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960" r:id="rId2"/>
    <p:sldId id="1129" r:id="rId3"/>
    <p:sldId id="964" r:id="rId4"/>
    <p:sldId id="1047" r:id="rId5"/>
    <p:sldId id="1130" r:id="rId6"/>
    <p:sldId id="1353" r:id="rId7"/>
    <p:sldId id="1131" r:id="rId8"/>
    <p:sldId id="1132" r:id="rId9"/>
    <p:sldId id="1133" r:id="rId10"/>
    <p:sldId id="1134" r:id="rId11"/>
    <p:sldId id="1135" r:id="rId12"/>
    <p:sldId id="1136" r:id="rId13"/>
    <p:sldId id="2649" r:id="rId14"/>
    <p:sldId id="2632" r:id="rId15"/>
    <p:sldId id="2648" r:id="rId16"/>
    <p:sldId id="1168" r:id="rId17"/>
    <p:sldId id="2638" r:id="rId18"/>
    <p:sldId id="2639" r:id="rId19"/>
    <p:sldId id="2641" r:id="rId20"/>
    <p:sldId id="1169" r:id="rId21"/>
    <p:sldId id="2636" r:id="rId22"/>
    <p:sldId id="2642" r:id="rId23"/>
    <p:sldId id="2643" r:id="rId24"/>
    <p:sldId id="1170" r:id="rId25"/>
    <p:sldId id="2634" r:id="rId26"/>
    <p:sldId id="2651" r:id="rId27"/>
    <p:sldId id="2653" r:id="rId28"/>
    <p:sldId id="2633" r:id="rId29"/>
    <p:sldId id="2635" r:id="rId30"/>
    <p:sldId id="2650" r:id="rId31"/>
    <p:sldId id="2645" r:id="rId32"/>
    <p:sldId id="2646" r:id="rId33"/>
    <p:sldId id="2647" r:id="rId34"/>
    <p:sldId id="2637"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4656" userDrawn="1">
          <p15:clr>
            <a:srgbClr val="A4A3A4"/>
          </p15:clr>
        </p15:guide>
        <p15:guide id="3" orient="horz" pos="33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E0FA"/>
    <a:srgbClr val="0000A8"/>
    <a:srgbClr val="CDBDE8"/>
    <a:srgbClr val="F56F6F"/>
    <a:srgbClr val="2FB050"/>
    <a:srgbClr val="E40000"/>
    <a:srgbClr val="DB0004"/>
    <a:srgbClr val="EC86A6"/>
    <a:srgbClr val="8DDFB0"/>
    <a:srgbClr val="FFFE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6486"/>
    <p:restoredTop sz="77386" autoAdjust="0"/>
  </p:normalViewPr>
  <p:slideViewPr>
    <p:cSldViewPr snapToGrid="0" snapToObjects="1">
      <p:cViewPr>
        <p:scale>
          <a:sx n="66" d="100"/>
          <a:sy n="66" d="100"/>
        </p:scale>
        <p:origin x="360" y="-38"/>
      </p:cViewPr>
      <p:guideLst>
        <p:guide pos="4656"/>
        <p:guide orient="horz" pos="3312"/>
      </p:guideLst>
    </p:cSldViewPr>
  </p:slideViewPr>
  <p:outlineViewPr>
    <p:cViewPr>
      <p:scale>
        <a:sx n="33" d="100"/>
        <a:sy n="33" d="100"/>
      </p:scale>
      <p:origin x="0" y="-9672"/>
    </p:cViewPr>
  </p:outlineViewPr>
  <p:notesTextViewPr>
    <p:cViewPr>
      <p:scale>
        <a:sx n="1" d="1"/>
        <a:sy n="1" d="1"/>
      </p:scale>
      <p:origin x="0" y="0"/>
    </p:cViewPr>
  </p:notesTextViewPr>
  <p:sorterViewPr>
    <p:cViewPr varScale="1">
      <p:scale>
        <a:sx n="100" d="100"/>
        <a:sy n="100" d="100"/>
      </p:scale>
      <p:origin x="0" y="-898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11/25/2024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Updated datacenter slides, day-in-the-life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8.2 (July 2023): </a:t>
            </a:r>
            <a:r>
              <a:rPr lang="en-US"/>
              <a:t>changes from 8.0</a:t>
            </a:r>
            <a:endParaRPr lang="en-US" dirty="0"/>
          </a:p>
          <a:p>
            <a:pPr marL="171450" indent="-171450">
              <a:buFont typeface="Arial" panose="020B0604020202020204" pitchFamily="34" charset="0"/>
              <a:buChar char="•"/>
            </a:pPr>
            <a:r>
              <a:rPr lang="en-US" dirty="0"/>
              <a:t>Minor updates throughout, including removal of master/slave</a:t>
            </a:r>
          </a:p>
          <a:p>
            <a:pPr marL="171450" indent="-171450">
              <a:buFont typeface="Arial" panose="020B0604020202020204" pitchFamily="34" charset="0"/>
              <a:buChar char="•"/>
            </a:pPr>
            <a:r>
              <a:rPr lang="en-US" dirty="0"/>
              <a:t>A few new slides added (transportation analogy, UMass LAN example, extended LANs)</a:t>
            </a:r>
          </a:p>
          <a:p>
            <a:pPr marL="171450" indent="-171450">
              <a:buFont typeface="Arial" panose="020B0604020202020204" pitchFamily="34" charset="0"/>
              <a:buChar char="•"/>
            </a:pPr>
            <a:r>
              <a:rPr lang="en-US" dirty="0"/>
              <a:t>Couple of not-used slides now hidden. </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11</a:t>
            </a:fld>
            <a:endParaRPr lang="en-US" dirty="0"/>
          </a:p>
        </p:txBody>
      </p:sp>
    </p:spTree>
    <p:extLst>
      <p:ext uri="{BB962C8B-B14F-4D97-AF65-F5344CB8AC3E}">
        <p14:creationId xmlns:p14="http://schemas.microsoft.com/office/powerpoint/2010/main" val="36531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D85A52A-2CA5-57D9-5C27-8DAA7399D9A8}"/>
              </a:ext>
            </a:extLst>
          </p:cNvPr>
          <p:cNvSpPr>
            <a:spLocks noGrp="1"/>
          </p:cNvSpPr>
          <p:nvPr>
            <p:ph type="sldNum" sz="quarter" idx="5"/>
          </p:nvPr>
        </p:nvSpPr>
        <p:spPr/>
        <p:txBody>
          <a:bodyPr/>
          <a:lstStyle/>
          <a:p>
            <a:fld id="{D16EA1AD-6EA3-1049-AB4E-FC15F4DC35F9}" type="slidenum">
              <a:rPr lang="en-US" smtClean="0"/>
              <a:t>12</a:t>
            </a:fld>
            <a:endParaRPr lang="en-US" dirty="0"/>
          </a:p>
        </p:txBody>
      </p:sp>
    </p:spTree>
    <p:extLst>
      <p:ext uri="{BB962C8B-B14F-4D97-AF65-F5344CB8AC3E}">
        <p14:creationId xmlns:p14="http://schemas.microsoft.com/office/powerpoint/2010/main" val="1281690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endParaRPr lang="en-US" sz="1400" dirty="0">
              <a:solidFill>
                <a:prstClr val="black"/>
              </a:solidFill>
              <a:latin typeface="Calibri" panose="020F0502020204030204"/>
            </a:endParaRPr>
          </a:p>
          <a:p>
            <a:pPr marL="342900" indent="-342900">
              <a:lnSpc>
                <a:spcPct val="90000"/>
              </a:lnSpc>
              <a:buClr>
                <a:srgbClr val="0013A3"/>
              </a:buClr>
              <a:buFont typeface="Wingdings" pitchFamily="2" charset="2"/>
              <a:buChar char="§"/>
              <a:defRPr/>
            </a:pPr>
            <a:r>
              <a:rPr kumimoji="0" lang="en-US" sz="1400" b="0" i="0" u="none" strike="noStrike" kern="1200" cap="none" spc="0" normalizeH="0" baseline="0" noProof="0" dirty="0">
                <a:ln>
                  <a:noFill/>
                </a:ln>
                <a:solidFill>
                  <a:prstClr val="black"/>
                </a:solidFill>
                <a:effectLst/>
                <a:uLnTx/>
                <a:uFillTx/>
                <a:latin typeface="Calibri" panose="020F0502020204030204"/>
              </a:rPr>
              <a:t>All rows</a:t>
            </a:r>
            <a:r>
              <a:rPr kumimoji="0" lang="en-US" sz="1400" b="0" i="0" u="none" strike="noStrike" kern="1200" cap="none" spc="0" normalizeH="0" noProof="0" dirty="0">
                <a:ln>
                  <a:noFill/>
                </a:ln>
                <a:solidFill>
                  <a:prstClr val="black"/>
                </a:solidFill>
                <a:effectLst/>
                <a:uLnTx/>
                <a:uFillTx/>
                <a:latin typeface="Calibri" panose="020F0502020204030204"/>
              </a:rPr>
              <a:t> are concatenated and sent out, </a:t>
            </a:r>
            <a:r>
              <a:rPr kumimoji="0" lang="en-US" sz="1200" b="0" i="0" u="none" strike="noStrike" kern="1200" cap="none" spc="0" normalizeH="0" noProof="0" dirty="0">
                <a:ln>
                  <a:noFill/>
                </a:ln>
                <a:solidFill>
                  <a:prstClr val="black"/>
                </a:solidFill>
                <a:effectLst/>
                <a:uLnTx/>
                <a:uFillTx/>
                <a:latin typeface="Calibri" panose="020F0502020204030204"/>
              </a:rPr>
              <a:t>e.g., </a:t>
            </a:r>
            <a:r>
              <a:rPr lang="en-US" sz="1200" dirty="0">
                <a:solidFill>
                  <a:prstClr val="black"/>
                </a:solidFill>
              </a:rPr>
              <a:t>1 0 1 0 1 1 </a:t>
            </a:r>
            <a:r>
              <a:rPr lang="en-US" sz="1200" dirty="0">
                <a:solidFill>
                  <a:srgbClr val="0070C0"/>
                </a:solidFill>
              </a:rPr>
              <a:t>1 1 1 1 0 0</a:t>
            </a:r>
            <a:r>
              <a:rPr lang="en-US" sz="1200" dirty="0">
                <a:solidFill>
                  <a:prstClr val="black"/>
                </a:solidFill>
              </a:rPr>
              <a:t> 0 1 1 1 0 1 </a:t>
            </a:r>
            <a:r>
              <a:rPr lang="en-US" sz="1200" dirty="0">
                <a:solidFill>
                  <a:srgbClr val="0070C0"/>
                </a:solidFill>
              </a:rPr>
              <a:t>0 0 1 0 1 0</a:t>
            </a:r>
          </a:p>
          <a:p>
            <a:pPr marL="342900" indent="-342900">
              <a:lnSpc>
                <a:spcPct val="90000"/>
              </a:lnSpc>
              <a:buClr>
                <a:srgbClr val="0013A3"/>
              </a:buClr>
              <a:buFont typeface="Wingdings" pitchFamily="2" charset="2"/>
              <a:buChar char="§"/>
              <a:defRPr/>
            </a:pPr>
            <a:endParaRPr kumimoji="0" lang="en-US" sz="1200" b="0" i="0" u="none" strike="noStrike" kern="1200" cap="none" spc="0" normalizeH="0" baseline="0" noProof="0" dirty="0">
              <a:ln>
                <a:noFill/>
              </a:ln>
              <a:solidFill>
                <a:srgbClr val="0070C0"/>
              </a:solidFill>
              <a:effectLst/>
              <a:uLnTx/>
              <a:uFillTx/>
              <a:latin typeface="Calibri" panose="020F0502020204030204"/>
            </a:endParaRP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 two-dimensional parity: detect and correct single bit errors</a:t>
            </a:r>
          </a:p>
          <a:p>
            <a:pPr marL="342900" lvl="0" indent="-225425">
              <a:buClr>
                <a:srgbClr val="000099"/>
              </a:buClr>
              <a:buSzPct val="100000"/>
              <a:buFont typeface="Wingdings" charset="2"/>
              <a:buChar char="§"/>
              <a:defRPr/>
            </a:pPr>
            <a:endParaRPr lang="en-GB" sz="2400" i="0" dirty="0">
              <a:solidFill>
                <a:prstClr val="black"/>
              </a:solidFill>
              <a:latin typeface="Calibri" panose="020F0502020204030204"/>
            </a:endParaRPr>
          </a:p>
          <a:p>
            <a:pPr marL="342900" lvl="0" indent="-225425">
              <a:buClr>
                <a:srgbClr val="000099"/>
              </a:buClr>
              <a:buSzPct val="100000"/>
              <a:buFont typeface="Wingdings" charset="2"/>
              <a:buChar char="§"/>
              <a:defRPr/>
            </a:pPr>
            <a:r>
              <a:rPr lang="en-GB" sz="2400" i="0" dirty="0">
                <a:solidFill>
                  <a:prstClr val="black"/>
                </a:solidFill>
                <a:latin typeface="Calibri" panose="020F0502020204030204"/>
              </a:rPr>
              <a:t>We consider even parity in this </a:t>
            </a:r>
            <a:r>
              <a:rPr lang="en-GB" sz="2400" i="0" dirty="0" err="1">
                <a:solidFill>
                  <a:prstClr val="black"/>
                </a:solidFill>
                <a:latin typeface="Calibri" panose="020F0502020204030204"/>
              </a:rPr>
              <a:t>lectyure</a:t>
            </a:r>
            <a:endParaRPr lang="en-US" sz="2400" i="0" dirty="0">
              <a:solidFill>
                <a:prstClr val="black"/>
              </a:solidFill>
              <a:latin typeface="Calibri" panose="020F0502020204030204"/>
            </a:endParaRP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Even parity: set parity bit to 0 (1) if there is an even (odd) number of 1’s</a:t>
            </a:r>
          </a:p>
          <a:p>
            <a:pPr marL="852487" lvl="1" indent="-225425">
              <a:buClr>
                <a:srgbClr val="000099"/>
              </a:buClr>
              <a:buSzPct val="100000"/>
              <a:buFont typeface="Wingdings" charset="2"/>
              <a:buChar char="§"/>
              <a:defRPr/>
            </a:pPr>
            <a:r>
              <a:rPr lang="en-GB" sz="2400" i="0" dirty="0">
                <a:solidFill>
                  <a:prstClr val="black"/>
                </a:solidFill>
                <a:latin typeface="Calibri" panose="020F0502020204030204"/>
              </a:rPr>
              <a:t>Odd parity: set parity bit to 0 (1) if there is an odd (even) number of 1’s</a:t>
            </a:r>
          </a:p>
          <a:p>
            <a:pPr marL="342900" indent="-342900">
              <a:lnSpc>
                <a:spcPct val="90000"/>
              </a:lnSpc>
              <a:buClr>
                <a:srgbClr val="0013A3"/>
              </a:buClr>
              <a:buFont typeface="Wingdings" pitchFamily="2" charset="2"/>
              <a:buChar char="§"/>
              <a:defRPr/>
            </a:pPr>
            <a:endParaRPr kumimoji="0" lang="en-US" sz="1400" b="0" i="0" u="none" strike="noStrike" kern="1200" cap="none" spc="0" normalizeH="0" baseline="0" noProof="0" dirty="0">
              <a:ln>
                <a:noFill/>
              </a:ln>
              <a:solidFill>
                <a:srgbClr val="0070C0"/>
              </a:solidFill>
              <a:effectLst/>
              <a:uLnTx/>
              <a:uFillTx/>
              <a:latin typeface="Calibri" panose="020F0502020204030204"/>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658753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4</a:t>
            </a:r>
          </a:p>
          <a:p>
            <a:endParaRPr lang="en-GB" dirty="0"/>
          </a:p>
          <a:p>
            <a:r>
              <a:rPr lang="en-GB" dirty="0"/>
              <a:t>7</a:t>
            </a:r>
          </a:p>
          <a:p>
            <a:endParaRPr lang="en-GB" dirty="0"/>
          </a:p>
          <a:p>
            <a:r>
              <a:rPr lang="en-GB" dirty="0"/>
              <a:t>6</a:t>
            </a:r>
          </a:p>
          <a:p>
            <a:endParaRPr lang="en-GB" dirty="0"/>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11213312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fff"/>
              </a:rPr>
              <a:t>Will this scheme detect all single errors? Double errors? Triple errors? Show that this scheme cannot detect some four-bit errors. </a:t>
            </a:r>
          </a:p>
          <a:p>
            <a:pPr algn="l"/>
            <a:r>
              <a:rPr lang="en-GB" b="0" i="0" dirty="0">
                <a:solidFill>
                  <a:srgbClr val="000000"/>
                </a:solidFill>
                <a:effectLst/>
                <a:latin typeface="fff"/>
              </a:rPr>
              <a:t>A single error will cause both the horizontal and vertical parity checks to be wrong. </a:t>
            </a:r>
          </a:p>
          <a:p>
            <a:pPr algn="l"/>
            <a:r>
              <a:rPr lang="en-GB" b="0" i="0" dirty="0">
                <a:solidFill>
                  <a:srgbClr val="000000"/>
                </a:solidFill>
                <a:effectLst/>
                <a:latin typeface="fff"/>
              </a:rPr>
              <a:t>Two errors will also be easily detected. If they are in different rows, the row parity will catch them. If they are in the same row, the column parity will catch them. </a:t>
            </a:r>
          </a:p>
          <a:p>
            <a:pPr algn="l"/>
            <a:r>
              <a:rPr lang="en-GB" b="0" i="0" dirty="0">
                <a:solidFill>
                  <a:srgbClr val="000000"/>
                </a:solidFill>
                <a:effectLst/>
                <a:latin typeface="fff"/>
              </a:rPr>
              <a:t>Three errors will also be detected. If they are in the same row or column, that row’s or column’s parity will catch them. If two errors are in the same row, the column </a:t>
            </a:r>
          </a:p>
          <a:p>
            <a:pPr algn="l"/>
            <a:r>
              <a:rPr lang="en-GB" b="0" i="0" dirty="0">
                <a:solidFill>
                  <a:srgbClr val="000000"/>
                </a:solidFill>
                <a:effectLst/>
                <a:latin typeface="fff"/>
              </a:rPr>
              <a:t>parity of at least one of them will catch the error. If two errors are in the same </a:t>
            </a:r>
          </a:p>
          <a:p>
            <a:pPr algn="l"/>
            <a:r>
              <a:rPr lang="en-GB" b="0" i="0" dirty="0">
                <a:solidFill>
                  <a:srgbClr val="000000"/>
                </a:solidFill>
                <a:effectLst/>
                <a:latin typeface="fff"/>
              </a:rPr>
              <a:t>column, the row parity of at least one of them will catch the error. If they are at </a:t>
            </a:r>
          </a:p>
          <a:p>
            <a:pPr algn="l"/>
            <a:r>
              <a:rPr lang="en-GB" b="0" i="0" dirty="0">
                <a:solidFill>
                  <a:srgbClr val="000000"/>
                </a:solidFill>
                <a:effectLst/>
                <a:latin typeface="fff"/>
              </a:rPr>
              <a:t>different row, the row parity of each of them will detect the error. A 4-bit error in </a:t>
            </a:r>
          </a:p>
          <a:p>
            <a:pPr algn="l"/>
            <a:r>
              <a:rPr lang="en-GB" b="0" i="0" dirty="0">
                <a:solidFill>
                  <a:srgbClr val="000000"/>
                </a:solidFill>
                <a:effectLst/>
                <a:latin typeface="fff"/>
              </a:rPr>
              <a:t>which the four error bits lie on the four corners of a rectangle cannot be caught </a:t>
            </a:r>
          </a:p>
          <a:p>
            <a:pPr algn="l"/>
            <a:r>
              <a:rPr lang="en-GB" b="0" i="0" dirty="0">
                <a:solidFill>
                  <a:srgbClr val="000000"/>
                </a:solidFill>
                <a:effectLst/>
                <a:latin typeface="fff"/>
              </a:rPr>
              <a:t>since there are two errors in each row and column.</a:t>
            </a:r>
          </a:p>
          <a:p>
            <a:pPr algn="l"/>
            <a:endParaRPr lang="en-GB" b="0" i="0" dirty="0">
              <a:solidFill>
                <a:srgbClr val="000000"/>
              </a:solidFill>
              <a:effectLst/>
              <a:latin typeface="fff"/>
            </a:endParaRPr>
          </a:p>
          <a:p>
            <a:pPr algn="l"/>
            <a:r>
              <a:rPr lang="en-GB" b="0" i="0" dirty="0">
                <a:solidFill>
                  <a:srgbClr val="000000"/>
                </a:solidFill>
                <a:effectLst/>
                <a:latin typeface="fff"/>
              </a:rPr>
              <a:t>To obtain the checksum, we need to calculate the ones complement of the ones complement sum of the words. The ones complement sum is same as sum modulo 24 and adding any overflow of high order bits back into low-order bits:</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110111001001+1 = 1010</a:t>
            </a:r>
          </a:p>
          <a:p>
            <a:pPr algn="l"/>
            <a:r>
              <a:rPr lang="en-GB" b="0" i="0" dirty="0">
                <a:solidFill>
                  <a:srgbClr val="000000"/>
                </a:solidFill>
                <a:effectLst/>
                <a:latin typeface="fff"/>
              </a:rPr>
              <a:t>1010+10010011+1=0100.</a:t>
            </a:r>
          </a:p>
          <a:p>
            <a:pPr algn="l"/>
            <a:r>
              <a:rPr lang="en-GB" b="0" i="0" dirty="0">
                <a:solidFill>
                  <a:srgbClr val="000000"/>
                </a:solidFill>
                <a:effectLst/>
                <a:latin typeface="fff"/>
              </a:rPr>
              <a:t>So, the Internet checksum is the ones </a:t>
            </a:r>
            <a:r>
              <a:rPr lang="en-GB" b="0" i="0" dirty="0" err="1">
                <a:solidFill>
                  <a:srgbClr val="000000"/>
                </a:solidFill>
                <a:effectLst/>
                <a:latin typeface="fff"/>
              </a:rPr>
              <a:t>complemnet</a:t>
            </a:r>
            <a:r>
              <a:rPr lang="en-GB" b="0" i="0" dirty="0">
                <a:solidFill>
                  <a:srgbClr val="000000"/>
                </a:solidFill>
                <a:effectLst/>
                <a:latin typeface="fff"/>
              </a:rPr>
              <a:t> of 0100, or 1011.</a:t>
            </a:r>
          </a:p>
          <a:p>
            <a:endParaRPr lang="en-SE" dirty="0"/>
          </a:p>
          <a:p>
            <a:endParaRPr lang="en-SE" dirty="0"/>
          </a:p>
          <a:p>
            <a:endParaRPr lang="en-US" dirty="0"/>
          </a:p>
        </p:txBody>
      </p:sp>
      <p:sp>
        <p:nvSpPr>
          <p:cNvPr id="5" name="Slide Number Placeholder 4">
            <a:extLst>
              <a:ext uri="{FF2B5EF4-FFF2-40B4-BE49-F238E27FC236}">
                <a16:creationId xmlns:a16="http://schemas.microsoft.com/office/drawing/2014/main" id="{08EE8976-F6C2-C27D-BCBD-822F30AE855C}"/>
              </a:ext>
            </a:extLst>
          </p:cNvPr>
          <p:cNvSpPr>
            <a:spLocks noGrp="1"/>
          </p:cNvSpPr>
          <p:nvPr>
            <p:ph type="sldNum" sz="quarter" idx="5"/>
          </p:nvPr>
        </p:nvSpPr>
        <p:spPr/>
        <p:txBody>
          <a:bodyPr/>
          <a:lstStyle/>
          <a:p>
            <a:fld id="{D16EA1AD-6EA3-1049-AB4E-FC15F4DC35F9}" type="slidenum">
              <a:rPr lang="en-US" smtClean="0"/>
              <a:t>16</a:t>
            </a:fld>
            <a:endParaRPr lang="en-US" dirty="0"/>
          </a:p>
        </p:txBody>
      </p:sp>
    </p:spTree>
    <p:extLst>
      <p:ext uri="{BB962C8B-B14F-4D97-AF65-F5344CB8AC3E}">
        <p14:creationId xmlns:p14="http://schemas.microsoft.com/office/powerpoint/2010/main" val="270985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80769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3389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A6EF65B5-CA89-946D-5590-C4116B107E7C}"/>
              </a:ext>
            </a:extLst>
          </p:cNvPr>
          <p:cNvSpPr>
            <a:spLocks noGrp="1"/>
          </p:cNvSpPr>
          <p:nvPr>
            <p:ph type="sldNum" sz="quarter" idx="5"/>
          </p:nvPr>
        </p:nvSpPr>
        <p:spPr/>
        <p:txBody>
          <a:bodyPr/>
          <a:lstStyle/>
          <a:p>
            <a:fld id="{D16EA1AD-6EA3-1049-AB4E-FC15F4DC35F9}" type="slidenum">
              <a:rPr lang="en-US" smtClean="0"/>
              <a:t>20</a:t>
            </a:fld>
            <a:endParaRPr lang="en-US" dirty="0"/>
          </a:p>
        </p:txBody>
      </p:sp>
    </p:spTree>
    <p:extLst>
      <p:ext uri="{BB962C8B-B14F-4D97-AF65-F5344CB8AC3E}">
        <p14:creationId xmlns:p14="http://schemas.microsoft.com/office/powerpoint/2010/main" val="2358688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E16C4E93-BFD4-BDBA-5B10-B0120C186019}"/>
              </a:ext>
            </a:extLst>
          </p:cNvPr>
          <p:cNvSpPr>
            <a:spLocks noGrp="1"/>
          </p:cNvSpPr>
          <p:nvPr>
            <p:ph type="sldNum" sz="quarter" idx="5"/>
          </p:nvPr>
        </p:nvSpPr>
        <p:spPr/>
        <p:txBody>
          <a:bodyPr/>
          <a:lstStyle/>
          <a:p>
            <a:fld id="{D16EA1AD-6EA3-1049-AB4E-FC15F4DC35F9}" type="slidenum">
              <a:rPr lang="en-US" smtClean="0"/>
              <a:t>24</a:t>
            </a:fld>
            <a:endParaRPr lang="en-US" dirty="0"/>
          </a:p>
        </p:txBody>
      </p:sp>
    </p:spTree>
    <p:extLst>
      <p:ext uri="{BB962C8B-B14F-4D97-AF65-F5344CB8AC3E}">
        <p14:creationId xmlns:p14="http://schemas.microsoft.com/office/powerpoint/2010/main" val="2389480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84E73-797E-58F4-EA52-936A27E5E2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A245A0-F64C-9A83-6F7D-86FFCBFAC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8BA607-0B01-059D-554D-3D7F700AF46F}"/>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1530A723-B5EA-44C0-71A3-E78A692BC6AA}"/>
              </a:ext>
            </a:extLst>
          </p:cNvPr>
          <p:cNvSpPr>
            <a:spLocks noGrp="1"/>
          </p:cNvSpPr>
          <p:nvPr>
            <p:ph type="sldNum" sz="quarter" idx="5"/>
          </p:nvPr>
        </p:nvSpPr>
        <p:spPr/>
        <p:txBody>
          <a:bodyPr/>
          <a:lstStyle/>
          <a:p>
            <a:fld id="{D16EA1AD-6EA3-1049-AB4E-FC15F4DC35F9}" type="slidenum">
              <a:rPr lang="en-US" smtClean="0"/>
              <a:t>26</a:t>
            </a:fld>
            <a:endParaRPr lang="en-US" dirty="0"/>
          </a:p>
        </p:txBody>
      </p:sp>
    </p:spTree>
    <p:extLst>
      <p:ext uri="{BB962C8B-B14F-4D97-AF65-F5344CB8AC3E}">
        <p14:creationId xmlns:p14="http://schemas.microsoft.com/office/powerpoint/2010/main" val="135975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6EA1AD-6EA3-1049-AB4E-FC15F4DC35F9}" type="slidenum">
              <a:rPr lang="en-US" smtClean="0"/>
              <a:t>2</a:t>
            </a:fld>
            <a:endParaRPr lang="en-US" dirty="0"/>
          </a:p>
        </p:txBody>
      </p:sp>
    </p:spTree>
    <p:extLst>
      <p:ext uri="{BB962C8B-B14F-4D97-AF65-F5344CB8AC3E}">
        <p14:creationId xmlns:p14="http://schemas.microsoft.com/office/powerpoint/2010/main" val="32642990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5997A4-F611-0013-42A8-20CCC68CE0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E71AA9-628D-7B06-9428-388A4BC825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5D78A-55E9-FE2C-01D9-BC7FF2BF2382}"/>
              </a:ext>
            </a:extLst>
          </p:cNvPr>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3687304E-828E-F27F-5C0D-8429141B1C3E}"/>
              </a:ext>
            </a:extLst>
          </p:cNvPr>
          <p:cNvSpPr>
            <a:spLocks noGrp="1"/>
          </p:cNvSpPr>
          <p:nvPr>
            <p:ph type="sldNum" sz="quarter" idx="5"/>
          </p:nvPr>
        </p:nvSpPr>
        <p:spPr/>
        <p:txBody>
          <a:bodyPr/>
          <a:lstStyle/>
          <a:p>
            <a:fld id="{D16EA1AD-6EA3-1049-AB4E-FC15F4DC35F9}" type="slidenum">
              <a:rPr lang="en-US" smtClean="0"/>
              <a:t>27</a:t>
            </a:fld>
            <a:endParaRPr lang="en-US" dirty="0"/>
          </a:p>
        </p:txBody>
      </p:sp>
    </p:spTree>
    <p:extLst>
      <p:ext uri="{BB962C8B-B14F-4D97-AF65-F5344CB8AC3E}">
        <p14:creationId xmlns:p14="http://schemas.microsoft.com/office/powerpoint/2010/main" val="36067782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28</a:t>
            </a:fld>
            <a:endParaRPr lang="en-US" dirty="0"/>
          </a:p>
        </p:txBody>
      </p:sp>
    </p:spTree>
    <p:extLst>
      <p:ext uri="{BB962C8B-B14F-4D97-AF65-F5344CB8AC3E}">
        <p14:creationId xmlns:p14="http://schemas.microsoft.com/office/powerpoint/2010/main" val="1814367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a:t>
            </a:fld>
            <a:endParaRPr lang="en-US" dirty="0"/>
          </a:p>
        </p:txBody>
      </p:sp>
    </p:spTree>
    <p:extLst>
      <p:ext uri="{BB962C8B-B14F-4D97-AF65-F5344CB8AC3E}">
        <p14:creationId xmlns:p14="http://schemas.microsoft.com/office/powerpoint/2010/main" val="1987303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B5203222-5D06-F187-6565-C93329E3C38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61080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9E23A06-A8EC-8C6F-B8B9-6092DCF7CEA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4895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marL="171450" indent="-171450">
              <a:buFontTx/>
              <a:buChar char="-"/>
            </a:pPr>
            <a:r>
              <a:rPr lang="en-US" dirty="0"/>
              <a:t>Not always</a:t>
            </a:r>
          </a:p>
          <a:p>
            <a:pPr marL="171450" indent="-171450">
              <a:buFontTx/>
              <a:buChar char="-"/>
            </a:pPr>
            <a:r>
              <a:rPr lang="en-US" dirty="0"/>
              <a:t>Rdt likes we studied in transport layer</a:t>
            </a:r>
          </a:p>
          <a:p>
            <a:pPr marL="171450" indent="-171450">
              <a:buFontTx/>
              <a:buChar char="-"/>
            </a:pPr>
            <a:r>
              <a:rPr lang="en-US" dirty="0"/>
              <a:t>Reliable is not as important is correctness.  How is correctness assured?</a:t>
            </a:r>
          </a:p>
          <a:p>
            <a:pPr marL="171450" indent="-171450">
              <a:buFontTx/>
              <a:buChar char="-"/>
            </a:pPr>
            <a:endParaRPr lang="en-US" dirty="0"/>
          </a:p>
          <a:p>
            <a:pPr marL="171450" indent="-171450">
              <a:buFontTx/>
              <a:buChar char="-"/>
            </a:pPr>
            <a:r>
              <a:rPr lang="en-US" dirty="0"/>
              <a:t>Wireless is subjected to noise, interference and has high bit error rate.</a:t>
            </a:r>
          </a:p>
          <a:p>
            <a:pPr marL="171450" indent="-171450">
              <a:buFontTx/>
              <a:buChar char="-"/>
            </a:pPr>
            <a:r>
              <a:rPr lang="en-US" dirty="0"/>
              <a:t>Why </a:t>
            </a:r>
          </a:p>
          <a:p>
            <a:pPr marL="171450" indent="-171450">
              <a:buFontTx/>
              <a:buChar char="-"/>
            </a:pPr>
            <a:endParaRPr lang="en-US" dirty="0"/>
          </a:p>
          <a:p>
            <a:pPr marL="171450" indent="-171450">
              <a:buFontTx/>
              <a:buChar char="-"/>
            </a:pPr>
            <a:endParaRPr lang="en-US" dirty="0"/>
          </a:p>
        </p:txBody>
      </p:sp>
      <p:sp>
        <p:nvSpPr>
          <p:cNvPr id="5" name="Slide Number Placeholder 4">
            <a:extLst>
              <a:ext uri="{FF2B5EF4-FFF2-40B4-BE49-F238E27FC236}">
                <a16:creationId xmlns:a16="http://schemas.microsoft.com/office/drawing/2014/main" id="{9043B1B1-B190-B6BB-B5BB-D51D9636627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553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Error detection in the link layer is usually more sophisticated and is implemented in hardware. Error correction is similar to error detection, except that a receiver not only detects when bit errors have occurred in the frame but also deter- mines exactly where in the frame the errors have occurred (and then corrects these errors). </a:t>
            </a:r>
            <a:endParaRPr lang="en-US" dirty="0">
              <a:effectLst/>
            </a:endParaRPr>
          </a:p>
          <a:p>
            <a:endParaRPr lang="en-US" dirty="0"/>
          </a:p>
        </p:txBody>
      </p:sp>
      <p:sp>
        <p:nvSpPr>
          <p:cNvPr id="5" name="Slide Number Placeholder 4">
            <a:extLst>
              <a:ext uri="{FF2B5EF4-FFF2-40B4-BE49-F238E27FC236}">
                <a16:creationId xmlns:a16="http://schemas.microsoft.com/office/drawing/2014/main" id="{310A23E5-C440-16F7-AA8F-DC888EDF4D3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68213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The Ethernet capabilities are either integrated into the motherboard chipset or implemented via a low-cost dedicated Ethernet chip. For the most part, the link layer is implemented on a chip called the </a:t>
            </a:r>
            <a:r>
              <a:rPr lang="en-US" sz="1800" b="1" dirty="0">
                <a:effectLst/>
                <a:latin typeface="TimesLTPro"/>
              </a:rPr>
              <a:t>network adapter</a:t>
            </a:r>
            <a:r>
              <a:rPr lang="en-US" sz="1800" dirty="0">
                <a:effectLst/>
                <a:latin typeface="TimesLTPro"/>
              </a:rPr>
              <a:t>, also sometimes known as a </a:t>
            </a:r>
            <a:r>
              <a:rPr lang="en-US" sz="1800" b="1" dirty="0">
                <a:effectLst/>
                <a:latin typeface="TimesLTPro"/>
              </a:rPr>
              <a:t>network interface controller (NIC)</a:t>
            </a:r>
            <a:r>
              <a:rPr lang="en-US" sz="1800" dirty="0">
                <a:effectLst/>
                <a:latin typeface="TimesLTPro"/>
              </a:rPr>
              <a:t>. The network adapter implements many link layer services including framing, link access, error detection, and so on. Thus, much of a link-layer controller’s functionality is implemented in hardware. For example, Intel’s 700 series adapters [Intel 2020] implements the Ethernet protocols we’ll study in Section 6.5; the Atheros AR5006 [Atheros 2020] controller implements the 802.11 WiFi protocols we’ll study in Chapter 7. </a:t>
            </a:r>
            <a:endParaRPr lang="en-US" dirty="0">
              <a:effectLst/>
            </a:endParaRP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imesLTPro"/>
              </a:rPr>
              <a:t>Figure 6.2 shows that while most of the link layer is implemented in hardware, part of the link layer is implemented in software that runs on the host’s CPU. The software components of the link layer implement higher-level link-layer functionality such as assembling link-layer addressing information and activating the controller hardware. On the receiving side, link-layer software responds to con- troller interrupts (for example, due to the receipt of one or more frames), handling error conditions and passing a datagram up to the network layer. Thus, the link layer is a combination of hardware and software </a:t>
            </a: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endParaRPr lang="en-US" dirty="0"/>
          </a:p>
        </p:txBody>
      </p:sp>
      <p:sp>
        <p:nvSpPr>
          <p:cNvPr id="5" name="Slide Number Placeholder 4">
            <a:extLst>
              <a:ext uri="{FF2B5EF4-FFF2-40B4-BE49-F238E27FC236}">
                <a16:creationId xmlns:a16="http://schemas.microsoft.com/office/drawing/2014/main" id="{5FC0B56E-1933-678B-BFC9-57C5523AB02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42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a:extLst>
              <a:ext uri="{FF2B5EF4-FFF2-40B4-BE49-F238E27FC236}">
                <a16:creationId xmlns:a16="http://schemas.microsoft.com/office/drawing/2014/main" id="{70E5216A-12E6-9573-1D59-3C5954ED689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16EA1AD-6EA3-1049-AB4E-FC15F4DC35F9}"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64844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405980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Link Layer: 6-</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7" r:id="rId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6gbkoFciryA"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hyperlink" Target="https://www.youtube.com/watch?v=UwERCzJv-y8&amp;list=PLBlnK6fEyqRgMCUAG0XRw78UA8qnv6jEx&amp;index=45" TargetMode="External"/><Relationship Id="rId7" Type="http://schemas.openxmlformats.org/officeDocument/2006/relationships/hyperlink" Target="https://www.youtube.com/watch?v=A9g6rTMblz4&amp;list=PLBlnK6fEyqRgMCUAG0XRw78UA8qnv6jEx&amp;index=48" TargetMode="External"/><Relationship Id="rId12" Type="http://schemas.openxmlformats.org/officeDocument/2006/relationships/hyperlink" Target="https://www.youtube.com/watch?v=6gbkoFciryA" TargetMode="External"/><Relationship Id="rId2" Type="http://schemas.openxmlformats.org/officeDocument/2006/relationships/hyperlink" Target="https://www.youtube.com/watch?v=EMrY-8m8D1E&amp;list=PLBlnK6fEyqRgMCUAG0XRw78UA8qnv6jEx&amp;index=44" TargetMode="External"/><Relationship Id="rId1" Type="http://schemas.openxmlformats.org/officeDocument/2006/relationships/slideLayout" Target="../slideLayouts/slideLayout3.xml"/><Relationship Id="rId6" Type="http://schemas.openxmlformats.org/officeDocument/2006/relationships/slide" Target="slide26.xml"/><Relationship Id="rId11" Type="http://schemas.openxmlformats.org/officeDocument/2006/relationships/slide" Target="slide28.xml"/><Relationship Id="rId5" Type="http://schemas.openxmlformats.org/officeDocument/2006/relationships/hyperlink" Target="https://www.youtube.com/watch?v=AtVWnyDDaDI&amp;list=PLBlnK6fEyqRgMCUAG0XRw78UA8qnv6jEx&amp;index=47" TargetMode="External"/><Relationship Id="rId10" Type="http://schemas.openxmlformats.org/officeDocument/2006/relationships/hyperlink" Target="https://www.youtube.com/watch?v=tEkePtlujSA&amp;list=PLBlnK6fEyqRgMCUAG0XRw78UA8qnv6jEx&amp;index=50" TargetMode="External"/><Relationship Id="rId4" Type="http://schemas.openxmlformats.org/officeDocument/2006/relationships/hyperlink" Target="https://www.youtube.com/watch?v=nNONvBsOtrE&amp;list=PLBlnK6fEyqRgMCUAG0XRw78UA8qnv6jEx&amp;index=46" TargetMode="External"/><Relationship Id="rId9" Type="http://schemas.openxmlformats.org/officeDocument/2006/relationships/hyperlink" Target="https://www.youtube.com/watch?v=wQGwfBS3gpk&amp;list=PLBlnK6fEyqRgMCUAG0XRw78UA8qnv6jEx&amp;index=49"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3.png"/><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3.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7.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2.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9.png"/><Relationship Id="rId11" Type="http://schemas.openxmlformats.org/officeDocument/2006/relationships/image" Target="../media/image32.png"/><Relationship Id="rId5" Type="http://schemas.openxmlformats.org/officeDocument/2006/relationships/image" Target="../media/image8.png"/><Relationship Id="rId10" Type="http://schemas.openxmlformats.org/officeDocument/2006/relationships/image" Target="../media/image31.png"/><Relationship Id="rId4" Type="http://schemas.openxmlformats.org/officeDocument/2006/relationships/image" Target="../media/image11.pn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35.jpeg"/><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00A3"/>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6</a:t>
            </a:r>
            <a:br>
              <a:rPr lang="en-US" altLang="en-US" sz="6000" b="1" dirty="0">
                <a:solidFill>
                  <a:srgbClr val="000099"/>
                </a:solidFill>
                <a:latin typeface="+mj-lt"/>
              </a:rPr>
            </a:br>
            <a:r>
              <a:rPr lang="en-US" altLang="en-US" sz="5400" b="1" dirty="0">
                <a:solidFill>
                  <a:srgbClr val="000099"/>
                </a:solidFill>
                <a:latin typeface="+mj-lt"/>
              </a:rPr>
              <a:t>The Link Layer </a:t>
            </a:r>
          </a:p>
          <a:p>
            <a:pPr>
              <a:lnSpc>
                <a:spcPct val="85000"/>
              </a:lnSpc>
            </a:pPr>
            <a:r>
              <a:rPr lang="en-US" altLang="en-US" sz="5400" b="1" dirty="0">
                <a:solidFill>
                  <a:srgbClr val="000099"/>
                </a:solidFill>
                <a:latin typeface="+mj-lt"/>
              </a:rPr>
              <a:t>and LANs</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D00A93E3-1476-3B55-D9FB-EE9AD7F49219}"/>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6" name="Group 115">
            <a:extLst>
              <a:ext uri="{FF2B5EF4-FFF2-40B4-BE49-F238E27FC236}">
                <a16:creationId xmlns:a16="http://schemas.microsoft.com/office/drawing/2014/main" id="{672F9AB0-BFC2-5542-A40C-5E7B5EB25F2B}"/>
              </a:ext>
            </a:extLst>
          </p:cNvPr>
          <p:cNvGrpSpPr/>
          <p:nvPr/>
        </p:nvGrpSpPr>
        <p:grpSpPr>
          <a:xfrm>
            <a:off x="6859466" y="1579642"/>
            <a:ext cx="1654101" cy="2401887"/>
            <a:chOff x="3457903" y="1592254"/>
            <a:chExt cx="1654101" cy="2401887"/>
          </a:xfrm>
        </p:grpSpPr>
        <p:sp>
          <p:nvSpPr>
            <p:cNvPr id="117" name="Rectangle 42">
              <a:extLst>
                <a:ext uri="{FF2B5EF4-FFF2-40B4-BE49-F238E27FC236}">
                  <a16:creationId xmlns:a16="http://schemas.microsoft.com/office/drawing/2014/main" id="{1AEEBA61-14FC-154D-88CA-B447B035949D}"/>
                </a:ext>
              </a:extLst>
            </p:cNvPr>
            <p:cNvSpPr>
              <a:spLocks noChangeArrowheads="1"/>
            </p:cNvSpPr>
            <p:nvPr/>
          </p:nvSpPr>
          <p:spPr bwMode="auto">
            <a:xfrm>
              <a:off x="3457903" y="1592254"/>
              <a:ext cx="1654101"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8" name="Rectangle 44">
              <a:extLst>
                <a:ext uri="{FF2B5EF4-FFF2-40B4-BE49-F238E27FC236}">
                  <a16:creationId xmlns:a16="http://schemas.microsoft.com/office/drawing/2014/main" id="{D0D47B06-FE3D-DA4E-A18A-5F4609A0AA92}"/>
                </a:ext>
              </a:extLst>
            </p:cNvPr>
            <p:cNvSpPr>
              <a:spLocks noChangeArrowheads="1"/>
            </p:cNvSpPr>
            <p:nvPr/>
          </p:nvSpPr>
          <p:spPr bwMode="auto">
            <a:xfrm>
              <a:off x="3992843" y="3517620"/>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19" name="Rectangle 45">
              <a:extLst>
                <a:ext uri="{FF2B5EF4-FFF2-40B4-BE49-F238E27FC236}">
                  <a16:creationId xmlns:a16="http://schemas.microsoft.com/office/drawing/2014/main" id="{2220353A-A27E-5C4B-B042-109D641001A1}"/>
                </a:ext>
              </a:extLst>
            </p:cNvPr>
            <p:cNvSpPr>
              <a:spLocks noChangeArrowheads="1"/>
            </p:cNvSpPr>
            <p:nvPr/>
          </p:nvSpPr>
          <p:spPr bwMode="auto">
            <a:xfrm>
              <a:off x="3996418"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120" name="Text Box 46">
              <a:extLst>
                <a:ext uri="{FF2B5EF4-FFF2-40B4-BE49-F238E27FC236}">
                  <a16:creationId xmlns:a16="http://schemas.microsoft.com/office/drawing/2014/main" id="{000F374E-6915-074D-8BA8-C296E4FB3100}"/>
                </a:ext>
              </a:extLst>
            </p:cNvPr>
            <p:cNvSpPr txBox="1">
              <a:spLocks noChangeArrowheads="1"/>
            </p:cNvSpPr>
            <p:nvPr/>
          </p:nvSpPr>
          <p:spPr bwMode="auto">
            <a:xfrm>
              <a:off x="39633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121" name="Freeform 47">
              <a:extLst>
                <a:ext uri="{FF2B5EF4-FFF2-40B4-BE49-F238E27FC236}">
                  <a16:creationId xmlns:a16="http://schemas.microsoft.com/office/drawing/2014/main" id="{5722F489-9C55-474B-AD7B-3596A67F9C53}"/>
                </a:ext>
              </a:extLst>
            </p:cNvPr>
            <p:cNvSpPr>
              <a:spLocks/>
            </p:cNvSpPr>
            <p:nvPr/>
          </p:nvSpPr>
          <p:spPr bwMode="auto">
            <a:xfrm flipH="1">
              <a:off x="4297726" y="2473508"/>
              <a:ext cx="291334"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2" name="Line 48">
              <a:extLst>
                <a:ext uri="{FF2B5EF4-FFF2-40B4-BE49-F238E27FC236}">
                  <a16:creationId xmlns:a16="http://schemas.microsoft.com/office/drawing/2014/main" id="{11921392-3DC2-E44B-9184-34A0E05D1A51}"/>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3" name="Line 49">
              <a:extLst>
                <a:ext uri="{FF2B5EF4-FFF2-40B4-BE49-F238E27FC236}">
                  <a16:creationId xmlns:a16="http://schemas.microsoft.com/office/drawing/2014/main" id="{BAFE9A46-B07B-0D46-BF9D-A127CF0FC1F6}"/>
                </a:ext>
              </a:extLst>
            </p:cNvPr>
            <p:cNvSpPr>
              <a:spLocks noChangeShapeType="1"/>
            </p:cNvSpPr>
            <p:nvPr/>
          </p:nvSpPr>
          <p:spPr bwMode="auto">
            <a:xfrm flipV="1">
              <a:off x="418216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4" name="Rectangle 50">
              <a:extLst>
                <a:ext uri="{FF2B5EF4-FFF2-40B4-BE49-F238E27FC236}">
                  <a16:creationId xmlns:a16="http://schemas.microsoft.com/office/drawing/2014/main" id="{B42296AE-5EDB-CB41-A8A8-F256FE98406B}"/>
                </a:ext>
              </a:extLst>
            </p:cNvPr>
            <p:cNvSpPr>
              <a:spLocks noChangeArrowheads="1"/>
            </p:cNvSpPr>
            <p:nvPr/>
          </p:nvSpPr>
          <p:spPr bwMode="auto">
            <a:xfrm>
              <a:off x="3536392" y="1927519"/>
              <a:ext cx="657225" cy="519112"/>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125" name="Rectangle 51">
              <a:extLst>
                <a:ext uri="{FF2B5EF4-FFF2-40B4-BE49-F238E27FC236}">
                  <a16:creationId xmlns:a16="http://schemas.microsoft.com/office/drawing/2014/main" id="{A0530BD1-8578-7749-A8F2-514C1E6AFDF1}"/>
                </a:ext>
              </a:extLst>
            </p:cNvPr>
            <p:cNvSpPr>
              <a:spLocks noChangeArrowheads="1"/>
            </p:cNvSpPr>
            <p:nvPr/>
          </p:nvSpPr>
          <p:spPr bwMode="auto">
            <a:xfrm>
              <a:off x="4351984" y="1939780"/>
              <a:ext cx="657225" cy="519113"/>
            </a:xfrm>
            <a:prstGeom prst="rect">
              <a:avLst/>
            </a:prstGeom>
            <a:solidFill>
              <a:srgbClr val="FFFFFF"/>
            </a:solidFill>
            <a:ln w="28575">
              <a:solidFill>
                <a:srgbClr val="E4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126" name="Line 52">
              <a:extLst>
                <a:ext uri="{FF2B5EF4-FFF2-40B4-BE49-F238E27FC236}">
                  <a16:creationId xmlns:a16="http://schemas.microsoft.com/office/drawing/2014/main" id="{A3C7A151-EBC5-7E44-A73B-EC7BF250A22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7" name="Line 53">
              <a:extLst>
                <a:ext uri="{FF2B5EF4-FFF2-40B4-BE49-F238E27FC236}">
                  <a16:creationId xmlns:a16="http://schemas.microsoft.com/office/drawing/2014/main" id="{C4B99840-0FB7-CE42-8D34-DEC52118C37C}"/>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8" name="Line 55">
              <a:extLst>
                <a:ext uri="{FF2B5EF4-FFF2-40B4-BE49-F238E27FC236}">
                  <a16:creationId xmlns:a16="http://schemas.microsoft.com/office/drawing/2014/main" id="{68A743ED-4B58-E94D-83B1-E54D12545A09}"/>
                </a:ext>
              </a:extLst>
            </p:cNvPr>
            <p:cNvSpPr>
              <a:spLocks noChangeShapeType="1"/>
            </p:cNvSpPr>
            <p:nvPr/>
          </p:nvSpPr>
          <p:spPr bwMode="auto">
            <a:xfrm flipH="1">
              <a:off x="4308787" y="3249620"/>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129" name="Rectangle 43">
              <a:extLst>
                <a:ext uri="{FF2B5EF4-FFF2-40B4-BE49-F238E27FC236}">
                  <a16:creationId xmlns:a16="http://schemas.microsoft.com/office/drawing/2014/main" id="{0EC4FEFF-71C3-204E-942F-DF941FB471F2}"/>
                </a:ext>
              </a:extLst>
            </p:cNvPr>
            <p:cNvSpPr>
              <a:spLocks noChangeArrowheads="1"/>
            </p:cNvSpPr>
            <p:nvPr/>
          </p:nvSpPr>
          <p:spPr bwMode="auto">
            <a:xfrm>
              <a:off x="3718524"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38646" y="362678"/>
            <a:ext cx="10515600" cy="894622"/>
          </a:xfrm>
        </p:spPr>
        <p:txBody>
          <a:bodyPr>
            <a:normAutofit/>
          </a:bodyPr>
          <a:lstStyle/>
          <a:p>
            <a:r>
              <a:rPr lang="en-US" altLang="en-US" sz="5400" dirty="0">
                <a:cs typeface="Calibri" panose="020F0502020204030204" pitchFamily="34" charset="0"/>
              </a:rPr>
              <a:t>Interfaces communicating</a:t>
            </a:r>
            <a:endParaRPr lang="en-US" sz="5400" dirty="0"/>
          </a:p>
        </p:txBody>
      </p:sp>
      <p:grpSp>
        <p:nvGrpSpPr>
          <p:cNvPr id="10" name="Group 9">
            <a:extLst>
              <a:ext uri="{FF2B5EF4-FFF2-40B4-BE49-F238E27FC236}">
                <a16:creationId xmlns:a16="http://schemas.microsoft.com/office/drawing/2014/main" id="{2EA5E3C2-990E-9C41-AAAA-45311F46F06D}"/>
              </a:ext>
            </a:extLst>
          </p:cNvPr>
          <p:cNvGrpSpPr/>
          <p:nvPr/>
        </p:nvGrpSpPr>
        <p:grpSpPr>
          <a:xfrm>
            <a:off x="3386648" y="1585768"/>
            <a:ext cx="1709144" cy="2401887"/>
            <a:chOff x="3386648" y="1585768"/>
            <a:chExt cx="1709144" cy="2401887"/>
          </a:xfrm>
        </p:grpSpPr>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3386648" y="1585768"/>
              <a:ext cx="1709144"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3837201" y="3524105"/>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3856453" y="293673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3792993" y="3514379"/>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3778897" y="2455718"/>
              <a:ext cx="326278"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3643959" y="2628755"/>
              <a:ext cx="1358900" cy="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4164375" y="2631881"/>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3532834" y="1938193"/>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4351984" y="1939780"/>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3836047" y="2458893"/>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4709172" y="2460480"/>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flipH="1">
              <a:off x="4172601" y="3239892"/>
              <a:ext cx="4474" cy="356262"/>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3643876" y="2820792"/>
              <a:ext cx="1122362" cy="1082675"/>
            </a:xfrm>
            <a:prstGeom prst="rect">
              <a:avLst/>
            </a:prstGeom>
            <a:noFill/>
            <a:ln w="28575">
              <a:solidFill>
                <a:srgbClr val="FF0000"/>
              </a:solidFill>
              <a:prstDash val="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2300585" y="1777854"/>
            <a:ext cx="1508125" cy="2035175"/>
            <a:chOff x="2695" y="1742"/>
            <a:chExt cx="950"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417"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74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44"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99000">
                  <a:srgbClr val="FFFFFF">
                    <a:alpha val="66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grpSp>
        <p:nvGrpSpPr>
          <p:cNvPr id="11" name="Group 10">
            <a:extLst>
              <a:ext uri="{FF2B5EF4-FFF2-40B4-BE49-F238E27FC236}">
                <a16:creationId xmlns:a16="http://schemas.microsoft.com/office/drawing/2014/main" id="{F0940C5E-A452-394D-9303-5A0908ACF414}"/>
              </a:ext>
            </a:extLst>
          </p:cNvPr>
          <p:cNvGrpSpPr/>
          <p:nvPr/>
        </p:nvGrpSpPr>
        <p:grpSpPr>
          <a:xfrm>
            <a:off x="8154574" y="1741034"/>
            <a:ext cx="1453373" cy="2053837"/>
            <a:chOff x="9730606" y="1055376"/>
            <a:chExt cx="1453373" cy="2053837"/>
          </a:xfrm>
        </p:grpSpPr>
        <p:sp>
          <p:nvSpPr>
            <p:cNvPr id="62" name="Freeform 62">
              <a:extLst>
                <a:ext uri="{FF2B5EF4-FFF2-40B4-BE49-F238E27FC236}">
                  <a16:creationId xmlns:a16="http://schemas.microsoft.com/office/drawing/2014/main" id="{01B01F1E-124F-BC43-A974-ABF83467E862}"/>
                </a:ext>
              </a:extLst>
            </p:cNvPr>
            <p:cNvSpPr>
              <a:spLocks/>
            </p:cNvSpPr>
            <p:nvPr/>
          </p:nvSpPr>
          <p:spPr bwMode="auto">
            <a:xfrm flipH="1">
              <a:off x="9730606" y="2258313"/>
              <a:ext cx="623888" cy="850900"/>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alpha val="82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3" name="Rectangle 73">
              <a:extLst>
                <a:ext uri="{FF2B5EF4-FFF2-40B4-BE49-F238E27FC236}">
                  <a16:creationId xmlns:a16="http://schemas.microsoft.com/office/drawing/2014/main" id="{E45D8FA9-172B-4349-9201-C855690CD8C7}"/>
                </a:ext>
              </a:extLst>
            </p:cNvPr>
            <p:cNvSpPr>
              <a:spLocks noChangeArrowheads="1"/>
            </p:cNvSpPr>
            <p:nvPr/>
          </p:nvSpPr>
          <p:spPr bwMode="auto">
            <a:xfrm>
              <a:off x="10360066" y="2541276"/>
              <a:ext cx="776288" cy="415925"/>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4" name="Freeform 63">
              <a:extLst>
                <a:ext uri="{FF2B5EF4-FFF2-40B4-BE49-F238E27FC236}">
                  <a16:creationId xmlns:a16="http://schemas.microsoft.com/office/drawing/2014/main" id="{D6688D65-8859-3543-A395-35CEEDEDD0DE}"/>
                </a:ext>
              </a:extLst>
            </p:cNvPr>
            <p:cNvSpPr>
              <a:spLocks/>
            </p:cNvSpPr>
            <p:nvPr/>
          </p:nvSpPr>
          <p:spPr bwMode="auto">
            <a:xfrm flipH="1">
              <a:off x="9935685" y="1076403"/>
              <a:ext cx="436563" cy="70326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alpha val="81000"/>
                  </a:srgbClr>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5" name="Rectangle 82">
              <a:extLst>
                <a:ext uri="{FF2B5EF4-FFF2-40B4-BE49-F238E27FC236}">
                  <a16:creationId xmlns:a16="http://schemas.microsoft.com/office/drawing/2014/main" id="{06D41716-A543-3F4F-9489-BC4A00085E88}"/>
                </a:ext>
              </a:extLst>
            </p:cNvPr>
            <p:cNvSpPr>
              <a:spLocks noChangeArrowheads="1"/>
            </p:cNvSpPr>
            <p:nvPr/>
          </p:nvSpPr>
          <p:spPr bwMode="auto">
            <a:xfrm>
              <a:off x="10355304" y="1090301"/>
              <a:ext cx="777876" cy="73501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6" name="Text Box 65">
              <a:extLst>
                <a:ext uri="{FF2B5EF4-FFF2-40B4-BE49-F238E27FC236}">
                  <a16:creationId xmlns:a16="http://schemas.microsoft.com/office/drawing/2014/main" id="{2D82B720-E5DF-4F4F-8FBA-8D31F068A355}"/>
                </a:ext>
              </a:extLst>
            </p:cNvPr>
            <p:cNvSpPr txBox="1">
              <a:spLocks noChangeArrowheads="1"/>
            </p:cNvSpPr>
            <p:nvPr/>
          </p:nvSpPr>
          <p:spPr bwMode="auto">
            <a:xfrm>
              <a:off x="10306091" y="1055376"/>
              <a:ext cx="877888" cy="830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67" name="Line 66">
              <a:extLst>
                <a:ext uri="{FF2B5EF4-FFF2-40B4-BE49-F238E27FC236}">
                  <a16:creationId xmlns:a16="http://schemas.microsoft.com/office/drawing/2014/main" id="{D80B677C-0558-AA49-9BC2-C865179CDED6}"/>
                </a:ext>
              </a:extLst>
            </p:cNvPr>
            <p:cNvSpPr>
              <a:spLocks noChangeShapeType="1"/>
            </p:cNvSpPr>
            <p:nvPr/>
          </p:nvSpPr>
          <p:spPr bwMode="auto">
            <a:xfrm>
              <a:off x="10360066" y="1303026"/>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8" name="Line 67">
              <a:extLst>
                <a:ext uri="{FF2B5EF4-FFF2-40B4-BE49-F238E27FC236}">
                  <a16:creationId xmlns:a16="http://schemas.microsoft.com/office/drawing/2014/main" id="{96ECD29D-6AC3-3C4A-8B76-C6CE4E7094C2}"/>
                </a:ext>
              </a:extLst>
            </p:cNvPr>
            <p:cNvSpPr>
              <a:spLocks noChangeShapeType="1"/>
            </p:cNvSpPr>
            <p:nvPr/>
          </p:nvSpPr>
          <p:spPr bwMode="auto">
            <a:xfrm>
              <a:off x="10360066" y="1466539"/>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69" name="Line 68">
              <a:extLst>
                <a:ext uri="{FF2B5EF4-FFF2-40B4-BE49-F238E27FC236}">
                  <a16:creationId xmlns:a16="http://schemas.microsoft.com/office/drawing/2014/main" id="{93393447-F152-0A41-B307-A690875EC8D8}"/>
                </a:ext>
              </a:extLst>
            </p:cNvPr>
            <p:cNvSpPr>
              <a:spLocks noChangeShapeType="1"/>
            </p:cNvSpPr>
            <p:nvPr/>
          </p:nvSpPr>
          <p:spPr bwMode="auto">
            <a:xfrm>
              <a:off x="10356891" y="1639576"/>
              <a:ext cx="776288"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0" name="Rectangle 70">
              <a:extLst>
                <a:ext uri="{FF2B5EF4-FFF2-40B4-BE49-F238E27FC236}">
                  <a16:creationId xmlns:a16="http://schemas.microsoft.com/office/drawing/2014/main" id="{34836D0F-96F1-C74D-BB52-0007C90AE400}"/>
                </a:ext>
              </a:extLst>
            </p:cNvPr>
            <p:cNvSpPr>
              <a:spLocks noChangeArrowheads="1"/>
            </p:cNvSpPr>
            <p:nvPr/>
          </p:nvSpPr>
          <p:spPr bwMode="auto">
            <a:xfrm>
              <a:off x="10293391" y="1801501"/>
              <a:ext cx="876301" cy="182563"/>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1" name="Line 71">
              <a:extLst>
                <a:ext uri="{FF2B5EF4-FFF2-40B4-BE49-F238E27FC236}">
                  <a16:creationId xmlns:a16="http://schemas.microsoft.com/office/drawing/2014/main" id="{B826D465-956C-AC42-A034-8ACCE0186508}"/>
                </a:ext>
              </a:extLst>
            </p:cNvPr>
            <p:cNvSpPr>
              <a:spLocks noChangeShapeType="1"/>
            </p:cNvSpPr>
            <p:nvPr/>
          </p:nvSpPr>
          <p:spPr bwMode="auto">
            <a:xfrm>
              <a:off x="10355304" y="1820551"/>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2" name="Line 72">
              <a:extLst>
                <a:ext uri="{FF2B5EF4-FFF2-40B4-BE49-F238E27FC236}">
                  <a16:creationId xmlns:a16="http://schemas.microsoft.com/office/drawing/2014/main" id="{18797742-2033-0E42-BF7B-CC2F3B1166C8}"/>
                </a:ext>
              </a:extLst>
            </p:cNvPr>
            <p:cNvSpPr>
              <a:spLocks noChangeShapeType="1"/>
            </p:cNvSpPr>
            <p:nvPr/>
          </p:nvSpPr>
          <p:spPr bwMode="auto">
            <a:xfrm>
              <a:off x="11134767" y="181102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3" name="Text Box 74">
              <a:extLst>
                <a:ext uri="{FF2B5EF4-FFF2-40B4-BE49-F238E27FC236}">
                  <a16:creationId xmlns:a16="http://schemas.microsoft.com/office/drawing/2014/main" id="{6CAFE6BE-3638-874A-B141-EDEE018D60F4}"/>
                </a:ext>
              </a:extLst>
            </p:cNvPr>
            <p:cNvSpPr txBox="1">
              <a:spLocks noChangeArrowheads="1"/>
            </p:cNvSpPr>
            <p:nvPr/>
          </p:nvSpPr>
          <p:spPr bwMode="auto">
            <a:xfrm>
              <a:off x="10388641" y="2501589"/>
              <a:ext cx="684213" cy="461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74" name="Line 78">
              <a:extLst>
                <a:ext uri="{FF2B5EF4-FFF2-40B4-BE49-F238E27FC236}">
                  <a16:creationId xmlns:a16="http://schemas.microsoft.com/office/drawing/2014/main" id="{84E322A3-E89B-AC48-B4B3-233C598CB6DD}"/>
                </a:ext>
              </a:extLst>
            </p:cNvPr>
            <p:cNvSpPr>
              <a:spLocks noChangeShapeType="1"/>
            </p:cNvSpPr>
            <p:nvPr/>
          </p:nvSpPr>
          <p:spPr bwMode="auto">
            <a:xfrm>
              <a:off x="10358479" y="2739714"/>
              <a:ext cx="776288"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5" name="Line 80">
              <a:extLst>
                <a:ext uri="{FF2B5EF4-FFF2-40B4-BE49-F238E27FC236}">
                  <a16:creationId xmlns:a16="http://schemas.microsoft.com/office/drawing/2014/main" id="{B2BA3CCE-9278-934F-8020-A9A3C0BDAD18}"/>
                </a:ext>
              </a:extLst>
            </p:cNvPr>
            <p:cNvSpPr>
              <a:spLocks noChangeShapeType="1"/>
            </p:cNvSpPr>
            <p:nvPr/>
          </p:nvSpPr>
          <p:spPr bwMode="auto">
            <a:xfrm>
              <a:off x="10360066" y="2439676"/>
              <a:ext cx="0" cy="103188"/>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76" name="Line 81">
              <a:extLst>
                <a:ext uri="{FF2B5EF4-FFF2-40B4-BE49-F238E27FC236}">
                  <a16:creationId xmlns:a16="http://schemas.microsoft.com/office/drawing/2014/main" id="{5AB37789-637D-C443-B20A-F54499BB7D18}"/>
                </a:ext>
              </a:extLst>
            </p:cNvPr>
            <p:cNvSpPr>
              <a:spLocks noChangeShapeType="1"/>
            </p:cNvSpPr>
            <p:nvPr/>
          </p:nvSpPr>
          <p:spPr bwMode="auto">
            <a:xfrm>
              <a:off x="11136354" y="2439676"/>
              <a:ext cx="0" cy="101600"/>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sp>
        <p:nvSpPr>
          <p:cNvPr id="5" name="Freeform 4">
            <a:extLst>
              <a:ext uri="{FF2B5EF4-FFF2-40B4-BE49-F238E27FC236}">
                <a16:creationId xmlns:a16="http://schemas.microsoft.com/office/drawing/2014/main" id="{40BD8E7B-C44D-C64B-8B42-1AB6A22BDEC2}"/>
              </a:ext>
            </a:extLst>
          </p:cNvPr>
          <p:cNvSpPr/>
          <p:nvPr/>
        </p:nvSpPr>
        <p:spPr>
          <a:xfrm>
            <a:off x="4153301" y="3785951"/>
            <a:ext cx="3591390" cy="522811"/>
          </a:xfrm>
          <a:custGeom>
            <a:avLst/>
            <a:gdLst>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4" fmla="*/ 5874327 w 5874327"/>
              <a:gd name="connsiteY4" fmla="*/ 41564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48806 h 277091"/>
              <a:gd name="connsiteX0" fmla="*/ 0 w 5881026"/>
              <a:gd name="connsiteY0" fmla="*/ 0 h 277091"/>
              <a:gd name="connsiteX1" fmla="*/ 0 w 5881026"/>
              <a:gd name="connsiteY1" fmla="*/ 277091 h 277091"/>
              <a:gd name="connsiteX2" fmla="*/ 5874327 w 5881026"/>
              <a:gd name="connsiteY2" fmla="*/ 277091 h 277091"/>
              <a:gd name="connsiteX3" fmla="*/ 5874327 w 5881026"/>
              <a:gd name="connsiteY3" fmla="*/ 41564 h 277091"/>
              <a:gd name="connsiteX4" fmla="*/ 5881026 w 5881026"/>
              <a:gd name="connsiteY4" fmla="*/ 30701 h 277091"/>
              <a:gd name="connsiteX0" fmla="*/ 0 w 5874327"/>
              <a:gd name="connsiteY0" fmla="*/ 0 h 277091"/>
              <a:gd name="connsiteX1" fmla="*/ 0 w 5874327"/>
              <a:gd name="connsiteY1" fmla="*/ 277091 h 277091"/>
              <a:gd name="connsiteX2" fmla="*/ 5874327 w 5874327"/>
              <a:gd name="connsiteY2" fmla="*/ 277091 h 277091"/>
              <a:gd name="connsiteX3" fmla="*/ 5874327 w 5874327"/>
              <a:gd name="connsiteY3" fmla="*/ 41564 h 277091"/>
              <a:gd name="connsiteX0" fmla="*/ 0 w 5874327"/>
              <a:gd name="connsiteY0" fmla="*/ 5510 h 282601"/>
              <a:gd name="connsiteX1" fmla="*/ 0 w 5874327"/>
              <a:gd name="connsiteY1" fmla="*/ 282601 h 282601"/>
              <a:gd name="connsiteX2" fmla="*/ 5874327 w 5874327"/>
              <a:gd name="connsiteY2" fmla="*/ 282601 h 282601"/>
              <a:gd name="connsiteX3" fmla="*/ 5864278 w 5874327"/>
              <a:gd name="connsiteY3" fmla="*/ 0 h 282601"/>
            </a:gdLst>
            <a:ahLst/>
            <a:cxnLst>
              <a:cxn ang="0">
                <a:pos x="connsiteX0" y="connsiteY0"/>
              </a:cxn>
              <a:cxn ang="0">
                <a:pos x="connsiteX1" y="connsiteY1"/>
              </a:cxn>
              <a:cxn ang="0">
                <a:pos x="connsiteX2" y="connsiteY2"/>
              </a:cxn>
              <a:cxn ang="0">
                <a:pos x="connsiteX3" y="connsiteY3"/>
              </a:cxn>
            </a:cxnLst>
            <a:rect l="l" t="t" r="r" b="b"/>
            <a:pathLst>
              <a:path w="5874327" h="282601">
                <a:moveTo>
                  <a:pt x="0" y="5510"/>
                </a:moveTo>
                <a:lnTo>
                  <a:pt x="0" y="282601"/>
                </a:lnTo>
                <a:lnTo>
                  <a:pt x="5874327" y="282601"/>
                </a:lnTo>
                <a:cubicBezTo>
                  <a:pt x="5874327" y="204092"/>
                  <a:pt x="5863162" y="41065"/>
                  <a:pt x="5864278" y="0"/>
                </a:cubicBezTo>
              </a:path>
            </a:pathLst>
          </a:custGeom>
          <a:noFill/>
          <a:ln w="34925">
            <a:solidFill>
              <a:srgbClr val="0000A8"/>
            </a:solidFill>
            <a:headEnd type="triangle"/>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1" name="Rectangle 3">
            <a:extLst>
              <a:ext uri="{FF2B5EF4-FFF2-40B4-BE49-F238E27FC236}">
                <a16:creationId xmlns:a16="http://schemas.microsoft.com/office/drawing/2014/main" id="{18B56FA4-5E06-734B-8CCA-520BDE95A7B2}"/>
              </a:ext>
            </a:extLst>
          </p:cNvPr>
          <p:cNvSpPr txBox="1">
            <a:spLocks noChangeArrowheads="1"/>
          </p:cNvSpPr>
          <p:nvPr/>
        </p:nvSpPr>
        <p:spPr bwMode="auto">
          <a:xfrm>
            <a:off x="1181424" y="4590175"/>
            <a:ext cx="5247083" cy="1935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sending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encapsulates datagram in frame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adds error checking bits, reliable data transfer, flow control, etc.</a:t>
            </a:r>
          </a:p>
        </p:txBody>
      </p:sp>
      <p:sp>
        <p:nvSpPr>
          <p:cNvPr id="82" name="Rectangle 4">
            <a:extLst>
              <a:ext uri="{FF2B5EF4-FFF2-40B4-BE49-F238E27FC236}">
                <a16:creationId xmlns:a16="http://schemas.microsoft.com/office/drawing/2014/main" id="{CE6ED78C-4BB6-A242-9D70-6F08129C21FF}"/>
              </a:ext>
            </a:extLst>
          </p:cNvPr>
          <p:cNvSpPr txBox="1">
            <a:spLocks noChangeArrowheads="1"/>
          </p:cNvSpPr>
          <p:nvPr/>
        </p:nvSpPr>
        <p:spPr bwMode="auto">
          <a:xfrm>
            <a:off x="6683664" y="4606063"/>
            <a:ext cx="4829464" cy="185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lnSpc>
                <a:spcPct val="85000"/>
              </a:lnSpc>
              <a:spcBef>
                <a:spcPct val="20000"/>
              </a:spcBef>
              <a:spcAft>
                <a:spcPct val="0"/>
              </a:spcAft>
              <a:buClr>
                <a:srgbClr val="000099"/>
              </a:buClr>
              <a:buSzPct val="100000"/>
              <a:buFont typeface="Wingdings" charset="2"/>
              <a:buChar char="§"/>
              <a:defRPr sz="2800">
                <a:solidFill>
                  <a:schemeClr val="tx1"/>
                </a:solidFill>
                <a:latin typeface="+mn-lt"/>
                <a:ea typeface="ＭＳ Ｐゴシック" charset="0"/>
                <a:cs typeface="ＭＳ Ｐゴシック" charset="0"/>
              </a:defRPr>
            </a:lvl1pPr>
            <a:lvl2pPr marL="742950" indent="-285750" algn="l" rtl="0" eaLnBrk="0" fontAlgn="base" hangingPunct="0">
              <a:lnSpc>
                <a:spcPct val="85000"/>
              </a:lnSpc>
              <a:spcBef>
                <a:spcPct val="20000"/>
              </a:spcBef>
              <a:spcAft>
                <a:spcPct val="0"/>
              </a:spcAft>
              <a:buClr>
                <a:srgbClr val="000099"/>
              </a:buClr>
              <a:buFont typeface="Arial"/>
              <a:buChar char="•"/>
              <a:defRPr sz="24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000">
                <a:solidFill>
                  <a:schemeClr val="tx1"/>
                </a:solidFill>
                <a:latin typeface="Comic Sans MS" pitchFamily="66" charset="0"/>
                <a:ea typeface="ＭＳ Ｐゴシック" charset="0"/>
              </a:defRPr>
            </a:lvl3pPr>
            <a:lvl4pPr marL="16002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4pPr>
            <a:lvl5pPr marL="2057400" indent="-228600" algn="l" rtl="0" eaLnBrk="0" fontAlgn="base" hangingPunct="0">
              <a:spcBef>
                <a:spcPct val="20000"/>
              </a:spcBef>
              <a:spcAft>
                <a:spcPct val="0"/>
              </a:spcAft>
              <a:buChar char="»"/>
              <a:defRPr sz="1800">
                <a:solidFill>
                  <a:schemeClr val="tx1"/>
                </a:solidFill>
                <a:latin typeface="Times New Roman" pitchFamily="-109" charset="0"/>
                <a:ea typeface="ＭＳ Ｐゴシック" charset="0"/>
              </a:defRPr>
            </a:lvl5pPr>
            <a:lvl6pPr marL="2514600" indent="-228600" algn="l" rtl="0" eaLnBrk="0" fontAlgn="base" hangingPunct="0">
              <a:spcBef>
                <a:spcPct val="20000"/>
              </a:spcBef>
              <a:spcAft>
                <a:spcPct val="0"/>
              </a:spcAft>
              <a:buChar char="»"/>
              <a:defRPr sz="1800">
                <a:solidFill>
                  <a:schemeClr val="tx1"/>
                </a:solidFill>
                <a:latin typeface="Times New Roman" pitchFamily="-109" charset="0"/>
              </a:defRPr>
            </a:lvl6pPr>
            <a:lvl7pPr marL="2971800" indent="-228600" algn="l" rtl="0" eaLnBrk="0" fontAlgn="base" hangingPunct="0">
              <a:spcBef>
                <a:spcPct val="20000"/>
              </a:spcBef>
              <a:spcAft>
                <a:spcPct val="0"/>
              </a:spcAft>
              <a:buChar char="»"/>
              <a:defRPr sz="1800">
                <a:solidFill>
                  <a:schemeClr val="tx1"/>
                </a:solidFill>
                <a:latin typeface="Times New Roman" pitchFamily="-109" charset="0"/>
              </a:defRPr>
            </a:lvl7pPr>
            <a:lvl8pPr marL="3429000" indent="-228600" algn="l" rtl="0" eaLnBrk="0" fontAlgn="base" hangingPunct="0">
              <a:spcBef>
                <a:spcPct val="20000"/>
              </a:spcBef>
              <a:spcAft>
                <a:spcPct val="0"/>
              </a:spcAft>
              <a:buChar char="»"/>
              <a:defRPr sz="1800">
                <a:solidFill>
                  <a:schemeClr val="tx1"/>
                </a:solidFill>
                <a:latin typeface="Times New Roman" pitchFamily="-109" charset="0"/>
              </a:defRPr>
            </a:lvl8pPr>
            <a:lvl9pPr marL="3886200" indent="-228600" algn="l" rtl="0" eaLnBrk="0" fontAlgn="base" hangingPunct="0">
              <a:spcBef>
                <a:spcPct val="20000"/>
              </a:spcBef>
              <a:spcAft>
                <a:spcPct val="0"/>
              </a:spcAft>
              <a:buChar char="»"/>
              <a:defRPr sz="1800">
                <a:solidFill>
                  <a:schemeClr val="tx1"/>
                </a:solidFill>
                <a:latin typeface="Times New Roman" pitchFamily="-109" charset="0"/>
              </a:defRPr>
            </a:lvl9pPr>
          </a:lstStyle>
          <a:p>
            <a:pPr marL="0" marR="0" lvl="0" indent="0" algn="l" defTabSz="914400" rtl="0" eaLnBrk="0" fontAlgn="base" latinLnBrk="0" hangingPunct="0">
              <a:lnSpc>
                <a:spcPct val="85000"/>
              </a:lnSpc>
              <a:spcBef>
                <a:spcPct val="20000"/>
              </a:spcBef>
              <a:spcAft>
                <a:spcPct val="0"/>
              </a:spcAft>
              <a:buClr>
                <a:srgbClr val="000099"/>
              </a:buClr>
              <a:buSzPct val="100000"/>
              <a:buFont typeface="Wingdings" charset="2"/>
              <a:buNone/>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cs typeface="+mn-cs"/>
              </a:rPr>
              <a:t>receiving side:</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looks for errors, reliable data transfer, flow control, etc.</a:t>
            </a:r>
          </a:p>
          <a:p>
            <a:pPr marL="400050" marR="0" lvl="0" indent="-276225" algn="l" defTabSz="914400" rtl="0" eaLnBrk="0" fontAlgn="base" latinLnBrk="0" hangingPunct="0">
              <a:lnSpc>
                <a:spcPct val="85000"/>
              </a:lnSpc>
              <a:spcBef>
                <a:spcPct val="20000"/>
              </a:spcBef>
              <a:spcAft>
                <a:spcPct val="0"/>
              </a:spcAft>
              <a:buClr>
                <a:srgbClr val="000099"/>
              </a:buClr>
              <a:buSzPct val="100000"/>
              <a:buFont typeface="Wingdings" charset="2"/>
              <a:buChar char="§"/>
              <a:tabLst/>
              <a:defRPr/>
            </a:pPr>
            <a:r>
              <a:rPr kumimoji="0" lang="en-US" sz="2400" b="0" i="0" u="none" strike="noStrike" kern="0" cap="none" spc="0" normalizeH="0" baseline="0" noProof="0" dirty="0">
                <a:ln>
                  <a:noFill/>
                </a:ln>
                <a:solidFill>
                  <a:prstClr val="black"/>
                </a:solidFill>
                <a:effectLst/>
                <a:uLnTx/>
                <a:uFillTx/>
                <a:latin typeface="Calibri" panose="020F0502020204030204"/>
                <a:ea typeface="ＭＳ Ｐゴシック" charset="0"/>
              </a:rPr>
              <a:t>extracts datagram, passes to upper layer at receiving side</a:t>
            </a:r>
          </a:p>
        </p:txBody>
      </p:sp>
      <p:grpSp>
        <p:nvGrpSpPr>
          <p:cNvPr id="8" name="Group 7">
            <a:extLst>
              <a:ext uri="{FF2B5EF4-FFF2-40B4-BE49-F238E27FC236}">
                <a16:creationId xmlns:a16="http://schemas.microsoft.com/office/drawing/2014/main" id="{537C4F57-1245-0842-89E6-D0D42B4637B1}"/>
              </a:ext>
            </a:extLst>
          </p:cNvPr>
          <p:cNvGrpSpPr/>
          <p:nvPr/>
        </p:nvGrpSpPr>
        <p:grpSpPr>
          <a:xfrm>
            <a:off x="957300" y="3054812"/>
            <a:ext cx="1569900" cy="338554"/>
            <a:chOff x="946500" y="2082812"/>
            <a:chExt cx="1569900" cy="338554"/>
          </a:xfrm>
          <a:effectLst>
            <a:outerShdw blurRad="50800" dist="38100" dir="18900000" algn="bl" rotWithShape="0">
              <a:prstClr val="black">
                <a:alpha val="40000"/>
              </a:prstClr>
            </a:outerShdw>
          </a:effectLst>
        </p:grpSpPr>
        <p:sp>
          <p:nvSpPr>
            <p:cNvPr id="104" name="Rectangle 103">
              <a:extLst>
                <a:ext uri="{FF2B5EF4-FFF2-40B4-BE49-F238E27FC236}">
                  <a16:creationId xmlns:a16="http://schemas.microsoft.com/office/drawing/2014/main" id="{9EDCCCEE-3CB2-1846-BBAC-01DB77CF94E9}"/>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05" name="TextBox 104">
              <a:extLst>
                <a:ext uri="{FF2B5EF4-FFF2-40B4-BE49-F238E27FC236}">
                  <a16:creationId xmlns:a16="http://schemas.microsoft.com/office/drawing/2014/main" id="{0B6EC950-6D21-8943-AD9A-1A9BA731F56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9" name="Group 8">
            <a:extLst>
              <a:ext uri="{FF2B5EF4-FFF2-40B4-BE49-F238E27FC236}">
                <a16:creationId xmlns:a16="http://schemas.microsoft.com/office/drawing/2014/main" id="{3974AB8B-EB99-0441-9682-66840F3A7F92}"/>
              </a:ext>
            </a:extLst>
          </p:cNvPr>
          <p:cNvGrpSpPr/>
          <p:nvPr/>
        </p:nvGrpSpPr>
        <p:grpSpPr>
          <a:xfrm>
            <a:off x="955870" y="3055124"/>
            <a:ext cx="1642179" cy="339427"/>
            <a:chOff x="8795014" y="27710"/>
            <a:chExt cx="1642179" cy="339427"/>
          </a:xfrm>
        </p:grpSpPr>
        <p:grpSp>
          <p:nvGrpSpPr>
            <p:cNvPr id="108" name="Group 107">
              <a:extLst>
                <a:ext uri="{FF2B5EF4-FFF2-40B4-BE49-F238E27FC236}">
                  <a16:creationId xmlns:a16="http://schemas.microsoft.com/office/drawing/2014/main" id="{3F4BB85F-69FB-5247-9776-577109762BF8}"/>
                </a:ext>
              </a:extLst>
            </p:cNvPr>
            <p:cNvGrpSpPr/>
            <p:nvPr/>
          </p:nvGrpSpPr>
          <p:grpSpPr>
            <a:xfrm>
              <a:off x="8795014" y="28583"/>
              <a:ext cx="1569900" cy="338554"/>
              <a:chOff x="946500" y="2082812"/>
              <a:chExt cx="1569900" cy="338554"/>
            </a:xfrm>
            <a:effectLst>
              <a:outerShdw blurRad="50800" dist="38100" dir="18900000" algn="bl" rotWithShape="0">
                <a:prstClr val="black">
                  <a:alpha val="40000"/>
                </a:prstClr>
              </a:outerShdw>
            </a:effectLst>
          </p:grpSpPr>
          <p:sp>
            <p:nvSpPr>
              <p:cNvPr id="109" name="Rectangle 108">
                <a:extLst>
                  <a:ext uri="{FF2B5EF4-FFF2-40B4-BE49-F238E27FC236}">
                    <a16:creationId xmlns:a16="http://schemas.microsoft.com/office/drawing/2014/main" id="{DBC16E38-D878-DA40-BBB8-6FB0CDBAC30B}"/>
                  </a:ext>
                </a:extLst>
              </p:cNvPr>
              <p:cNvSpPr/>
              <p:nvPr/>
            </p:nvSpPr>
            <p:spPr>
              <a:xfrm>
                <a:off x="977194" y="2096985"/>
                <a:ext cx="1539206" cy="311415"/>
              </a:xfrm>
              <a:prstGeom prst="rect">
                <a:avLst/>
              </a:prstGeom>
              <a:solidFill>
                <a:schemeClr val="bg1"/>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0" name="TextBox 109">
                <a:extLst>
                  <a:ext uri="{FF2B5EF4-FFF2-40B4-BE49-F238E27FC236}">
                    <a16:creationId xmlns:a16="http://schemas.microsoft.com/office/drawing/2014/main" id="{1A787236-15FA-7C49-9EC5-8D58F317FD53}"/>
                  </a:ext>
                </a:extLst>
              </p:cNvPr>
              <p:cNvSpPr txBox="1"/>
              <p:nvPr/>
            </p:nvSpPr>
            <p:spPr>
              <a:xfrm>
                <a:off x="946500" y="2082812"/>
                <a:ext cx="61590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link</a:t>
                </a:r>
                <a:r>
                  <a:rPr kumimoji="0" lang="en-US" sz="1600" b="0" i="0" u="none" strike="noStrike" kern="1200" cap="none" spc="0" normalizeH="0" baseline="-25000" noProof="0" dirty="0">
                    <a:ln>
                      <a:noFill/>
                    </a:ln>
                    <a:solidFill>
                      <a:prstClr val="black"/>
                    </a:solidFill>
                    <a:effectLst/>
                    <a:uLnTx/>
                    <a:uFillTx/>
                    <a:latin typeface="Calibri"/>
                    <a:ea typeface="+mn-ea"/>
                    <a:cs typeface="+mn-cs"/>
                  </a:rPr>
                  <a:t>h</a:t>
                </a:r>
              </a:p>
            </p:txBody>
          </p:sp>
        </p:grpSp>
        <p:grpSp>
          <p:nvGrpSpPr>
            <p:cNvPr id="111" name="Group 110">
              <a:extLst>
                <a:ext uri="{FF2B5EF4-FFF2-40B4-BE49-F238E27FC236}">
                  <a16:creationId xmlns:a16="http://schemas.microsoft.com/office/drawing/2014/main" id="{C005BFB6-442F-8B4F-A9BE-E9EA4B39C815}"/>
                </a:ext>
              </a:extLst>
            </p:cNvPr>
            <p:cNvGrpSpPr/>
            <p:nvPr/>
          </p:nvGrpSpPr>
          <p:grpSpPr>
            <a:xfrm>
              <a:off x="9386857" y="27710"/>
              <a:ext cx="1050336" cy="338554"/>
              <a:chOff x="1551732" y="2084406"/>
              <a:chExt cx="1050336" cy="338554"/>
            </a:xfrm>
          </p:grpSpPr>
          <p:sp>
            <p:nvSpPr>
              <p:cNvPr id="112" name="Rectangle 111">
                <a:extLst>
                  <a:ext uri="{FF2B5EF4-FFF2-40B4-BE49-F238E27FC236}">
                    <a16:creationId xmlns:a16="http://schemas.microsoft.com/office/drawing/2014/main" id="{D71FB187-96E4-244B-AF15-E9CD3D0042E1}"/>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13" name="TextBox 112">
                <a:extLst>
                  <a:ext uri="{FF2B5EF4-FFF2-40B4-BE49-F238E27FC236}">
                    <a16:creationId xmlns:a16="http://schemas.microsoft.com/office/drawing/2014/main" id="{B0772B65-2D38-BD48-890B-AE81492D2152}"/>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grpSp>
        <p:nvGrpSpPr>
          <p:cNvPr id="7" name="Group 6">
            <a:extLst>
              <a:ext uri="{FF2B5EF4-FFF2-40B4-BE49-F238E27FC236}">
                <a16:creationId xmlns:a16="http://schemas.microsoft.com/office/drawing/2014/main" id="{496E2B94-DB9A-7246-AFC8-1AF4BF171909}"/>
              </a:ext>
            </a:extLst>
          </p:cNvPr>
          <p:cNvGrpSpPr/>
          <p:nvPr/>
        </p:nvGrpSpPr>
        <p:grpSpPr>
          <a:xfrm>
            <a:off x="1551732" y="2080806"/>
            <a:ext cx="1050336" cy="338554"/>
            <a:chOff x="1551732" y="2084406"/>
            <a:chExt cx="1050336" cy="338554"/>
          </a:xfrm>
        </p:grpSpPr>
        <p:sp>
          <p:nvSpPr>
            <p:cNvPr id="97" name="Rectangle 96">
              <a:extLst>
                <a:ext uri="{FF2B5EF4-FFF2-40B4-BE49-F238E27FC236}">
                  <a16:creationId xmlns:a16="http://schemas.microsoft.com/office/drawing/2014/main" id="{0FE69BAF-1146-6E49-A666-E323A3E57C63}"/>
                </a:ext>
              </a:extLst>
            </p:cNvPr>
            <p:cNvSpPr/>
            <p:nvPr/>
          </p:nvSpPr>
          <p:spPr>
            <a:xfrm>
              <a:off x="1568121" y="2133017"/>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98" name="TextBox 97">
              <a:extLst>
                <a:ext uri="{FF2B5EF4-FFF2-40B4-BE49-F238E27FC236}">
                  <a16:creationId xmlns:a16="http://schemas.microsoft.com/office/drawing/2014/main" id="{16546C0F-2F99-5D49-9B71-D806E1F4AC4B}"/>
                </a:ext>
              </a:extLst>
            </p:cNvPr>
            <p:cNvSpPr txBox="1"/>
            <p:nvPr/>
          </p:nvSpPr>
          <p:spPr>
            <a:xfrm>
              <a:off x="1551732" y="2084406"/>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grpSp>
        <p:nvGrpSpPr>
          <p:cNvPr id="12" name="Group 11">
            <a:extLst>
              <a:ext uri="{FF2B5EF4-FFF2-40B4-BE49-F238E27FC236}">
                <a16:creationId xmlns:a16="http://schemas.microsoft.com/office/drawing/2014/main" id="{AE4DCBCE-E716-334C-BD5E-3775F82A2DA5}"/>
              </a:ext>
            </a:extLst>
          </p:cNvPr>
          <p:cNvGrpSpPr/>
          <p:nvPr/>
        </p:nvGrpSpPr>
        <p:grpSpPr>
          <a:xfrm>
            <a:off x="9888337" y="3037360"/>
            <a:ext cx="1050336" cy="338554"/>
            <a:chOff x="309834" y="1124253"/>
            <a:chExt cx="1050336" cy="338554"/>
          </a:xfrm>
        </p:grpSpPr>
        <p:sp>
          <p:nvSpPr>
            <p:cNvPr id="132" name="Rectangle 131">
              <a:extLst>
                <a:ext uri="{FF2B5EF4-FFF2-40B4-BE49-F238E27FC236}">
                  <a16:creationId xmlns:a16="http://schemas.microsoft.com/office/drawing/2014/main" id="{E80854FB-94FB-5641-A2CE-545956B45415}"/>
                </a:ext>
              </a:extLst>
            </p:cNvPr>
            <p:cNvSpPr/>
            <p:nvPr/>
          </p:nvSpPr>
          <p:spPr>
            <a:xfrm>
              <a:off x="326223" y="1172864"/>
              <a:ext cx="925841" cy="246705"/>
            </a:xfrm>
            <a:prstGeom prst="rect">
              <a:avLst/>
            </a:prstGeom>
            <a:solidFill>
              <a:schemeClr val="bg1"/>
            </a:solidFill>
            <a:ln w="12700">
              <a:solidFill>
                <a:srgbClr val="0070C0"/>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3" name="TextBox 132">
              <a:extLst>
                <a:ext uri="{FF2B5EF4-FFF2-40B4-BE49-F238E27FC236}">
                  <a16:creationId xmlns:a16="http://schemas.microsoft.com/office/drawing/2014/main" id="{D9C16815-500B-C54D-BE20-C80213A27D36}"/>
                </a:ext>
              </a:extLst>
            </p:cNvPr>
            <p:cNvSpPr txBox="1"/>
            <p:nvPr/>
          </p:nvSpPr>
          <p:spPr>
            <a:xfrm>
              <a:off x="309834" y="1124253"/>
              <a:ext cx="1050336" cy="338554"/>
            </a:xfrm>
            <a:prstGeom prst="rect">
              <a:avLst/>
            </a:prstGeom>
            <a:noFill/>
            <a:effectLst/>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a:ea typeface="+mn-ea"/>
                  <a:cs typeface="+mn-cs"/>
                </a:rPr>
                <a:t>datagram</a:t>
              </a:r>
            </a:p>
          </p:txBody>
        </p:sp>
      </p:grpSp>
      <p:sp>
        <p:nvSpPr>
          <p:cNvPr id="13" name="Slide Number Placeholder 12">
            <a:extLst>
              <a:ext uri="{FF2B5EF4-FFF2-40B4-BE49-F238E27FC236}">
                <a16:creationId xmlns:a16="http://schemas.microsoft.com/office/drawing/2014/main" id="{DD8BEED3-9945-748A-AAE6-7AC49BE4C4F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59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5E-6 7.40741E-7 L -2.5E-6 0.14236 " pathEditMode="relative" rAng="0" ptsTypes="AA">
                                      <p:cBhvr>
                                        <p:cTn id="6" dur="2000" fill="hold"/>
                                        <p:tgtEl>
                                          <p:spTgt spid="7"/>
                                        </p:tgtEl>
                                        <p:attrNameLst>
                                          <p:attrName>ppt_x</p:attrName>
                                          <p:attrName>ppt_y</p:attrName>
                                        </p:attrNameLst>
                                      </p:cBhvr>
                                      <p:rCtr x="0" y="7106"/>
                                    </p:animMotion>
                                  </p:childTnLst>
                                </p:cTn>
                              </p:par>
                            </p:childTnLst>
                          </p:cTn>
                        </p:par>
                        <p:par>
                          <p:cTn id="7" fill="hold">
                            <p:stCondLst>
                              <p:cond delay="2000"/>
                            </p:stCondLst>
                            <p:childTnLst>
                              <p:par>
                                <p:cTn id="8" presetID="9" presetClass="entr" presetSubtype="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gtEl>
                                        <p:attrNameLst>
                                          <p:attrName>style.visibility</p:attrName>
                                        </p:attrNameLst>
                                      </p:cBhvr>
                                      <p:to>
                                        <p:strVal val="visible"/>
                                      </p:to>
                                    </p:set>
                                    <p:animEffect transition="in" filter="dissolve">
                                      <p:cBhvr>
                                        <p:cTn id="13" dur="500"/>
                                        <p:tgtEl>
                                          <p:spTgt spid="8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xit" presetSubtype="0" fill="hold" nodeType="clickEffect">
                                  <p:stCondLst>
                                    <p:cond delay="0"/>
                                  </p:stCondLst>
                                  <p:childTnLst>
                                    <p:animEffect transition="out" filter="dissolve">
                                      <p:cBhvr>
                                        <p:cTn id="17" dur="500"/>
                                        <p:tgtEl>
                                          <p:spTgt spid="7"/>
                                        </p:tgtEl>
                                      </p:cBhvr>
                                    </p:animEffect>
                                    <p:set>
                                      <p:cBhvr>
                                        <p:cTn id="18" dur="1" fill="hold">
                                          <p:stCondLst>
                                            <p:cond delay="499"/>
                                          </p:stCondLst>
                                        </p:cTn>
                                        <p:tgtEl>
                                          <p:spTgt spid="7"/>
                                        </p:tgtEl>
                                        <p:attrNameLst>
                                          <p:attrName>style.visibility</p:attrName>
                                        </p:attrNameLst>
                                      </p:cBhvr>
                                      <p:to>
                                        <p:strVal val="hidden"/>
                                      </p:to>
                                    </p:set>
                                  </p:childTnLst>
                                </p:cTn>
                              </p:par>
                              <p:par>
                                <p:cTn id="19" presetID="9" presetClass="exit" presetSubtype="0" fill="hold" nodeType="withEffect">
                                  <p:stCondLst>
                                    <p:cond delay="0"/>
                                  </p:stCondLst>
                                  <p:childTnLst>
                                    <p:animEffect transition="out" filter="dissolve">
                                      <p:cBhvr>
                                        <p:cTn id="20" dur="500"/>
                                        <p:tgtEl>
                                          <p:spTgt spid="8"/>
                                        </p:tgtEl>
                                      </p:cBhvr>
                                    </p:animEffect>
                                    <p:set>
                                      <p:cBhvr>
                                        <p:cTn id="21" dur="1" fill="hold">
                                          <p:stCondLst>
                                            <p:cond delay="499"/>
                                          </p:stCondLst>
                                        </p:cTn>
                                        <p:tgtEl>
                                          <p:spTgt spid="8"/>
                                        </p:tgtEl>
                                        <p:attrNameLst>
                                          <p:attrName>style.visibility</p:attrName>
                                        </p:attrNameLst>
                                      </p:cBhvr>
                                      <p:to>
                                        <p:strVal val="hidden"/>
                                      </p:to>
                                    </p:set>
                                  </p:childTnLst>
                                </p:cTn>
                              </p:par>
                              <p:par>
                                <p:cTn id="22" presetID="9"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par>
                          <p:cTn id="25" fill="hold">
                            <p:stCondLst>
                              <p:cond delay="500"/>
                            </p:stCondLst>
                            <p:childTnLst>
                              <p:par>
                                <p:cTn id="26" presetID="0" presetClass="path" presetSubtype="0" accel="50000" decel="50000" fill="hold" nodeType="afterEffect">
                                  <p:stCondLst>
                                    <p:cond delay="0"/>
                                  </p:stCondLst>
                                  <p:childTnLst>
                                    <p:animMotion origin="layout" path="M -3.125E-6 -0.00023 C 0.00078 0.05555 0.0017 0.11111 0.00261 0.1669 L 0.68633 0.17477 L 0.68633 -0.00301 " pathEditMode="relative" rAng="0" ptsTypes="AAAA">
                                      <p:cBhvr>
                                        <p:cTn id="27" dur="2000" fill="hold"/>
                                        <p:tgtEl>
                                          <p:spTgt spid="9"/>
                                        </p:tgtEl>
                                        <p:attrNameLst>
                                          <p:attrName>ppt_x</p:attrName>
                                          <p:attrName>ppt_y</p:attrName>
                                        </p:attrNameLst>
                                      </p:cBhvr>
                                      <p:rCtr x="34310" y="8611"/>
                                    </p:animMotion>
                                  </p:childTnLst>
                                </p:cTn>
                              </p:par>
                            </p:childTnLst>
                          </p:cTn>
                        </p:par>
                        <p:par>
                          <p:cTn id="28" fill="hold">
                            <p:stCondLst>
                              <p:cond delay="2500"/>
                            </p:stCondLst>
                            <p:childTnLst>
                              <p:par>
                                <p:cTn id="29" presetID="9" presetClass="entr" presetSubtype="0" fill="hold" grpId="0" nodeType="after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xit" presetSubtype="0" fill="hold" nodeType="clickEffect">
                                  <p:stCondLst>
                                    <p:cond delay="0"/>
                                  </p:stCondLst>
                                  <p:childTnLst>
                                    <p:animEffect transition="out" filter="dissolve">
                                      <p:cBhvr>
                                        <p:cTn id="35" dur="500"/>
                                        <p:tgtEl>
                                          <p:spTgt spid="9"/>
                                        </p:tgtEl>
                                      </p:cBhvr>
                                    </p:animEffect>
                                    <p:set>
                                      <p:cBhvr>
                                        <p:cTn id="36" dur="1" fill="hold">
                                          <p:stCondLst>
                                            <p:cond delay="499"/>
                                          </p:stCondLst>
                                        </p:cTn>
                                        <p:tgtEl>
                                          <p:spTgt spid="9"/>
                                        </p:tgtEl>
                                        <p:attrNameLst>
                                          <p:attrName>style.visibility</p:attrName>
                                        </p:attrNameLst>
                                      </p:cBhvr>
                                      <p:to>
                                        <p:strVal val="hidden"/>
                                      </p:to>
                                    </p:set>
                                  </p:childTnLst>
                                </p:cTn>
                              </p:par>
                              <p:par>
                                <p:cTn id="37" presetID="9"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par>
                          <p:cTn id="40" fill="hold">
                            <p:stCondLst>
                              <p:cond delay="500"/>
                            </p:stCondLst>
                            <p:childTnLst>
                              <p:par>
                                <p:cTn id="41" presetID="0" presetClass="path" presetSubtype="0" accel="50000" decel="50000" fill="hold" nodeType="afterEffect">
                                  <p:stCondLst>
                                    <p:cond delay="0"/>
                                  </p:stCondLst>
                                  <p:childTnLst>
                                    <p:animMotion origin="layout" path="M 0.00052 -0.00023 L -0.00039 -0.13842 " pathEditMode="relative" rAng="0" ptsTypes="AA">
                                      <p:cBhvr>
                                        <p:cTn id="42" dur="2000" fill="hold"/>
                                        <p:tgtEl>
                                          <p:spTgt spid="12"/>
                                        </p:tgtEl>
                                        <p:attrNameLst>
                                          <p:attrName>ppt_x</p:attrName>
                                          <p:attrName>ppt_y</p:attrName>
                                        </p:attrNameLst>
                                      </p:cBhvr>
                                      <p:rCtr x="-52" y="-692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buClr>
                <a:schemeClr val="bg1">
                  <a:lumMod val="75000"/>
                </a:schemeClr>
              </a:buClr>
              <a:defRPr/>
            </a:pPr>
            <a:r>
              <a:rPr lang="en-US" sz="3200" dirty="0">
                <a:solidFill>
                  <a:schemeClr val="bg1">
                    <a:lumMod val="75000"/>
                  </a:schemeClr>
                </a:solidFill>
              </a:rPr>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622456" y="1361615"/>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sz="3600" dirty="0">
                <a:ea typeface="ＭＳ Ｐゴシック" panose="020B0600070205080204" pitchFamily="34" charset="-128"/>
                <a:cs typeface="Arial" panose="020B0604020202020204" pitchFamily="34" charset="0"/>
              </a:rPr>
              <a:t>error detection, correction </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multiple access protocols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LANs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addressing, ARP</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Ethernet</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switches</a:t>
            </a:r>
          </a:p>
          <a:p>
            <a:pPr marL="628650" lvl="1" indent="-274638">
              <a:spcBef>
                <a:spcPts val="600"/>
              </a:spcBef>
              <a:buClr>
                <a:schemeClr val="bg1">
                  <a:lumMod val="75000"/>
                </a:schemeClr>
              </a:buClr>
            </a:pPr>
            <a:r>
              <a:rPr lang="en-US" altLang="en-US" sz="2800" dirty="0">
                <a:solidFill>
                  <a:schemeClr val="bg1">
                    <a:lumMod val="75000"/>
                  </a:schemeClr>
                </a:solidFill>
                <a:ea typeface="ＭＳ Ｐゴシック" panose="020B0600070205080204" pitchFamily="34" charset="-128"/>
                <a:cs typeface="Arial" panose="020B0604020202020204" pitchFamily="34" charset="0"/>
              </a:rPr>
              <a:t>VLANs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link virtualization: MPLS</a:t>
            </a:r>
          </a:p>
          <a:p>
            <a:pPr marL="285750" indent="-274638">
              <a:spcBef>
                <a:spcPts val="600"/>
              </a:spcBef>
              <a:buClr>
                <a:schemeClr val="bg1">
                  <a:lumMod val="75000"/>
                </a:schemeClr>
              </a:buClr>
            </a:pPr>
            <a:r>
              <a:rPr lang="en-US" altLang="en-US" sz="3200" dirty="0">
                <a:solidFill>
                  <a:schemeClr val="bg1">
                    <a:lumMod val="75000"/>
                  </a:schemeClr>
                </a:solidFill>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A780E6DF-6C7C-1345-9369-EDA38A723E9E}"/>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11</a:t>
            </a:fld>
            <a:endParaRPr lang="en-US" dirty="0"/>
          </a:p>
        </p:txBody>
      </p:sp>
    </p:spTree>
    <p:extLst>
      <p:ext uri="{BB962C8B-B14F-4D97-AF65-F5344CB8AC3E}">
        <p14:creationId xmlns:p14="http://schemas.microsoft.com/office/powerpoint/2010/main" val="2161786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Freeform 111">
            <a:extLst>
              <a:ext uri="{FF2B5EF4-FFF2-40B4-BE49-F238E27FC236}">
                <a16:creationId xmlns:a16="http://schemas.microsoft.com/office/drawing/2014/main" id="{7F51B7E6-A68F-BE4A-979C-15563FEEBA73}"/>
              </a:ext>
            </a:extLst>
          </p:cNvPr>
          <p:cNvSpPr/>
          <p:nvPr/>
        </p:nvSpPr>
        <p:spPr>
          <a:xfrm>
            <a:off x="2093843" y="2862471"/>
            <a:ext cx="596348" cy="2902226"/>
          </a:xfrm>
          <a:custGeom>
            <a:avLst/>
            <a:gdLst>
              <a:gd name="connsiteX0" fmla="*/ 0 w 596348"/>
              <a:gd name="connsiteY0" fmla="*/ 0 h 2796209"/>
              <a:gd name="connsiteX1" fmla="*/ 0 w 596348"/>
              <a:gd name="connsiteY1" fmla="*/ 2796209 h 2796209"/>
              <a:gd name="connsiteX2" fmla="*/ 596348 w 596348"/>
              <a:gd name="connsiteY2" fmla="*/ 2796209 h 2796209"/>
            </a:gdLst>
            <a:ahLst/>
            <a:cxnLst>
              <a:cxn ang="0">
                <a:pos x="connsiteX0" y="connsiteY0"/>
              </a:cxn>
              <a:cxn ang="0">
                <a:pos x="connsiteX1" y="connsiteY1"/>
              </a:cxn>
              <a:cxn ang="0">
                <a:pos x="connsiteX2" y="connsiteY2"/>
              </a:cxn>
            </a:cxnLst>
            <a:rect l="l" t="t" r="r" b="b"/>
            <a:pathLst>
              <a:path w="596348" h="2796209">
                <a:moveTo>
                  <a:pt x="0" y="0"/>
                </a:moveTo>
                <a:lnTo>
                  <a:pt x="0" y="2796209"/>
                </a:lnTo>
                <a:lnTo>
                  <a:pt x="596348" y="2796209"/>
                </a:lnTo>
              </a:path>
            </a:pathLst>
          </a:custGeom>
          <a:noFill/>
          <a:ln w="31750">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p:txBody>
          <a:bodyPr/>
          <a:lstStyle/>
          <a:p>
            <a:r>
              <a:rPr lang="en-US" b="0" dirty="0">
                <a:latin typeface="+mn-lt"/>
              </a:rPr>
              <a:t>Error detection</a:t>
            </a:r>
          </a:p>
        </p:txBody>
      </p:sp>
      <p:sp>
        <p:nvSpPr>
          <p:cNvPr id="7" name="Text Box 4">
            <a:extLst>
              <a:ext uri="{FF2B5EF4-FFF2-40B4-BE49-F238E27FC236}">
                <a16:creationId xmlns:a16="http://schemas.microsoft.com/office/drawing/2014/main" id="{B317981B-FC40-9845-ACEA-8C6C14F5CA2D}"/>
              </a:ext>
            </a:extLst>
          </p:cNvPr>
          <p:cNvSpPr txBox="1">
            <a:spLocks noChangeArrowheads="1"/>
          </p:cNvSpPr>
          <p:nvPr/>
        </p:nvSpPr>
        <p:spPr bwMode="auto">
          <a:xfrm>
            <a:off x="1089990" y="1500049"/>
            <a:ext cx="9869558" cy="95410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EDC: error detection and correction bits (e.g., redundancy)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D:  data protected by error checking, may include header fields </a:t>
            </a:r>
          </a:p>
        </p:txBody>
      </p:sp>
      <p:sp>
        <p:nvSpPr>
          <p:cNvPr id="10" name="Text Box 4">
            <a:extLst>
              <a:ext uri="{FF2B5EF4-FFF2-40B4-BE49-F238E27FC236}">
                <a16:creationId xmlns:a16="http://schemas.microsoft.com/office/drawing/2014/main" id="{81B18EEE-2CFF-5B46-9EEA-5C16983039DC}"/>
              </a:ext>
            </a:extLst>
          </p:cNvPr>
          <p:cNvSpPr txBox="1">
            <a:spLocks noChangeArrowheads="1"/>
          </p:cNvSpPr>
          <p:nvPr/>
        </p:nvSpPr>
        <p:spPr bwMode="auto">
          <a:xfrm>
            <a:off x="8080513" y="3028121"/>
            <a:ext cx="3448878" cy="267765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Error detection not 100% reliable!</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protocol may miss some errors, but rarely</a:t>
            </a:r>
          </a:p>
          <a:p>
            <a:pPr marL="404813" marR="0" lvl="1" indent="-287338" algn="l" defTabSz="914400" rtl="0" eaLnBrk="1" fontAlgn="auto" latinLnBrk="0" hangingPunct="1">
              <a:lnSpc>
                <a:spcPct val="100000"/>
              </a:lnSpc>
              <a:spcBef>
                <a:spcPts val="0"/>
              </a:spcBef>
              <a:spcAft>
                <a:spcPts val="0"/>
              </a:spcAft>
              <a:buClr>
                <a:srgbClr val="0000A8"/>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larger EDC field yields better detection and correction</a:t>
            </a:r>
          </a:p>
        </p:txBody>
      </p:sp>
      <p:grpSp>
        <p:nvGrpSpPr>
          <p:cNvPr id="13" name="Group 12">
            <a:extLst>
              <a:ext uri="{FF2B5EF4-FFF2-40B4-BE49-F238E27FC236}">
                <a16:creationId xmlns:a16="http://schemas.microsoft.com/office/drawing/2014/main" id="{E47F3614-B8B3-7B47-811B-B113DE71CD9C}"/>
              </a:ext>
            </a:extLst>
          </p:cNvPr>
          <p:cNvGrpSpPr/>
          <p:nvPr/>
        </p:nvGrpSpPr>
        <p:grpSpPr>
          <a:xfrm>
            <a:off x="1550505" y="3048001"/>
            <a:ext cx="1656522" cy="400110"/>
            <a:chOff x="437322" y="2637183"/>
            <a:chExt cx="1656522" cy="400110"/>
          </a:xfrm>
        </p:grpSpPr>
        <p:sp>
          <p:nvSpPr>
            <p:cNvPr id="11" name="Rectangle 10">
              <a:extLst>
                <a:ext uri="{FF2B5EF4-FFF2-40B4-BE49-F238E27FC236}">
                  <a16:creationId xmlns:a16="http://schemas.microsoft.com/office/drawing/2014/main" id="{0B25B757-9F36-8547-AD5E-F5695EE4E0A3}"/>
                </a:ext>
              </a:extLst>
            </p:cNvPr>
            <p:cNvSpPr/>
            <p:nvPr/>
          </p:nvSpPr>
          <p:spPr>
            <a:xfrm>
              <a:off x="437322" y="2690191"/>
              <a:ext cx="1656522"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0F86D0A8-FCC7-6B4C-9159-12132B3971BD}"/>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3" name="Group 132">
            <a:extLst>
              <a:ext uri="{FF2B5EF4-FFF2-40B4-BE49-F238E27FC236}">
                <a16:creationId xmlns:a16="http://schemas.microsoft.com/office/drawing/2014/main" id="{12561F8A-1D0B-DE40-8B84-1CA6B5491E56}"/>
              </a:ext>
            </a:extLst>
          </p:cNvPr>
          <p:cNvGrpSpPr/>
          <p:nvPr/>
        </p:nvGrpSpPr>
        <p:grpSpPr>
          <a:xfrm>
            <a:off x="1567043" y="4446000"/>
            <a:ext cx="2325599" cy="862266"/>
            <a:chOff x="1567043" y="4446000"/>
            <a:chExt cx="2325599" cy="862266"/>
          </a:xfrm>
        </p:grpSpPr>
        <p:grpSp>
          <p:nvGrpSpPr>
            <p:cNvPr id="23" name="Group 22">
              <a:extLst>
                <a:ext uri="{FF2B5EF4-FFF2-40B4-BE49-F238E27FC236}">
                  <a16:creationId xmlns:a16="http://schemas.microsoft.com/office/drawing/2014/main" id="{9D1423F0-A1BA-FF4F-A8D3-75659E8A0BA4}"/>
                </a:ext>
              </a:extLst>
            </p:cNvPr>
            <p:cNvGrpSpPr/>
            <p:nvPr/>
          </p:nvGrpSpPr>
          <p:grpSpPr>
            <a:xfrm>
              <a:off x="1567043" y="4905756"/>
              <a:ext cx="2325599" cy="402510"/>
              <a:chOff x="1904400" y="5169547"/>
              <a:chExt cx="2325599" cy="402510"/>
            </a:xfrm>
          </p:grpSpPr>
          <p:sp>
            <p:nvSpPr>
              <p:cNvPr id="18" name="Rectangle 17">
                <a:extLst>
                  <a:ext uri="{FF2B5EF4-FFF2-40B4-BE49-F238E27FC236}">
                    <a16:creationId xmlns:a16="http://schemas.microsoft.com/office/drawing/2014/main" id="{8204CD8F-DCEE-174F-9DDC-16378D58D91B}"/>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7402CF49-30A4-064E-AFB1-FC182192C60C}"/>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CE71317C-4216-4C43-B388-15C367B65BB8}"/>
                  </a:ext>
                </a:extLst>
              </p:cNvPr>
              <p:cNvSpPr txBox="1"/>
              <p:nvPr/>
            </p:nvSpPr>
            <p:spPr>
              <a:xfrm>
                <a:off x="3549850" y="5169547"/>
                <a:ext cx="60305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5ABCC57A-846B-9445-8EC5-198834858081}"/>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5373B4EB-E4C9-6D47-8A33-AAF8C5FB5BC5}"/>
                </a:ext>
              </a:extLst>
            </p:cNvPr>
            <p:cNvGrpSpPr/>
            <p:nvPr/>
          </p:nvGrpSpPr>
          <p:grpSpPr>
            <a:xfrm>
              <a:off x="1571947" y="4446000"/>
              <a:ext cx="1645200" cy="400110"/>
              <a:chOff x="1897200" y="4446000"/>
              <a:chExt cx="1645200" cy="400110"/>
            </a:xfrm>
          </p:grpSpPr>
          <p:cxnSp>
            <p:nvCxnSpPr>
              <p:cNvPr id="26" name="Straight Arrow Connector 25">
                <a:extLst>
                  <a:ext uri="{FF2B5EF4-FFF2-40B4-BE49-F238E27FC236}">
                    <a16:creationId xmlns:a16="http://schemas.microsoft.com/office/drawing/2014/main" id="{30EFBDBE-EA98-A040-A650-F657EBD89B49}"/>
                  </a:ext>
                </a:extLst>
              </p:cNvPr>
              <p:cNvCxnSpPr/>
              <p:nvPr/>
            </p:nvCxnSpPr>
            <p:spPr>
              <a:xfrm>
                <a:off x="1897200" y="4665600"/>
                <a:ext cx="1638000"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65EEAD09-901F-734E-87E5-21A3AC7FEB6F}"/>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0D39C20D-EAD3-2B47-9B8D-073C1688C2E3}"/>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 name="Straight Connector 28">
                <a:extLst>
                  <a:ext uri="{FF2B5EF4-FFF2-40B4-BE49-F238E27FC236}">
                    <a16:creationId xmlns:a16="http://schemas.microsoft.com/office/drawing/2014/main" id="{3DA25F4C-C4F2-1145-882F-8365320D7B57}"/>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53742D6-A287-9242-A316-ACB86B5DE59A}"/>
                  </a:ext>
                </a:extLst>
              </p:cNvPr>
              <p:cNvCxnSpPr/>
              <p:nvPr/>
            </p:nvCxnSpPr>
            <p:spPr>
              <a:xfrm>
                <a:off x="1902000"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9" name="Group 108">
            <a:extLst>
              <a:ext uri="{FF2B5EF4-FFF2-40B4-BE49-F238E27FC236}">
                <a16:creationId xmlns:a16="http://schemas.microsoft.com/office/drawing/2014/main" id="{1EAA84A3-6E3A-7849-BCAA-4977D967CF20}"/>
              </a:ext>
            </a:extLst>
          </p:cNvPr>
          <p:cNvGrpSpPr/>
          <p:nvPr/>
        </p:nvGrpSpPr>
        <p:grpSpPr>
          <a:xfrm>
            <a:off x="2714378" y="5528580"/>
            <a:ext cx="2679258" cy="434898"/>
            <a:chOff x="3244465" y="6071919"/>
            <a:chExt cx="2679258" cy="434898"/>
          </a:xfrm>
        </p:grpSpPr>
        <p:grpSp>
          <p:nvGrpSpPr>
            <p:cNvPr id="108" name="Group 107">
              <a:extLst>
                <a:ext uri="{FF2B5EF4-FFF2-40B4-BE49-F238E27FC236}">
                  <a16:creationId xmlns:a16="http://schemas.microsoft.com/office/drawing/2014/main" id="{D9E3893F-ACB5-AD40-A8E9-EAFB99935222}"/>
                </a:ext>
              </a:extLst>
            </p:cNvPr>
            <p:cNvGrpSpPr/>
            <p:nvPr/>
          </p:nvGrpSpPr>
          <p:grpSpPr>
            <a:xfrm>
              <a:off x="3244465" y="6071919"/>
              <a:ext cx="2679258" cy="434898"/>
              <a:chOff x="3244464" y="6071919"/>
              <a:chExt cx="2864787" cy="434898"/>
            </a:xfrm>
          </p:grpSpPr>
          <p:sp>
            <p:nvSpPr>
              <p:cNvPr id="62" name="Rectangle 61">
                <a:extLst>
                  <a:ext uri="{FF2B5EF4-FFF2-40B4-BE49-F238E27FC236}">
                    <a16:creationId xmlns:a16="http://schemas.microsoft.com/office/drawing/2014/main" id="{608EC3E2-ECED-4F4A-AA94-8EC7D14E1C96}"/>
                  </a:ext>
                </a:extLst>
              </p:cNvPr>
              <p:cNvSpPr/>
              <p:nvPr/>
            </p:nvSpPr>
            <p:spPr>
              <a:xfrm>
                <a:off x="3320909" y="6071919"/>
                <a:ext cx="2711898" cy="434898"/>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3" name="Oval 62">
                <a:extLst>
                  <a:ext uri="{FF2B5EF4-FFF2-40B4-BE49-F238E27FC236}">
                    <a16:creationId xmlns:a16="http://schemas.microsoft.com/office/drawing/2014/main" id="{8D0958D5-2A1C-BB4F-9037-EF68A07E340F}"/>
                  </a:ext>
                </a:extLst>
              </p:cNvPr>
              <p:cNvSpPr/>
              <p:nvPr/>
            </p:nvSpPr>
            <p:spPr>
              <a:xfrm>
                <a:off x="3244464" y="6071919"/>
                <a:ext cx="152890" cy="434896"/>
              </a:xfrm>
              <a:prstGeom prst="ellipse">
                <a:avLst/>
              </a:prstGeom>
              <a:solidFill>
                <a:srgbClr val="7ACCF4"/>
              </a:soli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4" name="Oval 63">
                <a:extLst>
                  <a:ext uri="{FF2B5EF4-FFF2-40B4-BE49-F238E27FC236}">
                    <a16:creationId xmlns:a16="http://schemas.microsoft.com/office/drawing/2014/main" id="{48D02393-68D8-2B41-B21C-E454A7B124E0}"/>
                  </a:ext>
                </a:extLst>
              </p:cNvPr>
              <p:cNvSpPr/>
              <p:nvPr/>
            </p:nvSpPr>
            <p:spPr>
              <a:xfrm>
                <a:off x="5956361" y="6071919"/>
                <a:ext cx="152890" cy="434896"/>
              </a:xfrm>
              <a:prstGeom prst="ellipse">
                <a:avLst/>
              </a:prstGeom>
              <a:gradFill flip="none" rotWithShape="1">
                <a:gsLst>
                  <a:gs pos="0">
                    <a:schemeClr val="accent5">
                      <a:lumMod val="75000"/>
                    </a:schemeClr>
                  </a:gs>
                  <a:gs pos="100000">
                    <a:schemeClr val="accent5">
                      <a:lumMod val="75000"/>
                    </a:schemeClr>
                  </a:gs>
                  <a:gs pos="50000">
                    <a:srgbClr val="7ACCF4"/>
                  </a:gs>
                </a:gsLst>
                <a:lin ang="16200000" scaled="0"/>
                <a:tileRect/>
              </a:gradFill>
              <a:ln w="6350">
                <a:solidFill>
                  <a:schemeClr val="tx1">
                    <a:lumMod val="50000"/>
                    <a:lumOff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07898BB2-AD26-6D40-9691-3F368167B652}"/>
                  </a:ext>
                </a:extLst>
              </p:cNvPr>
              <p:cNvSpPr/>
              <p:nvPr/>
            </p:nvSpPr>
            <p:spPr>
              <a:xfrm>
                <a:off x="5752507" y="6071919"/>
                <a:ext cx="280299" cy="434896"/>
              </a:xfrm>
              <a:prstGeom prst="rect">
                <a:avLst/>
              </a:prstGeom>
              <a:gradFill>
                <a:gsLst>
                  <a:gs pos="0">
                    <a:schemeClr val="accent5">
                      <a:lumMod val="75000"/>
                    </a:schemeClr>
                  </a:gs>
                  <a:gs pos="100000">
                    <a:schemeClr val="accent5">
                      <a:lumMod val="75000"/>
                    </a:schemeClr>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1" name="TextBox 60">
              <a:extLst>
                <a:ext uri="{FF2B5EF4-FFF2-40B4-BE49-F238E27FC236}">
                  <a16:creationId xmlns:a16="http://schemas.microsoft.com/office/drawing/2014/main" id="{D503C8C1-772E-0A43-A380-E4B70DBD5FAE}"/>
                </a:ext>
              </a:extLst>
            </p:cNvPr>
            <p:cNvSpPr txBox="1"/>
            <p:nvPr/>
          </p:nvSpPr>
          <p:spPr>
            <a:xfrm>
              <a:off x="3568996" y="6078283"/>
              <a:ext cx="2137252"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bit-error prone link</a:t>
              </a:r>
            </a:p>
          </p:txBody>
        </p:sp>
      </p:grpSp>
      <p:grpSp>
        <p:nvGrpSpPr>
          <p:cNvPr id="134" name="Group 133">
            <a:extLst>
              <a:ext uri="{FF2B5EF4-FFF2-40B4-BE49-F238E27FC236}">
                <a16:creationId xmlns:a16="http://schemas.microsoft.com/office/drawing/2014/main" id="{16C5B5BB-AE5C-774A-A52D-9FA9A80A5C3B}"/>
              </a:ext>
            </a:extLst>
          </p:cNvPr>
          <p:cNvGrpSpPr/>
          <p:nvPr/>
        </p:nvGrpSpPr>
        <p:grpSpPr>
          <a:xfrm>
            <a:off x="4661425" y="4717774"/>
            <a:ext cx="2325599" cy="1033670"/>
            <a:chOff x="4661425" y="4717774"/>
            <a:chExt cx="2325599" cy="1033670"/>
          </a:xfrm>
        </p:grpSpPr>
        <p:sp>
          <p:nvSpPr>
            <p:cNvPr id="113" name="Freeform 112">
              <a:extLst>
                <a:ext uri="{FF2B5EF4-FFF2-40B4-BE49-F238E27FC236}">
                  <a16:creationId xmlns:a16="http://schemas.microsoft.com/office/drawing/2014/main" id="{F835B0D2-C006-D94E-8669-286F102B1A07}"/>
                </a:ext>
              </a:extLst>
            </p:cNvPr>
            <p:cNvSpPr/>
            <p:nvPr/>
          </p:nvSpPr>
          <p:spPr>
            <a:xfrm>
              <a:off x="5486400" y="4717774"/>
              <a:ext cx="238539" cy="1033670"/>
            </a:xfrm>
            <a:custGeom>
              <a:avLst/>
              <a:gdLst>
                <a:gd name="connsiteX0" fmla="*/ 0 w 238539"/>
                <a:gd name="connsiteY0" fmla="*/ 1033670 h 1033670"/>
                <a:gd name="connsiteX1" fmla="*/ 238539 w 238539"/>
                <a:gd name="connsiteY1" fmla="*/ 1033670 h 1033670"/>
                <a:gd name="connsiteX2" fmla="*/ 238539 w 238539"/>
                <a:gd name="connsiteY2" fmla="*/ 0 h 1033670"/>
              </a:gdLst>
              <a:ahLst/>
              <a:cxnLst>
                <a:cxn ang="0">
                  <a:pos x="connsiteX0" y="connsiteY0"/>
                </a:cxn>
                <a:cxn ang="0">
                  <a:pos x="connsiteX1" y="connsiteY1"/>
                </a:cxn>
                <a:cxn ang="0">
                  <a:pos x="connsiteX2" y="connsiteY2"/>
                </a:cxn>
              </a:cxnLst>
              <a:rect l="l" t="t" r="r" b="b"/>
              <a:pathLst>
                <a:path w="238539" h="1033670">
                  <a:moveTo>
                    <a:pt x="0" y="1033670"/>
                  </a:moveTo>
                  <a:lnTo>
                    <a:pt x="238539" y="1033670"/>
                  </a:lnTo>
                  <a:lnTo>
                    <a:pt x="238539" y="0"/>
                  </a:lnTo>
                </a:path>
              </a:pathLst>
            </a:custGeom>
            <a:noFill/>
            <a:ln w="28575">
              <a:solidFill>
                <a:srgbClr val="C0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16" name="Group 115">
              <a:extLst>
                <a:ext uri="{FF2B5EF4-FFF2-40B4-BE49-F238E27FC236}">
                  <a16:creationId xmlns:a16="http://schemas.microsoft.com/office/drawing/2014/main" id="{D6E86C6F-6BC6-244B-8ECE-6E6E56AD43C2}"/>
                </a:ext>
              </a:extLst>
            </p:cNvPr>
            <p:cNvGrpSpPr/>
            <p:nvPr/>
          </p:nvGrpSpPr>
          <p:grpSpPr>
            <a:xfrm>
              <a:off x="4661425" y="4890052"/>
              <a:ext cx="2325599" cy="402510"/>
              <a:chOff x="1904400" y="5169547"/>
              <a:chExt cx="2325599" cy="402510"/>
            </a:xfrm>
          </p:grpSpPr>
          <p:sp>
            <p:nvSpPr>
              <p:cNvPr id="117" name="Rectangle 116">
                <a:extLst>
                  <a:ext uri="{FF2B5EF4-FFF2-40B4-BE49-F238E27FC236}">
                    <a16:creationId xmlns:a16="http://schemas.microsoft.com/office/drawing/2014/main" id="{E4A7AA7B-0175-DB46-B3C6-ACC0A348568C}"/>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8" name="TextBox 117">
                <a:extLst>
                  <a:ext uri="{FF2B5EF4-FFF2-40B4-BE49-F238E27FC236}">
                    <a16:creationId xmlns:a16="http://schemas.microsoft.com/office/drawing/2014/main" id="{B3B62150-9929-094D-8252-E74930AA6ADF}"/>
                  </a:ext>
                </a:extLst>
              </p:cNvPr>
              <p:cNvSpPr txBox="1"/>
              <p:nvPr/>
            </p:nvSpPr>
            <p:spPr>
              <a:xfrm>
                <a:off x="2617147" y="5171947"/>
                <a:ext cx="406265"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TextBox 118">
                <a:extLst>
                  <a:ext uri="{FF2B5EF4-FFF2-40B4-BE49-F238E27FC236}">
                    <a16:creationId xmlns:a16="http://schemas.microsoft.com/office/drawing/2014/main" id="{B04AB006-6F9E-2C4F-8C02-58009DF0B39D}"/>
                  </a:ext>
                </a:extLst>
              </p:cNvPr>
              <p:cNvSpPr txBox="1"/>
              <p:nvPr/>
            </p:nvSpPr>
            <p:spPr>
              <a:xfrm>
                <a:off x="3549850" y="5169547"/>
                <a:ext cx="67832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EDC’</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20" name="Straight Connector 119">
                <a:extLst>
                  <a:ext uri="{FF2B5EF4-FFF2-40B4-BE49-F238E27FC236}">
                    <a16:creationId xmlns:a16="http://schemas.microsoft.com/office/drawing/2014/main" id="{9B0DF45A-EDEF-A04A-AC62-14DB9CE04992}"/>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5" name="Group 134">
            <a:extLst>
              <a:ext uri="{FF2B5EF4-FFF2-40B4-BE49-F238E27FC236}">
                <a16:creationId xmlns:a16="http://schemas.microsoft.com/office/drawing/2014/main" id="{77477719-8F6B-0B49-9CE6-E154E3E98AC3}"/>
              </a:ext>
            </a:extLst>
          </p:cNvPr>
          <p:cNvGrpSpPr/>
          <p:nvPr/>
        </p:nvGrpSpPr>
        <p:grpSpPr>
          <a:xfrm>
            <a:off x="4996068" y="3670851"/>
            <a:ext cx="2457775" cy="1037317"/>
            <a:chOff x="4996068" y="3670851"/>
            <a:chExt cx="2457775" cy="1037317"/>
          </a:xfrm>
        </p:grpSpPr>
        <p:grpSp>
          <p:nvGrpSpPr>
            <p:cNvPr id="124" name="Group 123">
              <a:extLst>
                <a:ext uri="{FF2B5EF4-FFF2-40B4-BE49-F238E27FC236}">
                  <a16:creationId xmlns:a16="http://schemas.microsoft.com/office/drawing/2014/main" id="{ECD2F859-5B67-AD47-A017-0D9D677086AC}"/>
                </a:ext>
              </a:extLst>
            </p:cNvPr>
            <p:cNvGrpSpPr/>
            <p:nvPr/>
          </p:nvGrpSpPr>
          <p:grpSpPr>
            <a:xfrm>
              <a:off x="4996068" y="3670851"/>
              <a:ext cx="1431235" cy="1037317"/>
              <a:chOff x="6718851" y="5632173"/>
              <a:chExt cx="1431235" cy="1037317"/>
            </a:xfrm>
          </p:grpSpPr>
          <p:sp>
            <p:nvSpPr>
              <p:cNvPr id="122" name="Diamond 121">
                <a:extLst>
                  <a:ext uri="{FF2B5EF4-FFF2-40B4-BE49-F238E27FC236}">
                    <a16:creationId xmlns:a16="http://schemas.microsoft.com/office/drawing/2014/main" id="{77C3078E-D70D-1947-AB61-5F3F5BA57ECC}"/>
                  </a:ext>
                </a:extLst>
              </p:cNvPr>
              <p:cNvSpPr/>
              <p:nvPr/>
            </p:nvSpPr>
            <p:spPr>
              <a:xfrm>
                <a:off x="6718851" y="5632173"/>
                <a:ext cx="1431235" cy="993913"/>
              </a:xfrm>
              <a:prstGeom prst="diamond">
                <a:avLst/>
              </a:prstGeom>
              <a:solidFill>
                <a:schemeClr val="bg1"/>
              </a:solidFill>
              <a:ln w="317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3" name="TextBox 122">
                <a:extLst>
                  <a:ext uri="{FF2B5EF4-FFF2-40B4-BE49-F238E27FC236}">
                    <a16:creationId xmlns:a16="http://schemas.microsoft.com/office/drawing/2014/main" id="{F9534033-F306-E14B-A719-79E2267ED6B6}"/>
                  </a:ext>
                </a:extLst>
              </p:cNvPr>
              <p:cNvSpPr txBox="1"/>
              <p:nvPr/>
            </p:nvSpPr>
            <p:spPr>
              <a:xfrm>
                <a:off x="6932490" y="5737183"/>
                <a:ext cx="1007327" cy="932307"/>
              </a:xfrm>
              <a:prstGeom prst="rect">
                <a:avLst/>
              </a:prstGeom>
              <a:noFill/>
            </p:spPr>
            <p:txBody>
              <a:bodyPr wrap="none" rtlCol="0">
                <a:spAutoFit/>
              </a:bodyPr>
              <a:lstStyle/>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all</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bits in D’</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OK</a:t>
                </a:r>
              </a:p>
              <a:p>
                <a:pPr marL="0" marR="0" lvl="0" indent="0" algn="ctr" defTabSz="914400" rtl="0" eaLnBrk="1" fontAlgn="auto" latinLnBrk="0" hangingPunct="1">
                  <a:lnSpc>
                    <a:spcPct val="75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128" name="TextBox 127">
              <a:extLst>
                <a:ext uri="{FF2B5EF4-FFF2-40B4-BE49-F238E27FC236}">
                  <a16:creationId xmlns:a16="http://schemas.microsoft.com/office/drawing/2014/main" id="{2021AD68-3E2D-D64B-A328-B57D61FCD5C4}"/>
                </a:ext>
              </a:extLst>
            </p:cNvPr>
            <p:cNvSpPr txBox="1"/>
            <p:nvPr/>
          </p:nvSpPr>
          <p:spPr>
            <a:xfrm>
              <a:off x="6440556" y="3843131"/>
              <a:ext cx="34977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 name="TextBox 128">
              <a:extLst>
                <a:ext uri="{FF2B5EF4-FFF2-40B4-BE49-F238E27FC236}">
                  <a16:creationId xmlns:a16="http://schemas.microsoft.com/office/drawing/2014/main" id="{6B0E09AF-3DA9-004F-B45F-5B25A613D13D}"/>
                </a:ext>
              </a:extLst>
            </p:cNvPr>
            <p:cNvSpPr txBox="1"/>
            <p:nvPr/>
          </p:nvSpPr>
          <p:spPr>
            <a:xfrm>
              <a:off x="6380921" y="4207566"/>
              <a:ext cx="1072922" cy="49257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detected </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endPar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1" name="Straight Arrow Connector 130">
              <a:extLst>
                <a:ext uri="{FF2B5EF4-FFF2-40B4-BE49-F238E27FC236}">
                  <a16:creationId xmlns:a16="http://schemas.microsoft.com/office/drawing/2014/main" id="{F01D339A-38B5-234B-AAEE-DB7358965F0D}"/>
                </a:ext>
              </a:extLst>
            </p:cNvPr>
            <p:cNvCxnSpPr/>
            <p:nvPr/>
          </p:nvCxnSpPr>
          <p:spPr>
            <a:xfrm>
              <a:off x="6440557" y="4161183"/>
              <a:ext cx="715618" cy="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6" name="Group 135">
            <a:extLst>
              <a:ext uri="{FF2B5EF4-FFF2-40B4-BE49-F238E27FC236}">
                <a16:creationId xmlns:a16="http://schemas.microsoft.com/office/drawing/2014/main" id="{B7A71D88-0E4D-8640-B2F7-F9EA635D4AEB}"/>
              </a:ext>
            </a:extLst>
          </p:cNvPr>
          <p:cNvGrpSpPr/>
          <p:nvPr/>
        </p:nvGrpSpPr>
        <p:grpSpPr>
          <a:xfrm>
            <a:off x="4684642" y="2888974"/>
            <a:ext cx="1656522" cy="845626"/>
            <a:chOff x="4658138" y="2928730"/>
            <a:chExt cx="1656522" cy="845626"/>
          </a:xfrm>
        </p:grpSpPr>
        <p:sp>
          <p:nvSpPr>
            <p:cNvPr id="8" name="Rectangle 6">
              <a:extLst>
                <a:ext uri="{FF2B5EF4-FFF2-40B4-BE49-F238E27FC236}">
                  <a16:creationId xmlns:a16="http://schemas.microsoft.com/office/drawing/2014/main" id="{E464D525-07D1-0C4E-9322-3E346C68FF46}"/>
                </a:ext>
              </a:extLst>
            </p:cNvPr>
            <p:cNvSpPr>
              <a:spLocks noChangeArrowheads="1"/>
            </p:cNvSpPr>
            <p:nvPr/>
          </p:nvSpPr>
          <p:spPr bwMode="auto">
            <a:xfrm>
              <a:off x="5437808" y="3492294"/>
              <a:ext cx="176213" cy="193675"/>
            </a:xfrm>
            <a:prstGeom prst="rect">
              <a:avLst/>
            </a:prstGeom>
            <a:solidFill>
              <a:schemeClr val="bg1"/>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15" name="Straight Arrow Connector 114">
              <a:extLst>
                <a:ext uri="{FF2B5EF4-FFF2-40B4-BE49-F238E27FC236}">
                  <a16:creationId xmlns:a16="http://schemas.microsoft.com/office/drawing/2014/main" id="{AE07FFAD-256D-DD4C-A8F2-98E5BA8111F5}"/>
                </a:ext>
              </a:extLst>
            </p:cNvPr>
            <p:cNvCxnSpPr/>
            <p:nvPr/>
          </p:nvCxnSpPr>
          <p:spPr>
            <a:xfrm flipV="1">
              <a:off x="5685182" y="2928730"/>
              <a:ext cx="0" cy="728870"/>
            </a:xfrm>
            <a:prstGeom prst="straightConnector1">
              <a:avLst/>
            </a:prstGeom>
            <a:ln w="317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32" name="TextBox 131">
              <a:extLst>
                <a:ext uri="{FF2B5EF4-FFF2-40B4-BE49-F238E27FC236}">
                  <a16:creationId xmlns:a16="http://schemas.microsoft.com/office/drawing/2014/main" id="{77ACBF32-D0BC-034B-96C6-CAF273BAE74C}"/>
                </a:ext>
              </a:extLst>
            </p:cNvPr>
            <p:cNvSpPr txBox="1"/>
            <p:nvPr/>
          </p:nvSpPr>
          <p:spPr>
            <a:xfrm>
              <a:off x="4696239" y="3498575"/>
              <a:ext cx="1022524" cy="275781"/>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otherwise</a:t>
              </a:r>
            </a:p>
          </p:txBody>
        </p:sp>
        <p:grpSp>
          <p:nvGrpSpPr>
            <p:cNvPr id="14" name="Group 13">
              <a:extLst>
                <a:ext uri="{FF2B5EF4-FFF2-40B4-BE49-F238E27FC236}">
                  <a16:creationId xmlns:a16="http://schemas.microsoft.com/office/drawing/2014/main" id="{D8FC1D4C-50F1-EC40-9F28-B36E987206D4}"/>
                </a:ext>
              </a:extLst>
            </p:cNvPr>
            <p:cNvGrpSpPr/>
            <p:nvPr/>
          </p:nvGrpSpPr>
          <p:grpSpPr>
            <a:xfrm>
              <a:off x="4658138" y="3028123"/>
              <a:ext cx="1656522" cy="400110"/>
              <a:chOff x="437322" y="2637183"/>
              <a:chExt cx="1656522" cy="400110"/>
            </a:xfrm>
          </p:grpSpPr>
          <p:sp>
            <p:nvSpPr>
              <p:cNvPr id="15" name="Rectangle 14">
                <a:extLst>
                  <a:ext uri="{FF2B5EF4-FFF2-40B4-BE49-F238E27FC236}">
                    <a16:creationId xmlns:a16="http://schemas.microsoft.com/office/drawing/2014/main" id="{9BFD95C2-2A13-AB48-A445-E8C6B69B2D0C}"/>
                  </a:ext>
                </a:extLst>
              </p:cNvPr>
              <p:cNvSpPr/>
              <p:nvPr/>
            </p:nvSpPr>
            <p:spPr>
              <a:xfrm>
                <a:off x="437322" y="2690191"/>
                <a:ext cx="1656522" cy="291548"/>
              </a:xfrm>
              <a:prstGeom prst="rect">
                <a:avLst/>
              </a:prstGeom>
              <a:solidFill>
                <a:schemeClr val="bg1"/>
              </a:solidFill>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42D69FDB-BEE6-4247-8A0A-7662AB11262C}"/>
                  </a:ext>
                </a:extLst>
              </p:cNvPr>
              <p:cNvSpPr txBox="1"/>
              <p:nvPr/>
            </p:nvSpPr>
            <p:spPr>
              <a:xfrm>
                <a:off x="675860" y="2637183"/>
                <a:ext cx="118058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datagram</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6" name="Slide Number Placeholder 5">
            <a:extLst>
              <a:ext uri="{FF2B5EF4-FFF2-40B4-BE49-F238E27FC236}">
                <a16:creationId xmlns:a16="http://schemas.microsoft.com/office/drawing/2014/main" id="{EF7F6B26-9485-6714-73D6-FA1C3BC5775E}"/>
              </a:ext>
            </a:extLst>
          </p:cNvPr>
          <p:cNvSpPr>
            <a:spLocks noGrp="1"/>
          </p:cNvSpPr>
          <p:nvPr>
            <p:ph type="sldNum" sz="quarter" idx="4"/>
          </p:nvPr>
        </p:nvSpPr>
        <p:spPr/>
        <p:txBody>
          <a:bodyPr/>
          <a:lstStyle/>
          <a:p>
            <a:r>
              <a:rPr lang="en-US" dirty="0"/>
              <a:t>Link Layer </a:t>
            </a:r>
            <a:fld id="{C4204591-24BD-A542-B9D5-F8D8A88D2FEE}" type="slidenum">
              <a:rPr lang="en-US" smtClean="0"/>
              <a:pPr/>
              <a:t>12</a:t>
            </a:fld>
            <a:endParaRPr lang="en-US" dirty="0"/>
          </a:p>
        </p:txBody>
      </p:sp>
    </p:spTree>
    <p:extLst>
      <p:ext uri="{BB962C8B-B14F-4D97-AF65-F5344CB8AC3E}">
        <p14:creationId xmlns:p14="http://schemas.microsoft.com/office/powerpoint/2010/main" val="3573450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Effect transition="in" filter="dissolve">
                                      <p:cBhvr>
                                        <p:cTn id="7" dur="500"/>
                                        <p:tgtEl>
                                          <p:spTgt spid="1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dissolve">
                                      <p:cBhvr>
                                        <p:cTn id="12" dur="500"/>
                                        <p:tgtEl>
                                          <p:spTgt spid="13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dissolve">
                                      <p:cBhvr>
                                        <p:cTn id="22" dur="500"/>
                                        <p:tgtEl>
                                          <p:spTgt spid="13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dissolve">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798D-0BDA-8E2D-ED3D-497E3207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BAE09-14AC-72E5-F7F6-C0AE4B96EE06}"/>
              </a:ext>
            </a:extLst>
          </p:cNvPr>
          <p:cNvSpPr>
            <a:spLocks noGrp="1"/>
          </p:cNvSpPr>
          <p:nvPr>
            <p:ph type="title"/>
          </p:nvPr>
        </p:nvSpPr>
        <p:spPr/>
        <p:txBody>
          <a:bodyPr/>
          <a:lstStyle/>
          <a:p>
            <a:r>
              <a:rPr lang="en-US" b="0" dirty="0">
                <a:latin typeface="+mn-lt"/>
              </a:rPr>
              <a:t>Parity checking: one-dimensional </a:t>
            </a:r>
          </a:p>
        </p:txBody>
      </p:sp>
      <p:sp>
        <p:nvSpPr>
          <p:cNvPr id="51" name="Text Box 4">
            <a:extLst>
              <a:ext uri="{FF2B5EF4-FFF2-40B4-BE49-F238E27FC236}">
                <a16:creationId xmlns:a16="http://schemas.microsoft.com/office/drawing/2014/main" id="{4CCA83F5-4DCD-8C34-5085-5489A5A39DB3}"/>
              </a:ext>
            </a:extLst>
          </p:cNvPr>
          <p:cNvSpPr txBox="1">
            <a:spLocks noChangeArrowheads="1"/>
          </p:cNvSpPr>
          <p:nvPr/>
        </p:nvSpPr>
        <p:spPr bwMode="auto">
          <a:xfrm>
            <a:off x="686431" y="1311689"/>
            <a:ext cx="8180752" cy="236988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marL="233363" indent="-233363">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233363" marR="0" lvl="0" indent="-233363"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single parity bit for </a:t>
            </a:r>
            <a:r>
              <a:rPr kumimoji="0" lang="en-US" sz="2800" b="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d</a:t>
            </a:r>
            <a:r>
              <a:rPr kumimoji="0" lang="en-US" sz="2800" b="0" i="0"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 data bits</a:t>
            </a:r>
            <a:r>
              <a:rPr kumimoji="0" lang="en-US" sz="2800" b="0"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a:t>
            </a:r>
            <a:r>
              <a:rPr kumimoji="0" lang="en-US" sz="2800" b="1" i="0" u="none" strike="noStrike" kern="1200" cap="none" spc="0" normalizeH="0" baseline="0" noProof="0" dirty="0">
                <a:ln>
                  <a:noFill/>
                </a:ln>
                <a:solidFill>
                  <a:srgbClr val="CC0000"/>
                </a:solidFill>
                <a:effectLst/>
                <a:uLnTx/>
                <a:uFillTx/>
                <a:latin typeface="Calibri" panose="020F0502020204030204"/>
                <a:ea typeface="ＭＳ Ｐゴシック" charset="0"/>
                <a:cs typeface="+mn-cs"/>
              </a:rPr>
              <a:t> </a:t>
            </a:r>
          </a:p>
          <a:p>
            <a:pPr marL="342900" marR="0" lvl="0" indent="-225425" algn="l" defTabSz="914400" rtl="0" eaLnBrk="1" fontAlgn="auto" latinLnBrk="0" hangingPunct="1">
              <a:lnSpc>
                <a:spcPct val="100000"/>
              </a:lnSpc>
              <a:spcBef>
                <a:spcPts val="0"/>
              </a:spcBef>
              <a:spcAft>
                <a:spcPts val="0"/>
              </a:spcAft>
              <a:buClr>
                <a:srgbClr val="000099"/>
              </a:buClr>
              <a:buSzPct val="100000"/>
              <a:buFont typeface="Wingdings" charset="2"/>
              <a:buChar char="§"/>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We consider even parity in this lecture</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Even parity: set parity bit to 0 (1) if there is an even (odd) number of 1’s</a:t>
            </a:r>
            <a:r>
              <a:rPr lang="en-US" sz="2400" i="0" dirty="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even.</a:t>
            </a:r>
            <a:endPar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a:p>
            <a:pPr marL="852487" lvl="1" indent="-225425">
              <a:buClr>
                <a:srgbClr val="000099"/>
              </a:buClr>
              <a:buSzPct val="100000"/>
              <a:buFont typeface="Wingdings" charset="2"/>
              <a:buChar char="§"/>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Odd parity: set parity bit to 0 (1) if there is an odd (even) number </a:t>
            </a:r>
            <a:r>
              <a:rPr kumimoji="0" lang="en-GB" sz="2400" b="0" i="0" u="none" strike="noStrike" kern="1200" cap="none" spc="0" normalizeH="0" baseline="0" noProof="0">
                <a:ln>
                  <a:noFill/>
                </a:ln>
                <a:solidFill>
                  <a:prstClr val="black"/>
                </a:solidFill>
                <a:effectLst/>
                <a:uLnTx/>
                <a:uFillTx/>
                <a:latin typeface="Calibri" panose="020F0502020204030204"/>
                <a:ea typeface="ＭＳ Ｐゴシック" charset="0"/>
                <a:cs typeface="+mn-cs"/>
              </a:rPr>
              <a:t>of 1’s</a:t>
            </a:r>
            <a:r>
              <a:rPr lang="en-US" sz="2400" i="0">
                <a:solidFill>
                  <a:prstClr val="black"/>
                </a:solidFill>
                <a:latin typeface="Calibri" panose="020F0502020204030204"/>
              </a:rPr>
              <a:t>,</a:t>
            </a:r>
            <a:r>
              <a:rPr lang="zh-CN" altLang="en-US" sz="2400" i="0" dirty="0">
                <a:solidFill>
                  <a:prstClr val="black"/>
                </a:solidFill>
                <a:latin typeface="Calibri" panose="020F0502020204030204"/>
              </a:rPr>
              <a:t> </a:t>
            </a:r>
            <a:r>
              <a:rPr lang="en-US" altLang="zh-CN" sz="2400" i="0" dirty="0">
                <a:solidFill>
                  <a:prstClr val="black"/>
                </a:solidFill>
                <a:latin typeface="Calibri" panose="020F0502020204030204"/>
              </a:rPr>
              <a:t>so the total # 1’s is odd.</a:t>
            </a:r>
            <a:endPar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4" name="Rectangle 3">
            <a:extLst>
              <a:ext uri="{FF2B5EF4-FFF2-40B4-BE49-F238E27FC236}">
                <a16:creationId xmlns:a16="http://schemas.microsoft.com/office/drawing/2014/main" id="{5B4D1157-4169-3C6A-F767-2FC42B426978}"/>
              </a:ext>
            </a:extLst>
          </p:cNvPr>
          <p:cNvSpPr/>
          <p:nvPr/>
        </p:nvSpPr>
        <p:spPr>
          <a:xfrm>
            <a:off x="8791298" y="3189453"/>
            <a:ext cx="2407444" cy="382191"/>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FC0C2A3E-84D9-6F6A-BE92-B39BCA60764A}"/>
              </a:ext>
            </a:extLst>
          </p:cNvPr>
          <p:cNvSpPr txBox="1"/>
          <p:nvPr/>
        </p:nvSpPr>
        <p:spPr>
          <a:xfrm>
            <a:off x="8830588" y="3196597"/>
            <a:ext cx="2056973"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0111000110101011</a:t>
            </a:r>
          </a:p>
        </p:txBody>
      </p:sp>
      <p:cxnSp>
        <p:nvCxnSpPr>
          <p:cNvPr id="58" name="Straight Arrow Connector 57">
            <a:extLst>
              <a:ext uri="{FF2B5EF4-FFF2-40B4-BE49-F238E27FC236}">
                <a16:creationId xmlns:a16="http://schemas.microsoft.com/office/drawing/2014/main" id="{BC3B46E1-4010-5596-C356-A95F11DEBFD5}"/>
              </a:ext>
            </a:extLst>
          </p:cNvPr>
          <p:cNvCxnSpPr>
            <a:cxnSpLocks/>
          </p:cNvCxnSpPr>
          <p:nvPr/>
        </p:nvCxnSpPr>
        <p:spPr>
          <a:xfrm>
            <a:off x="8770809" y="3808429"/>
            <a:ext cx="2077615"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8D44F9E-947B-164D-5919-E48499EE546B}"/>
              </a:ext>
            </a:extLst>
          </p:cNvPr>
          <p:cNvCxnSpPr/>
          <p:nvPr/>
        </p:nvCxnSpPr>
        <p:spPr>
          <a:xfrm>
            <a:off x="10858201" y="37148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AD19FAD-BFDD-A4FE-1475-111CFCCA2C5A}"/>
              </a:ext>
            </a:extLst>
          </p:cNvPr>
          <p:cNvCxnSpPr/>
          <p:nvPr/>
        </p:nvCxnSpPr>
        <p:spPr>
          <a:xfrm>
            <a:off x="8776855" y="3712429"/>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7" name="Group 96">
            <a:extLst>
              <a:ext uri="{FF2B5EF4-FFF2-40B4-BE49-F238E27FC236}">
                <a16:creationId xmlns:a16="http://schemas.microsoft.com/office/drawing/2014/main" id="{C13EAA41-9377-DCB5-FA36-763208640641}"/>
              </a:ext>
            </a:extLst>
          </p:cNvPr>
          <p:cNvGrpSpPr/>
          <p:nvPr/>
        </p:nvGrpSpPr>
        <p:grpSpPr>
          <a:xfrm>
            <a:off x="10747186" y="3195406"/>
            <a:ext cx="1212372" cy="1201960"/>
            <a:chOff x="2978480" y="2669786"/>
            <a:chExt cx="1212372" cy="1201960"/>
          </a:xfrm>
        </p:grpSpPr>
        <p:sp>
          <p:nvSpPr>
            <p:cNvPr id="53" name="TextBox 52">
              <a:extLst>
                <a:ext uri="{FF2B5EF4-FFF2-40B4-BE49-F238E27FC236}">
                  <a16:creationId xmlns:a16="http://schemas.microsoft.com/office/drawing/2014/main" id="{AB92F6EA-1463-F855-6B7F-0FD511413A49}"/>
                </a:ext>
              </a:extLst>
            </p:cNvPr>
            <p:cNvSpPr txBox="1"/>
            <p:nvPr/>
          </p:nvSpPr>
          <p:spPr>
            <a:xfrm>
              <a:off x="3093089" y="266978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60" name="TextBox 59">
              <a:extLst>
                <a:ext uri="{FF2B5EF4-FFF2-40B4-BE49-F238E27FC236}">
                  <a16:creationId xmlns:a16="http://schemas.microsoft.com/office/drawing/2014/main" id="{50CE47B3-0D6B-F6F8-E032-EE4814CAFA99}"/>
                </a:ext>
              </a:extLst>
            </p:cNvPr>
            <p:cNvSpPr txBox="1"/>
            <p:nvPr/>
          </p:nvSpPr>
          <p:spPr>
            <a:xfrm>
              <a:off x="2978480" y="3527036"/>
              <a:ext cx="1212372"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lang="en-US" sz="2000" dirty="0">
                  <a:solidFill>
                    <a:prstClr val="black"/>
                  </a:solidFill>
                  <a:latin typeface="Calibri" panose="020F0502020204030204"/>
                </a:rPr>
                <a:t>p</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arity bit</a:t>
              </a:r>
            </a:p>
          </p:txBody>
        </p:sp>
        <p:cxnSp>
          <p:nvCxnSpPr>
            <p:cNvPr id="9" name="Straight Connector 8">
              <a:extLst>
                <a:ext uri="{FF2B5EF4-FFF2-40B4-BE49-F238E27FC236}">
                  <a16:creationId xmlns:a16="http://schemas.microsoft.com/office/drawing/2014/main" id="{EC2C3D9B-54CE-4FCD-EA9F-7B182C9EFA5F}"/>
                </a:ext>
              </a:extLst>
            </p:cNvPr>
            <p:cNvCxnSpPr/>
            <p:nvPr/>
          </p:nvCxnSpPr>
          <p:spPr>
            <a:xfrm>
              <a:off x="3244610" y="3167702"/>
              <a:ext cx="0" cy="42472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153E87FC-2CDB-4B05-ABE6-DDAE77ABFA91}"/>
              </a:ext>
            </a:extLst>
          </p:cNvPr>
          <p:cNvCxnSpPr>
            <a:cxnSpLocks/>
          </p:cNvCxnSpPr>
          <p:nvPr/>
        </p:nvCxnSpPr>
        <p:spPr>
          <a:xfrm>
            <a:off x="10860916" y="3191151"/>
            <a:ext cx="0" cy="38724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C9E239E9-B60A-A3D2-EE8A-83B5A11254C6}"/>
              </a:ext>
            </a:extLst>
          </p:cNvPr>
          <p:cNvSpPr txBox="1"/>
          <p:nvPr/>
        </p:nvSpPr>
        <p:spPr>
          <a:xfrm>
            <a:off x="9203307" y="3648465"/>
            <a:ext cx="1354981" cy="344710"/>
          </a:xfrm>
          <a:prstGeom prst="rect">
            <a:avLst/>
          </a:prstGeom>
          <a:solidFill>
            <a:schemeClr val="bg1"/>
          </a:solid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i="1"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data bits</a:t>
            </a:r>
          </a:p>
        </p:txBody>
      </p:sp>
      <p:sp>
        <p:nvSpPr>
          <p:cNvPr id="78" name="TextBox 77">
            <a:extLst>
              <a:ext uri="{FF2B5EF4-FFF2-40B4-BE49-F238E27FC236}">
                <a16:creationId xmlns:a16="http://schemas.microsoft.com/office/drawing/2014/main" id="{591B0AAC-A9E1-1AF5-1C6E-17FA8D327F63}"/>
              </a:ext>
            </a:extLst>
          </p:cNvPr>
          <p:cNvSpPr txBox="1"/>
          <p:nvPr/>
        </p:nvSpPr>
        <p:spPr>
          <a:xfrm>
            <a:off x="762315" y="3598860"/>
            <a:ext cx="8028983" cy="3139321"/>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800" dirty="0">
                <a:solidFill>
                  <a:srgbClr val="0000A8"/>
                </a:solidFill>
                <a:latin typeface="Calibri" panose="020F0502020204030204"/>
              </a:rPr>
              <a:t>At r</a:t>
            </a:r>
            <a:r>
              <a:rPr kumimoji="0" lang="en-US" sz="2800" b="0" i="0" u="none" strike="noStrike" kern="1200" cap="none" spc="0" normalizeH="0" baseline="0" noProof="0" dirty="0" err="1">
                <a:ln>
                  <a:noFill/>
                </a:ln>
                <a:solidFill>
                  <a:srgbClr val="0000A8"/>
                </a:solidFill>
                <a:effectLst/>
                <a:uLnTx/>
                <a:uFillTx/>
                <a:latin typeface="Calibri" panose="020F0502020204030204"/>
              </a:rPr>
              <a:t>eceiver</a:t>
            </a:r>
            <a:r>
              <a:rPr kumimoji="0" lang="en-US" sz="2800" b="0" i="0" u="none" strike="noStrike" kern="1200" cap="none" spc="0" normalizeH="0" baseline="0" noProof="0" dirty="0">
                <a:ln>
                  <a:noFill/>
                </a:ln>
                <a:solidFill>
                  <a:srgbClr val="0000A8"/>
                </a:solidFill>
                <a:effectLst/>
                <a:uLnTx/>
                <a:uFillTx/>
                <a:latin typeface="Calibri" panose="020F0502020204030204"/>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rPr>
              <a:t>compute parity of </a:t>
            </a:r>
            <a:r>
              <a:rPr kumimoji="0" lang="en-US" sz="2400" b="0" i="1" u="none" strike="noStrike" kern="1200" cap="none" spc="0" normalizeH="0" baseline="0" noProof="0" dirty="0">
                <a:ln>
                  <a:noFill/>
                </a:ln>
                <a:solidFill>
                  <a:prstClr val="black"/>
                </a:solidFill>
                <a:effectLst/>
                <a:uLnTx/>
                <a:uFillTx/>
                <a:latin typeface="Calibri" panose="020F0502020204030204"/>
              </a:rPr>
              <a:t>d</a:t>
            </a:r>
            <a:r>
              <a:rPr kumimoji="0" lang="en-US" sz="2400" b="0" i="0" u="none" strike="noStrike" kern="1200" cap="none" spc="0" normalizeH="0" baseline="0" noProof="0" dirty="0">
                <a:ln>
                  <a:noFill/>
                </a:ln>
                <a:solidFill>
                  <a:prstClr val="black"/>
                </a:solidFill>
                <a:effectLst/>
                <a:uLnTx/>
                <a:uFillTx/>
                <a:latin typeface="Calibri" panose="020F0502020204030204"/>
              </a:rPr>
              <a:t> received bits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400" dirty="0">
                <a:solidFill>
                  <a:prstClr val="black"/>
                </a:solidFill>
                <a:latin typeface="Calibri" panose="020F0502020204030204"/>
              </a:rPr>
              <a:t>compare with received parity bit – if different than error detected</a:t>
            </a:r>
          </a:p>
          <a:p>
            <a:pPr marL="342900" indent="-342900">
              <a:lnSpc>
                <a:spcPct val="90000"/>
              </a:lnSpc>
              <a:buClr>
                <a:srgbClr val="0013A3"/>
              </a:buClr>
              <a:buFont typeface="Wingdings" pitchFamily="2" charset="2"/>
              <a:buChar char="§"/>
              <a:defRPr/>
            </a:pPr>
            <a:r>
              <a:rPr lang="en-US" sz="2400" dirty="0">
                <a:solidFill>
                  <a:prstClr val="black"/>
                </a:solidFill>
                <a:ea typeface="ＭＳ Ｐゴシック" charset="0"/>
              </a:rPr>
              <a:t>Can detect odd number of bit errors (1,3…) but not even number of bit errors (2,4…), which do not affect parity bit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e.g., error of 1 bit causes the parity bit to flip, but error of 2 bits does not</a:t>
            </a:r>
          </a:p>
          <a:p>
            <a:pPr marL="800100" lvl="1" indent="-342900">
              <a:lnSpc>
                <a:spcPct val="90000"/>
              </a:lnSpc>
              <a:buClr>
                <a:srgbClr val="0013A3"/>
              </a:buClr>
              <a:buFont typeface="Wingdings" pitchFamily="2" charset="2"/>
              <a:buChar char="§"/>
              <a:defRPr/>
            </a:pPr>
            <a:r>
              <a:rPr lang="en-US" sz="2400" dirty="0">
                <a:solidFill>
                  <a:prstClr val="black"/>
                </a:solidFill>
                <a:ea typeface="ＭＳ Ｐゴシック" charset="0"/>
              </a:rPr>
              <a:t>The vast majority of errors are single bit flips</a:t>
            </a:r>
          </a:p>
        </p:txBody>
      </p:sp>
      <p:sp>
        <p:nvSpPr>
          <p:cNvPr id="14" name="TextBox 13">
            <a:extLst>
              <a:ext uri="{FF2B5EF4-FFF2-40B4-BE49-F238E27FC236}">
                <a16:creationId xmlns:a16="http://schemas.microsoft.com/office/drawing/2014/main" id="{5B8E778A-9E5B-FC08-77EE-3AE823D1D38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3317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D6B27-2D57-4249-8EF3-5AC82165CFC6}"/>
              </a:ext>
            </a:extLst>
          </p:cNvPr>
          <p:cNvSpPr>
            <a:spLocks noGrp="1"/>
          </p:cNvSpPr>
          <p:nvPr>
            <p:ph type="title"/>
          </p:nvPr>
        </p:nvSpPr>
        <p:spPr>
          <a:xfrm>
            <a:off x="225468" y="451821"/>
            <a:ext cx="6190277" cy="894622"/>
          </a:xfrm>
        </p:spPr>
        <p:txBody>
          <a:bodyPr>
            <a:noAutofit/>
          </a:bodyPr>
          <a:lstStyle/>
          <a:p>
            <a:r>
              <a:rPr lang="en-US" sz="3600" b="0" dirty="0">
                <a:latin typeface="+mn-lt"/>
              </a:rPr>
              <a:t>Parity checking: two-dimensional </a:t>
            </a:r>
          </a:p>
        </p:txBody>
      </p:sp>
      <p:sp>
        <p:nvSpPr>
          <p:cNvPr id="77" name="Text Box 6">
            <a:extLst>
              <a:ext uri="{FF2B5EF4-FFF2-40B4-BE49-F238E27FC236}">
                <a16:creationId xmlns:a16="http://schemas.microsoft.com/office/drawing/2014/main" id="{51CC5DA7-C934-BA4D-AD2C-59DF1BDF99F6}"/>
              </a:ext>
            </a:extLst>
          </p:cNvPr>
          <p:cNvSpPr txBox="1">
            <a:spLocks noChangeArrowheads="1"/>
          </p:cNvSpPr>
          <p:nvPr/>
        </p:nvSpPr>
        <p:spPr bwMode="auto">
          <a:xfrm>
            <a:off x="287864" y="1396708"/>
            <a:ext cx="5830352" cy="467820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a:defRPr/>
            </a:pPr>
            <a:r>
              <a:rPr lang="en-US" sz="2000" i="0" dirty="0">
                <a:solidFill>
                  <a:srgbClr val="C00000"/>
                </a:solidFill>
                <a:latin typeface="Calibri" panose="020F0502020204030204"/>
              </a:rPr>
              <a:t>multiple parity bits for a two-dimensional array of data bits</a:t>
            </a:r>
            <a:r>
              <a:rPr lang="en-US" sz="2000" i="0" dirty="0">
                <a:solidFill>
                  <a:srgbClr val="CC0000"/>
                </a:solidFill>
                <a:latin typeface="Calibri" panose="020F0502020204030204"/>
              </a:rPr>
              <a:t>:</a:t>
            </a:r>
            <a:r>
              <a:rPr lang="en-US" sz="2000" b="1" i="0" dirty="0">
                <a:solidFill>
                  <a:srgbClr val="CC0000"/>
                </a:solidFill>
                <a:latin typeface="Calibri" panose="020F0502020204030204"/>
              </a:rPr>
              <a:t> </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Transmit data as a block of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of </a:t>
            </a:r>
            <a:r>
              <a:rPr lang="en-GB" sz="2000" dirty="0">
                <a:solidFill>
                  <a:prstClr val="black"/>
                </a:solidFill>
                <a:latin typeface="Calibri" panose="020F0502020204030204"/>
              </a:rPr>
              <a:t>j</a:t>
            </a:r>
            <a:r>
              <a:rPr lang="en-GB" sz="2000" i="0" dirty="0">
                <a:solidFill>
                  <a:prstClr val="black"/>
                </a:solidFill>
                <a:latin typeface="Calibri" panose="020F0502020204030204"/>
              </a:rPr>
              <a:t> bits per row and add parity bit to each row and each column.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For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rows and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columns, compute </a:t>
            </a:r>
            <a:r>
              <a:rPr lang="en-GB" sz="2000" dirty="0">
                <a:solidFill>
                  <a:prstClr val="black"/>
                </a:solidFill>
                <a:latin typeface="Calibri" panose="020F0502020204030204"/>
              </a:rPr>
              <a:t>j</a:t>
            </a:r>
            <a:r>
              <a:rPr lang="en-GB" sz="2000" i="0" dirty="0">
                <a:solidFill>
                  <a:prstClr val="black"/>
                </a:solidFill>
                <a:latin typeface="Calibri" panose="020F0502020204030204"/>
              </a:rPr>
              <a:t> column parity bits (last row), </a:t>
            </a:r>
            <a:r>
              <a:rPr lang="en-GB" sz="2000" dirty="0" err="1">
                <a:solidFill>
                  <a:prstClr val="black"/>
                </a:solidFill>
                <a:latin typeface="Calibri" panose="020F0502020204030204"/>
              </a:rPr>
              <a:t>i</a:t>
            </a:r>
            <a:r>
              <a:rPr lang="en-GB" sz="2000" i="0" dirty="0">
                <a:solidFill>
                  <a:prstClr val="black"/>
                </a:solidFill>
                <a:latin typeface="Calibri" panose="020F0502020204030204"/>
              </a:rPr>
              <a:t> row bits (last column), and one corner parity bit computed by the row and column parity bits. </a:t>
            </a:r>
          </a:p>
          <a:p>
            <a:pPr marL="342900" indent="-225425">
              <a:buClr>
                <a:srgbClr val="000099"/>
              </a:buClr>
              <a:buSzPct val="100000"/>
              <a:buFont typeface="Wingdings" charset="2"/>
              <a:buChar char="§"/>
              <a:defRPr/>
            </a:pPr>
            <a:r>
              <a:rPr lang="en-GB" sz="2000" i="0" dirty="0">
                <a:solidFill>
                  <a:prstClr val="black"/>
                </a:solidFill>
                <a:latin typeface="Calibri" panose="020F0502020204030204"/>
              </a:rPr>
              <a:t>All rows are concatenated and sent out. For the example, the following bits are sent: </a:t>
            </a:r>
          </a:p>
          <a:p>
            <a:pPr marL="1085850" lvl="1" indent="-225425">
              <a:buClr>
                <a:srgbClr val="000099"/>
              </a:buClr>
              <a:buSzPct val="100000"/>
              <a:buFont typeface="Wingdings" charset="2"/>
              <a:buChar char="§"/>
              <a:defRPr/>
            </a:pPr>
            <a:r>
              <a:rPr lang="en-GB" i="0" dirty="0">
                <a:solidFill>
                  <a:prstClr val="black"/>
                </a:solidFill>
                <a:latin typeface="Calibri" panose="020F0502020204030204"/>
              </a:rPr>
              <a:t>1 0 1 0 1 1  1 1 1 1 0 0  0 1 1 1 0 1  0 0 1 0 1 0</a:t>
            </a:r>
          </a:p>
          <a:p>
            <a:pPr marL="342900" lvl="0" indent="-225425">
              <a:buClr>
                <a:srgbClr val="000099"/>
              </a:buClr>
              <a:buSzPct val="100000"/>
              <a:buFont typeface="Wingdings" charset="2"/>
              <a:buChar char="§"/>
              <a:defRPr/>
            </a:pPr>
            <a:r>
              <a:rPr lang="en-GB" sz="2000" i="0" dirty="0">
                <a:solidFill>
                  <a:prstClr val="black"/>
                </a:solidFill>
                <a:latin typeface="Calibri" panose="020F0502020204030204"/>
              </a:rPr>
              <a:t>Can detect and correct single-bit errors (without  retransmission at the TCP layer)</a:t>
            </a:r>
          </a:p>
          <a:p>
            <a:pPr marL="1085850" lvl="1" indent="-225425">
              <a:buClr>
                <a:srgbClr val="000099"/>
              </a:buClr>
              <a:buSzPct val="100000"/>
              <a:buFont typeface="Wingdings" charset="2"/>
              <a:buChar char="§"/>
              <a:defRPr/>
            </a:pPr>
            <a:r>
              <a:rPr lang="en-GB" sz="2000" i="0" dirty="0">
                <a:solidFill>
                  <a:prstClr val="black"/>
                </a:solidFill>
                <a:latin typeface="Calibri" panose="020F0502020204030204"/>
              </a:rPr>
              <a:t>But may (or may not) detect, and cannot correct, multiple bit errors</a:t>
            </a:r>
          </a:p>
        </p:txBody>
      </p:sp>
      <p:grpSp>
        <p:nvGrpSpPr>
          <p:cNvPr id="48" name="Group 47">
            <a:extLst>
              <a:ext uri="{FF2B5EF4-FFF2-40B4-BE49-F238E27FC236}">
                <a16:creationId xmlns:a16="http://schemas.microsoft.com/office/drawing/2014/main" id="{BC8C37ED-BA12-F647-B652-095F6C8D89DE}"/>
              </a:ext>
            </a:extLst>
          </p:cNvPr>
          <p:cNvGrpSpPr/>
          <p:nvPr/>
        </p:nvGrpSpPr>
        <p:grpSpPr>
          <a:xfrm>
            <a:off x="7369706" y="3185264"/>
            <a:ext cx="3683372" cy="2054406"/>
            <a:chOff x="7427845" y="2584175"/>
            <a:chExt cx="3683372" cy="2054406"/>
          </a:xfrm>
        </p:grpSpPr>
        <p:grpSp>
          <p:nvGrpSpPr>
            <p:cNvPr id="36" name="Group 35">
              <a:extLst>
                <a:ext uri="{FF2B5EF4-FFF2-40B4-BE49-F238E27FC236}">
                  <a16:creationId xmlns:a16="http://schemas.microsoft.com/office/drawing/2014/main" id="{EDE48D5F-A407-C04B-A9C2-E5D98B0C44D3}"/>
                </a:ext>
              </a:extLst>
            </p:cNvPr>
            <p:cNvGrpSpPr/>
            <p:nvPr/>
          </p:nvGrpSpPr>
          <p:grpSpPr>
            <a:xfrm>
              <a:off x="8263305" y="2908577"/>
              <a:ext cx="697811" cy="1261499"/>
              <a:chOff x="6586330" y="2915478"/>
              <a:chExt cx="697811" cy="1261499"/>
            </a:xfrm>
          </p:grpSpPr>
          <p:sp>
            <p:nvSpPr>
              <p:cNvPr id="33" name="TextBox 32">
                <a:extLst>
                  <a:ext uri="{FF2B5EF4-FFF2-40B4-BE49-F238E27FC236}">
                    <a16:creationId xmlns:a16="http://schemas.microsoft.com/office/drawing/2014/main" id="{C944698D-E6CC-C449-A789-8924D0498FBB}"/>
                  </a:ext>
                </a:extLst>
              </p:cNvPr>
              <p:cNvSpPr txBox="1"/>
              <p:nvPr/>
            </p:nvSpPr>
            <p:spPr>
              <a:xfrm>
                <a:off x="6586330" y="2915478"/>
                <a:ext cx="535724"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1,1</a:t>
                </a:r>
              </a:p>
            </p:txBody>
          </p:sp>
          <p:sp>
            <p:nvSpPr>
              <p:cNvPr id="80" name="TextBox 79">
                <a:extLst>
                  <a:ext uri="{FF2B5EF4-FFF2-40B4-BE49-F238E27FC236}">
                    <a16:creationId xmlns:a16="http://schemas.microsoft.com/office/drawing/2014/main" id="{2D039C23-D73F-5448-A103-2F2CF92B8164}"/>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2,1</a:t>
                </a:r>
              </a:p>
            </p:txBody>
          </p:sp>
          <p:sp>
            <p:nvSpPr>
              <p:cNvPr id="81" name="TextBox 80">
                <a:extLst>
                  <a:ext uri="{FF2B5EF4-FFF2-40B4-BE49-F238E27FC236}">
                    <a16:creationId xmlns:a16="http://schemas.microsoft.com/office/drawing/2014/main" id="{BA2BF1DC-83F3-C249-9145-C7CA5434E98C}"/>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a:t>
                </a:r>
              </a:p>
            </p:txBody>
          </p:sp>
          <p:sp>
            <p:nvSpPr>
              <p:cNvPr id="34" name="TextBox 33">
                <a:extLst>
                  <a:ext uri="{FF2B5EF4-FFF2-40B4-BE49-F238E27FC236}">
                    <a16:creationId xmlns:a16="http://schemas.microsoft.com/office/drawing/2014/main" id="{46D22450-166D-9C48-8C6B-D1175FAF940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85" name="Group 84">
              <a:extLst>
                <a:ext uri="{FF2B5EF4-FFF2-40B4-BE49-F238E27FC236}">
                  <a16:creationId xmlns:a16="http://schemas.microsoft.com/office/drawing/2014/main" id="{ECBE1618-E8B9-6748-BC30-FB0ED8C27B44}"/>
                </a:ext>
              </a:extLst>
            </p:cNvPr>
            <p:cNvGrpSpPr/>
            <p:nvPr/>
          </p:nvGrpSpPr>
          <p:grpSpPr>
            <a:xfrm>
              <a:off x="10324987" y="2929914"/>
              <a:ext cx="697811" cy="1261499"/>
              <a:chOff x="6586330" y="2915478"/>
              <a:chExt cx="697811" cy="1261499"/>
            </a:xfrm>
          </p:grpSpPr>
          <p:sp>
            <p:nvSpPr>
              <p:cNvPr id="86" name="TextBox 85">
                <a:extLst>
                  <a:ext uri="{FF2B5EF4-FFF2-40B4-BE49-F238E27FC236}">
                    <a16:creationId xmlns:a16="http://schemas.microsoft.com/office/drawing/2014/main" id="{540664BB-FF10-8E40-9786-2DB15D82D03E}"/>
                  </a:ext>
                </a:extLst>
              </p:cNvPr>
              <p:cNvSpPr txBox="1"/>
              <p:nvPr/>
            </p:nvSpPr>
            <p:spPr>
              <a:xfrm>
                <a:off x="6586330" y="2915478"/>
                <a:ext cx="662361"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1,j+1</a:t>
                </a:r>
              </a:p>
            </p:txBody>
          </p:sp>
          <p:sp>
            <p:nvSpPr>
              <p:cNvPr id="87" name="TextBox 86">
                <a:extLst>
                  <a:ext uri="{FF2B5EF4-FFF2-40B4-BE49-F238E27FC236}">
                    <a16:creationId xmlns:a16="http://schemas.microsoft.com/office/drawing/2014/main" id="{1757CDDD-B6F5-CB41-9A45-7536B85F31BC}"/>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2,j+1</a:t>
                </a:r>
              </a:p>
            </p:txBody>
          </p:sp>
          <p:sp>
            <p:nvSpPr>
              <p:cNvPr id="88" name="TextBox 87">
                <a:extLst>
                  <a:ext uri="{FF2B5EF4-FFF2-40B4-BE49-F238E27FC236}">
                    <a16:creationId xmlns:a16="http://schemas.microsoft.com/office/drawing/2014/main" id="{8A09D6BC-B9C0-F343-90A3-B758C9CDE995}"/>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i,j+1</a:t>
                </a:r>
              </a:p>
            </p:txBody>
          </p:sp>
          <p:sp>
            <p:nvSpPr>
              <p:cNvPr id="89" name="TextBox 88">
                <a:extLst>
                  <a:ext uri="{FF2B5EF4-FFF2-40B4-BE49-F238E27FC236}">
                    <a16:creationId xmlns:a16="http://schemas.microsoft.com/office/drawing/2014/main" id="{B439B942-1521-4148-92A1-4DF98667A5C4}"/>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sp>
          <p:nvSpPr>
            <p:cNvPr id="94" name="TextBox 93">
              <a:extLst>
                <a:ext uri="{FF2B5EF4-FFF2-40B4-BE49-F238E27FC236}">
                  <a16:creationId xmlns:a16="http://schemas.microsoft.com/office/drawing/2014/main" id="{A237B252-F326-3D41-A273-920CA835FE83}"/>
                </a:ext>
              </a:extLst>
            </p:cNvPr>
            <p:cNvSpPr txBox="1"/>
            <p:nvPr/>
          </p:nvSpPr>
          <p:spPr>
            <a:xfrm>
              <a:off x="9118145" y="417731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nvGrpSpPr>
            <p:cNvPr id="99" name="Group 98">
              <a:extLst>
                <a:ext uri="{FF2B5EF4-FFF2-40B4-BE49-F238E27FC236}">
                  <a16:creationId xmlns:a16="http://schemas.microsoft.com/office/drawing/2014/main" id="{871CB392-B504-9D4B-B190-2D8CE6EC381B}"/>
                </a:ext>
              </a:extLst>
            </p:cNvPr>
            <p:cNvGrpSpPr/>
            <p:nvPr/>
          </p:nvGrpSpPr>
          <p:grpSpPr>
            <a:xfrm>
              <a:off x="9722377" y="2910339"/>
              <a:ext cx="697811" cy="1261499"/>
              <a:chOff x="6586330" y="2915478"/>
              <a:chExt cx="697811" cy="1261499"/>
            </a:xfrm>
          </p:grpSpPr>
          <p:sp>
            <p:nvSpPr>
              <p:cNvPr id="101" name="TextBox 100">
                <a:extLst>
                  <a:ext uri="{FF2B5EF4-FFF2-40B4-BE49-F238E27FC236}">
                    <a16:creationId xmlns:a16="http://schemas.microsoft.com/office/drawing/2014/main" id="{613C2A54-86CC-EE45-930A-2F1B5F76F1C6}"/>
                  </a:ext>
                </a:extLst>
              </p:cNvPr>
              <p:cNvSpPr txBox="1"/>
              <p:nvPr/>
            </p:nvSpPr>
            <p:spPr>
              <a:xfrm>
                <a:off x="6586330" y="2915478"/>
                <a:ext cx="49084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1,j</a:t>
                </a:r>
              </a:p>
            </p:txBody>
          </p:sp>
          <p:sp>
            <p:nvSpPr>
              <p:cNvPr id="102" name="TextBox 101">
                <a:extLst>
                  <a:ext uri="{FF2B5EF4-FFF2-40B4-BE49-F238E27FC236}">
                    <a16:creationId xmlns:a16="http://schemas.microsoft.com/office/drawing/2014/main" id="{2D2317C2-620E-B441-B816-82ABFCA865CE}"/>
                  </a:ext>
                </a:extLst>
              </p:cNvPr>
              <p:cNvSpPr txBox="1"/>
              <p:nvPr/>
            </p:nvSpPr>
            <p:spPr>
              <a:xfrm>
                <a:off x="6588401" y="3213650"/>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2,j</a:t>
                </a:r>
              </a:p>
            </p:txBody>
          </p:sp>
          <p:sp>
            <p:nvSpPr>
              <p:cNvPr id="103" name="TextBox 102">
                <a:extLst>
                  <a:ext uri="{FF2B5EF4-FFF2-40B4-BE49-F238E27FC236}">
                    <a16:creationId xmlns:a16="http://schemas.microsoft.com/office/drawing/2014/main" id="{83E4A7B0-DEC7-9840-9098-E16CFD3E48DB}"/>
                  </a:ext>
                </a:extLst>
              </p:cNvPr>
              <p:cNvSpPr txBox="1"/>
              <p:nvPr/>
            </p:nvSpPr>
            <p:spPr>
              <a:xfrm>
                <a:off x="6588401" y="3776867"/>
                <a:ext cx="69574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err="1">
                    <a:ln>
                      <a:noFill/>
                    </a:ln>
                    <a:solidFill>
                      <a:prstClr val="black"/>
                    </a:solidFill>
                    <a:effectLst/>
                    <a:uLnTx/>
                    <a:uFillTx/>
                    <a:latin typeface="Calibri" panose="020F0502020204030204"/>
                    <a:ea typeface="+mn-ea"/>
                    <a:cs typeface="+mn-cs"/>
                  </a:rPr>
                  <a:t>i,j</a:t>
                </a:r>
                <a:endPar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endParaRPr>
              </a:p>
            </p:txBody>
          </p:sp>
          <p:sp>
            <p:nvSpPr>
              <p:cNvPr id="104" name="TextBox 103">
                <a:extLst>
                  <a:ext uri="{FF2B5EF4-FFF2-40B4-BE49-F238E27FC236}">
                    <a16:creationId xmlns:a16="http://schemas.microsoft.com/office/drawing/2014/main" id="{6AD0FFBC-3E5D-B747-A2D9-8C7CCF8AF033}"/>
                  </a:ext>
                </a:extLst>
              </p:cNvPr>
              <p:cNvSpPr txBox="1"/>
              <p:nvPr/>
            </p:nvSpPr>
            <p:spPr>
              <a:xfrm>
                <a:off x="6625087" y="3488522"/>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grpSp>
        <p:grpSp>
          <p:nvGrpSpPr>
            <p:cNvPr id="40" name="Group 39">
              <a:extLst>
                <a:ext uri="{FF2B5EF4-FFF2-40B4-BE49-F238E27FC236}">
                  <a16:creationId xmlns:a16="http://schemas.microsoft.com/office/drawing/2014/main" id="{A8299630-3B5D-FA41-BE50-0635687D6C07}"/>
                </a:ext>
              </a:extLst>
            </p:cNvPr>
            <p:cNvGrpSpPr/>
            <p:nvPr/>
          </p:nvGrpSpPr>
          <p:grpSpPr>
            <a:xfrm>
              <a:off x="8262620" y="4202830"/>
              <a:ext cx="2848597" cy="435751"/>
              <a:chOff x="8262620" y="4431427"/>
              <a:chExt cx="2848597" cy="435751"/>
            </a:xfrm>
          </p:grpSpPr>
          <p:sp>
            <p:nvSpPr>
              <p:cNvPr id="91" name="TextBox 90">
                <a:extLst>
                  <a:ext uri="{FF2B5EF4-FFF2-40B4-BE49-F238E27FC236}">
                    <a16:creationId xmlns:a16="http://schemas.microsoft.com/office/drawing/2014/main" id="{B9FC4B06-FE86-0241-A54D-2E39511522A6}"/>
                  </a:ext>
                </a:extLst>
              </p:cNvPr>
              <p:cNvSpPr txBox="1"/>
              <p:nvPr/>
            </p:nvSpPr>
            <p:spPr>
              <a:xfrm>
                <a:off x="8262620" y="4431427"/>
                <a:ext cx="681597"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i+1,1</a:t>
                </a:r>
              </a:p>
            </p:txBody>
          </p:sp>
          <p:sp>
            <p:nvSpPr>
              <p:cNvPr id="92" name="TextBox 91">
                <a:extLst>
                  <a:ext uri="{FF2B5EF4-FFF2-40B4-BE49-F238E27FC236}">
                    <a16:creationId xmlns:a16="http://schemas.microsoft.com/office/drawing/2014/main" id="{081BBA99-E820-A847-ADAB-D0C1352EF8AF}"/>
                  </a:ext>
                </a:extLst>
              </p:cNvPr>
              <p:cNvSpPr txBox="1"/>
              <p:nvPr/>
            </p:nvSpPr>
            <p:spPr>
              <a:xfrm>
                <a:off x="10329998" y="4467068"/>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i+1,j+1</a:t>
                </a:r>
              </a:p>
            </p:txBody>
          </p:sp>
          <p:sp>
            <p:nvSpPr>
              <p:cNvPr id="100" name="TextBox 99">
                <a:extLst>
                  <a:ext uri="{FF2B5EF4-FFF2-40B4-BE49-F238E27FC236}">
                    <a16:creationId xmlns:a16="http://schemas.microsoft.com/office/drawing/2014/main" id="{63A70BE1-4344-514A-9FD8-EEDB3D90BE1F}"/>
                  </a:ext>
                </a:extLst>
              </p:cNvPr>
              <p:cNvSpPr txBox="1"/>
              <p:nvPr/>
            </p:nvSpPr>
            <p:spPr>
              <a:xfrm>
                <a:off x="9727388" y="4447493"/>
                <a:ext cx="781219"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r>
                  <a:rPr kumimoji="0" lang="en-US" sz="2000" b="0" i="0" u="none" strike="noStrike" kern="1200" cap="none" spc="0" normalizeH="0" baseline="-25000" noProof="0" dirty="0">
                    <a:ln>
                      <a:noFill/>
                    </a:ln>
                    <a:solidFill>
                      <a:prstClr val="black"/>
                    </a:solidFill>
                    <a:effectLst/>
                    <a:uLnTx/>
                    <a:uFillTx/>
                    <a:latin typeface="Calibri" panose="020F0502020204030204"/>
                    <a:ea typeface="+mn-ea"/>
                    <a:cs typeface="+mn-cs"/>
                  </a:rPr>
                  <a:t>i+1,j</a:t>
                </a:r>
              </a:p>
            </p:txBody>
          </p:sp>
        </p:grpSp>
        <p:cxnSp>
          <p:nvCxnSpPr>
            <p:cNvPr id="42" name="Straight Connector 41">
              <a:extLst>
                <a:ext uri="{FF2B5EF4-FFF2-40B4-BE49-F238E27FC236}">
                  <a16:creationId xmlns:a16="http://schemas.microsoft.com/office/drawing/2014/main" id="{EA192B66-3D53-C344-8E15-4A113F550BCC}"/>
                </a:ext>
              </a:extLst>
            </p:cNvPr>
            <p:cNvCxnSpPr>
              <a:cxnSpLocks/>
            </p:cNvCxnSpPr>
            <p:nvPr/>
          </p:nvCxnSpPr>
          <p:spPr>
            <a:xfrm>
              <a:off x="8343900" y="4214192"/>
              <a:ext cx="2087218"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D3EDC64F-75DF-3544-940A-FF23612E6832}"/>
                </a:ext>
              </a:extLst>
            </p:cNvPr>
            <p:cNvCxnSpPr>
              <a:cxnSpLocks/>
            </p:cNvCxnSpPr>
            <p:nvPr/>
          </p:nvCxnSpPr>
          <p:spPr>
            <a:xfrm flipV="1">
              <a:off x="10325100" y="3064566"/>
              <a:ext cx="0" cy="128877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04B65393-F205-D44E-859B-6DDFD00A54AB}"/>
                </a:ext>
              </a:extLst>
            </p:cNvPr>
            <p:cNvSpPr txBox="1"/>
            <p:nvPr/>
          </p:nvSpPr>
          <p:spPr>
            <a:xfrm>
              <a:off x="9111519" y="3792998"/>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14" name="TextBox 113">
              <a:extLst>
                <a:ext uri="{FF2B5EF4-FFF2-40B4-BE49-F238E27FC236}">
                  <a16:creationId xmlns:a16="http://schemas.microsoft.com/office/drawing/2014/main" id="{6F246479-82B6-CC42-AA75-38590A7183FB}"/>
                </a:ext>
              </a:extLst>
            </p:cNvPr>
            <p:cNvSpPr txBox="1"/>
            <p:nvPr/>
          </p:nvSpPr>
          <p:spPr>
            <a:xfrm>
              <a:off x="9104893" y="3478259"/>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1" name="TextBox 120">
              <a:extLst>
                <a:ext uri="{FF2B5EF4-FFF2-40B4-BE49-F238E27FC236}">
                  <a16:creationId xmlns:a16="http://schemas.microsoft.com/office/drawing/2014/main" id="{188E25CB-A5E5-7746-A6CE-70F20EABDD13}"/>
                </a:ext>
              </a:extLst>
            </p:cNvPr>
            <p:cNvSpPr txBox="1"/>
            <p:nvPr/>
          </p:nvSpPr>
          <p:spPr>
            <a:xfrm>
              <a:off x="9108206" y="3183395"/>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125" name="TextBox 124">
              <a:extLst>
                <a:ext uri="{FF2B5EF4-FFF2-40B4-BE49-F238E27FC236}">
                  <a16:creationId xmlns:a16="http://schemas.microsoft.com/office/drawing/2014/main" id="{F1623188-ECD3-CD45-9B38-1810F9AC34B4}"/>
                </a:ext>
              </a:extLst>
            </p:cNvPr>
            <p:cNvSpPr txBox="1"/>
            <p:nvPr/>
          </p:nvSpPr>
          <p:spPr>
            <a:xfrm>
              <a:off x="9111519" y="2878596"/>
              <a:ext cx="62800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 .</a:t>
              </a:r>
            </a:p>
          </p:txBody>
        </p:sp>
        <p:sp>
          <p:nvSpPr>
            <p:cNvPr id="45" name="TextBox 44">
              <a:extLst>
                <a:ext uri="{FF2B5EF4-FFF2-40B4-BE49-F238E27FC236}">
                  <a16:creationId xmlns:a16="http://schemas.microsoft.com/office/drawing/2014/main" id="{075C454A-9055-274C-8AE9-BC10FD110ACF}"/>
                </a:ext>
              </a:extLst>
            </p:cNvPr>
            <p:cNvSpPr txBox="1"/>
            <p:nvPr/>
          </p:nvSpPr>
          <p:spPr>
            <a:xfrm>
              <a:off x="9670775" y="2584175"/>
              <a:ext cx="1041311"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row parity</a:t>
              </a:r>
            </a:p>
          </p:txBody>
        </p:sp>
        <p:sp>
          <p:nvSpPr>
            <p:cNvPr id="126" name="TextBox 125">
              <a:extLst>
                <a:ext uri="{FF2B5EF4-FFF2-40B4-BE49-F238E27FC236}">
                  <a16:creationId xmlns:a16="http://schemas.microsoft.com/office/drawing/2014/main" id="{46F66526-ADFA-E742-BBA6-59931424B985}"/>
                </a:ext>
              </a:extLst>
            </p:cNvPr>
            <p:cNvSpPr txBox="1"/>
            <p:nvPr/>
          </p:nvSpPr>
          <p:spPr>
            <a:xfrm>
              <a:off x="7427845" y="3998845"/>
              <a:ext cx="803297" cy="491225"/>
            </a:xfrm>
            <a:prstGeom prst="rect">
              <a:avLst/>
            </a:prstGeom>
            <a:noFill/>
          </p:spPr>
          <p:txBody>
            <a:bodyPr wrap="non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column</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 parity</a:t>
              </a:r>
            </a:p>
          </p:txBody>
        </p:sp>
        <p:cxnSp>
          <p:nvCxnSpPr>
            <p:cNvPr id="47" name="Straight Arrow Connector 46">
              <a:extLst>
                <a:ext uri="{FF2B5EF4-FFF2-40B4-BE49-F238E27FC236}">
                  <a16:creationId xmlns:a16="http://schemas.microsoft.com/office/drawing/2014/main" id="{11C8D069-C2ED-A44C-9956-17294561F5BD}"/>
                </a:ext>
              </a:extLst>
            </p:cNvPr>
            <p:cNvCxnSpPr/>
            <p:nvPr/>
          </p:nvCxnSpPr>
          <p:spPr>
            <a:xfrm>
              <a:off x="9760226" y="2922104"/>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40D686DE-0503-804F-B89F-FF5DF77D52F2}"/>
                </a:ext>
              </a:extLst>
            </p:cNvPr>
            <p:cNvCxnSpPr>
              <a:cxnSpLocks/>
            </p:cNvCxnSpPr>
            <p:nvPr/>
          </p:nvCxnSpPr>
          <p:spPr>
            <a:xfrm rot="16200000" flipH="1" flipV="1">
              <a:off x="7795591" y="4137991"/>
              <a:ext cx="854766" cy="0"/>
            </a:xfrm>
            <a:prstGeom prst="straightConnector1">
              <a:avLst/>
            </a:prstGeom>
            <a:ln w="22225">
              <a:solidFill>
                <a:srgbClr val="0000A8"/>
              </a:solidFill>
              <a:tailEnd type="triangle"/>
            </a:ln>
          </p:spPr>
          <p:style>
            <a:lnRef idx="1">
              <a:schemeClr val="accent1"/>
            </a:lnRef>
            <a:fillRef idx="0">
              <a:schemeClr val="accent1"/>
            </a:fillRef>
            <a:effectRef idx="0">
              <a:schemeClr val="accent1"/>
            </a:effectRef>
            <a:fontRef idx="minor">
              <a:schemeClr val="tx1"/>
            </a:fontRef>
          </p:style>
        </p:cxnSp>
      </p:grpSp>
      <p:sp>
        <p:nvSpPr>
          <p:cNvPr id="138" name="TextBox 137">
            <a:extLst>
              <a:ext uri="{FF2B5EF4-FFF2-40B4-BE49-F238E27FC236}">
                <a16:creationId xmlns:a16="http://schemas.microsoft.com/office/drawing/2014/main" id="{4EC65261-0C24-C74C-8E9A-2A56766B1C75}"/>
              </a:ext>
            </a:extLst>
          </p:cNvPr>
          <p:cNvSpPr txBox="1"/>
          <p:nvPr/>
        </p:nvSpPr>
        <p:spPr>
          <a:xfrm>
            <a:off x="7453238" y="618132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8" name="Group 7">
            <a:extLst>
              <a:ext uri="{FF2B5EF4-FFF2-40B4-BE49-F238E27FC236}">
                <a16:creationId xmlns:a16="http://schemas.microsoft.com/office/drawing/2014/main" id="{09272CE8-BCAC-9C4C-9705-97A73B0CF4DC}"/>
              </a:ext>
            </a:extLst>
          </p:cNvPr>
          <p:cNvGrpSpPr/>
          <p:nvPr/>
        </p:nvGrpSpPr>
        <p:grpSpPr>
          <a:xfrm>
            <a:off x="7444875" y="5336498"/>
            <a:ext cx="1112530" cy="1123229"/>
            <a:chOff x="6988036" y="4811287"/>
            <a:chExt cx="1112530" cy="1123229"/>
          </a:xfrm>
        </p:grpSpPr>
        <p:sp>
          <p:nvSpPr>
            <p:cNvPr id="137" name="TextBox 136">
              <a:extLst>
                <a:ext uri="{FF2B5EF4-FFF2-40B4-BE49-F238E27FC236}">
                  <a16:creationId xmlns:a16="http://schemas.microsoft.com/office/drawing/2014/main" id="{6DDE17ED-6E8D-F04B-9604-B0A5821E38CF}"/>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49" name="TextBox 48">
              <a:extLst>
                <a:ext uri="{FF2B5EF4-FFF2-40B4-BE49-F238E27FC236}">
                  <a16:creationId xmlns:a16="http://schemas.microsoft.com/office/drawing/2014/main" id="{4E00D9F1-D52C-844A-BE08-19ADE51A3710}"/>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130" name="TextBox 129">
              <a:extLst>
                <a:ext uri="{FF2B5EF4-FFF2-40B4-BE49-F238E27FC236}">
                  <a16:creationId xmlns:a16="http://schemas.microsoft.com/office/drawing/2014/main" id="{B4D5B75B-274E-994B-B768-CAAFF3CC0506}"/>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54" name="Straight Connector 53">
              <a:extLst>
                <a:ext uri="{FF2B5EF4-FFF2-40B4-BE49-F238E27FC236}">
                  <a16:creationId xmlns:a16="http://schemas.microsoft.com/office/drawing/2014/main" id="{F153A1B6-BE52-3A4D-8CDE-7C98D4727C7E}"/>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F6AD3BF-7B3D-5B44-8D09-3017B18E8082}"/>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82" name="TextBox 81">
            <a:extLst>
              <a:ext uri="{FF2B5EF4-FFF2-40B4-BE49-F238E27FC236}">
                <a16:creationId xmlns:a16="http://schemas.microsoft.com/office/drawing/2014/main" id="{A1B2F7C9-BA8F-734E-AE49-FE038EB1EE2D}"/>
              </a:ext>
            </a:extLst>
          </p:cNvPr>
          <p:cNvSpPr txBox="1"/>
          <p:nvPr/>
        </p:nvSpPr>
        <p:spPr>
          <a:xfrm>
            <a:off x="8374799" y="5335361"/>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0" name="TextBox 89">
            <a:extLst>
              <a:ext uri="{FF2B5EF4-FFF2-40B4-BE49-F238E27FC236}">
                <a16:creationId xmlns:a16="http://schemas.microsoft.com/office/drawing/2014/main" id="{D121A369-07B3-9847-8A6A-A16A48324B3B}"/>
              </a:ext>
            </a:extLst>
          </p:cNvPr>
          <p:cNvSpPr txBox="1"/>
          <p:nvPr/>
        </p:nvSpPr>
        <p:spPr>
          <a:xfrm>
            <a:off x="8370249" y="562082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93" name="TextBox 92">
            <a:extLst>
              <a:ext uri="{FF2B5EF4-FFF2-40B4-BE49-F238E27FC236}">
                <a16:creationId xmlns:a16="http://schemas.microsoft.com/office/drawing/2014/main" id="{F163229F-F15C-4A48-A59E-D1181FDA985E}"/>
              </a:ext>
            </a:extLst>
          </p:cNvPr>
          <p:cNvSpPr txBox="1"/>
          <p:nvPr/>
        </p:nvSpPr>
        <p:spPr>
          <a:xfrm>
            <a:off x="8370249" y="5904017"/>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98" name="TextBox 97">
            <a:extLst>
              <a:ext uri="{FF2B5EF4-FFF2-40B4-BE49-F238E27FC236}">
                <a16:creationId xmlns:a16="http://schemas.microsoft.com/office/drawing/2014/main" id="{B102871F-98D3-C94B-9B9D-9EDFBD1DA591}"/>
              </a:ext>
            </a:extLst>
          </p:cNvPr>
          <p:cNvSpPr txBox="1"/>
          <p:nvPr/>
        </p:nvSpPr>
        <p:spPr>
          <a:xfrm>
            <a:off x="8375936" y="6189484"/>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6" name="TextBox 75">
            <a:extLst>
              <a:ext uri="{FF2B5EF4-FFF2-40B4-BE49-F238E27FC236}">
                <a16:creationId xmlns:a16="http://schemas.microsoft.com/office/drawing/2014/main" id="{64EFFD78-C794-F24E-BE55-B812FA8E6373}"/>
              </a:ext>
            </a:extLst>
          </p:cNvPr>
          <p:cNvSpPr txBox="1"/>
          <p:nvPr/>
        </p:nvSpPr>
        <p:spPr>
          <a:xfrm>
            <a:off x="6341368" y="5329924"/>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anose="020F0502020204030204"/>
                <a:ea typeface="+mn-ea"/>
                <a:cs typeface="+mn-cs"/>
              </a:rPr>
              <a:t>no errors: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9EF81C9D-B95D-2C44-BE40-11AABF659EE6}"/>
              </a:ext>
            </a:extLst>
          </p:cNvPr>
          <p:cNvGrpSpPr/>
          <p:nvPr/>
        </p:nvGrpSpPr>
        <p:grpSpPr>
          <a:xfrm>
            <a:off x="10293917" y="5587934"/>
            <a:ext cx="1821607" cy="359137"/>
            <a:chOff x="9837078" y="5062723"/>
            <a:chExt cx="1821607" cy="359137"/>
          </a:xfrm>
        </p:grpSpPr>
        <p:sp>
          <p:nvSpPr>
            <p:cNvPr id="150" name="TextBox 149">
              <a:extLst>
                <a:ext uri="{FF2B5EF4-FFF2-40B4-BE49-F238E27FC236}">
                  <a16:creationId xmlns:a16="http://schemas.microsoft.com/office/drawing/2014/main" id="{173E8487-5115-ED45-91CD-12473E6CE35C}"/>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83" name="Straight Arrow Connector 82">
              <a:extLst>
                <a:ext uri="{FF2B5EF4-FFF2-40B4-BE49-F238E27FC236}">
                  <a16:creationId xmlns:a16="http://schemas.microsoft.com/office/drawing/2014/main" id="{6D1057B9-5603-6B48-B071-08FE0B7172F9}"/>
                </a:ext>
              </a:extLst>
            </p:cNvPr>
            <p:cNvCxnSpPr>
              <a:cxnSpLocks/>
            </p:cNvCxnSpPr>
            <p:nvPr/>
          </p:nvCxnSpPr>
          <p:spPr>
            <a:xfrm flipV="1">
              <a:off x="9837078" y="523445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7093EA-088C-E94A-9077-958AC4C824B7}"/>
              </a:ext>
            </a:extLst>
          </p:cNvPr>
          <p:cNvGrpSpPr/>
          <p:nvPr/>
        </p:nvGrpSpPr>
        <p:grpSpPr>
          <a:xfrm>
            <a:off x="10386853" y="5297367"/>
            <a:ext cx="546945" cy="1621566"/>
            <a:chOff x="9930014" y="4772156"/>
            <a:chExt cx="546945" cy="1621566"/>
          </a:xfrm>
        </p:grpSpPr>
        <p:sp>
          <p:nvSpPr>
            <p:cNvPr id="143" name="TextBox 142">
              <a:extLst>
                <a:ext uri="{FF2B5EF4-FFF2-40B4-BE49-F238E27FC236}">
                  <a16:creationId xmlns:a16="http://schemas.microsoft.com/office/drawing/2014/main" id="{234B127E-41D4-8C49-8FF0-07C5874E8EF9}"/>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9" name="Straight Arrow Connector 148">
              <a:extLst>
                <a:ext uri="{FF2B5EF4-FFF2-40B4-BE49-F238E27FC236}">
                  <a16:creationId xmlns:a16="http://schemas.microsoft.com/office/drawing/2014/main" id="{CCC6F7F0-B384-914D-A818-618271BAAA48}"/>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53C287F-C7E3-0347-8FC0-F420618EE025}"/>
              </a:ext>
            </a:extLst>
          </p:cNvPr>
          <p:cNvGrpSpPr/>
          <p:nvPr/>
        </p:nvGrpSpPr>
        <p:grpSpPr>
          <a:xfrm>
            <a:off x="8803224" y="5299158"/>
            <a:ext cx="2744420" cy="1243263"/>
            <a:chOff x="8346385" y="4773947"/>
            <a:chExt cx="2744420" cy="1243263"/>
          </a:xfrm>
        </p:grpSpPr>
        <p:grpSp>
          <p:nvGrpSpPr>
            <p:cNvPr id="12" name="Group 11">
              <a:extLst>
                <a:ext uri="{FF2B5EF4-FFF2-40B4-BE49-F238E27FC236}">
                  <a16:creationId xmlns:a16="http://schemas.microsoft.com/office/drawing/2014/main" id="{D4505FCD-484D-0344-B9C0-4C24ED7C7920}"/>
                </a:ext>
              </a:extLst>
            </p:cNvPr>
            <p:cNvGrpSpPr/>
            <p:nvPr/>
          </p:nvGrpSpPr>
          <p:grpSpPr>
            <a:xfrm>
              <a:off x="9873379" y="4773947"/>
              <a:ext cx="1217426" cy="1214161"/>
              <a:chOff x="9873379" y="4773947"/>
              <a:chExt cx="1217426" cy="1214161"/>
            </a:xfrm>
          </p:grpSpPr>
          <p:sp>
            <p:nvSpPr>
              <p:cNvPr id="141" name="TextBox 140">
                <a:extLst>
                  <a:ext uri="{FF2B5EF4-FFF2-40B4-BE49-F238E27FC236}">
                    <a16:creationId xmlns:a16="http://schemas.microsoft.com/office/drawing/2014/main" id="{B89F2045-70A1-F94B-8859-95531C4604F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42" name="Group 141">
                <a:extLst>
                  <a:ext uri="{FF2B5EF4-FFF2-40B4-BE49-F238E27FC236}">
                    <a16:creationId xmlns:a16="http://schemas.microsoft.com/office/drawing/2014/main" id="{AC319AFE-17A7-2B4C-8668-7FE48598E0BE}"/>
                  </a:ext>
                </a:extLst>
              </p:cNvPr>
              <p:cNvGrpSpPr/>
              <p:nvPr/>
            </p:nvGrpSpPr>
            <p:grpSpPr>
              <a:xfrm>
                <a:off x="9880003" y="4773947"/>
                <a:ext cx="1210802" cy="1214161"/>
                <a:chOff x="6394173" y="4840358"/>
                <a:chExt cx="1210802" cy="1214161"/>
              </a:xfrm>
            </p:grpSpPr>
            <p:sp>
              <p:nvSpPr>
                <p:cNvPr id="144" name="TextBox 143">
                  <a:extLst>
                    <a:ext uri="{FF2B5EF4-FFF2-40B4-BE49-F238E27FC236}">
                      <a16:creationId xmlns:a16="http://schemas.microsoft.com/office/drawing/2014/main" id="{B0E8F038-35AD-0946-9AF8-3B82D62EFAD1}"/>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45" name="TextBox 144">
                  <a:extLst>
                    <a:ext uri="{FF2B5EF4-FFF2-40B4-BE49-F238E27FC236}">
                      <a16:creationId xmlns:a16="http://schemas.microsoft.com/office/drawing/2014/main" id="{1B46CC5B-41FC-3046-A483-F2909BFB7D3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46" name="TextBox 145">
                  <a:extLst>
                    <a:ext uri="{FF2B5EF4-FFF2-40B4-BE49-F238E27FC236}">
                      <a16:creationId xmlns:a16="http://schemas.microsoft.com/office/drawing/2014/main" id="{46418A9F-75BF-B047-85AA-68BAE639890F}"/>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8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47" name="Straight Connector 146">
                  <a:extLst>
                    <a:ext uri="{FF2B5EF4-FFF2-40B4-BE49-F238E27FC236}">
                      <a16:creationId xmlns:a16="http://schemas.microsoft.com/office/drawing/2014/main" id="{A7665A79-628F-EF47-A9DA-75CCD8B6F9D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06629B4-5BDA-B443-9A30-123782498104}"/>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5" name="TextBox 94">
              <a:extLst>
                <a:ext uri="{FF2B5EF4-FFF2-40B4-BE49-F238E27FC236}">
                  <a16:creationId xmlns:a16="http://schemas.microsoft.com/office/drawing/2014/main" id="{2248BD76-7CB1-F24E-9D14-EBFA827837AC}"/>
                </a:ext>
              </a:extLst>
            </p:cNvPr>
            <p:cNvSpPr txBox="1"/>
            <p:nvPr/>
          </p:nvSpPr>
          <p:spPr>
            <a:xfrm>
              <a:off x="8346385" y="4811367"/>
              <a:ext cx="1411353" cy="1205843"/>
            </a:xfrm>
            <a:prstGeom prst="rect">
              <a:avLst/>
            </a:prstGeom>
            <a:noFill/>
          </p:spPr>
          <p:txBody>
            <a:bodyPr wrap="square" rtlCol="0">
              <a:spAutoFit/>
            </a:bodyPr>
            <a:lstStyle/>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detected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and</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correctable</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single-bit</a:t>
              </a:r>
            </a:p>
            <a:p>
              <a:pPr marL="0" marR="0" lvl="0" indent="0" algn="r" defTabSz="914400" rtl="0" eaLnBrk="1" fontAlgn="auto" latinLnBrk="0" hangingPunct="1">
                <a:lnSpc>
                  <a:spcPct val="8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error:</a:t>
              </a:r>
            </a:p>
          </p:txBody>
        </p:sp>
      </p:grpSp>
      <p:sp>
        <p:nvSpPr>
          <p:cNvPr id="78" name="TextBox 77">
            <a:extLst>
              <a:ext uri="{FF2B5EF4-FFF2-40B4-BE49-F238E27FC236}">
                <a16:creationId xmlns:a16="http://schemas.microsoft.com/office/drawing/2014/main" id="{7BC89C6F-5DA4-294F-83CF-68C618AD67A3}"/>
              </a:ext>
            </a:extLst>
          </p:cNvPr>
          <p:cNvSpPr txBox="1"/>
          <p:nvPr/>
        </p:nvSpPr>
        <p:spPr>
          <a:xfrm>
            <a:off x="6136211" y="8100"/>
            <a:ext cx="6099777" cy="3416320"/>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lang="en-US" sz="2000" dirty="0">
                <a:solidFill>
                  <a:srgbClr val="0000A8"/>
                </a:solidFill>
                <a:latin typeface="Calibri  "/>
              </a:rPr>
              <a:t>At r</a:t>
            </a:r>
            <a:r>
              <a:rPr kumimoji="0" lang="en-US" sz="2000" b="0" i="0" u="none" strike="noStrike" kern="1200" cap="none" spc="0" normalizeH="0" baseline="0" noProof="0" dirty="0" err="1">
                <a:ln>
                  <a:noFill/>
                </a:ln>
                <a:solidFill>
                  <a:srgbClr val="0000A8"/>
                </a:solidFill>
                <a:effectLst/>
                <a:uLnTx/>
                <a:uFillTx/>
                <a:latin typeface="Calibri  "/>
              </a:rPr>
              <a:t>eceiver</a:t>
            </a:r>
            <a:r>
              <a:rPr kumimoji="0" lang="en-US" sz="2000" b="0" i="0" u="none" strike="noStrike" kern="1200" cap="none" spc="0" normalizeH="0" baseline="0" noProof="0" dirty="0">
                <a:ln>
                  <a:noFill/>
                </a:ln>
                <a:solidFill>
                  <a:srgbClr val="0000A8"/>
                </a:solidFill>
                <a:effectLst/>
                <a:uLnTx/>
                <a:uFillTx/>
                <a:latin typeface="Calibri  "/>
              </a:rPr>
              <a:t>:</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compute the row, column and corner parity  bits, and compare with received parity bits</a:t>
            </a:r>
          </a:p>
          <a:p>
            <a:pPr marL="800100" lvl="1" indent="-342900">
              <a:lnSpc>
                <a:spcPct val="90000"/>
              </a:lnSpc>
              <a:buClr>
                <a:srgbClr val="0013A3"/>
              </a:buClr>
              <a:buFont typeface="Wingdings" pitchFamily="2" charset="2"/>
              <a:buChar char="§"/>
              <a:defRPr/>
            </a:pPr>
            <a:r>
              <a:rPr lang="en-GB" sz="2000" dirty="0"/>
              <a:t>If sum of # row parity errors and # column parity errors is odd, then the corner parity </a:t>
            </a:r>
            <a:r>
              <a:rPr lang="en-GB" sz="2000" dirty="0">
                <a:solidFill>
                  <a:prstClr val="black"/>
                </a:solidFill>
              </a:rPr>
              <a:t>bit also has an error; if even, then </a:t>
            </a:r>
            <a:r>
              <a:rPr lang="en-GB" sz="2000" dirty="0"/>
              <a:t>the corner parity </a:t>
            </a:r>
            <a:r>
              <a:rPr lang="en-GB" sz="2000" dirty="0">
                <a:solidFill>
                  <a:prstClr val="black"/>
                </a:solidFill>
              </a:rPr>
              <a:t>bit has no error</a:t>
            </a:r>
            <a:endParaRPr lang="en-US" sz="2000" dirty="0">
              <a:solidFill>
                <a:prstClr val="black"/>
              </a:solidFill>
              <a:latin typeface="Calibri  "/>
              <a:ea typeface="ＭＳ Ｐゴシック" charset="0"/>
            </a:endParaRP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ea typeface="ＭＳ Ｐゴシック" charset="0"/>
              </a:rPr>
              <a:t>For the example, receiver detects 2 parity errors, hence the erroneous data bit can be identified by the row and column numbers of the parity errors:</a:t>
            </a:r>
          </a:p>
          <a:p>
            <a:pPr marL="342900" marR="0" lvl="0" indent="-342900" algn="l" defTabSz="914400" rtl="0" eaLnBrk="1" fontAlgn="auto" latinLnBrk="0" hangingPunct="1">
              <a:lnSpc>
                <a:spcPct val="90000"/>
              </a:lnSpc>
              <a:spcBef>
                <a:spcPts val="0"/>
              </a:spcBef>
              <a:spcAft>
                <a:spcPts val="0"/>
              </a:spcAft>
              <a:buClr>
                <a:srgbClr val="0013A3"/>
              </a:buClr>
              <a:buSzTx/>
              <a:buFont typeface="Wingdings" pitchFamily="2" charset="2"/>
              <a:buChar char="§"/>
              <a:tabLst/>
              <a:defRPr/>
            </a:pPr>
            <a:r>
              <a:rPr lang="en-US" sz="2000" dirty="0">
                <a:solidFill>
                  <a:prstClr val="black"/>
                </a:solidFill>
                <a:latin typeface="Calibri  "/>
              </a:rPr>
              <a:t>Received: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0</a:t>
            </a:r>
            <a:r>
              <a:rPr lang="en-US" dirty="0">
                <a:latin typeface="Calibri  "/>
              </a:rPr>
              <a:t>  0 1 1 1 0 1  0 </a:t>
            </a:r>
            <a:r>
              <a:rPr lang="en-US" dirty="0">
                <a:solidFill>
                  <a:srgbClr val="FF0000"/>
                </a:solidFill>
                <a:latin typeface="Calibri  "/>
              </a:rPr>
              <a:t>0</a:t>
            </a:r>
            <a:r>
              <a:rPr lang="en-US" dirty="0">
                <a:latin typeface="Calibri  "/>
              </a:rPr>
              <a:t> 1 0 1 0</a:t>
            </a:r>
            <a:endParaRPr lang="en-US" sz="2000" dirty="0">
              <a:latin typeface="Calibri  "/>
            </a:endParaRPr>
          </a:p>
          <a:p>
            <a:pPr marL="342900" lvl="0" indent="-342900">
              <a:lnSpc>
                <a:spcPct val="90000"/>
              </a:lnSpc>
              <a:buClr>
                <a:srgbClr val="0013A3"/>
              </a:buClr>
              <a:buFont typeface="Wingdings" pitchFamily="2" charset="2"/>
              <a:buChar char="§"/>
              <a:defRPr/>
            </a:pPr>
            <a:r>
              <a:rPr lang="en-US" sz="2000" dirty="0">
                <a:latin typeface="Calibri  "/>
              </a:rPr>
              <a:t>Computed: </a:t>
            </a:r>
            <a:r>
              <a:rPr lang="en-US" dirty="0">
                <a:latin typeface="Calibri  "/>
              </a:rPr>
              <a:t>1 0 1 0 1 1  1 </a:t>
            </a:r>
            <a:r>
              <a:rPr lang="en-US" dirty="0">
                <a:solidFill>
                  <a:srgbClr val="FF0000"/>
                </a:solidFill>
                <a:latin typeface="Calibri  "/>
              </a:rPr>
              <a:t>0</a:t>
            </a:r>
            <a:r>
              <a:rPr lang="en-US" dirty="0">
                <a:latin typeface="Calibri  "/>
              </a:rPr>
              <a:t> 1 1 0 </a:t>
            </a:r>
            <a:r>
              <a:rPr lang="en-US" dirty="0">
                <a:solidFill>
                  <a:srgbClr val="FF0000"/>
                </a:solidFill>
                <a:latin typeface="Calibri  "/>
              </a:rPr>
              <a:t>1</a:t>
            </a:r>
            <a:r>
              <a:rPr lang="en-US" dirty="0">
                <a:latin typeface="Calibri  "/>
              </a:rPr>
              <a:t>  0 1 1 1 0 1  0 </a:t>
            </a:r>
            <a:r>
              <a:rPr lang="en-US" dirty="0">
                <a:solidFill>
                  <a:srgbClr val="FF0000"/>
                </a:solidFill>
                <a:latin typeface="Calibri  "/>
              </a:rPr>
              <a:t>1</a:t>
            </a:r>
            <a:r>
              <a:rPr lang="en-US" dirty="0">
                <a:latin typeface="Calibri  "/>
              </a:rPr>
              <a:t> 1 0 1 0</a:t>
            </a:r>
            <a:endParaRPr lang="en-US" sz="2000" dirty="0">
              <a:solidFill>
                <a:prstClr val="black"/>
              </a:solidFill>
              <a:latin typeface="Calibri  "/>
            </a:endParaRPr>
          </a:p>
        </p:txBody>
      </p:sp>
      <p:sp>
        <p:nvSpPr>
          <p:cNvPr id="6" name="TextBox 5">
            <a:extLst>
              <a:ext uri="{FF2B5EF4-FFF2-40B4-BE49-F238E27FC236}">
                <a16:creationId xmlns:a16="http://schemas.microsoft.com/office/drawing/2014/main" id="{727A1DB8-AB20-6670-B89D-F39E28503EF5}"/>
              </a:ext>
            </a:extLst>
          </p:cNvPr>
          <p:cNvSpPr txBox="1"/>
          <p:nvPr/>
        </p:nvSpPr>
        <p:spPr>
          <a:xfrm>
            <a:off x="52662" y="25722"/>
            <a:ext cx="1452514" cy="40011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000" dirty="0"/>
              <a:t>IMPORTANT</a:t>
            </a:r>
            <a:endParaRPr lang="en-SE" sz="2000" dirty="0"/>
          </a:p>
        </p:txBody>
      </p:sp>
    </p:spTree>
    <p:extLst>
      <p:ext uri="{BB962C8B-B14F-4D97-AF65-F5344CB8AC3E}">
        <p14:creationId xmlns:p14="http://schemas.microsoft.com/office/powerpoint/2010/main" val="74214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dissolve">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gtEl>
                                        <p:attrNameLst>
                                          <p:attrName>style.visibility</p:attrName>
                                        </p:attrNameLst>
                                      </p:cBhvr>
                                      <p:to>
                                        <p:strVal val="visible"/>
                                      </p:to>
                                    </p:set>
                                    <p:animEffect transition="in" filter="dissolve">
                                      <p:cBhvr>
                                        <p:cTn id="12" dur="500"/>
                                        <p:tgtEl>
                                          <p:spTgt spid="7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8"/>
                                        </p:tgtEl>
                                        <p:attrNameLst>
                                          <p:attrName>style.visibility</p:attrName>
                                        </p:attrNameLst>
                                      </p:cBhvr>
                                      <p:to>
                                        <p:strVal val="visible"/>
                                      </p:to>
                                    </p:set>
                                    <p:animEffect transition="in" filter="dissolve">
                                      <p:cBhvr>
                                        <p:cTn id="17" dur="500"/>
                                        <p:tgtEl>
                                          <p:spTgt spid="4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dissolv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82"/>
                                        </p:tgtEl>
                                        <p:attrNameLst>
                                          <p:attrName>style.visibility</p:attrName>
                                        </p:attrNameLst>
                                      </p:cBhvr>
                                      <p:to>
                                        <p:strVal val="visible"/>
                                      </p:to>
                                    </p:set>
                                    <p:animEffect transition="in" filter="dissolve">
                                      <p:cBhvr>
                                        <p:cTn id="30" dur="500"/>
                                        <p:tgtEl>
                                          <p:spTgt spid="8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animEffect transition="in" filter="dissolve">
                                      <p:cBhvr>
                                        <p:cTn id="35" dur="500"/>
                                        <p:tgtEl>
                                          <p:spTgt spid="90"/>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93"/>
                                        </p:tgtEl>
                                        <p:attrNameLst>
                                          <p:attrName>style.visibility</p:attrName>
                                        </p:attrNameLst>
                                      </p:cBhvr>
                                      <p:to>
                                        <p:strVal val="visible"/>
                                      </p:to>
                                    </p:set>
                                    <p:animEffect transition="in" filter="dissolve">
                                      <p:cBhvr>
                                        <p:cTn id="40" dur="500"/>
                                        <p:tgtEl>
                                          <p:spTgt spid="93"/>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138"/>
                                        </p:tgtEl>
                                        <p:attrNameLst>
                                          <p:attrName>style.visibility</p:attrName>
                                        </p:attrNameLst>
                                      </p:cBhvr>
                                      <p:to>
                                        <p:strVal val="visible"/>
                                      </p:to>
                                    </p:set>
                                    <p:animEffect transition="in" filter="wipe(up)">
                                      <p:cBhvr>
                                        <p:cTn id="45" dur="2000"/>
                                        <p:tgtEl>
                                          <p:spTgt spid="138"/>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98"/>
                                        </p:tgtEl>
                                        <p:attrNameLst>
                                          <p:attrName>style.visibility</p:attrName>
                                        </p:attrNameLst>
                                      </p:cBhvr>
                                      <p:to>
                                        <p:strVal val="visible"/>
                                      </p:to>
                                    </p:set>
                                    <p:animEffect transition="in" filter="dissolve">
                                      <p:cBhvr>
                                        <p:cTn id="50" dur="500"/>
                                        <p:tgtEl>
                                          <p:spTgt spid="98"/>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ssolve">
                                      <p:cBhvr>
                                        <p:cTn id="55" dur="500"/>
                                        <p:tgtEl>
                                          <p:spTgt spid="13"/>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wipe(left)">
                                      <p:cBhvr>
                                        <p:cTn id="60" dur="1000"/>
                                        <p:tgtEl>
                                          <p:spTgt spid="1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11"/>
                                        </p:tgtEl>
                                        <p:attrNameLst>
                                          <p:attrName>style.visibility</p:attrName>
                                        </p:attrNameLst>
                                      </p:cBhvr>
                                      <p:to>
                                        <p:strVal val="visible"/>
                                      </p:to>
                                    </p:set>
                                    <p:animEffect transition="in" filter="wipe(up)">
                                      <p:cBhvr>
                                        <p:cTn id="65"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138" grpId="0"/>
      <p:bldP spid="82" grpId="0"/>
      <p:bldP spid="90" grpId="0"/>
      <p:bldP spid="93" grpId="0"/>
      <p:bldP spid="98" grpId="0"/>
      <p:bldP spid="76" grpId="0"/>
      <p:bldP spid="7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CA38A-A0E1-8D4B-DF71-4B9864544CE9}"/>
              </a:ext>
            </a:extLst>
          </p:cNvPr>
          <p:cNvSpPr>
            <a:spLocks noGrp="1"/>
          </p:cNvSpPr>
          <p:nvPr>
            <p:ph type="title"/>
          </p:nvPr>
        </p:nvSpPr>
        <p:spPr/>
        <p:txBody>
          <a:bodyPr/>
          <a:lstStyle/>
          <a:p>
            <a:r>
              <a:rPr lang="en-GB" dirty="0"/>
              <a:t>Quiz: Number of Parity Errors</a:t>
            </a:r>
            <a:endParaRPr lang="en-SE" dirty="0"/>
          </a:p>
        </p:txBody>
      </p:sp>
      <p:sp>
        <p:nvSpPr>
          <p:cNvPr id="5" name="Slide Number Placeholder 4">
            <a:extLst>
              <a:ext uri="{FF2B5EF4-FFF2-40B4-BE49-F238E27FC236}">
                <a16:creationId xmlns:a16="http://schemas.microsoft.com/office/drawing/2014/main" id="{3A5A4937-1CD5-8ACA-C1C1-2331B69C29E0}"/>
              </a:ext>
            </a:extLst>
          </p:cNvPr>
          <p:cNvSpPr>
            <a:spLocks noGrp="1"/>
          </p:cNvSpPr>
          <p:nvPr>
            <p:ph type="sldNum" sz="quarter" idx="4"/>
          </p:nvPr>
        </p:nvSpPr>
        <p:spPr/>
        <p:txBody>
          <a:bodyPr/>
          <a:lstStyle/>
          <a:p>
            <a:r>
              <a:rPr lang="en-US"/>
              <a:t>Link Layer: 6-</a:t>
            </a:r>
            <a:fld id="{C4204591-24BD-A542-B9D5-F8D8A88D2FEE}" type="slidenum">
              <a:rPr lang="en-US" smtClean="0"/>
              <a:pPr/>
              <a:t>15</a:t>
            </a:fld>
            <a:endParaRPr lang="en-US" dirty="0"/>
          </a:p>
        </p:txBody>
      </p:sp>
      <p:sp>
        <p:nvSpPr>
          <p:cNvPr id="62" name="TextBox 61">
            <a:extLst>
              <a:ext uri="{FF2B5EF4-FFF2-40B4-BE49-F238E27FC236}">
                <a16:creationId xmlns:a16="http://schemas.microsoft.com/office/drawing/2014/main" id="{0E1E1884-DDAF-3AEC-295D-CA8EF37CFFA2}"/>
              </a:ext>
            </a:extLst>
          </p:cNvPr>
          <p:cNvSpPr txBox="1"/>
          <p:nvPr/>
        </p:nvSpPr>
        <p:spPr>
          <a:xfrm>
            <a:off x="1346184" y="2202338"/>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63" name="Group 62">
            <a:extLst>
              <a:ext uri="{FF2B5EF4-FFF2-40B4-BE49-F238E27FC236}">
                <a16:creationId xmlns:a16="http://schemas.microsoft.com/office/drawing/2014/main" id="{F0925264-F014-1932-0E6B-A7BBC37D7C07}"/>
              </a:ext>
            </a:extLst>
          </p:cNvPr>
          <p:cNvGrpSpPr/>
          <p:nvPr/>
        </p:nvGrpSpPr>
        <p:grpSpPr>
          <a:xfrm>
            <a:off x="1337821" y="1357509"/>
            <a:ext cx="1112530" cy="1123229"/>
            <a:chOff x="6988036" y="4811287"/>
            <a:chExt cx="1112530" cy="1123229"/>
          </a:xfrm>
        </p:grpSpPr>
        <p:sp>
          <p:nvSpPr>
            <p:cNvPr id="64" name="TextBox 63">
              <a:extLst>
                <a:ext uri="{FF2B5EF4-FFF2-40B4-BE49-F238E27FC236}">
                  <a16:creationId xmlns:a16="http://schemas.microsoft.com/office/drawing/2014/main" id="{46F884D3-A6CB-5306-B4B0-2A3FA0313A89}"/>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65" name="TextBox 64">
              <a:extLst>
                <a:ext uri="{FF2B5EF4-FFF2-40B4-BE49-F238E27FC236}">
                  <a16:creationId xmlns:a16="http://schemas.microsoft.com/office/drawing/2014/main" id="{E4405B45-6C7C-6CD1-D724-D753A867FF34}"/>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66" name="TextBox 65">
              <a:extLst>
                <a:ext uri="{FF2B5EF4-FFF2-40B4-BE49-F238E27FC236}">
                  <a16:creationId xmlns:a16="http://schemas.microsoft.com/office/drawing/2014/main" id="{27524C9B-CBC2-E613-D410-9464578BF77C}"/>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67" name="Straight Connector 66">
              <a:extLst>
                <a:ext uri="{FF2B5EF4-FFF2-40B4-BE49-F238E27FC236}">
                  <a16:creationId xmlns:a16="http://schemas.microsoft.com/office/drawing/2014/main" id="{D44209BA-FD60-F220-D26C-1297D5802153}"/>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830E33C-8086-27A2-7056-8A4690730CE9}"/>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9" name="TextBox 68">
            <a:extLst>
              <a:ext uri="{FF2B5EF4-FFF2-40B4-BE49-F238E27FC236}">
                <a16:creationId xmlns:a16="http://schemas.microsoft.com/office/drawing/2014/main" id="{9FCD8CB7-E57D-6342-4103-A8C4A5F037C7}"/>
              </a:ext>
            </a:extLst>
          </p:cNvPr>
          <p:cNvSpPr txBox="1"/>
          <p:nvPr/>
        </p:nvSpPr>
        <p:spPr>
          <a:xfrm>
            <a:off x="2267745" y="135637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0" name="TextBox 69">
            <a:extLst>
              <a:ext uri="{FF2B5EF4-FFF2-40B4-BE49-F238E27FC236}">
                <a16:creationId xmlns:a16="http://schemas.microsoft.com/office/drawing/2014/main" id="{BDD6EB01-0DB8-22DF-4D8F-2CD82B1D3148}"/>
              </a:ext>
            </a:extLst>
          </p:cNvPr>
          <p:cNvSpPr txBox="1"/>
          <p:nvPr/>
        </p:nvSpPr>
        <p:spPr>
          <a:xfrm>
            <a:off x="2263195" y="164183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1" name="TextBox 70">
            <a:extLst>
              <a:ext uri="{FF2B5EF4-FFF2-40B4-BE49-F238E27FC236}">
                <a16:creationId xmlns:a16="http://schemas.microsoft.com/office/drawing/2014/main" id="{B10793C8-27CC-0345-492C-8C09F82D2EBE}"/>
              </a:ext>
            </a:extLst>
          </p:cNvPr>
          <p:cNvSpPr txBox="1"/>
          <p:nvPr/>
        </p:nvSpPr>
        <p:spPr>
          <a:xfrm>
            <a:off x="2263195" y="1925028"/>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2" name="TextBox 71">
            <a:extLst>
              <a:ext uri="{FF2B5EF4-FFF2-40B4-BE49-F238E27FC236}">
                <a16:creationId xmlns:a16="http://schemas.microsoft.com/office/drawing/2014/main" id="{3DC6BED9-E026-F512-0A18-B01DF325681B}"/>
              </a:ext>
            </a:extLst>
          </p:cNvPr>
          <p:cNvSpPr txBox="1"/>
          <p:nvPr/>
        </p:nvSpPr>
        <p:spPr>
          <a:xfrm>
            <a:off x="2268882" y="221049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73" name="TextBox 72">
            <a:extLst>
              <a:ext uri="{FF2B5EF4-FFF2-40B4-BE49-F238E27FC236}">
                <a16:creationId xmlns:a16="http://schemas.microsoft.com/office/drawing/2014/main" id="{C38BAE8C-CB41-396E-DB42-86DF1607EDF7}"/>
              </a:ext>
            </a:extLst>
          </p:cNvPr>
          <p:cNvSpPr txBox="1"/>
          <p:nvPr/>
        </p:nvSpPr>
        <p:spPr>
          <a:xfrm>
            <a:off x="234314" y="1350935"/>
            <a:ext cx="110350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no errors:</a:t>
            </a:r>
          </a:p>
        </p:txBody>
      </p:sp>
      <p:grpSp>
        <p:nvGrpSpPr>
          <p:cNvPr id="74" name="Group 73">
            <a:extLst>
              <a:ext uri="{FF2B5EF4-FFF2-40B4-BE49-F238E27FC236}">
                <a16:creationId xmlns:a16="http://schemas.microsoft.com/office/drawing/2014/main" id="{F52F69A2-3386-455E-12A4-87372F6FD237}"/>
              </a:ext>
            </a:extLst>
          </p:cNvPr>
          <p:cNvGrpSpPr/>
          <p:nvPr/>
        </p:nvGrpSpPr>
        <p:grpSpPr>
          <a:xfrm>
            <a:off x="3681535" y="1608945"/>
            <a:ext cx="1821607" cy="359137"/>
            <a:chOff x="9837078" y="5062723"/>
            <a:chExt cx="1821607" cy="359137"/>
          </a:xfrm>
        </p:grpSpPr>
        <p:sp>
          <p:nvSpPr>
            <p:cNvPr id="75" name="TextBox 74">
              <a:extLst>
                <a:ext uri="{FF2B5EF4-FFF2-40B4-BE49-F238E27FC236}">
                  <a16:creationId xmlns:a16="http://schemas.microsoft.com/office/drawing/2014/main" id="{94BE3333-8FBB-C2BA-1343-71932EF40844}"/>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6" name="Straight Arrow Connector 75">
              <a:extLst>
                <a:ext uri="{FF2B5EF4-FFF2-40B4-BE49-F238E27FC236}">
                  <a16:creationId xmlns:a16="http://schemas.microsoft.com/office/drawing/2014/main" id="{8DFA844F-55C0-05DF-E1EB-73540C69E668}"/>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043469F-4103-11C0-D0D0-155124768DDC}"/>
              </a:ext>
            </a:extLst>
          </p:cNvPr>
          <p:cNvGrpSpPr/>
          <p:nvPr/>
        </p:nvGrpSpPr>
        <p:grpSpPr>
          <a:xfrm>
            <a:off x="3774471" y="1318378"/>
            <a:ext cx="546945" cy="1621566"/>
            <a:chOff x="9930014" y="4772156"/>
            <a:chExt cx="546945" cy="1621566"/>
          </a:xfrm>
        </p:grpSpPr>
        <p:sp>
          <p:nvSpPr>
            <p:cNvPr id="78" name="TextBox 77">
              <a:extLst>
                <a:ext uri="{FF2B5EF4-FFF2-40B4-BE49-F238E27FC236}">
                  <a16:creationId xmlns:a16="http://schemas.microsoft.com/office/drawing/2014/main" id="{C1E1E158-7005-0ECE-3B6A-5330C270FFE0}"/>
                </a:ext>
              </a:extLst>
            </p:cNvPr>
            <p:cNvSpPr txBox="1"/>
            <p:nvPr/>
          </p:nvSpPr>
          <p:spPr>
            <a:xfrm>
              <a:off x="9930014" y="6034585"/>
              <a:ext cx="546945" cy="359137"/>
            </a:xfrm>
            <a:prstGeom prst="rect">
              <a:avLst/>
            </a:prstGeom>
            <a:noFill/>
          </p:spPr>
          <p:txBody>
            <a:bodyPr wrap="non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79" name="Straight Arrow Connector 78">
              <a:extLst>
                <a:ext uri="{FF2B5EF4-FFF2-40B4-BE49-F238E27FC236}">
                  <a16:creationId xmlns:a16="http://schemas.microsoft.com/office/drawing/2014/main" id="{70179763-F19C-9E79-FFD2-56AE39DE657B}"/>
                </a:ext>
              </a:extLst>
            </p:cNvPr>
            <p:cNvCxnSpPr>
              <a:cxnSpLocks/>
            </p:cNvCxnSpPr>
            <p:nvPr/>
          </p:nvCxnSpPr>
          <p:spPr>
            <a:xfrm rot="5400000" flipV="1">
              <a:off x="9551132" y="5419989"/>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52EA37B5-8D59-1D17-B229-A3D743F54AE6}"/>
              </a:ext>
            </a:extLst>
          </p:cNvPr>
          <p:cNvGrpSpPr/>
          <p:nvPr/>
        </p:nvGrpSpPr>
        <p:grpSpPr>
          <a:xfrm>
            <a:off x="3717836" y="1320169"/>
            <a:ext cx="1217426" cy="1214161"/>
            <a:chOff x="9873379" y="4773947"/>
            <a:chExt cx="1217426" cy="1214161"/>
          </a:xfrm>
        </p:grpSpPr>
        <p:sp>
          <p:nvSpPr>
            <p:cNvPr id="83" name="TextBox 82">
              <a:extLst>
                <a:ext uri="{FF2B5EF4-FFF2-40B4-BE49-F238E27FC236}">
                  <a16:creationId xmlns:a16="http://schemas.microsoft.com/office/drawing/2014/main" id="{7EAB9463-0828-2187-DD51-8CFA35B85994}"/>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84" name="Group 83">
              <a:extLst>
                <a:ext uri="{FF2B5EF4-FFF2-40B4-BE49-F238E27FC236}">
                  <a16:creationId xmlns:a16="http://schemas.microsoft.com/office/drawing/2014/main" id="{83D8E23F-B0E4-E91F-CF56-F8A0A3E2471E}"/>
                </a:ext>
              </a:extLst>
            </p:cNvPr>
            <p:cNvGrpSpPr/>
            <p:nvPr/>
          </p:nvGrpSpPr>
          <p:grpSpPr>
            <a:xfrm>
              <a:off x="9880003" y="4773947"/>
              <a:ext cx="1210802" cy="1214161"/>
              <a:chOff x="6394173" y="4840358"/>
              <a:chExt cx="1210802" cy="1214161"/>
            </a:xfrm>
          </p:grpSpPr>
          <p:sp>
            <p:nvSpPr>
              <p:cNvPr id="85" name="TextBox 84">
                <a:extLst>
                  <a:ext uri="{FF2B5EF4-FFF2-40B4-BE49-F238E27FC236}">
                    <a16:creationId xmlns:a16="http://schemas.microsoft.com/office/drawing/2014/main" id="{CBD3B030-AFBD-3FB5-B02F-7E7DC2F54DB4}"/>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86" name="TextBox 85">
                <a:extLst>
                  <a:ext uri="{FF2B5EF4-FFF2-40B4-BE49-F238E27FC236}">
                    <a16:creationId xmlns:a16="http://schemas.microsoft.com/office/drawing/2014/main" id="{5A455BF0-E1BE-C9C0-D65E-897CF2025AAA}"/>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87" name="TextBox 86">
                <a:extLst>
                  <a:ext uri="{FF2B5EF4-FFF2-40B4-BE49-F238E27FC236}">
                    <a16:creationId xmlns:a16="http://schemas.microsoft.com/office/drawing/2014/main" id="{1EC51690-5DF2-765E-6132-E42F1CCEB8CE}"/>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88" name="Straight Connector 87">
                <a:extLst>
                  <a:ext uri="{FF2B5EF4-FFF2-40B4-BE49-F238E27FC236}">
                    <a16:creationId xmlns:a16="http://schemas.microsoft.com/office/drawing/2014/main" id="{2EB51930-D527-E457-CDAE-224E22A02A61}"/>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1DE0770-02B7-0D00-2C84-CD865624A633}"/>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93" name="TextBox 92">
            <a:extLst>
              <a:ext uri="{FF2B5EF4-FFF2-40B4-BE49-F238E27FC236}">
                <a16:creationId xmlns:a16="http://schemas.microsoft.com/office/drawing/2014/main" id="{8BBF4FD5-F675-8E43-EB40-0081BEF18557}"/>
              </a:ext>
            </a:extLst>
          </p:cNvPr>
          <p:cNvSpPr txBox="1"/>
          <p:nvPr/>
        </p:nvSpPr>
        <p:spPr>
          <a:xfrm>
            <a:off x="3107003" y="2966156"/>
            <a:ext cx="2084191"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1-bit error causes 1 row parity error, 1 column parity error</a:t>
            </a:r>
            <a:endParaRPr lang="en-SE" dirty="0"/>
          </a:p>
        </p:txBody>
      </p:sp>
      <p:sp>
        <p:nvSpPr>
          <p:cNvPr id="98" name="TextBox 97">
            <a:extLst>
              <a:ext uri="{FF2B5EF4-FFF2-40B4-BE49-F238E27FC236}">
                <a16:creationId xmlns:a16="http://schemas.microsoft.com/office/drawing/2014/main" id="{5E42F201-46E5-212F-C3BB-9ED6F24A86A9}"/>
              </a:ext>
            </a:extLst>
          </p:cNvPr>
          <p:cNvSpPr txBox="1"/>
          <p:nvPr/>
        </p:nvSpPr>
        <p:spPr>
          <a:xfrm>
            <a:off x="6433448" y="2605374"/>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99" name="Straight Arrow Connector 98">
            <a:extLst>
              <a:ext uri="{FF2B5EF4-FFF2-40B4-BE49-F238E27FC236}">
                <a16:creationId xmlns:a16="http://schemas.microsoft.com/office/drawing/2014/main" id="{53CC668C-F971-E5B5-257B-136F4A45D7C9}"/>
              </a:ext>
            </a:extLst>
          </p:cNvPr>
          <p:cNvCxnSpPr>
            <a:cxnSpLocks/>
          </p:cNvCxnSpPr>
          <p:nvPr/>
        </p:nvCxnSpPr>
        <p:spPr>
          <a:xfrm rot="5400000" flipV="1">
            <a:off x="6054566" y="199077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Group 100">
            <a:extLst>
              <a:ext uri="{FF2B5EF4-FFF2-40B4-BE49-F238E27FC236}">
                <a16:creationId xmlns:a16="http://schemas.microsoft.com/office/drawing/2014/main" id="{587DFEDF-7913-B935-3205-7C2B81F17C9C}"/>
              </a:ext>
            </a:extLst>
          </p:cNvPr>
          <p:cNvGrpSpPr/>
          <p:nvPr/>
        </p:nvGrpSpPr>
        <p:grpSpPr>
          <a:xfrm>
            <a:off x="6376813" y="1344736"/>
            <a:ext cx="1217426" cy="1214161"/>
            <a:chOff x="9873379" y="4773947"/>
            <a:chExt cx="1217426" cy="1214161"/>
          </a:xfrm>
        </p:grpSpPr>
        <p:sp>
          <p:nvSpPr>
            <p:cNvPr id="103" name="TextBox 102">
              <a:extLst>
                <a:ext uri="{FF2B5EF4-FFF2-40B4-BE49-F238E27FC236}">
                  <a16:creationId xmlns:a16="http://schemas.microsoft.com/office/drawing/2014/main" id="{CF9D002C-C4BB-A02C-DE39-B3B108EF38A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0 1 1 1 0  1</a:t>
              </a:r>
            </a:p>
          </p:txBody>
        </p:sp>
        <p:grpSp>
          <p:nvGrpSpPr>
            <p:cNvPr id="104" name="Group 103">
              <a:extLst>
                <a:ext uri="{FF2B5EF4-FFF2-40B4-BE49-F238E27FC236}">
                  <a16:creationId xmlns:a16="http://schemas.microsoft.com/office/drawing/2014/main" id="{465661F8-D64F-6DDA-1FD9-05A5E2D9BAEF}"/>
                </a:ext>
              </a:extLst>
            </p:cNvPr>
            <p:cNvGrpSpPr/>
            <p:nvPr/>
          </p:nvGrpSpPr>
          <p:grpSpPr>
            <a:xfrm>
              <a:off x="9880003" y="4773947"/>
              <a:ext cx="1210802" cy="1214161"/>
              <a:chOff x="6394173" y="4840358"/>
              <a:chExt cx="1210802" cy="1214161"/>
            </a:xfrm>
          </p:grpSpPr>
          <p:sp>
            <p:nvSpPr>
              <p:cNvPr id="105" name="TextBox 104">
                <a:extLst>
                  <a:ext uri="{FF2B5EF4-FFF2-40B4-BE49-F238E27FC236}">
                    <a16:creationId xmlns:a16="http://schemas.microsoft.com/office/drawing/2014/main" id="{A7397CCF-C5C6-983A-372A-7BC02BBEA190}"/>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1 0 1 0 1  1</a:t>
                </a:r>
              </a:p>
            </p:txBody>
          </p:sp>
          <p:sp>
            <p:nvSpPr>
              <p:cNvPr id="106" name="TextBox 105">
                <a:extLst>
                  <a:ext uri="{FF2B5EF4-FFF2-40B4-BE49-F238E27FC236}">
                    <a16:creationId xmlns:a16="http://schemas.microsoft.com/office/drawing/2014/main" id="{5E36E772-F60A-046C-EF65-364D0E3B9359}"/>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07" name="TextBox 106">
                <a:extLst>
                  <a:ext uri="{FF2B5EF4-FFF2-40B4-BE49-F238E27FC236}">
                    <a16:creationId xmlns:a16="http://schemas.microsoft.com/office/drawing/2014/main" id="{54A92887-0BD2-B430-D03B-2EAEE071F416}"/>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cxnSp>
            <p:nvCxnSpPr>
              <p:cNvPr id="108" name="Straight Connector 107">
                <a:extLst>
                  <a:ext uri="{FF2B5EF4-FFF2-40B4-BE49-F238E27FC236}">
                    <a16:creationId xmlns:a16="http://schemas.microsoft.com/office/drawing/2014/main" id="{1870C14D-BAC1-1B91-9B0F-93B79A5F1A79}"/>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C1420410-9C1D-4ECA-0D2F-7B56AA6A1B6F}"/>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3" name="TextBox 122">
            <a:extLst>
              <a:ext uri="{FF2B5EF4-FFF2-40B4-BE49-F238E27FC236}">
                <a16:creationId xmlns:a16="http://schemas.microsoft.com/office/drawing/2014/main" id="{DDFC1457-38B1-CBF9-756B-2A2706BA9669}"/>
              </a:ext>
            </a:extLst>
          </p:cNvPr>
          <p:cNvSpPr txBox="1"/>
          <p:nvPr/>
        </p:nvSpPr>
        <p:spPr>
          <a:xfrm>
            <a:off x="6909013" y="261142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4" name="Straight Arrow Connector 123">
            <a:extLst>
              <a:ext uri="{FF2B5EF4-FFF2-40B4-BE49-F238E27FC236}">
                <a16:creationId xmlns:a16="http://schemas.microsoft.com/office/drawing/2014/main" id="{6B78D24D-DBB6-BC83-5BCA-2B6C86F64267}"/>
              </a:ext>
            </a:extLst>
          </p:cNvPr>
          <p:cNvCxnSpPr>
            <a:cxnSpLocks/>
          </p:cNvCxnSpPr>
          <p:nvPr/>
        </p:nvCxnSpPr>
        <p:spPr>
          <a:xfrm rot="5400000" flipV="1">
            <a:off x="6530131" y="199682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C4BE7AFC-3881-CA7B-7F51-61768DA1C97C}"/>
              </a:ext>
            </a:extLst>
          </p:cNvPr>
          <p:cNvSpPr txBox="1"/>
          <p:nvPr/>
        </p:nvSpPr>
        <p:spPr>
          <a:xfrm>
            <a:off x="6023301" y="2966156"/>
            <a:ext cx="1967193" cy="64633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 2 row parity errors</a:t>
            </a:r>
            <a:endParaRPr lang="en-SE" dirty="0"/>
          </a:p>
        </p:txBody>
      </p:sp>
      <p:sp>
        <p:nvSpPr>
          <p:cNvPr id="128" name="TextBox 127">
            <a:extLst>
              <a:ext uri="{FF2B5EF4-FFF2-40B4-BE49-F238E27FC236}">
                <a16:creationId xmlns:a16="http://schemas.microsoft.com/office/drawing/2014/main" id="{91928B35-D3D3-D4BD-CB51-0FDFDB34696C}"/>
              </a:ext>
            </a:extLst>
          </p:cNvPr>
          <p:cNvSpPr txBox="1"/>
          <p:nvPr/>
        </p:nvSpPr>
        <p:spPr>
          <a:xfrm>
            <a:off x="9108358" y="2601932"/>
            <a:ext cx="546945" cy="359201"/>
          </a:xfrm>
          <a:prstGeom prst="rect">
            <a:avLst/>
          </a:prstGeom>
          <a:noFill/>
        </p:spPr>
        <p:txBody>
          <a:bodyPr wrap="square" rtlCol="0">
            <a:spAutoFit/>
          </a:bodyPr>
          <a:lstStyle/>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ctr"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29" name="Straight Arrow Connector 128">
            <a:extLst>
              <a:ext uri="{FF2B5EF4-FFF2-40B4-BE49-F238E27FC236}">
                <a16:creationId xmlns:a16="http://schemas.microsoft.com/office/drawing/2014/main" id="{83A4734C-E5CB-7C7B-2940-EF0BEECAE449}"/>
              </a:ext>
            </a:extLst>
          </p:cNvPr>
          <p:cNvCxnSpPr>
            <a:cxnSpLocks/>
          </p:cNvCxnSpPr>
          <p:nvPr/>
        </p:nvCxnSpPr>
        <p:spPr>
          <a:xfrm rot="5400000" flipV="1">
            <a:off x="8729476" y="1987336"/>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2E9B746-9A38-7DC2-0316-27587B742920}"/>
              </a:ext>
            </a:extLst>
          </p:cNvPr>
          <p:cNvGrpSpPr/>
          <p:nvPr/>
        </p:nvGrpSpPr>
        <p:grpSpPr>
          <a:xfrm>
            <a:off x="9051723" y="1341294"/>
            <a:ext cx="1217426" cy="1214161"/>
            <a:chOff x="9873379" y="4773947"/>
            <a:chExt cx="1217426" cy="1214161"/>
          </a:xfrm>
        </p:grpSpPr>
        <p:sp>
          <p:nvSpPr>
            <p:cNvPr id="133" name="TextBox 132">
              <a:extLst>
                <a:ext uri="{FF2B5EF4-FFF2-40B4-BE49-F238E27FC236}">
                  <a16:creationId xmlns:a16="http://schemas.microsoft.com/office/drawing/2014/main" id="{D3A987C9-11BC-D12A-AC9B-F87042BE368C}"/>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nvGrpSpPr>
            <p:cNvPr id="134" name="Group 133">
              <a:extLst>
                <a:ext uri="{FF2B5EF4-FFF2-40B4-BE49-F238E27FC236}">
                  <a16:creationId xmlns:a16="http://schemas.microsoft.com/office/drawing/2014/main" id="{3E8D67F4-A61D-EAE3-0BA0-A2A440B136E2}"/>
                </a:ext>
              </a:extLst>
            </p:cNvPr>
            <p:cNvGrpSpPr/>
            <p:nvPr/>
          </p:nvGrpSpPr>
          <p:grpSpPr>
            <a:xfrm>
              <a:off x="9880003" y="4773947"/>
              <a:ext cx="1210802" cy="1214161"/>
              <a:chOff x="6394173" y="4840358"/>
              <a:chExt cx="1210802" cy="1214161"/>
            </a:xfrm>
          </p:grpSpPr>
          <p:sp>
            <p:nvSpPr>
              <p:cNvPr id="135" name="TextBox 134">
                <a:extLst>
                  <a:ext uri="{FF2B5EF4-FFF2-40B4-BE49-F238E27FC236}">
                    <a16:creationId xmlns:a16="http://schemas.microsoft.com/office/drawing/2014/main" id="{D1D42B94-C8D2-1C3C-C092-88CB1FCD44AC}"/>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sp>
            <p:nvSpPr>
              <p:cNvPr id="136" name="TextBox 135">
                <a:extLst>
                  <a:ext uri="{FF2B5EF4-FFF2-40B4-BE49-F238E27FC236}">
                    <a16:creationId xmlns:a16="http://schemas.microsoft.com/office/drawing/2014/main" id="{9F3A30B5-1788-D069-AC8A-0F50D1537DB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FE216200-9897-FE9A-4C6C-BC8FF78DCED5}"/>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a:t>
                </a:r>
                <a:r>
                  <a:rPr lang="en-US" dirty="0">
                    <a:solidFill>
                      <a:srgbClr val="FF0000"/>
                    </a:solidFill>
                    <a:latin typeface="Calibri" panose="020F0502020204030204"/>
                  </a:rPr>
                  <a:t>0</a:t>
                </a:r>
                <a:endPar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endParaRPr>
              </a:p>
            </p:txBody>
          </p:sp>
          <p:cxnSp>
            <p:nvCxnSpPr>
              <p:cNvPr id="138" name="Straight Connector 137">
                <a:extLst>
                  <a:ext uri="{FF2B5EF4-FFF2-40B4-BE49-F238E27FC236}">
                    <a16:creationId xmlns:a16="http://schemas.microsoft.com/office/drawing/2014/main" id="{6077A0EE-A26F-A097-7EC7-54C6579BAEEA}"/>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5755A-BDAE-5656-DD46-154F02A93366}"/>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42" name="TextBox 141">
            <a:extLst>
              <a:ext uri="{FF2B5EF4-FFF2-40B4-BE49-F238E27FC236}">
                <a16:creationId xmlns:a16="http://schemas.microsoft.com/office/drawing/2014/main" id="{7351F2D8-1DF5-7031-D63F-4C878CE555FE}"/>
              </a:ext>
            </a:extLst>
          </p:cNvPr>
          <p:cNvSpPr txBox="1"/>
          <p:nvPr/>
        </p:nvSpPr>
        <p:spPr>
          <a:xfrm>
            <a:off x="8698211" y="2844236"/>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3-bit error causes</a:t>
            </a:r>
          </a:p>
          <a:p>
            <a:r>
              <a:rPr lang="en-GB" dirty="0"/>
              <a:t>_3_row parity errors</a:t>
            </a:r>
          </a:p>
          <a:p>
            <a:r>
              <a:rPr lang="en-GB" dirty="0"/>
              <a:t>_1_column parity errors</a:t>
            </a:r>
            <a:endParaRPr lang="en-SE" dirty="0"/>
          </a:p>
          <a:p>
            <a:r>
              <a:rPr lang="en-GB" dirty="0"/>
              <a:t>_0_corner parity errors</a:t>
            </a:r>
            <a:endParaRPr lang="en-SE" dirty="0"/>
          </a:p>
        </p:txBody>
      </p:sp>
      <p:grpSp>
        <p:nvGrpSpPr>
          <p:cNvPr id="143" name="Group 142">
            <a:extLst>
              <a:ext uri="{FF2B5EF4-FFF2-40B4-BE49-F238E27FC236}">
                <a16:creationId xmlns:a16="http://schemas.microsoft.com/office/drawing/2014/main" id="{AA2BFFDF-5438-D8BF-7B98-3216E3238651}"/>
              </a:ext>
            </a:extLst>
          </p:cNvPr>
          <p:cNvGrpSpPr/>
          <p:nvPr/>
        </p:nvGrpSpPr>
        <p:grpSpPr>
          <a:xfrm>
            <a:off x="8993238" y="1361469"/>
            <a:ext cx="1821607" cy="359137"/>
            <a:chOff x="9837078" y="5062723"/>
            <a:chExt cx="1821607" cy="359137"/>
          </a:xfrm>
        </p:grpSpPr>
        <p:sp>
          <p:nvSpPr>
            <p:cNvPr id="144" name="TextBox 143">
              <a:extLst>
                <a:ext uri="{FF2B5EF4-FFF2-40B4-BE49-F238E27FC236}">
                  <a16:creationId xmlns:a16="http://schemas.microsoft.com/office/drawing/2014/main" id="{EC00BE02-CEE2-6EB0-3323-5BF2CFA1A11B}"/>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5" name="Straight Arrow Connector 144">
              <a:extLst>
                <a:ext uri="{FF2B5EF4-FFF2-40B4-BE49-F238E27FC236}">
                  <a16:creationId xmlns:a16="http://schemas.microsoft.com/office/drawing/2014/main" id="{A4C71F39-C878-9EA7-C70C-4615A097AAA4}"/>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6" name="Group 145">
            <a:extLst>
              <a:ext uri="{FF2B5EF4-FFF2-40B4-BE49-F238E27FC236}">
                <a16:creationId xmlns:a16="http://schemas.microsoft.com/office/drawing/2014/main" id="{FDEDD595-FE2D-FDC1-B3A9-1902BB9415DC}"/>
              </a:ext>
            </a:extLst>
          </p:cNvPr>
          <p:cNvGrpSpPr/>
          <p:nvPr/>
        </p:nvGrpSpPr>
        <p:grpSpPr>
          <a:xfrm>
            <a:off x="9001492" y="1627346"/>
            <a:ext cx="1862529" cy="634631"/>
            <a:chOff x="9796156" y="4787229"/>
            <a:chExt cx="1862529" cy="634631"/>
          </a:xfrm>
        </p:grpSpPr>
        <p:sp>
          <p:nvSpPr>
            <p:cNvPr id="147" name="TextBox 146">
              <a:extLst>
                <a:ext uri="{FF2B5EF4-FFF2-40B4-BE49-F238E27FC236}">
                  <a16:creationId xmlns:a16="http://schemas.microsoft.com/office/drawing/2014/main" id="{2125118A-7386-63EA-7497-9D4579CE4EE1}"/>
                </a:ext>
              </a:extLst>
            </p:cNvPr>
            <p:cNvSpPr txBox="1"/>
            <p:nvPr/>
          </p:nvSpPr>
          <p:spPr>
            <a:xfrm>
              <a:off x="11111740" y="5062723"/>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148" name="Straight Arrow Connector 147">
              <a:extLst>
                <a:ext uri="{FF2B5EF4-FFF2-40B4-BE49-F238E27FC236}">
                  <a16:creationId xmlns:a16="http://schemas.microsoft.com/office/drawing/2014/main" id="{F0A81080-6141-1C96-7D06-8DBAF58EE702}"/>
                </a:ext>
              </a:extLst>
            </p:cNvPr>
            <p:cNvCxnSpPr>
              <a:cxnSpLocks/>
            </p:cNvCxnSpPr>
            <p:nvPr/>
          </p:nvCxnSpPr>
          <p:spPr>
            <a:xfrm flipV="1">
              <a:off x="9837078" y="5250028"/>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B411070-CA8E-9B5E-B33E-AC0FC83DCCE0}"/>
                </a:ext>
              </a:extLst>
            </p:cNvPr>
            <p:cNvSpPr txBox="1"/>
            <p:nvPr/>
          </p:nvSpPr>
          <p:spPr>
            <a:xfrm>
              <a:off x="11070818" y="4787229"/>
              <a:ext cx="546945" cy="359137"/>
            </a:xfrm>
            <a:prstGeom prst="rect">
              <a:avLst/>
            </a:prstGeom>
            <a:noFill/>
          </p:spPr>
          <p:txBody>
            <a:bodyPr wrap="none" rtlCol="0">
              <a:spAutoFit/>
            </a:bodyPr>
            <a:lstStyle/>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parity</a:t>
              </a:r>
            </a:p>
            <a:p>
              <a:pPr marL="0" marR="0" lvl="0" indent="0" algn="l" defTabSz="914400" rtl="0" eaLnBrk="1" fontAlgn="auto" latinLnBrk="0" hangingPunct="1">
                <a:lnSpc>
                  <a:spcPct val="7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C00000"/>
                  </a:solidFill>
                  <a:effectLst/>
                  <a:uLnTx/>
                  <a:uFillTx/>
                  <a:latin typeface="Calibri" panose="020F0502020204030204"/>
                  <a:ea typeface="+mn-ea"/>
                  <a:cs typeface="+mn-cs"/>
                </a:rPr>
                <a:t>error</a:t>
              </a:r>
            </a:p>
          </p:txBody>
        </p:sp>
        <p:cxnSp>
          <p:nvCxnSpPr>
            <p:cNvPr id="4" name="Straight Arrow Connector 3">
              <a:extLst>
                <a:ext uri="{FF2B5EF4-FFF2-40B4-BE49-F238E27FC236}">
                  <a16:creationId xmlns:a16="http://schemas.microsoft.com/office/drawing/2014/main" id="{0B7CE3D5-3A24-EE5B-0C4F-369562517B33}"/>
                </a:ext>
              </a:extLst>
            </p:cNvPr>
            <p:cNvCxnSpPr>
              <a:cxnSpLocks/>
            </p:cNvCxnSpPr>
            <p:nvPr/>
          </p:nvCxnSpPr>
          <p:spPr>
            <a:xfrm flipV="1">
              <a:off x="9796156" y="4974534"/>
              <a:ext cx="1303277" cy="7611"/>
            </a:xfrm>
            <a:prstGeom prst="straightConnector1">
              <a:avLst/>
            </a:prstGeom>
            <a:ln w="158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0" name="Group 179">
            <a:extLst>
              <a:ext uri="{FF2B5EF4-FFF2-40B4-BE49-F238E27FC236}">
                <a16:creationId xmlns:a16="http://schemas.microsoft.com/office/drawing/2014/main" id="{9E972C32-8ED0-985E-D417-A5AD31809513}"/>
              </a:ext>
            </a:extLst>
          </p:cNvPr>
          <p:cNvGrpSpPr/>
          <p:nvPr/>
        </p:nvGrpSpPr>
        <p:grpSpPr>
          <a:xfrm>
            <a:off x="1177847" y="3900776"/>
            <a:ext cx="1217426" cy="1214161"/>
            <a:chOff x="9873379" y="4773947"/>
            <a:chExt cx="1217426" cy="1214161"/>
          </a:xfrm>
        </p:grpSpPr>
        <p:sp>
          <p:nvSpPr>
            <p:cNvPr id="182" name="TextBox 181">
              <a:extLst>
                <a:ext uri="{FF2B5EF4-FFF2-40B4-BE49-F238E27FC236}">
                  <a16:creationId xmlns:a16="http://schemas.microsoft.com/office/drawing/2014/main" id="{0BA42987-6F77-C0A6-1876-F693BE8238D9}"/>
                </a:ext>
              </a:extLst>
            </p:cNvPr>
            <p:cNvSpPr txBox="1"/>
            <p:nvPr/>
          </p:nvSpPr>
          <p:spPr>
            <a:xfrm>
              <a:off x="9873379" y="5327119"/>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grpSp>
          <p:nvGrpSpPr>
            <p:cNvPr id="183" name="Group 182">
              <a:extLst>
                <a:ext uri="{FF2B5EF4-FFF2-40B4-BE49-F238E27FC236}">
                  <a16:creationId xmlns:a16="http://schemas.microsoft.com/office/drawing/2014/main" id="{83804E91-C429-6763-0AA6-9AC485463F84}"/>
                </a:ext>
              </a:extLst>
            </p:cNvPr>
            <p:cNvGrpSpPr/>
            <p:nvPr/>
          </p:nvGrpSpPr>
          <p:grpSpPr>
            <a:xfrm>
              <a:off x="9880003" y="4773947"/>
              <a:ext cx="1210802" cy="1214161"/>
              <a:chOff x="6394173" y="4840358"/>
              <a:chExt cx="1210802" cy="1214161"/>
            </a:xfrm>
          </p:grpSpPr>
          <p:sp>
            <p:nvSpPr>
              <p:cNvPr id="184" name="TextBox 183">
                <a:extLst>
                  <a:ext uri="{FF2B5EF4-FFF2-40B4-BE49-F238E27FC236}">
                    <a16:creationId xmlns:a16="http://schemas.microsoft.com/office/drawing/2014/main" id="{8E675ADC-3811-44BF-CEF8-95C8AE51DC7B}"/>
                  </a:ext>
                </a:extLst>
              </p:cNvPr>
              <p:cNvSpPr txBox="1"/>
              <p:nvPr/>
            </p:nvSpPr>
            <p:spPr>
              <a:xfrm>
                <a:off x="6400799" y="484035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a:t>
                </a:r>
                <a:r>
                  <a:rPr kumimoji="0" lang="en-US"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1</a:t>
                </a:r>
              </a:p>
            </p:txBody>
          </p:sp>
          <p:sp>
            <p:nvSpPr>
              <p:cNvPr id="185" name="TextBox 184">
                <a:extLst>
                  <a:ext uri="{FF2B5EF4-FFF2-40B4-BE49-F238E27FC236}">
                    <a16:creationId xmlns:a16="http://schemas.microsoft.com/office/drawing/2014/main" id="{BD9E3985-BC71-EF21-12C3-30AE638D9E21}"/>
                  </a:ext>
                </a:extLst>
              </p:cNvPr>
              <p:cNvSpPr txBox="1"/>
              <p:nvPr/>
            </p:nvSpPr>
            <p:spPr>
              <a:xfrm>
                <a:off x="6394173" y="5121968"/>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a:t>
                </a:r>
                <a:r>
                  <a:rPr kumimoji="0" lang="en-US" b="0" i="0" u="none" strike="noStrike" kern="1200" cap="none" spc="0" normalizeH="0" baseline="0" noProof="0" dirty="0">
                    <a:ln>
                      <a:noFill/>
                    </a:ln>
                    <a:effectLst/>
                    <a:uLnTx/>
                    <a:uFillTx/>
                    <a:latin typeface="Calibri" panose="020F0502020204030204"/>
                    <a:ea typeface="+mn-ea"/>
                    <a:cs typeface="+mn-cs"/>
                  </a:rPr>
                  <a:t>1</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1 1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186" name="TextBox 185">
                <a:extLst>
                  <a:ext uri="{FF2B5EF4-FFF2-40B4-BE49-F238E27FC236}">
                    <a16:creationId xmlns:a16="http://schemas.microsoft.com/office/drawing/2014/main" id="{1AF386E4-54F2-0F89-5F64-6CC82CAA502A}"/>
                  </a:ext>
                </a:extLst>
              </p:cNvPr>
              <p:cNvSpPr txBox="1"/>
              <p:nvPr/>
            </p:nvSpPr>
            <p:spPr>
              <a:xfrm>
                <a:off x="6395912" y="5685187"/>
                <a:ext cx="120417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b="0" i="0" u="none" strike="noStrike" kern="1200" cap="none" spc="0" normalizeH="0" baseline="0" noProof="0" dirty="0">
                    <a:ln>
                      <a:noFill/>
                    </a:ln>
                    <a:effectLst/>
                    <a:uLnTx/>
                    <a:uFillTx/>
                    <a:latin typeface="Calibri" panose="020F0502020204030204"/>
                    <a:ea typeface="+mn-ea"/>
                    <a:cs typeface="+mn-cs"/>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1 0 1  0</a:t>
                </a:r>
              </a:p>
            </p:txBody>
          </p:sp>
          <p:cxnSp>
            <p:nvCxnSpPr>
              <p:cNvPr id="187" name="Straight Connector 186">
                <a:extLst>
                  <a:ext uri="{FF2B5EF4-FFF2-40B4-BE49-F238E27FC236}">
                    <a16:creationId xmlns:a16="http://schemas.microsoft.com/office/drawing/2014/main" id="{645B94CE-8D96-3E3B-9E83-8411B75992AE}"/>
                  </a:ext>
                </a:extLst>
              </p:cNvPr>
              <p:cNvCxnSpPr/>
              <p:nvPr/>
            </p:nvCxnSpPr>
            <p:spPr>
              <a:xfrm>
                <a:off x="6480748" y="5751227"/>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52866F-0900-BB0A-5873-DA1879A2326D}"/>
                  </a:ext>
                </a:extLst>
              </p:cNvPr>
              <p:cNvCxnSpPr>
                <a:cxnSpLocks/>
              </p:cNvCxnSpPr>
              <p:nvPr/>
            </p:nvCxnSpPr>
            <p:spPr>
              <a:xfrm rot="16200000">
                <a:off x="6828021" y="5453922"/>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9" name="TextBox 188">
            <a:extLst>
              <a:ext uri="{FF2B5EF4-FFF2-40B4-BE49-F238E27FC236}">
                <a16:creationId xmlns:a16="http://schemas.microsoft.com/office/drawing/2014/main" id="{D61F5ECE-2AC7-9BDD-8F62-59269C19123D}"/>
              </a:ext>
            </a:extLst>
          </p:cNvPr>
          <p:cNvSpPr txBox="1"/>
          <p:nvPr/>
        </p:nvSpPr>
        <p:spPr>
          <a:xfrm>
            <a:off x="711833" y="5217134"/>
            <a:ext cx="2162704"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4-bit error causes NO parity error, hence cannot be detected</a:t>
            </a:r>
            <a:endParaRPr lang="en-SE" dirty="0"/>
          </a:p>
        </p:txBody>
      </p:sp>
      <p:sp>
        <p:nvSpPr>
          <p:cNvPr id="211" name="TextBox 210">
            <a:extLst>
              <a:ext uri="{FF2B5EF4-FFF2-40B4-BE49-F238E27FC236}">
                <a16:creationId xmlns:a16="http://schemas.microsoft.com/office/drawing/2014/main" id="{8D0DE781-01C3-0B14-5032-AD8B66BF7596}"/>
              </a:ext>
            </a:extLst>
          </p:cNvPr>
          <p:cNvSpPr txBox="1"/>
          <p:nvPr/>
        </p:nvSpPr>
        <p:spPr>
          <a:xfrm>
            <a:off x="3621545"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12" name="Group 211">
            <a:extLst>
              <a:ext uri="{FF2B5EF4-FFF2-40B4-BE49-F238E27FC236}">
                <a16:creationId xmlns:a16="http://schemas.microsoft.com/office/drawing/2014/main" id="{9D53216B-C20C-CE5C-F4C7-D59A4AB15297}"/>
              </a:ext>
            </a:extLst>
          </p:cNvPr>
          <p:cNvGrpSpPr/>
          <p:nvPr/>
        </p:nvGrpSpPr>
        <p:grpSpPr>
          <a:xfrm>
            <a:off x="3613182" y="3972306"/>
            <a:ext cx="1112530" cy="1123229"/>
            <a:chOff x="6988036" y="4811287"/>
            <a:chExt cx="1112530" cy="1123229"/>
          </a:xfrm>
        </p:grpSpPr>
        <p:sp>
          <p:nvSpPr>
            <p:cNvPr id="213" name="TextBox 212">
              <a:extLst>
                <a:ext uri="{FF2B5EF4-FFF2-40B4-BE49-F238E27FC236}">
                  <a16:creationId xmlns:a16="http://schemas.microsoft.com/office/drawing/2014/main" id="{86A100FE-238F-A2D9-0265-C6E483F9E5A3}"/>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14" name="TextBox 213">
              <a:extLst>
                <a:ext uri="{FF2B5EF4-FFF2-40B4-BE49-F238E27FC236}">
                  <a16:creationId xmlns:a16="http://schemas.microsoft.com/office/drawing/2014/main" id="{82C0D91B-7E49-2E0C-7A22-1B4206C981F8}"/>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15" name="TextBox 214">
              <a:extLst>
                <a:ext uri="{FF2B5EF4-FFF2-40B4-BE49-F238E27FC236}">
                  <a16:creationId xmlns:a16="http://schemas.microsoft.com/office/drawing/2014/main" id="{8E25036F-E3CE-50C4-359C-F5E4418B1303}"/>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16" name="Straight Connector 215">
              <a:extLst>
                <a:ext uri="{FF2B5EF4-FFF2-40B4-BE49-F238E27FC236}">
                  <a16:creationId xmlns:a16="http://schemas.microsoft.com/office/drawing/2014/main" id="{FDF28247-847A-CB8F-D8A2-1A1E663DD0E0}"/>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id="{D29571B3-68F8-0A81-8AE8-9C08E74F300D}"/>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8" name="TextBox 217">
            <a:extLst>
              <a:ext uri="{FF2B5EF4-FFF2-40B4-BE49-F238E27FC236}">
                <a16:creationId xmlns:a16="http://schemas.microsoft.com/office/drawing/2014/main" id="{E3D6B77D-B6C9-E89A-A52E-0C4B13BE608B}"/>
              </a:ext>
            </a:extLst>
          </p:cNvPr>
          <p:cNvSpPr txBox="1"/>
          <p:nvPr/>
        </p:nvSpPr>
        <p:spPr>
          <a:xfrm>
            <a:off x="4543106"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19" name="TextBox 218">
            <a:extLst>
              <a:ext uri="{FF2B5EF4-FFF2-40B4-BE49-F238E27FC236}">
                <a16:creationId xmlns:a16="http://schemas.microsoft.com/office/drawing/2014/main" id="{ED2E09A4-DE9D-8BD4-76AC-A74D972BD38A}"/>
              </a:ext>
            </a:extLst>
          </p:cNvPr>
          <p:cNvSpPr txBox="1"/>
          <p:nvPr/>
        </p:nvSpPr>
        <p:spPr>
          <a:xfrm>
            <a:off x="4538556"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0" name="TextBox 219">
            <a:extLst>
              <a:ext uri="{FF2B5EF4-FFF2-40B4-BE49-F238E27FC236}">
                <a16:creationId xmlns:a16="http://schemas.microsoft.com/office/drawing/2014/main" id="{219D6445-B156-C3EF-1951-1192B6942F1F}"/>
              </a:ext>
            </a:extLst>
          </p:cNvPr>
          <p:cNvSpPr txBox="1"/>
          <p:nvPr/>
        </p:nvSpPr>
        <p:spPr>
          <a:xfrm>
            <a:off x="4538556"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21" name="TextBox 220">
            <a:extLst>
              <a:ext uri="{FF2B5EF4-FFF2-40B4-BE49-F238E27FC236}">
                <a16:creationId xmlns:a16="http://schemas.microsoft.com/office/drawing/2014/main" id="{90CB87F3-4F0A-4DBD-FAE3-7499B2633B33}"/>
              </a:ext>
            </a:extLst>
          </p:cNvPr>
          <p:cNvSpPr txBox="1"/>
          <p:nvPr/>
        </p:nvSpPr>
        <p:spPr>
          <a:xfrm>
            <a:off x="4544243"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22" name="TextBox 221">
            <a:extLst>
              <a:ext uri="{FF2B5EF4-FFF2-40B4-BE49-F238E27FC236}">
                <a16:creationId xmlns:a16="http://schemas.microsoft.com/office/drawing/2014/main" id="{4213AED3-8CBB-C904-A22A-80A405931213}"/>
              </a:ext>
            </a:extLst>
          </p:cNvPr>
          <p:cNvSpPr txBox="1"/>
          <p:nvPr/>
        </p:nvSpPr>
        <p:spPr>
          <a:xfrm>
            <a:off x="3282257" y="5196203"/>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_2_column parity errors</a:t>
            </a:r>
            <a:endParaRPr lang="en-SE" dirty="0"/>
          </a:p>
          <a:p>
            <a:r>
              <a:rPr lang="en-GB" dirty="0"/>
              <a:t>_0_corner parity errors</a:t>
            </a:r>
            <a:endParaRPr lang="en-SE" dirty="0"/>
          </a:p>
        </p:txBody>
      </p:sp>
      <p:sp>
        <p:nvSpPr>
          <p:cNvPr id="224" name="Multiplication Sign 223">
            <a:extLst>
              <a:ext uri="{FF2B5EF4-FFF2-40B4-BE49-F238E27FC236}">
                <a16:creationId xmlns:a16="http://schemas.microsoft.com/office/drawing/2014/main" id="{FDCF0585-F10C-1BE0-5356-8F48004F9F3B}"/>
              </a:ext>
            </a:extLst>
          </p:cNvPr>
          <p:cNvSpPr/>
          <p:nvPr/>
        </p:nvSpPr>
        <p:spPr>
          <a:xfrm>
            <a:off x="3775947"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5" name="Multiplication Sign 224">
            <a:extLst>
              <a:ext uri="{FF2B5EF4-FFF2-40B4-BE49-F238E27FC236}">
                <a16:creationId xmlns:a16="http://schemas.microsoft.com/office/drawing/2014/main" id="{6CDA2DCB-FAAA-61F6-8D3F-B6BD4535B6F4}"/>
              </a:ext>
            </a:extLst>
          </p:cNvPr>
          <p:cNvSpPr/>
          <p:nvPr/>
        </p:nvSpPr>
        <p:spPr>
          <a:xfrm>
            <a:off x="4162945"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26" name="TextBox 225">
            <a:extLst>
              <a:ext uri="{FF2B5EF4-FFF2-40B4-BE49-F238E27FC236}">
                <a16:creationId xmlns:a16="http://schemas.microsoft.com/office/drawing/2014/main" id="{7116779A-99B5-BB77-7D40-A4D1F2A863DD}"/>
              </a:ext>
            </a:extLst>
          </p:cNvPr>
          <p:cNvSpPr txBox="1"/>
          <p:nvPr/>
        </p:nvSpPr>
        <p:spPr>
          <a:xfrm>
            <a:off x="6326760" y="4817135"/>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27" name="Group 226">
            <a:extLst>
              <a:ext uri="{FF2B5EF4-FFF2-40B4-BE49-F238E27FC236}">
                <a16:creationId xmlns:a16="http://schemas.microsoft.com/office/drawing/2014/main" id="{0AC4279C-B43A-B88B-0041-83E3C4D5F585}"/>
              </a:ext>
            </a:extLst>
          </p:cNvPr>
          <p:cNvGrpSpPr/>
          <p:nvPr/>
        </p:nvGrpSpPr>
        <p:grpSpPr>
          <a:xfrm>
            <a:off x="6318397" y="3972306"/>
            <a:ext cx="1112530" cy="1123229"/>
            <a:chOff x="6988036" y="4811287"/>
            <a:chExt cx="1112530" cy="1123229"/>
          </a:xfrm>
        </p:grpSpPr>
        <p:sp>
          <p:nvSpPr>
            <p:cNvPr id="228" name="TextBox 227">
              <a:extLst>
                <a:ext uri="{FF2B5EF4-FFF2-40B4-BE49-F238E27FC236}">
                  <a16:creationId xmlns:a16="http://schemas.microsoft.com/office/drawing/2014/main" id="{0BF9F16F-3EBB-C480-141B-94163A24A968}"/>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29" name="TextBox 228">
              <a:extLst>
                <a:ext uri="{FF2B5EF4-FFF2-40B4-BE49-F238E27FC236}">
                  <a16:creationId xmlns:a16="http://schemas.microsoft.com/office/drawing/2014/main" id="{83A46C1F-6818-0778-E96D-CE01317C385D}"/>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30" name="TextBox 229">
              <a:extLst>
                <a:ext uri="{FF2B5EF4-FFF2-40B4-BE49-F238E27FC236}">
                  <a16:creationId xmlns:a16="http://schemas.microsoft.com/office/drawing/2014/main" id="{30AD0602-B5F5-CC40-CB6E-21E870F31712}"/>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31" name="Straight Connector 230">
              <a:extLst>
                <a:ext uri="{FF2B5EF4-FFF2-40B4-BE49-F238E27FC236}">
                  <a16:creationId xmlns:a16="http://schemas.microsoft.com/office/drawing/2014/main" id="{2412D019-4307-7CD9-C7A8-0C8F0C43FF32}"/>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7ADEB1A5-62CE-4A75-9E55-FE6EAB3747F5}"/>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3" name="TextBox 232">
            <a:extLst>
              <a:ext uri="{FF2B5EF4-FFF2-40B4-BE49-F238E27FC236}">
                <a16:creationId xmlns:a16="http://schemas.microsoft.com/office/drawing/2014/main" id="{014AD64F-13D3-E5F2-45C7-3A612494E1C9}"/>
              </a:ext>
            </a:extLst>
          </p:cNvPr>
          <p:cNvSpPr txBox="1"/>
          <p:nvPr/>
        </p:nvSpPr>
        <p:spPr>
          <a:xfrm>
            <a:off x="7248321" y="397116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4" name="TextBox 233">
            <a:extLst>
              <a:ext uri="{FF2B5EF4-FFF2-40B4-BE49-F238E27FC236}">
                <a16:creationId xmlns:a16="http://schemas.microsoft.com/office/drawing/2014/main" id="{C9C13FA6-EAC0-326D-B973-07398418B414}"/>
              </a:ext>
            </a:extLst>
          </p:cNvPr>
          <p:cNvSpPr txBox="1"/>
          <p:nvPr/>
        </p:nvSpPr>
        <p:spPr>
          <a:xfrm>
            <a:off x="7243771" y="425663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5" name="TextBox 234">
            <a:extLst>
              <a:ext uri="{FF2B5EF4-FFF2-40B4-BE49-F238E27FC236}">
                <a16:creationId xmlns:a16="http://schemas.microsoft.com/office/drawing/2014/main" id="{E382398E-B983-7C7B-6D91-F833EC24A9E6}"/>
              </a:ext>
            </a:extLst>
          </p:cNvPr>
          <p:cNvSpPr txBox="1"/>
          <p:nvPr/>
        </p:nvSpPr>
        <p:spPr>
          <a:xfrm>
            <a:off x="7243771" y="4539825"/>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36" name="TextBox 235">
            <a:extLst>
              <a:ext uri="{FF2B5EF4-FFF2-40B4-BE49-F238E27FC236}">
                <a16:creationId xmlns:a16="http://schemas.microsoft.com/office/drawing/2014/main" id="{414BA6E8-3DA0-EF2A-480D-0B050A3F9311}"/>
              </a:ext>
            </a:extLst>
          </p:cNvPr>
          <p:cNvSpPr txBox="1"/>
          <p:nvPr/>
        </p:nvSpPr>
        <p:spPr>
          <a:xfrm>
            <a:off x="7249458" y="482529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38" name="Multiplication Sign 237">
            <a:extLst>
              <a:ext uri="{FF2B5EF4-FFF2-40B4-BE49-F238E27FC236}">
                <a16:creationId xmlns:a16="http://schemas.microsoft.com/office/drawing/2014/main" id="{E20300DB-2424-56D3-1EF5-CE324AA623EE}"/>
              </a:ext>
            </a:extLst>
          </p:cNvPr>
          <p:cNvSpPr/>
          <p:nvPr/>
        </p:nvSpPr>
        <p:spPr>
          <a:xfrm>
            <a:off x="6481162" y="4327885"/>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39" name="Multiplication Sign 238">
            <a:extLst>
              <a:ext uri="{FF2B5EF4-FFF2-40B4-BE49-F238E27FC236}">
                <a16:creationId xmlns:a16="http://schemas.microsoft.com/office/drawing/2014/main" id="{43A3E7FD-64DB-293F-E7DF-472BCFA99CC3}"/>
              </a:ext>
            </a:extLst>
          </p:cNvPr>
          <p:cNvSpPr/>
          <p:nvPr/>
        </p:nvSpPr>
        <p:spPr>
          <a:xfrm>
            <a:off x="6868160" y="4033554"/>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0" name="Multiplication Sign 239">
            <a:extLst>
              <a:ext uri="{FF2B5EF4-FFF2-40B4-BE49-F238E27FC236}">
                <a16:creationId xmlns:a16="http://schemas.microsoft.com/office/drawing/2014/main" id="{B08B86C4-E71B-ACCF-3061-1F254B943BF7}"/>
              </a:ext>
            </a:extLst>
          </p:cNvPr>
          <p:cNvSpPr/>
          <p:nvPr/>
        </p:nvSpPr>
        <p:spPr>
          <a:xfrm>
            <a:off x="6693419" y="4602210"/>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41" name="TextBox 240">
            <a:extLst>
              <a:ext uri="{FF2B5EF4-FFF2-40B4-BE49-F238E27FC236}">
                <a16:creationId xmlns:a16="http://schemas.microsoft.com/office/drawing/2014/main" id="{CEB5A9A7-C1B9-7174-88F2-00F23AE3FB0F}"/>
              </a:ext>
            </a:extLst>
          </p:cNvPr>
          <p:cNvSpPr txBox="1"/>
          <p:nvPr/>
        </p:nvSpPr>
        <p:spPr>
          <a:xfrm>
            <a:off x="9146729" y="4796962"/>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solidFill>
                <a:latin typeface="Calibri" panose="020F0502020204030204"/>
              </a:rPr>
              <a:t>0</a:t>
            </a: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 0 1 0 1</a:t>
            </a:r>
          </a:p>
        </p:txBody>
      </p:sp>
      <p:grpSp>
        <p:nvGrpSpPr>
          <p:cNvPr id="242" name="Group 241">
            <a:extLst>
              <a:ext uri="{FF2B5EF4-FFF2-40B4-BE49-F238E27FC236}">
                <a16:creationId xmlns:a16="http://schemas.microsoft.com/office/drawing/2014/main" id="{D4F7D878-5CC0-7E38-0D47-46952200FF41}"/>
              </a:ext>
            </a:extLst>
          </p:cNvPr>
          <p:cNvGrpSpPr/>
          <p:nvPr/>
        </p:nvGrpSpPr>
        <p:grpSpPr>
          <a:xfrm>
            <a:off x="9138366" y="3952133"/>
            <a:ext cx="1112530" cy="1123229"/>
            <a:chOff x="6988036" y="4811287"/>
            <a:chExt cx="1112530" cy="1123229"/>
          </a:xfrm>
        </p:grpSpPr>
        <p:sp>
          <p:nvSpPr>
            <p:cNvPr id="243" name="TextBox 242">
              <a:extLst>
                <a:ext uri="{FF2B5EF4-FFF2-40B4-BE49-F238E27FC236}">
                  <a16:creationId xmlns:a16="http://schemas.microsoft.com/office/drawing/2014/main" id="{6DCFF512-8EA4-812B-A44C-98CB529FF1D2}"/>
                </a:ext>
              </a:extLst>
            </p:cNvPr>
            <p:cNvSpPr txBox="1"/>
            <p:nvPr/>
          </p:nvSpPr>
          <p:spPr>
            <a:xfrm>
              <a:off x="6988036" y="5364459"/>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0 1 1 1 0</a:t>
              </a:r>
            </a:p>
          </p:txBody>
        </p:sp>
        <p:sp>
          <p:nvSpPr>
            <p:cNvPr id="244" name="TextBox 243">
              <a:extLst>
                <a:ext uri="{FF2B5EF4-FFF2-40B4-BE49-F238E27FC236}">
                  <a16:creationId xmlns:a16="http://schemas.microsoft.com/office/drawing/2014/main" id="{CA3065ED-77FE-EEEC-CDA4-6E142DE3568B}"/>
                </a:ext>
              </a:extLst>
            </p:cNvPr>
            <p:cNvSpPr txBox="1"/>
            <p:nvPr/>
          </p:nvSpPr>
          <p:spPr>
            <a:xfrm>
              <a:off x="7001286" y="481128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1 0 1 0 1</a:t>
              </a:r>
            </a:p>
          </p:txBody>
        </p:sp>
        <p:sp>
          <p:nvSpPr>
            <p:cNvPr id="245" name="TextBox 244">
              <a:extLst>
                <a:ext uri="{FF2B5EF4-FFF2-40B4-BE49-F238E27FC236}">
                  <a16:creationId xmlns:a16="http://schemas.microsoft.com/office/drawing/2014/main" id="{C2A9334E-132C-DFD5-B974-93965083AB5B}"/>
                </a:ext>
              </a:extLst>
            </p:cNvPr>
            <p:cNvSpPr txBox="1"/>
            <p:nvPr/>
          </p:nvSpPr>
          <p:spPr>
            <a:xfrm>
              <a:off x="6994660" y="5092897"/>
              <a:ext cx="98135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1 1 1 1 0</a:t>
              </a:r>
            </a:p>
          </p:txBody>
        </p:sp>
        <p:cxnSp>
          <p:nvCxnSpPr>
            <p:cNvPr id="246" name="Straight Connector 245">
              <a:extLst>
                <a:ext uri="{FF2B5EF4-FFF2-40B4-BE49-F238E27FC236}">
                  <a16:creationId xmlns:a16="http://schemas.microsoft.com/office/drawing/2014/main" id="{3F7D5D61-D553-322D-E418-A2DD4C07899C}"/>
                </a:ext>
              </a:extLst>
            </p:cNvPr>
            <p:cNvCxnSpPr/>
            <p:nvPr/>
          </p:nvCxnSpPr>
          <p:spPr>
            <a:xfrm>
              <a:off x="7081235" y="5722156"/>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A9CAC0DE-2AE1-D8B5-75D8-F1DB72F3ADA3}"/>
                </a:ext>
              </a:extLst>
            </p:cNvPr>
            <p:cNvCxnSpPr>
              <a:cxnSpLocks/>
            </p:cNvCxnSpPr>
            <p:nvPr/>
          </p:nvCxnSpPr>
          <p:spPr>
            <a:xfrm rot="16200000">
              <a:off x="7428508" y="5424851"/>
              <a:ext cx="101933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48" name="TextBox 247">
            <a:extLst>
              <a:ext uri="{FF2B5EF4-FFF2-40B4-BE49-F238E27FC236}">
                <a16:creationId xmlns:a16="http://schemas.microsoft.com/office/drawing/2014/main" id="{EAEC9710-56BA-E9C2-7C82-747359CE82CB}"/>
              </a:ext>
            </a:extLst>
          </p:cNvPr>
          <p:cNvSpPr txBox="1"/>
          <p:nvPr/>
        </p:nvSpPr>
        <p:spPr>
          <a:xfrm>
            <a:off x="10068290" y="3950996"/>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49" name="TextBox 248">
            <a:extLst>
              <a:ext uri="{FF2B5EF4-FFF2-40B4-BE49-F238E27FC236}">
                <a16:creationId xmlns:a16="http://schemas.microsoft.com/office/drawing/2014/main" id="{D27AC17D-C52D-C4BF-7892-1A92591BF912}"/>
              </a:ext>
            </a:extLst>
          </p:cNvPr>
          <p:cNvSpPr txBox="1"/>
          <p:nvPr/>
        </p:nvSpPr>
        <p:spPr>
          <a:xfrm>
            <a:off x="10063740" y="423646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0" name="TextBox 249">
            <a:extLst>
              <a:ext uri="{FF2B5EF4-FFF2-40B4-BE49-F238E27FC236}">
                <a16:creationId xmlns:a16="http://schemas.microsoft.com/office/drawing/2014/main" id="{80066451-549E-F64F-B198-04187D5C779F}"/>
              </a:ext>
            </a:extLst>
          </p:cNvPr>
          <p:cNvSpPr txBox="1"/>
          <p:nvPr/>
        </p:nvSpPr>
        <p:spPr>
          <a:xfrm>
            <a:off x="10063740" y="4519652"/>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251" name="TextBox 250">
            <a:extLst>
              <a:ext uri="{FF2B5EF4-FFF2-40B4-BE49-F238E27FC236}">
                <a16:creationId xmlns:a16="http://schemas.microsoft.com/office/drawing/2014/main" id="{4AA82E2A-D255-2694-7E43-0BCCCC5E45B3}"/>
              </a:ext>
            </a:extLst>
          </p:cNvPr>
          <p:cNvSpPr txBox="1"/>
          <p:nvPr/>
        </p:nvSpPr>
        <p:spPr>
          <a:xfrm>
            <a:off x="10069427" y="4805119"/>
            <a:ext cx="30168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253" name="Multiplication Sign 252">
            <a:extLst>
              <a:ext uri="{FF2B5EF4-FFF2-40B4-BE49-F238E27FC236}">
                <a16:creationId xmlns:a16="http://schemas.microsoft.com/office/drawing/2014/main" id="{507A1149-4632-81BF-6C71-C3B503DA181B}"/>
              </a:ext>
            </a:extLst>
          </p:cNvPr>
          <p:cNvSpPr/>
          <p:nvPr/>
        </p:nvSpPr>
        <p:spPr>
          <a:xfrm>
            <a:off x="9301131" y="4307712"/>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4" name="Multiplication Sign 253">
            <a:extLst>
              <a:ext uri="{FF2B5EF4-FFF2-40B4-BE49-F238E27FC236}">
                <a16:creationId xmlns:a16="http://schemas.microsoft.com/office/drawing/2014/main" id="{9B82EF15-0796-0695-BA2C-C12074DF725F}"/>
              </a:ext>
            </a:extLst>
          </p:cNvPr>
          <p:cNvSpPr/>
          <p:nvPr/>
        </p:nvSpPr>
        <p:spPr>
          <a:xfrm>
            <a:off x="9688129" y="4013381"/>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5" name="Multiplication Sign 254">
            <a:extLst>
              <a:ext uri="{FF2B5EF4-FFF2-40B4-BE49-F238E27FC236}">
                <a16:creationId xmlns:a16="http://schemas.microsoft.com/office/drawing/2014/main" id="{2AF8853F-CBB1-90AF-A3D7-29584C264422}"/>
              </a:ext>
            </a:extLst>
          </p:cNvPr>
          <p:cNvSpPr/>
          <p:nvPr/>
        </p:nvSpPr>
        <p:spPr>
          <a:xfrm>
            <a:off x="9513388" y="4582037"/>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6" name="Multiplication Sign 255">
            <a:extLst>
              <a:ext uri="{FF2B5EF4-FFF2-40B4-BE49-F238E27FC236}">
                <a16:creationId xmlns:a16="http://schemas.microsoft.com/office/drawing/2014/main" id="{5FCFF144-545D-AE1A-91C0-1B2639C6B300}"/>
              </a:ext>
            </a:extLst>
          </p:cNvPr>
          <p:cNvSpPr/>
          <p:nvPr/>
        </p:nvSpPr>
        <p:spPr>
          <a:xfrm>
            <a:off x="9843943" y="4541856"/>
            <a:ext cx="244561" cy="244561"/>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258" name="TextBox 257">
            <a:extLst>
              <a:ext uri="{FF2B5EF4-FFF2-40B4-BE49-F238E27FC236}">
                <a16:creationId xmlns:a16="http://schemas.microsoft.com/office/drawing/2014/main" id="{934CBA85-53C3-7B8C-DA3F-686B8716305B}"/>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
        <p:nvSpPr>
          <p:cNvPr id="259" name="TextBox 258">
            <a:extLst>
              <a:ext uri="{FF2B5EF4-FFF2-40B4-BE49-F238E27FC236}">
                <a16:creationId xmlns:a16="http://schemas.microsoft.com/office/drawing/2014/main" id="{32EBD83D-CF4E-0D5B-64FE-3594C745DFBD}"/>
              </a:ext>
            </a:extLst>
          </p:cNvPr>
          <p:cNvSpPr txBox="1"/>
          <p:nvPr/>
        </p:nvSpPr>
        <p:spPr>
          <a:xfrm>
            <a:off x="6006629" y="5174451"/>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_3_row parity errors</a:t>
            </a:r>
          </a:p>
          <a:p>
            <a:r>
              <a:rPr lang="en-GB" dirty="0"/>
              <a:t>_3_column parity errors</a:t>
            </a:r>
            <a:endParaRPr lang="en-SE" dirty="0"/>
          </a:p>
          <a:p>
            <a:r>
              <a:rPr lang="en-GB" dirty="0"/>
              <a:t>_0_corner parity errors</a:t>
            </a:r>
            <a:endParaRPr lang="en-SE" dirty="0"/>
          </a:p>
        </p:txBody>
      </p:sp>
      <p:sp>
        <p:nvSpPr>
          <p:cNvPr id="260" name="TextBox 259">
            <a:extLst>
              <a:ext uri="{FF2B5EF4-FFF2-40B4-BE49-F238E27FC236}">
                <a16:creationId xmlns:a16="http://schemas.microsoft.com/office/drawing/2014/main" id="{C37D5D02-B447-D4AE-89D7-76E708D293C4}"/>
              </a:ext>
            </a:extLst>
          </p:cNvPr>
          <p:cNvSpPr txBox="1"/>
          <p:nvPr/>
        </p:nvSpPr>
        <p:spPr>
          <a:xfrm>
            <a:off x="8731042" y="5182608"/>
            <a:ext cx="247036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GB" dirty="0"/>
              <a:t>2-bit error causes</a:t>
            </a:r>
          </a:p>
          <a:p>
            <a:r>
              <a:rPr lang="en-GB" dirty="0"/>
              <a:t>_2_row parity errors</a:t>
            </a:r>
          </a:p>
          <a:p>
            <a:r>
              <a:rPr lang="en-GB" dirty="0"/>
              <a:t>_4_column parity errors</a:t>
            </a:r>
            <a:endParaRPr lang="en-SE" dirty="0"/>
          </a:p>
          <a:p>
            <a:r>
              <a:rPr lang="en-GB" dirty="0"/>
              <a:t>_0_corner parity errors</a:t>
            </a:r>
            <a:endParaRPr lang="en-SE" dirty="0"/>
          </a:p>
        </p:txBody>
      </p:sp>
    </p:spTree>
    <p:extLst>
      <p:ext uri="{BB962C8B-B14F-4D97-AF65-F5344CB8AC3E}">
        <p14:creationId xmlns:p14="http://schemas.microsoft.com/office/powerpoint/2010/main" val="42540678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3"/>
                                        </p:tgtEl>
                                        <p:attrNameLst>
                                          <p:attrName>style.visibility</p:attrName>
                                        </p:attrNameLst>
                                      </p:cBhvr>
                                      <p:to>
                                        <p:strVal val="visible"/>
                                      </p:to>
                                    </p:set>
                                    <p:animEffect transition="in" filter="dissolve">
                                      <p:cBhvr>
                                        <p:cTn id="7" dur="500"/>
                                        <p:tgtEl>
                                          <p:spTgt spid="73"/>
                                        </p:tgtEl>
                                      </p:cBhvr>
                                    </p:animEffect>
                                  </p:childTnLst>
                                </p:cTn>
                              </p:par>
                              <p:par>
                                <p:cTn id="8" presetID="9" presetClass="entr" presetSubtype="0" fill="hold" nodeType="withEffect">
                                  <p:stCondLst>
                                    <p:cond delay="0"/>
                                  </p:stCondLst>
                                  <p:childTnLst>
                                    <p:set>
                                      <p:cBhvr>
                                        <p:cTn id="9" dur="1" fill="hold">
                                          <p:stCondLst>
                                            <p:cond delay="0"/>
                                          </p:stCondLst>
                                        </p:cTn>
                                        <p:tgtEl>
                                          <p:spTgt spid="63"/>
                                        </p:tgtEl>
                                        <p:attrNameLst>
                                          <p:attrName>style.visibility</p:attrName>
                                        </p:attrNameLst>
                                      </p:cBhvr>
                                      <p:to>
                                        <p:strVal val="visible"/>
                                      </p:to>
                                    </p:set>
                                    <p:animEffect transition="in" filter="dissolve">
                                      <p:cBhvr>
                                        <p:cTn id="10" dur="500"/>
                                        <p:tgtEl>
                                          <p:spTgt spid="6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9"/>
                                        </p:tgtEl>
                                        <p:attrNameLst>
                                          <p:attrName>style.visibility</p:attrName>
                                        </p:attrNameLst>
                                      </p:cBhvr>
                                      <p:to>
                                        <p:strVal val="visible"/>
                                      </p:to>
                                    </p:set>
                                    <p:animEffect transition="in" filter="dissolve">
                                      <p:cBhvr>
                                        <p:cTn id="15" dur="500"/>
                                        <p:tgtEl>
                                          <p:spTgt spid="6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71"/>
                                        </p:tgtEl>
                                        <p:attrNameLst>
                                          <p:attrName>style.visibility</p:attrName>
                                        </p:attrNameLst>
                                      </p:cBhvr>
                                      <p:to>
                                        <p:strVal val="visible"/>
                                      </p:to>
                                    </p:set>
                                    <p:animEffect transition="in" filter="dissolve">
                                      <p:cBhvr>
                                        <p:cTn id="25" dur="500"/>
                                        <p:tgtEl>
                                          <p:spTgt spid="7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62"/>
                                        </p:tgtEl>
                                        <p:attrNameLst>
                                          <p:attrName>style.visibility</p:attrName>
                                        </p:attrNameLst>
                                      </p:cBhvr>
                                      <p:to>
                                        <p:strVal val="visible"/>
                                      </p:to>
                                    </p:set>
                                    <p:animEffect transition="in" filter="wipe(up)">
                                      <p:cBhvr>
                                        <p:cTn id="30" dur="2000"/>
                                        <p:tgtEl>
                                          <p:spTgt spid="62"/>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72"/>
                                        </p:tgtEl>
                                        <p:attrNameLst>
                                          <p:attrName>style.visibility</p:attrName>
                                        </p:attrNameLst>
                                      </p:cBhvr>
                                      <p:to>
                                        <p:strVal val="visible"/>
                                      </p:to>
                                    </p:set>
                                    <p:animEffect transition="in" filter="dissolve">
                                      <p:cBhvr>
                                        <p:cTn id="35" dur="500"/>
                                        <p:tgtEl>
                                          <p:spTgt spid="7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4"/>
                                        </p:tgtEl>
                                        <p:attrNameLst>
                                          <p:attrName>style.visibility</p:attrName>
                                        </p:attrNameLst>
                                      </p:cBhvr>
                                      <p:to>
                                        <p:strVal val="visible"/>
                                      </p:to>
                                    </p:set>
                                    <p:animEffect transition="in" filter="wipe(left)">
                                      <p:cBhvr>
                                        <p:cTn id="40" dur="1000"/>
                                        <p:tgtEl>
                                          <p:spTgt spid="7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nodeType="clickEffect">
                                  <p:stCondLst>
                                    <p:cond delay="0"/>
                                  </p:stCondLst>
                                  <p:childTnLst>
                                    <p:set>
                                      <p:cBhvr>
                                        <p:cTn id="44" dur="1" fill="hold">
                                          <p:stCondLst>
                                            <p:cond delay="0"/>
                                          </p:stCondLst>
                                        </p:cTn>
                                        <p:tgtEl>
                                          <p:spTgt spid="77"/>
                                        </p:tgtEl>
                                        <p:attrNameLst>
                                          <p:attrName>style.visibility</p:attrName>
                                        </p:attrNameLst>
                                      </p:cBhvr>
                                      <p:to>
                                        <p:strVal val="visible"/>
                                      </p:to>
                                    </p:set>
                                    <p:animEffect transition="in" filter="wipe(up)">
                                      <p:cBhvr>
                                        <p:cTn id="45" dur="1000"/>
                                        <p:tgtEl>
                                          <p:spTgt spid="7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nodeType="clickEffect">
                                  <p:stCondLst>
                                    <p:cond delay="0"/>
                                  </p:stCondLst>
                                  <p:childTnLst>
                                    <p:set>
                                      <p:cBhvr>
                                        <p:cTn id="49" dur="1" fill="hold">
                                          <p:stCondLst>
                                            <p:cond delay="0"/>
                                          </p:stCondLst>
                                        </p:cTn>
                                        <p:tgtEl>
                                          <p:spTgt spid="143"/>
                                        </p:tgtEl>
                                        <p:attrNameLst>
                                          <p:attrName>style.visibility</p:attrName>
                                        </p:attrNameLst>
                                      </p:cBhvr>
                                      <p:to>
                                        <p:strVal val="visible"/>
                                      </p:to>
                                    </p:set>
                                    <p:animEffect transition="in" filter="wipe(left)">
                                      <p:cBhvr>
                                        <p:cTn id="50" dur="1000"/>
                                        <p:tgtEl>
                                          <p:spTgt spid="1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146"/>
                                        </p:tgtEl>
                                        <p:attrNameLst>
                                          <p:attrName>style.visibility</p:attrName>
                                        </p:attrNameLst>
                                      </p:cBhvr>
                                      <p:to>
                                        <p:strVal val="visible"/>
                                      </p:to>
                                    </p:set>
                                    <p:animEffect transition="in" filter="wipe(left)">
                                      <p:cBhvr>
                                        <p:cTn id="55" dur="1000"/>
                                        <p:tgtEl>
                                          <p:spTgt spid="146"/>
                                        </p:tgtEl>
                                      </p:cBhvr>
                                    </p:animEffect>
                                  </p:childTnLst>
                                </p:cTn>
                              </p:par>
                              <p:par>
                                <p:cTn id="56" presetID="9" presetClass="entr" presetSubtype="0" fill="hold" nodeType="withEffect">
                                  <p:stCondLst>
                                    <p:cond delay="0"/>
                                  </p:stCondLst>
                                  <p:childTnLst>
                                    <p:set>
                                      <p:cBhvr>
                                        <p:cTn id="57" dur="1" fill="hold">
                                          <p:stCondLst>
                                            <p:cond delay="0"/>
                                          </p:stCondLst>
                                        </p:cTn>
                                        <p:tgtEl>
                                          <p:spTgt spid="212"/>
                                        </p:tgtEl>
                                        <p:attrNameLst>
                                          <p:attrName>style.visibility</p:attrName>
                                        </p:attrNameLst>
                                      </p:cBhvr>
                                      <p:to>
                                        <p:strVal val="visible"/>
                                      </p:to>
                                    </p:set>
                                    <p:animEffect transition="in" filter="dissolve">
                                      <p:cBhvr>
                                        <p:cTn id="58" dur="500"/>
                                        <p:tgtEl>
                                          <p:spTgt spid="212"/>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218"/>
                                        </p:tgtEl>
                                        <p:attrNameLst>
                                          <p:attrName>style.visibility</p:attrName>
                                        </p:attrNameLst>
                                      </p:cBhvr>
                                      <p:to>
                                        <p:strVal val="visible"/>
                                      </p:to>
                                    </p:set>
                                    <p:animEffect transition="in" filter="dissolve">
                                      <p:cBhvr>
                                        <p:cTn id="63" dur="500"/>
                                        <p:tgtEl>
                                          <p:spTgt spid="218"/>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219"/>
                                        </p:tgtEl>
                                        <p:attrNameLst>
                                          <p:attrName>style.visibility</p:attrName>
                                        </p:attrNameLst>
                                      </p:cBhvr>
                                      <p:to>
                                        <p:strVal val="visible"/>
                                      </p:to>
                                    </p:set>
                                    <p:animEffect transition="in" filter="dissolve">
                                      <p:cBhvr>
                                        <p:cTn id="68" dur="500"/>
                                        <p:tgtEl>
                                          <p:spTgt spid="21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220"/>
                                        </p:tgtEl>
                                        <p:attrNameLst>
                                          <p:attrName>style.visibility</p:attrName>
                                        </p:attrNameLst>
                                      </p:cBhvr>
                                      <p:to>
                                        <p:strVal val="visible"/>
                                      </p:to>
                                    </p:set>
                                    <p:animEffect transition="in" filter="dissolve">
                                      <p:cBhvr>
                                        <p:cTn id="73" dur="500"/>
                                        <p:tgtEl>
                                          <p:spTgt spid="220"/>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211"/>
                                        </p:tgtEl>
                                        <p:attrNameLst>
                                          <p:attrName>style.visibility</p:attrName>
                                        </p:attrNameLst>
                                      </p:cBhvr>
                                      <p:to>
                                        <p:strVal val="visible"/>
                                      </p:to>
                                    </p:set>
                                    <p:animEffect transition="in" filter="wipe(up)">
                                      <p:cBhvr>
                                        <p:cTn id="78" dur="2000"/>
                                        <p:tgtEl>
                                          <p:spTgt spid="211"/>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221"/>
                                        </p:tgtEl>
                                        <p:attrNameLst>
                                          <p:attrName>style.visibility</p:attrName>
                                        </p:attrNameLst>
                                      </p:cBhvr>
                                      <p:to>
                                        <p:strVal val="visible"/>
                                      </p:to>
                                    </p:set>
                                    <p:animEffect transition="in" filter="dissolve">
                                      <p:cBhvr>
                                        <p:cTn id="83" dur="500"/>
                                        <p:tgtEl>
                                          <p:spTgt spid="221"/>
                                        </p:tgtEl>
                                      </p:cBhvr>
                                    </p:animEffect>
                                  </p:childTnLst>
                                </p:cTn>
                              </p:par>
                              <p:par>
                                <p:cTn id="84" presetID="9" presetClass="entr" presetSubtype="0" fill="hold" nodeType="withEffect">
                                  <p:stCondLst>
                                    <p:cond delay="0"/>
                                  </p:stCondLst>
                                  <p:childTnLst>
                                    <p:set>
                                      <p:cBhvr>
                                        <p:cTn id="85" dur="1" fill="hold">
                                          <p:stCondLst>
                                            <p:cond delay="0"/>
                                          </p:stCondLst>
                                        </p:cTn>
                                        <p:tgtEl>
                                          <p:spTgt spid="227"/>
                                        </p:tgtEl>
                                        <p:attrNameLst>
                                          <p:attrName>style.visibility</p:attrName>
                                        </p:attrNameLst>
                                      </p:cBhvr>
                                      <p:to>
                                        <p:strVal val="visible"/>
                                      </p:to>
                                    </p:set>
                                    <p:animEffect transition="in" filter="dissolve">
                                      <p:cBhvr>
                                        <p:cTn id="86" dur="500"/>
                                        <p:tgtEl>
                                          <p:spTgt spid="227"/>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233"/>
                                        </p:tgtEl>
                                        <p:attrNameLst>
                                          <p:attrName>style.visibility</p:attrName>
                                        </p:attrNameLst>
                                      </p:cBhvr>
                                      <p:to>
                                        <p:strVal val="visible"/>
                                      </p:to>
                                    </p:set>
                                    <p:animEffect transition="in" filter="dissolve">
                                      <p:cBhvr>
                                        <p:cTn id="91" dur="500"/>
                                        <p:tgtEl>
                                          <p:spTgt spid="233"/>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234"/>
                                        </p:tgtEl>
                                        <p:attrNameLst>
                                          <p:attrName>style.visibility</p:attrName>
                                        </p:attrNameLst>
                                      </p:cBhvr>
                                      <p:to>
                                        <p:strVal val="visible"/>
                                      </p:to>
                                    </p:set>
                                    <p:animEffect transition="in" filter="dissolve">
                                      <p:cBhvr>
                                        <p:cTn id="96" dur="500"/>
                                        <p:tgtEl>
                                          <p:spTgt spid="234"/>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235"/>
                                        </p:tgtEl>
                                        <p:attrNameLst>
                                          <p:attrName>style.visibility</p:attrName>
                                        </p:attrNameLst>
                                      </p:cBhvr>
                                      <p:to>
                                        <p:strVal val="visible"/>
                                      </p:to>
                                    </p:set>
                                    <p:animEffect transition="in" filter="dissolve">
                                      <p:cBhvr>
                                        <p:cTn id="101" dur="500"/>
                                        <p:tgtEl>
                                          <p:spTgt spid="235"/>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1" fill="hold" grpId="0" nodeType="clickEffect">
                                  <p:stCondLst>
                                    <p:cond delay="0"/>
                                  </p:stCondLst>
                                  <p:childTnLst>
                                    <p:set>
                                      <p:cBhvr>
                                        <p:cTn id="105" dur="1" fill="hold">
                                          <p:stCondLst>
                                            <p:cond delay="0"/>
                                          </p:stCondLst>
                                        </p:cTn>
                                        <p:tgtEl>
                                          <p:spTgt spid="226"/>
                                        </p:tgtEl>
                                        <p:attrNameLst>
                                          <p:attrName>style.visibility</p:attrName>
                                        </p:attrNameLst>
                                      </p:cBhvr>
                                      <p:to>
                                        <p:strVal val="visible"/>
                                      </p:to>
                                    </p:set>
                                    <p:animEffect transition="in" filter="wipe(up)">
                                      <p:cBhvr>
                                        <p:cTn id="106" dur="2000"/>
                                        <p:tgtEl>
                                          <p:spTgt spid="226"/>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236"/>
                                        </p:tgtEl>
                                        <p:attrNameLst>
                                          <p:attrName>style.visibility</p:attrName>
                                        </p:attrNameLst>
                                      </p:cBhvr>
                                      <p:to>
                                        <p:strVal val="visible"/>
                                      </p:to>
                                    </p:set>
                                    <p:animEffect transition="in" filter="dissolve">
                                      <p:cBhvr>
                                        <p:cTn id="111" dur="500"/>
                                        <p:tgtEl>
                                          <p:spTgt spid="236"/>
                                        </p:tgtEl>
                                      </p:cBhvr>
                                    </p:animEffect>
                                  </p:childTnLst>
                                </p:cTn>
                              </p:par>
                              <p:par>
                                <p:cTn id="112" presetID="9" presetClass="entr" presetSubtype="0" fill="hold" nodeType="withEffect">
                                  <p:stCondLst>
                                    <p:cond delay="0"/>
                                  </p:stCondLst>
                                  <p:childTnLst>
                                    <p:set>
                                      <p:cBhvr>
                                        <p:cTn id="113" dur="1" fill="hold">
                                          <p:stCondLst>
                                            <p:cond delay="0"/>
                                          </p:stCondLst>
                                        </p:cTn>
                                        <p:tgtEl>
                                          <p:spTgt spid="242"/>
                                        </p:tgtEl>
                                        <p:attrNameLst>
                                          <p:attrName>style.visibility</p:attrName>
                                        </p:attrNameLst>
                                      </p:cBhvr>
                                      <p:to>
                                        <p:strVal val="visible"/>
                                      </p:to>
                                    </p:set>
                                    <p:animEffect transition="in" filter="dissolve">
                                      <p:cBhvr>
                                        <p:cTn id="114" dur="500"/>
                                        <p:tgtEl>
                                          <p:spTgt spid="242"/>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48"/>
                                        </p:tgtEl>
                                        <p:attrNameLst>
                                          <p:attrName>style.visibility</p:attrName>
                                        </p:attrNameLst>
                                      </p:cBhvr>
                                      <p:to>
                                        <p:strVal val="visible"/>
                                      </p:to>
                                    </p:set>
                                    <p:animEffect transition="in" filter="dissolve">
                                      <p:cBhvr>
                                        <p:cTn id="119" dur="500"/>
                                        <p:tgtEl>
                                          <p:spTgt spid="248"/>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49"/>
                                        </p:tgtEl>
                                        <p:attrNameLst>
                                          <p:attrName>style.visibility</p:attrName>
                                        </p:attrNameLst>
                                      </p:cBhvr>
                                      <p:to>
                                        <p:strVal val="visible"/>
                                      </p:to>
                                    </p:set>
                                    <p:animEffect transition="in" filter="dissolve">
                                      <p:cBhvr>
                                        <p:cTn id="124" dur="500"/>
                                        <p:tgtEl>
                                          <p:spTgt spid="249"/>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50"/>
                                        </p:tgtEl>
                                        <p:attrNameLst>
                                          <p:attrName>style.visibility</p:attrName>
                                        </p:attrNameLst>
                                      </p:cBhvr>
                                      <p:to>
                                        <p:strVal val="visible"/>
                                      </p:to>
                                    </p:set>
                                    <p:animEffect transition="in" filter="dissolve">
                                      <p:cBhvr>
                                        <p:cTn id="129" dur="500"/>
                                        <p:tgtEl>
                                          <p:spTgt spid="250"/>
                                        </p:tgtEl>
                                      </p:cBhvr>
                                    </p:animEffect>
                                  </p:childTnLst>
                                </p:cTn>
                              </p:par>
                            </p:childTnLst>
                          </p:cTn>
                        </p:par>
                      </p:childTnLst>
                    </p:cTn>
                  </p:par>
                  <p:par>
                    <p:cTn id="130" fill="hold">
                      <p:stCondLst>
                        <p:cond delay="indefinite"/>
                      </p:stCondLst>
                      <p:childTnLst>
                        <p:par>
                          <p:cTn id="131" fill="hold">
                            <p:stCondLst>
                              <p:cond delay="0"/>
                            </p:stCondLst>
                            <p:childTnLst>
                              <p:par>
                                <p:cTn id="132" presetID="22" presetClass="entr" presetSubtype="1" fill="hold" grpId="0" nodeType="clickEffect">
                                  <p:stCondLst>
                                    <p:cond delay="0"/>
                                  </p:stCondLst>
                                  <p:childTnLst>
                                    <p:set>
                                      <p:cBhvr>
                                        <p:cTn id="133" dur="1" fill="hold">
                                          <p:stCondLst>
                                            <p:cond delay="0"/>
                                          </p:stCondLst>
                                        </p:cTn>
                                        <p:tgtEl>
                                          <p:spTgt spid="241"/>
                                        </p:tgtEl>
                                        <p:attrNameLst>
                                          <p:attrName>style.visibility</p:attrName>
                                        </p:attrNameLst>
                                      </p:cBhvr>
                                      <p:to>
                                        <p:strVal val="visible"/>
                                      </p:to>
                                    </p:set>
                                    <p:animEffect transition="in" filter="wipe(up)">
                                      <p:cBhvr>
                                        <p:cTn id="134" dur="2000"/>
                                        <p:tgtEl>
                                          <p:spTgt spid="241"/>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51"/>
                                        </p:tgtEl>
                                        <p:attrNameLst>
                                          <p:attrName>style.visibility</p:attrName>
                                        </p:attrNameLst>
                                      </p:cBhvr>
                                      <p:to>
                                        <p:strVal val="visible"/>
                                      </p:to>
                                    </p:set>
                                    <p:animEffect transition="in" filter="dissolve">
                                      <p:cBhvr>
                                        <p:cTn id="139" dur="500"/>
                                        <p:tgtEl>
                                          <p:spTgt spid="2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P spid="69" grpId="0"/>
      <p:bldP spid="70" grpId="0"/>
      <p:bldP spid="71" grpId="0"/>
      <p:bldP spid="72" grpId="0"/>
      <p:bldP spid="73" grpId="0"/>
      <p:bldP spid="211" grpId="0"/>
      <p:bldP spid="218" grpId="0"/>
      <p:bldP spid="219" grpId="0"/>
      <p:bldP spid="220" grpId="0"/>
      <p:bldP spid="221" grpId="0"/>
      <p:bldP spid="226" grpId="0"/>
      <p:bldP spid="233" grpId="0"/>
      <p:bldP spid="234" grpId="0"/>
      <p:bldP spid="235" grpId="0"/>
      <p:bldP spid="236" grpId="0"/>
      <p:bldP spid="241" grpId="0"/>
      <p:bldP spid="248" grpId="0"/>
      <p:bldP spid="249" grpId="0"/>
      <p:bldP spid="250" grpId="0"/>
      <p:bldP spid="25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t>
            </a:r>
            <a:r>
              <a:rPr lang="en-US" sz="2800" dirty="0"/>
              <a:t>(review, see section 3.3)</a:t>
            </a:r>
            <a:endParaRPr lang="en-US" sz="4400" dirty="0"/>
          </a:p>
        </p:txBody>
      </p:sp>
      <p:sp>
        <p:nvSpPr>
          <p:cNvPr id="27" name="Rectangle 3">
            <a:extLst>
              <a:ext uri="{FF2B5EF4-FFF2-40B4-BE49-F238E27FC236}">
                <a16:creationId xmlns:a16="http://schemas.microsoft.com/office/drawing/2014/main" id="{31698387-9861-714A-B5A0-B2C8BE36CD3A}"/>
              </a:ext>
            </a:extLst>
          </p:cNvPr>
          <p:cNvSpPr txBox="1">
            <a:spLocks noChangeArrowheads="1"/>
          </p:cNvSpPr>
          <p:nvPr/>
        </p:nvSpPr>
        <p:spPr>
          <a:xfrm>
            <a:off x="990599" y="2218943"/>
            <a:ext cx="4662055" cy="4735310"/>
          </a:xfrm>
          <a:prstGeom prst="rect">
            <a:avLst/>
          </a:prstGeom>
        </p:spPr>
        <p:txBody>
          <a:bodyPr vert="horz" lIns="91440" tIns="45720" rIns="91440" bIns="45720" rtlCol="0">
            <a:normAutofit fontScale="92500" lnSpcReduction="2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 marR="0" lvl="0" indent="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sender</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treat contents of UDP segment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(including UDP header fields and IP addresses)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as sequence of </a:t>
            </a:r>
            <a:r>
              <a:rPr lang="en-US" altLang="en-US" dirty="0">
                <a:solidFill>
                  <a:prstClr val="black"/>
                </a:solidFill>
                <a:latin typeface="Calibri" panose="020F0502020204030204"/>
                <a:ea typeface="ＭＳ Ｐゴシック" panose="020B0600070205080204" pitchFamily="34" charset="-128"/>
              </a:rPr>
              <a:t>N</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-bit integers, where N may be 4, 8, 16…</a:t>
            </a: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checksum: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addition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(one’</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 complement sum)</a:t>
            </a:r>
            <a:r>
              <a:rPr kumimoji="0" lang="en-US" altLang="ja-JP"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of the sequence of integers</a:t>
            </a:r>
          </a:p>
          <a:p>
            <a:pPr lvl="1" indent="-222250">
              <a:lnSpc>
                <a:spcPct val="80000"/>
              </a:lnSpc>
              <a:spcBef>
                <a:spcPts val="1000"/>
              </a:spcBef>
              <a:buClr>
                <a:srgbClr val="0000A3"/>
              </a:buClr>
              <a:buFont typeface="Wingdings" pitchFamily="2" charset="2"/>
              <a:buChar char="§"/>
              <a:defRPr/>
            </a:pPr>
            <a:r>
              <a:rPr lang="en-GB" b="0" i="0" dirty="0">
                <a:solidFill>
                  <a:srgbClr val="000000"/>
                </a:solidFill>
                <a:effectLst/>
                <a:latin typeface="fff"/>
              </a:rPr>
              <a:t>One’s complement sum is defined as sum modulo 2</a:t>
            </a:r>
            <a:r>
              <a:rPr lang="en-GB" b="0" i="0" baseline="30000" dirty="0">
                <a:solidFill>
                  <a:srgbClr val="000000"/>
                </a:solidFill>
                <a:effectLst/>
                <a:latin typeface="fff"/>
              </a:rPr>
              <a:t>N</a:t>
            </a:r>
            <a:r>
              <a:rPr lang="en-GB" b="0" i="0" dirty="0">
                <a:solidFill>
                  <a:srgbClr val="000000"/>
                </a:solidFill>
                <a:effectLst/>
                <a:latin typeface="fff"/>
              </a:rPr>
              <a:t>, and adding any overflow of high order bits back into low-order bits, then taking one’s complement (invert all bits)</a:t>
            </a:r>
            <a:endParaRPr kumimoji="0" lang="en-US" altLang="ja-JP"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checksum value put into UDP checksum field</a:t>
            </a: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None/>
              <a:tabLst/>
              <a:defRPr/>
            </a:pP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70000"/>
              </a:lnSpc>
              <a:spcBef>
                <a:spcPts val="1000"/>
              </a:spcBef>
              <a:spcAft>
                <a:spcPts val="0"/>
              </a:spcAft>
              <a:buClr>
                <a:srgbClr val="0000A3"/>
              </a:buClr>
              <a:buSzTx/>
              <a:buFont typeface="Wingdings" pitchFamily="2" charset="2"/>
              <a:buChar char="§"/>
              <a:tabLst/>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8" name="Rectangle 4">
            <a:extLst>
              <a:ext uri="{FF2B5EF4-FFF2-40B4-BE49-F238E27FC236}">
                <a16:creationId xmlns:a16="http://schemas.microsoft.com/office/drawing/2014/main" id="{673A6B1C-AEDF-5947-AFDF-9232983233A4}"/>
              </a:ext>
            </a:extLst>
          </p:cNvPr>
          <p:cNvSpPr txBox="1">
            <a:spLocks noChangeArrowheads="1"/>
          </p:cNvSpPr>
          <p:nvPr/>
        </p:nvSpPr>
        <p:spPr>
          <a:xfrm>
            <a:off x="5767820" y="2132890"/>
            <a:ext cx="5728855" cy="4082476"/>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receiver</a:t>
            </a:r>
            <a:r>
              <a:rPr kumimoji="0" lang="en-US" altLang="en-US" sz="35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compute checksum of received segment</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check if computed checksum equals checksum field value: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not equal -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equal - no error detected. (</a:t>
            </a:r>
            <a:r>
              <a:rPr kumimoji="0" lang="en-US" altLang="en-US" sz="24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maybe errors nonetheless</a:t>
            </a:r>
            <a:r>
              <a:rPr lang="en-US" altLang="en-US" i="1" dirty="0">
                <a:solidFill>
                  <a:prstClr val="black"/>
                </a:solidFill>
                <a:latin typeface="Calibri" panose="020F0502020204030204"/>
                <a:ea typeface="ＭＳ Ｐゴシック" panose="020B0600070205080204" pitchFamily="34" charset="-128"/>
              </a:rPr>
              <a:t>)</a:t>
            </a:r>
            <a:endPar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49" name="Rectangle 5">
            <a:extLst>
              <a:ext uri="{FF2B5EF4-FFF2-40B4-BE49-F238E27FC236}">
                <a16:creationId xmlns:a16="http://schemas.microsoft.com/office/drawing/2014/main" id="{F6F1E6ED-F1FB-7542-8156-6A1C186D48CB}"/>
              </a:ext>
            </a:extLst>
          </p:cNvPr>
          <p:cNvSpPr>
            <a:spLocks noChangeArrowheads="1"/>
          </p:cNvSpPr>
          <p:nvPr/>
        </p:nvSpPr>
        <p:spPr bwMode="auto">
          <a:xfrm>
            <a:off x="798690" y="1371219"/>
            <a:ext cx="11100624" cy="84772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lvl1pPr marL="342900" indent="-342900">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None/>
              <a:tabLst/>
              <a:defRPr/>
            </a:pPr>
            <a:r>
              <a:rPr kumimoji="0" lang="en-US" altLang="en-US" sz="3200" b="0" i="1"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Goal</a:t>
            </a:r>
            <a:r>
              <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detect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errors (</a:t>
            </a:r>
            <a:r>
              <a:rPr kumimoji="0" lang="en-US" altLang="ja-JP" sz="32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i.e., </a:t>
            </a:r>
            <a:r>
              <a:rPr kumimoji="0" lang="en-US" altLang="ja-JP"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flipped bits) in transmitted segment</a:t>
            </a:r>
          </a:p>
          <a:p>
            <a:pPr marL="342900" marR="0" lvl="0" indent="-342900" algn="l" defTabSz="914400" rtl="0" eaLnBrk="1" fontAlgn="auto" latinLnBrk="0" hangingPunct="1">
              <a:lnSpc>
                <a:spcPct val="85000"/>
              </a:lnSpc>
              <a:spcBef>
                <a:spcPct val="20000"/>
              </a:spcBef>
              <a:spcAft>
                <a:spcPts val="0"/>
              </a:spcAft>
              <a:buClr>
                <a:srgbClr val="000099"/>
              </a:buClr>
              <a:buSzPct val="65000"/>
              <a:buFont typeface="Wingdings" pitchFamily="2" charset="2"/>
              <a:buChar char="v"/>
              <a:tabLst/>
              <a:defRPr/>
            </a:pPr>
            <a:endParaRPr kumimoji="0" lang="en-US" altLang="en-US" sz="2800" b="0" i="0" u="none" strike="noStrike" kern="1200" cap="none" spc="0" normalizeH="0" baseline="0" noProof="0" dirty="0">
              <a:ln>
                <a:noFill/>
              </a:ln>
              <a:solidFill>
                <a:prstClr val="black"/>
              </a:solidFill>
              <a:effectLst/>
              <a:uLnTx/>
              <a:uFillTx/>
              <a:latin typeface="Gill Sans MT" panose="020B0502020104020203" pitchFamily="34" charset="77"/>
              <a:ea typeface="ＭＳ Ｐゴシック" panose="020B0600070205080204" pitchFamily="34" charset="-128"/>
              <a:cs typeface="+mn-cs"/>
            </a:endParaRPr>
          </a:p>
        </p:txBody>
      </p:sp>
      <p:sp>
        <p:nvSpPr>
          <p:cNvPr id="6" name="Slide Number Placeholder 5">
            <a:extLst>
              <a:ext uri="{FF2B5EF4-FFF2-40B4-BE49-F238E27FC236}">
                <a16:creationId xmlns:a16="http://schemas.microsoft.com/office/drawing/2014/main" id="{8DA99A3E-8280-22D2-60CD-30437B0E98DF}"/>
              </a:ext>
            </a:extLst>
          </p:cNvPr>
          <p:cNvSpPr>
            <a:spLocks noGrp="1"/>
          </p:cNvSpPr>
          <p:nvPr>
            <p:ph type="sldNum" sz="quarter" idx="4"/>
          </p:nvPr>
        </p:nvSpPr>
        <p:spPr/>
        <p:txBody>
          <a:bodyPr/>
          <a:lstStyle/>
          <a:p>
            <a:r>
              <a:rPr lang="en-US" dirty="0"/>
              <a:t>Link Layer </a:t>
            </a:r>
            <a:fld id="{C4204591-24BD-A542-B9D5-F8D8A88D2FEE}" type="slidenum">
              <a:rPr lang="en-US" smtClean="0"/>
              <a:pPr/>
              <a:t>16</a:t>
            </a:fld>
            <a:endParaRPr lang="en-US" dirty="0"/>
          </a:p>
        </p:txBody>
      </p:sp>
      <p:sp>
        <p:nvSpPr>
          <p:cNvPr id="3" name="TextBox 2">
            <a:extLst>
              <a:ext uri="{FF2B5EF4-FFF2-40B4-BE49-F238E27FC236}">
                <a16:creationId xmlns:a16="http://schemas.microsoft.com/office/drawing/2014/main" id="{71CD8DD2-0565-6570-0DD2-F8FDF7C06A13}"/>
              </a:ext>
            </a:extLst>
          </p:cNvPr>
          <p:cNvSpPr txBox="1"/>
          <p:nvPr/>
        </p:nvSpPr>
        <p:spPr>
          <a:xfrm>
            <a:off x="10188836" y="49786"/>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433106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dissolv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an example</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292685" y="898202"/>
            <a:ext cx="11268118"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One’s complement sum for 16-bit integers is defined as sum modulo 2</a:t>
            </a:r>
            <a:r>
              <a:rPr kumimoji="0" lang="en-GB" sz="24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400" b="0" i="0" u="none" strike="noStrike" kern="1200" cap="none" spc="0" normalizeH="0" baseline="0" noProof="0" dirty="0">
                <a:ln>
                  <a:noFill/>
                </a:ln>
                <a:solidFill>
                  <a:prstClr val="black"/>
                </a:solidFill>
                <a:effectLst/>
                <a:uLnTx/>
                <a:uFillTx/>
                <a:latin typeface="Calibri" panose="020F0502020204030204"/>
                <a:ea typeface="+mn-ea"/>
                <a:cs typeface="+mn-cs"/>
              </a:rPr>
              <a:t>, N=16, and adding any overflow of high order bits back into low-order bits, then taking one’s complement </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16" name="Text Box 15">
            <a:extLst>
              <a:ext uri="{FF2B5EF4-FFF2-40B4-BE49-F238E27FC236}">
                <a16:creationId xmlns:a16="http://schemas.microsoft.com/office/drawing/2014/main" id="{228BD91C-645B-7B49-B807-EF571877C7E5}"/>
              </a:ext>
            </a:extLst>
          </p:cNvPr>
          <p:cNvSpPr txBox="1">
            <a:spLocks noChangeArrowheads="1"/>
          </p:cNvSpPr>
          <p:nvPr/>
        </p:nvSpPr>
        <p:spPr bwMode="auto">
          <a:xfrm>
            <a:off x="798690" y="5071610"/>
            <a:ext cx="10367961" cy="10795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85000"/>
              </a:lnSpc>
              <a:spcBef>
                <a:spcPct val="20000"/>
              </a:spcBef>
              <a:spcAft>
                <a:spcPts val="0"/>
              </a:spcAft>
              <a:buClr>
                <a:srgbClr val="000099"/>
              </a:buClr>
              <a:buSzPct val="65000"/>
              <a:buFont typeface="Wingdings" charset="0"/>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Note:</a:t>
            </a:r>
            <a:r>
              <a:rPr kumimoji="0" lang="en-US" sz="24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 when adding numbers, a carryout from the most significant bit needs to be added to the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7" name="TextBox 1">
            <a:extLst>
              <a:ext uri="{FF2B5EF4-FFF2-40B4-BE49-F238E27FC236}">
                <a16:creationId xmlns:a16="http://schemas.microsoft.com/office/drawing/2014/main" id="{898A9607-38BF-9544-B70F-067CC64A39AE}"/>
              </a:ext>
            </a:extLst>
          </p:cNvPr>
          <p:cNvSpPr txBox="1">
            <a:spLocks noChangeArrowheads="1"/>
          </p:cNvSpPr>
          <p:nvPr/>
        </p:nvSpPr>
        <p:spPr bwMode="auto">
          <a:xfrm>
            <a:off x="850466" y="6260898"/>
            <a:ext cx="98572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ahoma" panose="020B0604030504040204" pitchFamily="34" charset="0"/>
                <a:ea typeface="ＭＳ Ｐゴシック" panose="020B0600070205080204" pitchFamily="34" charset="-128"/>
              </a:defRPr>
            </a:lvl1pPr>
            <a:lvl2pPr marL="742950" indent="-285750">
              <a:defRPr sz="1600">
                <a:solidFill>
                  <a:schemeClr val="tx1"/>
                </a:solidFill>
                <a:latin typeface="Tahoma" panose="020B0604030504040204" pitchFamily="34" charset="0"/>
                <a:ea typeface="ＭＳ Ｐゴシック" panose="020B0600070205080204" pitchFamily="34" charset="-128"/>
              </a:defRPr>
            </a:lvl2pPr>
            <a:lvl3pPr marL="1143000" indent="-228600">
              <a:defRPr sz="1600">
                <a:solidFill>
                  <a:schemeClr val="tx1"/>
                </a:solidFill>
                <a:latin typeface="Tahoma" panose="020B0604030504040204" pitchFamily="34" charset="0"/>
                <a:ea typeface="ＭＳ Ｐゴシック" panose="020B0600070205080204" pitchFamily="34" charset="-128"/>
              </a:defRPr>
            </a:lvl3pPr>
            <a:lvl4pPr marL="1600200" indent="-228600">
              <a:defRPr sz="1600">
                <a:solidFill>
                  <a:schemeClr val="tx1"/>
                </a:solidFill>
                <a:latin typeface="Tahoma" panose="020B0604030504040204" pitchFamily="34" charset="0"/>
                <a:ea typeface="ＭＳ Ｐゴシック" panose="020B0600070205080204" pitchFamily="34" charset="-128"/>
              </a:defRPr>
            </a:lvl4pPr>
            <a:lvl5pPr marL="2057400" indent="-228600">
              <a:defRPr sz="1600">
                <a:solidFill>
                  <a:schemeClr val="tx1"/>
                </a:solidFill>
                <a:latin typeface="Tahoma" panose="020B0604030504040204" pitchFamily="34" charset="0"/>
                <a:ea typeface="ＭＳ Ｐゴシック"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60403050404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Check out the online interactive exercises for more examples: h</a:t>
            </a:r>
            <a:r>
              <a:rPr kumimoji="0" lang="en-US" altLang="en-US" sz="12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ttp://gaia.cs.umass.edu/kurose_ross/interactive/</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16833"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16633"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40633"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69233"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475478"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sp>
        <p:nvSpPr>
          <p:cNvPr id="18" name="Slide Number Placeholder 2">
            <a:extLst>
              <a:ext uri="{FF2B5EF4-FFF2-40B4-BE49-F238E27FC236}">
                <a16:creationId xmlns:a16="http://schemas.microsoft.com/office/drawing/2014/main" id="{27145B4A-DA47-BA4F-95DB-F98A913F0982}"/>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17</a:t>
            </a:fld>
            <a:endParaRPr lang="en-US" dirty="0"/>
          </a:p>
        </p:txBody>
      </p:sp>
      <p:sp>
        <p:nvSpPr>
          <p:cNvPr id="3" name="TextBox 2">
            <a:extLst>
              <a:ext uri="{FF2B5EF4-FFF2-40B4-BE49-F238E27FC236}">
                <a16:creationId xmlns:a16="http://schemas.microsoft.com/office/drawing/2014/main" id="{1B41B1FD-D910-4696-3E37-7E004AEFD71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2227972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par>
                          <p:cTn id="16" fill="hold">
                            <p:stCondLst>
                              <p:cond delay="500"/>
                            </p:stCondLst>
                            <p:childTnLst>
                              <p:par>
                                <p:cTn id="17" presetID="22" presetClass="entr" presetSubtype="8" fill="hold" grpId="0" nodeType="afterEffect">
                                  <p:stCondLst>
                                    <p:cond delay="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1500"/>
                            </p:stCondLst>
                            <p:childTnLst>
                              <p:par>
                                <p:cTn id="21" presetID="9" presetClass="entr" presetSubtype="0" fill="hold" grpId="0" nodeType="afterEffect">
                                  <p:stCondLst>
                                    <p:cond delay="500"/>
                                  </p:stCondLst>
                                  <p:childTnLst>
                                    <p:set>
                                      <p:cBhvr>
                                        <p:cTn id="22" dur="1" fill="hold">
                                          <p:stCondLst>
                                            <p:cond delay="0"/>
                                          </p:stCondLst>
                                        </p:cTn>
                                        <p:tgtEl>
                                          <p:spTgt spid="14"/>
                                        </p:tgtEl>
                                        <p:attrNameLst>
                                          <p:attrName>style.visibility</p:attrName>
                                        </p:attrNameLst>
                                      </p:cBhvr>
                                      <p:to>
                                        <p:strVal val="visible"/>
                                      </p:to>
                                    </p:set>
                                    <p:animEffect transition="in" filter="dissolve">
                                      <p:cBhvr>
                                        <p:cTn id="23" dur="500"/>
                                        <p:tgtEl>
                                          <p:spTgt spid="14"/>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dissolve">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dissolve">
                                      <p:cBhvr>
                                        <p:cTn id="31" dur="500"/>
                                        <p:tgtEl>
                                          <p:spTgt spid="21"/>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dissolve">
                                      <p:cBhvr>
                                        <p:cTn id="34" dur="5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dissolve">
                                      <p:cBhvr>
                                        <p:cTn id="39" dur="500"/>
                                        <p:tgtEl>
                                          <p:spTgt spid="2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dissolv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20" grpId="0"/>
      <p:bldP spid="10" grpId="0" animBg="1"/>
      <p:bldP spid="11" grpId="0"/>
      <p:bldP spid="14" grpId="0" animBg="1"/>
      <p:bldP spid="15" grpId="0" animBg="1"/>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0" y="289325"/>
            <a:ext cx="11100625" cy="894622"/>
          </a:xfrm>
        </p:spPr>
        <p:txBody>
          <a:bodyPr>
            <a:normAutofit/>
          </a:bodyPr>
          <a:lstStyle/>
          <a:p>
            <a:r>
              <a:rPr lang="en-US" sz="4400" dirty="0"/>
              <a:t>Internet checksum: weak protection!</a:t>
            </a:r>
          </a:p>
        </p:txBody>
      </p:sp>
      <p:sp>
        <p:nvSpPr>
          <p:cNvPr id="7" name="Rectangle 3">
            <a:extLst>
              <a:ext uri="{FF2B5EF4-FFF2-40B4-BE49-F238E27FC236}">
                <a16:creationId xmlns:a16="http://schemas.microsoft.com/office/drawing/2014/main" id="{7C7658E3-6D58-8445-A9E1-703A91A67575}"/>
              </a:ext>
            </a:extLst>
          </p:cNvPr>
          <p:cNvSpPr txBox="1">
            <a:spLocks noChangeArrowheads="1"/>
          </p:cNvSpPr>
          <p:nvPr/>
        </p:nvSpPr>
        <p:spPr>
          <a:xfrm>
            <a:off x="1215441" y="1452111"/>
            <a:ext cx="7772400" cy="2743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33363" marR="0" lvl="0" indent="-233363" algn="l" defTabSz="914400" rtl="0" eaLnBrk="1" fontAlgn="auto" latinLnBrk="0" hangingPunct="1">
              <a:lnSpc>
                <a:spcPct val="130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example: add two 16-bit integers</a:t>
            </a:r>
          </a:p>
        </p:txBody>
      </p:sp>
      <p:sp>
        <p:nvSpPr>
          <p:cNvPr id="9" name="Line 5">
            <a:extLst>
              <a:ext uri="{FF2B5EF4-FFF2-40B4-BE49-F238E27FC236}">
                <a16:creationId xmlns:a16="http://schemas.microsoft.com/office/drawing/2014/main" id="{763B3A78-1E2C-5A4B-AA3C-267B38DDCC5E}"/>
              </a:ext>
            </a:extLst>
          </p:cNvPr>
          <p:cNvSpPr>
            <a:spLocks noChangeShapeType="1"/>
          </p:cNvSpPr>
          <p:nvPr/>
        </p:nvSpPr>
        <p:spPr bwMode="auto">
          <a:xfrm flipH="1">
            <a:off x="2466391" y="3069774"/>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2" name="Text Box 8">
            <a:extLst>
              <a:ext uri="{FF2B5EF4-FFF2-40B4-BE49-F238E27FC236}">
                <a16:creationId xmlns:a16="http://schemas.microsoft.com/office/drawing/2014/main" id="{5EB760DD-5067-0241-ACCB-6E4282E949DB}"/>
              </a:ext>
            </a:extLst>
          </p:cNvPr>
          <p:cNvSpPr txBox="1">
            <a:spLocks noChangeArrowheads="1"/>
          </p:cNvSpPr>
          <p:nvPr/>
        </p:nvSpPr>
        <p:spPr bwMode="auto">
          <a:xfrm>
            <a:off x="1777296" y="3862762"/>
            <a:ext cx="636587" cy="39687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sum</a:t>
            </a:r>
          </a:p>
        </p:txBody>
      </p:sp>
      <p:sp>
        <p:nvSpPr>
          <p:cNvPr id="13" name="Text Box 9">
            <a:extLst>
              <a:ext uri="{FF2B5EF4-FFF2-40B4-BE49-F238E27FC236}">
                <a16:creationId xmlns:a16="http://schemas.microsoft.com/office/drawing/2014/main" id="{D58D347C-3618-AD46-999E-771E7BB4EFFB}"/>
              </a:ext>
            </a:extLst>
          </p:cNvPr>
          <p:cNvSpPr txBox="1">
            <a:spLocks noChangeArrowheads="1"/>
          </p:cNvSpPr>
          <p:nvPr/>
        </p:nvSpPr>
        <p:spPr bwMode="auto">
          <a:xfrm>
            <a:off x="1192843" y="4300504"/>
            <a:ext cx="1221040"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checksum</a:t>
            </a:r>
          </a:p>
        </p:txBody>
      </p:sp>
      <p:sp>
        <p:nvSpPr>
          <p:cNvPr id="4" name="TextBox 3">
            <a:extLst>
              <a:ext uri="{FF2B5EF4-FFF2-40B4-BE49-F238E27FC236}">
                <a16:creationId xmlns:a16="http://schemas.microsoft.com/office/drawing/2014/main" id="{55CFACF2-9C75-D845-963C-B6B5F2FFE843}"/>
              </a:ext>
            </a:extLst>
          </p:cNvPr>
          <p:cNvSpPr txBox="1"/>
          <p:nvPr/>
        </p:nvSpPr>
        <p:spPr>
          <a:xfrm>
            <a:off x="2863959" y="2205031"/>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1 1 1 0 0 1 1 0 0 1 1 0 0 1 1 0</a:t>
            </a:r>
          </a:p>
        </p:txBody>
      </p:sp>
      <p:sp>
        <p:nvSpPr>
          <p:cNvPr id="19" name="TextBox 18">
            <a:extLst>
              <a:ext uri="{FF2B5EF4-FFF2-40B4-BE49-F238E27FC236}">
                <a16:creationId xmlns:a16="http://schemas.microsoft.com/office/drawing/2014/main" id="{A0134F71-DAF2-4A4A-8007-D61D5E84A131}"/>
              </a:ext>
            </a:extLst>
          </p:cNvPr>
          <p:cNvSpPr txBox="1"/>
          <p:nvPr/>
        </p:nvSpPr>
        <p:spPr>
          <a:xfrm>
            <a:off x="2868710" y="2580910"/>
            <a:ext cx="5899372"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1 1 0 1 0 1 0 1 0 1 0 1 0 1 0 1</a:t>
            </a:r>
          </a:p>
        </p:txBody>
      </p:sp>
      <p:sp>
        <p:nvSpPr>
          <p:cNvPr id="20" name="TextBox 19">
            <a:extLst>
              <a:ext uri="{FF2B5EF4-FFF2-40B4-BE49-F238E27FC236}">
                <a16:creationId xmlns:a16="http://schemas.microsoft.com/office/drawing/2014/main" id="{890C7D96-F575-4046-84E4-2FDF9898E9B2}"/>
              </a:ext>
            </a:extLst>
          </p:cNvPr>
          <p:cNvSpPr txBox="1"/>
          <p:nvPr/>
        </p:nvSpPr>
        <p:spPr>
          <a:xfrm>
            <a:off x="2501968" y="3194702"/>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1 1 0 1 1 1 0 1 1 1 0 1 1 1 0 1 1</a:t>
            </a:r>
          </a:p>
        </p:txBody>
      </p:sp>
      <p:grpSp>
        <p:nvGrpSpPr>
          <p:cNvPr id="5" name="Group 4">
            <a:extLst>
              <a:ext uri="{FF2B5EF4-FFF2-40B4-BE49-F238E27FC236}">
                <a16:creationId xmlns:a16="http://schemas.microsoft.com/office/drawing/2014/main" id="{5970902B-ACCE-A04E-88F8-76E3A68380F6}"/>
              </a:ext>
            </a:extLst>
          </p:cNvPr>
          <p:cNvGrpSpPr/>
          <p:nvPr/>
        </p:nvGrpSpPr>
        <p:grpSpPr>
          <a:xfrm>
            <a:off x="942391" y="3201536"/>
            <a:ext cx="8001000" cy="1123739"/>
            <a:chOff x="942391" y="3201536"/>
            <a:chExt cx="8001000" cy="1123739"/>
          </a:xfrm>
        </p:grpSpPr>
        <p:sp>
          <p:nvSpPr>
            <p:cNvPr id="10" name="Oval 6">
              <a:extLst>
                <a:ext uri="{FF2B5EF4-FFF2-40B4-BE49-F238E27FC236}">
                  <a16:creationId xmlns:a16="http://schemas.microsoft.com/office/drawing/2014/main" id="{23B7D25F-DD2D-6943-A612-1B140865E470}"/>
                </a:ext>
              </a:extLst>
            </p:cNvPr>
            <p:cNvSpPr>
              <a:spLocks noChangeArrowheads="1"/>
            </p:cNvSpPr>
            <p:nvPr/>
          </p:nvSpPr>
          <p:spPr bwMode="auto">
            <a:xfrm>
              <a:off x="2542591" y="3264149"/>
              <a:ext cx="304800" cy="304800"/>
            </a:xfrm>
            <a:prstGeom prst="ellipse">
              <a:avLst/>
            </a:prstGeom>
            <a:noFill/>
            <a:ln w="9525">
              <a:solidFill>
                <a:srgbClr val="FF0000"/>
              </a:solidFill>
              <a:round/>
              <a:headEnd type="none" w="sm" len="med"/>
              <a:tailEnd/>
            </a:ln>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1" name="Text Box 7">
              <a:extLst>
                <a:ext uri="{FF2B5EF4-FFF2-40B4-BE49-F238E27FC236}">
                  <a16:creationId xmlns:a16="http://schemas.microsoft.com/office/drawing/2014/main" id="{02C19D06-A871-3D4E-A141-88A98E4A3180}"/>
                </a:ext>
              </a:extLst>
            </p:cNvPr>
            <p:cNvSpPr txBox="1">
              <a:spLocks noChangeArrowheads="1"/>
            </p:cNvSpPr>
            <p:nvPr/>
          </p:nvSpPr>
          <p:spPr bwMode="auto">
            <a:xfrm>
              <a:off x="942391" y="3201536"/>
              <a:ext cx="1457707" cy="40011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type="none" w="sm" len="me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sz="1600">
                  <a:solidFill>
                    <a:schemeClr val="tx1"/>
                  </a:solidFill>
                  <a:latin typeface="Tahoma" charset="0"/>
                  <a:ea typeface="ＭＳ Ｐゴシック" charset="0"/>
                </a:defRPr>
              </a:lvl1pPr>
              <a:lvl2pPr marL="742950" indent="-285750">
                <a:defRPr sz="1600">
                  <a:solidFill>
                    <a:schemeClr val="tx1"/>
                  </a:solidFill>
                  <a:latin typeface="Tahoma" charset="0"/>
                  <a:ea typeface="ＭＳ Ｐゴシック" charset="0"/>
                </a:defRPr>
              </a:lvl2pPr>
              <a:lvl3pPr marL="1143000" indent="-228600">
                <a:defRPr sz="1600">
                  <a:solidFill>
                    <a:schemeClr val="tx1"/>
                  </a:solidFill>
                  <a:latin typeface="Tahoma" charset="0"/>
                  <a:ea typeface="ＭＳ Ｐゴシック" charset="0"/>
                </a:defRPr>
              </a:lvl3pPr>
              <a:lvl4pPr marL="1600200" indent="-228600">
                <a:defRPr sz="1600">
                  <a:solidFill>
                    <a:schemeClr val="tx1"/>
                  </a:solidFill>
                  <a:latin typeface="Tahoma" charset="0"/>
                  <a:ea typeface="ＭＳ Ｐゴシック" charset="0"/>
                </a:defRPr>
              </a:lvl4pPr>
              <a:lvl5pPr marL="2057400" indent="-228600">
                <a:defRPr sz="16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16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16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16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1600">
                  <a:solidFill>
                    <a:schemeClr val="tx1"/>
                  </a:solidFill>
                  <a:latin typeface="Tahoma"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wraparound</a:t>
              </a:r>
            </a:p>
          </p:txBody>
        </p:sp>
        <p:sp>
          <p:nvSpPr>
            <p:cNvPr id="14" name="Line 10">
              <a:extLst>
                <a:ext uri="{FF2B5EF4-FFF2-40B4-BE49-F238E27FC236}">
                  <a16:creationId xmlns:a16="http://schemas.microsoft.com/office/drawing/2014/main" id="{D9BAD80C-425E-F145-9700-2D18230226CD}"/>
                </a:ext>
              </a:extLst>
            </p:cNvPr>
            <p:cNvSpPr>
              <a:spLocks noChangeShapeType="1"/>
            </p:cNvSpPr>
            <p:nvPr/>
          </p:nvSpPr>
          <p:spPr bwMode="auto">
            <a:xfrm flipH="1">
              <a:off x="2466391" y="3788911"/>
              <a:ext cx="6477000" cy="0"/>
            </a:xfrm>
            <a:prstGeom prst="line">
              <a:avLst/>
            </a:prstGeom>
            <a:noFill/>
            <a:ln w="12700">
              <a:solidFill>
                <a:schemeClr val="tx1"/>
              </a:solidFill>
              <a:round/>
              <a:headEnd type="none" w="sm" len="me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Tahoma" charset="0"/>
                <a:ea typeface="ＭＳ Ｐゴシック" charset="0"/>
                <a:cs typeface="+mn-cs"/>
              </a:endParaRPr>
            </a:p>
          </p:txBody>
        </p:sp>
        <p:sp>
          <p:nvSpPr>
            <p:cNvPr id="15" name="Freeform 11">
              <a:extLst>
                <a:ext uri="{FF2B5EF4-FFF2-40B4-BE49-F238E27FC236}">
                  <a16:creationId xmlns:a16="http://schemas.microsoft.com/office/drawing/2014/main" id="{5AD71209-A9E2-794D-88A1-4B84AF2607D1}"/>
                </a:ext>
              </a:extLst>
            </p:cNvPr>
            <p:cNvSpPr>
              <a:spLocks/>
            </p:cNvSpPr>
            <p:nvPr/>
          </p:nvSpPr>
          <p:spPr bwMode="auto">
            <a:xfrm>
              <a:off x="2694991" y="3576532"/>
              <a:ext cx="5795540" cy="95077"/>
            </a:xfrm>
            <a:custGeom>
              <a:avLst/>
              <a:gdLst>
                <a:gd name="T0" fmla="*/ 0 w 3788"/>
                <a:gd name="T1" fmla="*/ 0 h 58"/>
                <a:gd name="T2" fmla="*/ 0 w 3788"/>
                <a:gd name="T3" fmla="*/ 2147483647 h 58"/>
                <a:gd name="T4" fmla="*/ 2147483647 w 3788"/>
                <a:gd name="T5" fmla="*/ 2147483647 h 58"/>
                <a:gd name="T6" fmla="*/ 0 60000 65536"/>
                <a:gd name="T7" fmla="*/ 0 60000 65536"/>
                <a:gd name="T8" fmla="*/ 0 60000 65536"/>
              </a:gdLst>
              <a:ahLst/>
              <a:cxnLst>
                <a:cxn ang="T6">
                  <a:pos x="T0" y="T1"/>
                </a:cxn>
                <a:cxn ang="T7">
                  <a:pos x="T2" y="T3"/>
                </a:cxn>
                <a:cxn ang="T8">
                  <a:pos x="T4" y="T5"/>
                </a:cxn>
              </a:cxnLst>
              <a:rect l="0" t="0" r="r" b="b"/>
              <a:pathLst>
                <a:path w="3788" h="58">
                  <a:moveTo>
                    <a:pt x="0" y="0"/>
                  </a:moveTo>
                  <a:lnTo>
                    <a:pt x="0" y="58"/>
                  </a:lnTo>
                  <a:lnTo>
                    <a:pt x="3788" y="58"/>
                  </a:lnTo>
                </a:path>
              </a:pathLst>
            </a:custGeom>
            <a:noFill/>
            <a:ln w="9525" cap="flat" cmpd="sng">
              <a:solidFill>
                <a:srgbClr val="FF0000"/>
              </a:solidFill>
              <a:prstDash val="solid"/>
              <a:round/>
              <a:headEnd type="none" w="sm" len="med"/>
              <a:tailEnd type="stealth"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TextBox 20">
              <a:extLst>
                <a:ext uri="{FF2B5EF4-FFF2-40B4-BE49-F238E27FC236}">
                  <a16:creationId xmlns:a16="http://schemas.microsoft.com/office/drawing/2014/main" id="{C9994788-E9D3-5D40-89C2-5666242ECA9E}"/>
                </a:ext>
              </a:extLst>
            </p:cNvPr>
            <p:cNvSpPr txBox="1"/>
            <p:nvPr/>
          </p:nvSpPr>
          <p:spPr>
            <a:xfrm>
              <a:off x="2501236" y="3863610"/>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1 0 1 1 1 0 1 1 1 0 1 1 1 1 0 0</a:t>
              </a:r>
            </a:p>
          </p:txBody>
        </p:sp>
      </p:grpSp>
      <p:sp>
        <p:nvSpPr>
          <p:cNvPr id="22" name="TextBox 21">
            <a:extLst>
              <a:ext uri="{FF2B5EF4-FFF2-40B4-BE49-F238E27FC236}">
                <a16:creationId xmlns:a16="http://schemas.microsoft.com/office/drawing/2014/main" id="{6DDD65BC-0FF7-354F-9157-61D155DA77EA}"/>
              </a:ext>
            </a:extLst>
          </p:cNvPr>
          <p:cNvSpPr txBox="1"/>
          <p:nvPr/>
        </p:nvSpPr>
        <p:spPr>
          <a:xfrm>
            <a:off x="2505831" y="4287924"/>
            <a:ext cx="626806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0 1 0 0 0 1 0 0 0 1 0 0 0 0 1 1</a:t>
            </a:r>
          </a:p>
        </p:txBody>
      </p:sp>
      <p:grpSp>
        <p:nvGrpSpPr>
          <p:cNvPr id="25" name="Group 24">
            <a:extLst>
              <a:ext uri="{FF2B5EF4-FFF2-40B4-BE49-F238E27FC236}">
                <a16:creationId xmlns:a16="http://schemas.microsoft.com/office/drawing/2014/main" id="{68762320-BD6D-C948-B1B7-DB283C97C3F4}"/>
              </a:ext>
            </a:extLst>
          </p:cNvPr>
          <p:cNvGrpSpPr/>
          <p:nvPr/>
        </p:nvGrpSpPr>
        <p:grpSpPr>
          <a:xfrm>
            <a:off x="7895417" y="1927511"/>
            <a:ext cx="2249559" cy="712515"/>
            <a:chOff x="9436187" y="4862446"/>
            <a:chExt cx="2249559" cy="712515"/>
          </a:xfrm>
        </p:grpSpPr>
        <p:sp>
          <p:nvSpPr>
            <p:cNvPr id="6" name="Oval 5">
              <a:extLst>
                <a:ext uri="{FF2B5EF4-FFF2-40B4-BE49-F238E27FC236}">
                  <a16:creationId xmlns:a16="http://schemas.microsoft.com/office/drawing/2014/main" id="{284FB029-4B65-2048-954A-3FF0EC7EB970}"/>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18" name="Straight Arrow Connector 17">
              <a:extLst>
                <a:ext uri="{FF2B5EF4-FFF2-40B4-BE49-F238E27FC236}">
                  <a16:creationId xmlns:a16="http://schemas.microsoft.com/office/drawing/2014/main" id="{776E060C-7039-6D4E-922A-B4F2B25FA505}"/>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CEDC7E60-52B8-E24C-AD91-442CF1A81D58}"/>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0 1 </a:t>
              </a:r>
            </a:p>
          </p:txBody>
        </p:sp>
      </p:grpSp>
      <p:grpSp>
        <p:nvGrpSpPr>
          <p:cNvPr id="26" name="Group 25">
            <a:extLst>
              <a:ext uri="{FF2B5EF4-FFF2-40B4-BE49-F238E27FC236}">
                <a16:creationId xmlns:a16="http://schemas.microsoft.com/office/drawing/2014/main" id="{F267688F-D990-804C-9C00-CC1C467BE801}"/>
              </a:ext>
            </a:extLst>
          </p:cNvPr>
          <p:cNvGrpSpPr/>
          <p:nvPr/>
        </p:nvGrpSpPr>
        <p:grpSpPr>
          <a:xfrm>
            <a:off x="7910407" y="2289202"/>
            <a:ext cx="2249559" cy="712515"/>
            <a:chOff x="9436187" y="4862446"/>
            <a:chExt cx="2249559" cy="712515"/>
          </a:xfrm>
        </p:grpSpPr>
        <p:sp>
          <p:nvSpPr>
            <p:cNvPr id="27" name="Oval 26">
              <a:extLst>
                <a:ext uri="{FF2B5EF4-FFF2-40B4-BE49-F238E27FC236}">
                  <a16:creationId xmlns:a16="http://schemas.microsoft.com/office/drawing/2014/main" id="{7C22365B-07EC-4545-B454-E8C0FAD379FA}"/>
                </a:ext>
              </a:extLst>
            </p:cNvPr>
            <p:cNvSpPr/>
            <p:nvPr/>
          </p:nvSpPr>
          <p:spPr>
            <a:xfrm>
              <a:off x="9436187" y="5113295"/>
              <a:ext cx="802095" cy="461666"/>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cxnSp>
          <p:nvCxnSpPr>
            <p:cNvPr id="28" name="Straight Arrow Connector 27">
              <a:extLst>
                <a:ext uri="{FF2B5EF4-FFF2-40B4-BE49-F238E27FC236}">
                  <a16:creationId xmlns:a16="http://schemas.microsoft.com/office/drawing/2014/main" id="{3D4A8702-0D2D-8243-9C39-DC082DD83FD6}"/>
                </a:ext>
              </a:extLst>
            </p:cNvPr>
            <p:cNvCxnSpPr>
              <a:cxnSpLocks/>
            </p:cNvCxnSpPr>
            <p:nvPr/>
          </p:nvCxnSpPr>
          <p:spPr>
            <a:xfrm flipV="1">
              <a:off x="10238282" y="5111429"/>
              <a:ext cx="546739" cy="21268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EE21CCB-6730-9040-AA0C-B91C9765D0AC}"/>
                </a:ext>
              </a:extLst>
            </p:cNvPr>
            <p:cNvSpPr txBox="1"/>
            <p:nvPr/>
          </p:nvSpPr>
          <p:spPr>
            <a:xfrm>
              <a:off x="10395008" y="4862446"/>
              <a:ext cx="129073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Courier" pitchFamily="2" charset="0"/>
                  <a:ea typeface="+mn-ea"/>
                  <a:cs typeface="+mn-cs"/>
                </a:rPr>
                <a:t>  1 0 </a:t>
              </a:r>
            </a:p>
          </p:txBody>
        </p:sp>
      </p:grpSp>
      <p:grpSp>
        <p:nvGrpSpPr>
          <p:cNvPr id="33" name="Group 32">
            <a:extLst>
              <a:ext uri="{FF2B5EF4-FFF2-40B4-BE49-F238E27FC236}">
                <a16:creationId xmlns:a16="http://schemas.microsoft.com/office/drawing/2014/main" id="{99699F57-48BE-454E-800A-4CC5A118241E}"/>
              </a:ext>
            </a:extLst>
          </p:cNvPr>
          <p:cNvGrpSpPr/>
          <p:nvPr/>
        </p:nvGrpSpPr>
        <p:grpSpPr>
          <a:xfrm>
            <a:off x="8933167" y="3121843"/>
            <a:ext cx="2729496" cy="1754326"/>
            <a:chOff x="8933167" y="3121843"/>
            <a:chExt cx="2729496" cy="1754326"/>
          </a:xfrm>
        </p:grpSpPr>
        <p:sp>
          <p:nvSpPr>
            <p:cNvPr id="31" name="Right Brace 30">
              <a:extLst>
                <a:ext uri="{FF2B5EF4-FFF2-40B4-BE49-F238E27FC236}">
                  <a16:creationId xmlns:a16="http://schemas.microsoft.com/office/drawing/2014/main" id="{BC6D80E3-4974-474B-9338-024650CB8A51}"/>
                </a:ext>
              </a:extLst>
            </p:cNvPr>
            <p:cNvSpPr/>
            <p:nvPr/>
          </p:nvSpPr>
          <p:spPr>
            <a:xfrm>
              <a:off x="8933167" y="3244723"/>
              <a:ext cx="247697" cy="1504855"/>
            </a:xfrm>
            <a:prstGeom prst="rightBrace">
              <a:avLst/>
            </a:prstGeom>
            <a:ln w="28575">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32" name="TextBox 31">
              <a:extLst>
                <a:ext uri="{FF2B5EF4-FFF2-40B4-BE49-F238E27FC236}">
                  <a16:creationId xmlns:a16="http://schemas.microsoft.com/office/drawing/2014/main" id="{3F87D51E-FE73-0B41-A199-876E1DAEB87D}"/>
                </a:ext>
              </a:extLst>
            </p:cNvPr>
            <p:cNvSpPr txBox="1"/>
            <p:nvPr/>
          </p:nvSpPr>
          <p:spPr>
            <a:xfrm>
              <a:off x="9259241" y="3121843"/>
              <a:ext cx="2403422" cy="1754326"/>
            </a:xfrm>
            <a:prstGeom prst="rect">
              <a:avLst/>
            </a:prstGeom>
            <a:noFill/>
          </p:spPr>
          <p:txBody>
            <a:bodyPr wrap="squar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Even though numbers have changed (bit flips), </a:t>
              </a:r>
              <a:r>
                <a:rPr kumimoji="0" lang="en-US" sz="2400" b="0" i="1" u="none" strike="noStrike" kern="1200" cap="none" spc="0" normalizeH="0" baseline="0" noProof="0" dirty="0">
                  <a:ln>
                    <a:noFill/>
                  </a:ln>
                  <a:solidFill>
                    <a:srgbClr val="C00000"/>
                  </a:solidFill>
                  <a:effectLst/>
                  <a:uLnTx/>
                  <a:uFillTx/>
                  <a:latin typeface="Calibri"/>
                  <a:ea typeface="+mn-ea"/>
                  <a:cs typeface="+mn-cs"/>
                </a:rPr>
                <a:t>no</a:t>
              </a:r>
              <a:r>
                <a:rPr kumimoji="0" lang="en-US" sz="2400" b="0" i="0" u="none" strike="noStrike" kern="1200" cap="none" spc="0" normalizeH="0" baseline="0" noProof="0" dirty="0">
                  <a:ln>
                    <a:noFill/>
                  </a:ln>
                  <a:solidFill>
                    <a:prstClr val="black"/>
                  </a:solidFill>
                  <a:effectLst/>
                  <a:uLnTx/>
                  <a:uFillTx/>
                  <a:latin typeface="Calibri"/>
                  <a:ea typeface="+mn-ea"/>
                  <a:cs typeface="+mn-cs"/>
                </a:rPr>
                <a:t> change in checksum!</a:t>
              </a:r>
            </a:p>
          </p:txBody>
        </p:sp>
      </p:grpSp>
      <p:sp>
        <p:nvSpPr>
          <p:cNvPr id="30" name="Slide Number Placeholder 2">
            <a:extLst>
              <a:ext uri="{FF2B5EF4-FFF2-40B4-BE49-F238E27FC236}">
                <a16:creationId xmlns:a16="http://schemas.microsoft.com/office/drawing/2014/main" id="{D233B24E-8C39-314A-B31B-073F993E5C5B}"/>
              </a:ext>
            </a:extLst>
          </p:cNvPr>
          <p:cNvSpPr>
            <a:spLocks noGrp="1"/>
          </p:cNvSpPr>
          <p:nvPr>
            <p:ph type="sldNum" sz="quarter" idx="4"/>
          </p:nvPr>
        </p:nvSpPr>
        <p:spPr>
          <a:xfrm>
            <a:off x="9219616" y="6443089"/>
            <a:ext cx="2743200" cy="365125"/>
          </a:xfrm>
        </p:spPr>
        <p:txBody>
          <a:bodyPr/>
          <a:lstStyle/>
          <a:p>
            <a:r>
              <a:rPr lang="en-US" dirty="0"/>
              <a:t>Transport Layer: 3-</a:t>
            </a:r>
            <a:fld id="{C4204591-24BD-A542-B9D5-F8D8A88D2FEE}" type="slidenum">
              <a:rPr lang="en-US" smtClean="0"/>
              <a:pPr/>
              <a:t>18</a:t>
            </a:fld>
            <a:endParaRPr lang="en-US" dirty="0"/>
          </a:p>
        </p:txBody>
      </p:sp>
      <p:sp>
        <p:nvSpPr>
          <p:cNvPr id="3" name="TextBox 2">
            <a:extLst>
              <a:ext uri="{FF2B5EF4-FFF2-40B4-BE49-F238E27FC236}">
                <a16:creationId xmlns:a16="http://schemas.microsoft.com/office/drawing/2014/main" id="{78B046E6-7920-5977-7D45-95DDD2948172}"/>
              </a:ext>
            </a:extLst>
          </p:cNvPr>
          <p:cNvSpPr txBox="1"/>
          <p:nvPr/>
        </p:nvSpPr>
        <p:spPr>
          <a:xfrm>
            <a:off x="10159363" y="56151"/>
            <a:ext cx="1959639" cy="523220"/>
          </a:xfrm>
          <a:prstGeom prst="rect">
            <a:avLst/>
          </a:prstGeom>
          <a:ln w="38100"/>
        </p:spPr>
        <p:style>
          <a:lnRef idx="2">
            <a:schemeClr val="accent2">
              <a:shade val="15000"/>
            </a:schemeClr>
          </a:lnRef>
          <a:fillRef idx="1">
            <a:schemeClr val="accent2"/>
          </a:fillRef>
          <a:effectRef idx="0">
            <a:schemeClr val="accent2"/>
          </a:effectRef>
          <a:fontRef idx="minor">
            <a:schemeClr val="lt1"/>
          </a:fontRef>
        </p:style>
        <p:txBody>
          <a:bodyPr wrap="none" rtlCol="0">
            <a:spAutoFit/>
          </a:bodyPr>
          <a:lstStyle/>
          <a:p>
            <a:r>
              <a:rPr lang="en-US" sz="2800" dirty="0"/>
              <a:t>IMPORTANT</a:t>
            </a:r>
            <a:endParaRPr lang="en-SE" sz="2800" dirty="0"/>
          </a:p>
        </p:txBody>
      </p:sp>
    </p:spTree>
    <p:extLst>
      <p:ext uri="{BB962C8B-B14F-4D97-AF65-F5344CB8AC3E}">
        <p14:creationId xmlns:p14="http://schemas.microsoft.com/office/powerpoint/2010/main" val="1195387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dissolve">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dissolv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dissolve">
                                      <p:cBhvr>
                                        <p:cTn id="1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5654-50AB-55B0-33C5-041CE4A2DB61}"/>
              </a:ext>
            </a:extLst>
          </p:cNvPr>
          <p:cNvSpPr>
            <a:spLocks noGrp="1"/>
          </p:cNvSpPr>
          <p:nvPr>
            <p:ph type="title"/>
          </p:nvPr>
        </p:nvSpPr>
        <p:spPr/>
        <p:txBody>
          <a:bodyPr/>
          <a:lstStyle/>
          <a:p>
            <a:r>
              <a:rPr lang="en-GB" dirty="0"/>
              <a:t>Example in Decimal Number</a:t>
            </a:r>
            <a:endParaRPr lang="en-SE" dirty="0"/>
          </a:p>
        </p:txBody>
      </p:sp>
      <p:sp>
        <p:nvSpPr>
          <p:cNvPr id="3" name="Content Placeholder 2">
            <a:extLst>
              <a:ext uri="{FF2B5EF4-FFF2-40B4-BE49-F238E27FC236}">
                <a16:creationId xmlns:a16="http://schemas.microsoft.com/office/drawing/2014/main" id="{A0070BC7-EA82-F08B-9CA6-9C998CAAFBB5}"/>
              </a:ext>
            </a:extLst>
          </p:cNvPr>
          <p:cNvSpPr>
            <a:spLocks noGrp="1"/>
          </p:cNvSpPr>
          <p:nvPr>
            <p:ph sz="half" idx="1"/>
          </p:nvPr>
        </p:nvSpPr>
        <p:spPr>
          <a:xfrm>
            <a:off x="838200" y="1426952"/>
            <a:ext cx="10515600" cy="5287357"/>
          </a:xfrm>
        </p:spPr>
        <p:txBody>
          <a:bodyPr>
            <a:normAutofit/>
          </a:bodyPr>
          <a:lstStyle/>
          <a:p>
            <a:pPr marL="355600" indent="-342900">
              <a:lnSpc>
                <a:spcPct val="100000"/>
              </a:lnSpc>
              <a:spcBef>
                <a:spcPts val="100"/>
              </a:spcBef>
              <a:buClr>
                <a:srgbClr val="063DE8"/>
              </a:buClr>
              <a:buSzPct val="75000"/>
              <a:buFont typeface="Wingdings"/>
              <a:buChar char=""/>
              <a:tabLst>
                <a:tab pos="354965" algn="l"/>
                <a:tab pos="355600" algn="l"/>
              </a:tabLst>
            </a:pPr>
            <a:r>
              <a:rPr lang="en-GB" sz="2400" spc="-5" dirty="0">
                <a:latin typeface="Times New Roman"/>
                <a:cs typeface="Times New Roman"/>
              </a:rPr>
              <a:t>Make</a:t>
            </a:r>
            <a:r>
              <a:rPr lang="en-GB" sz="2400" spc="-25" dirty="0">
                <a:latin typeface="Times New Roman"/>
                <a:cs typeface="Times New Roman"/>
              </a:rPr>
              <a:t> </a:t>
            </a:r>
            <a:r>
              <a:rPr lang="en-GB" sz="2400" dirty="0">
                <a:latin typeface="Times New Roman"/>
                <a:cs typeface="Times New Roman"/>
              </a:rPr>
              <a:t>a</a:t>
            </a:r>
            <a:r>
              <a:rPr lang="en-GB" sz="2400" spc="-10" dirty="0">
                <a:latin typeface="Times New Roman"/>
                <a:cs typeface="Times New Roman"/>
              </a:rPr>
              <a:t> </a:t>
            </a:r>
            <a:r>
              <a:rPr lang="en-GB" sz="2400" spc="-5" dirty="0">
                <a:latin typeface="Times New Roman"/>
                <a:cs typeface="Times New Roman"/>
              </a:rPr>
              <a:t>number</a:t>
            </a:r>
            <a:r>
              <a:rPr lang="en-GB" sz="2400" spc="-10" dirty="0">
                <a:latin typeface="Times New Roman"/>
                <a:cs typeface="Times New Roman"/>
              </a:rPr>
              <a:t> </a:t>
            </a:r>
            <a:r>
              <a:rPr lang="en-GB" sz="2400" dirty="0">
                <a:latin typeface="Times New Roman"/>
                <a:cs typeface="Times New Roman"/>
              </a:rPr>
              <a:t>divisible</a:t>
            </a:r>
            <a:r>
              <a:rPr lang="en-GB" sz="2400" spc="-45" dirty="0">
                <a:latin typeface="Times New Roman"/>
                <a:cs typeface="Times New Roman"/>
              </a:rPr>
              <a:t> </a:t>
            </a:r>
            <a:r>
              <a:rPr lang="en-GB" sz="2400" dirty="0">
                <a:latin typeface="Times New Roman"/>
                <a:cs typeface="Times New Roman"/>
              </a:rPr>
              <a:t>by</a:t>
            </a:r>
            <a:r>
              <a:rPr lang="en-GB" sz="2400" spc="-10" dirty="0">
                <a:latin typeface="Times New Roman"/>
                <a:cs typeface="Times New Roman"/>
              </a:rPr>
              <a:t> </a:t>
            </a:r>
            <a:r>
              <a:rPr lang="en-GB" sz="2400" dirty="0">
                <a:latin typeface="Times New Roman"/>
                <a:cs typeface="Times New Roman"/>
              </a:rPr>
              <a:t>9</a:t>
            </a:r>
          </a:p>
          <a:p>
            <a:pPr marL="12700">
              <a:lnSpc>
                <a:spcPct val="100000"/>
              </a:lnSpc>
            </a:pPr>
            <a:r>
              <a:rPr lang="en-GB" sz="2400" b="1" spc="-5" dirty="0">
                <a:latin typeface="Times New Roman"/>
                <a:cs typeface="Times New Roman"/>
              </a:rPr>
              <a:t>Example</a:t>
            </a:r>
            <a:r>
              <a:rPr lang="en-GB" sz="2400" spc="-5" dirty="0">
                <a:latin typeface="Times New Roman"/>
                <a:cs typeface="Times New Roman"/>
              </a:rPr>
              <a:t>:</a:t>
            </a:r>
            <a:r>
              <a:rPr lang="en-GB" sz="2400" spc="-30" dirty="0">
                <a:latin typeface="Times New Roman"/>
                <a:cs typeface="Times New Roman"/>
              </a:rPr>
              <a:t> </a:t>
            </a:r>
            <a:r>
              <a:rPr lang="en-GB" sz="2400" dirty="0">
                <a:latin typeface="Times New Roman"/>
                <a:cs typeface="Times New Roman"/>
              </a:rPr>
              <a:t>823</a:t>
            </a:r>
            <a:r>
              <a:rPr lang="en-GB" sz="2400" spc="-5" dirty="0">
                <a:latin typeface="Times New Roman"/>
                <a:cs typeface="Times New Roman"/>
              </a:rPr>
              <a:t> </a:t>
            </a:r>
            <a:r>
              <a:rPr lang="en-GB" sz="2400" dirty="0">
                <a:latin typeface="Times New Roman"/>
                <a:cs typeface="Times New Roman"/>
              </a:rPr>
              <a:t>is</a:t>
            </a:r>
            <a:r>
              <a:rPr lang="en-GB" sz="2400" spc="-5" dirty="0">
                <a:latin typeface="Times New Roman"/>
                <a:cs typeface="Times New Roman"/>
              </a:rPr>
              <a:t> </a:t>
            </a:r>
            <a:r>
              <a:rPr lang="en-GB" sz="2400" dirty="0">
                <a:latin typeface="Times New Roman"/>
                <a:cs typeface="Times New Roman"/>
              </a:rPr>
              <a:t>to</a:t>
            </a:r>
            <a:r>
              <a:rPr lang="en-GB" sz="2400" spc="-20" dirty="0">
                <a:latin typeface="Times New Roman"/>
                <a:cs typeface="Times New Roman"/>
              </a:rPr>
              <a:t> </a:t>
            </a:r>
            <a:r>
              <a:rPr lang="en-GB" sz="2400" dirty="0">
                <a:latin typeface="Times New Roman"/>
                <a:cs typeface="Times New Roman"/>
              </a:rPr>
              <a:t>be</a:t>
            </a:r>
            <a:r>
              <a:rPr lang="en-GB" sz="2400" spc="-5" dirty="0">
                <a:latin typeface="Times New Roman"/>
                <a:cs typeface="Times New Roman"/>
              </a:rPr>
              <a:t> sent</a:t>
            </a:r>
            <a:endParaRPr lang="en-GB" sz="2400" dirty="0">
              <a:latin typeface="Times New Roman"/>
              <a:cs typeface="Times New Roman"/>
            </a:endParaRPr>
          </a:p>
          <a:p>
            <a:pPr marL="317500" indent="-304800">
              <a:lnSpc>
                <a:spcPct val="100000"/>
              </a:lnSpc>
              <a:buAutoNum type="arabicPeriod"/>
              <a:tabLst>
                <a:tab pos="317500" algn="l"/>
              </a:tabLst>
            </a:pPr>
            <a:r>
              <a:rPr lang="en-GB" sz="2400" spc="-5" dirty="0">
                <a:latin typeface="Times New Roman"/>
                <a:cs typeface="Times New Roman"/>
              </a:rPr>
              <a:t>Left-shift:</a:t>
            </a:r>
            <a:r>
              <a:rPr lang="en-GB" sz="2400" spc="-60" dirty="0">
                <a:latin typeface="Times New Roman"/>
                <a:cs typeface="Times New Roman"/>
              </a:rPr>
              <a:t> </a:t>
            </a:r>
            <a:r>
              <a:rPr lang="en-GB" sz="2400" dirty="0">
                <a:latin typeface="Times New Roman"/>
                <a:cs typeface="Times New Roman"/>
              </a:rPr>
              <a:t>8230</a:t>
            </a:r>
          </a:p>
          <a:p>
            <a:pPr marL="317500" indent="-304800">
              <a:lnSpc>
                <a:spcPct val="100000"/>
              </a:lnSpc>
              <a:buAutoNum type="arabicPeriod"/>
              <a:tabLst>
                <a:tab pos="317500" algn="l"/>
              </a:tabLst>
            </a:pPr>
            <a:r>
              <a:rPr lang="en-GB" sz="2400" spc="-5" dirty="0">
                <a:latin typeface="Times New Roman"/>
                <a:cs typeface="Times New Roman"/>
              </a:rPr>
              <a:t>Divide</a:t>
            </a:r>
            <a:r>
              <a:rPr lang="en-GB" sz="2400" spc="-15"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a:t>
            </a:r>
            <a:r>
              <a:rPr lang="en-GB" sz="2400" spc="-5" dirty="0">
                <a:latin typeface="Times New Roman"/>
                <a:cs typeface="Times New Roman"/>
              </a:rPr>
              <a:t>find remainder:</a:t>
            </a:r>
            <a:r>
              <a:rPr lang="en-GB" sz="2400" spc="-40" dirty="0">
                <a:latin typeface="Times New Roman"/>
                <a:cs typeface="Times New Roman"/>
              </a:rPr>
              <a:t> </a:t>
            </a:r>
            <a:r>
              <a:rPr lang="en-GB" sz="2400" dirty="0">
                <a:latin typeface="Times New Roman"/>
                <a:cs typeface="Times New Roman"/>
              </a:rPr>
              <a:t>4</a:t>
            </a:r>
          </a:p>
          <a:p>
            <a:pPr marL="317500" indent="-304800">
              <a:lnSpc>
                <a:spcPct val="100000"/>
              </a:lnSpc>
              <a:buAutoNum type="arabicPeriod"/>
              <a:tabLst>
                <a:tab pos="317500" algn="l"/>
              </a:tabLst>
            </a:pPr>
            <a:r>
              <a:rPr lang="en-GB" sz="2400" spc="-5" dirty="0">
                <a:latin typeface="Times New Roman"/>
                <a:cs typeface="Times New Roman"/>
              </a:rPr>
              <a:t>Subtract</a:t>
            </a:r>
            <a:r>
              <a:rPr lang="en-GB" sz="2400" spc="-25" dirty="0">
                <a:latin typeface="Times New Roman"/>
                <a:cs typeface="Times New Roman"/>
              </a:rPr>
              <a:t> </a:t>
            </a:r>
            <a:r>
              <a:rPr lang="en-GB" sz="2400" spc="-5" dirty="0">
                <a:latin typeface="Times New Roman"/>
                <a:cs typeface="Times New Roman"/>
              </a:rPr>
              <a:t>remainder</a:t>
            </a:r>
            <a:r>
              <a:rPr lang="en-GB" sz="2400" spc="-25" dirty="0">
                <a:latin typeface="Times New Roman"/>
                <a:cs typeface="Times New Roman"/>
              </a:rPr>
              <a:t> </a:t>
            </a:r>
            <a:r>
              <a:rPr lang="en-GB" sz="2400" spc="-5" dirty="0">
                <a:latin typeface="Times New Roman"/>
                <a:cs typeface="Times New Roman"/>
              </a:rPr>
              <a:t>from </a:t>
            </a:r>
            <a:r>
              <a:rPr lang="en-GB" sz="2400" dirty="0">
                <a:latin typeface="Times New Roman"/>
                <a:cs typeface="Times New Roman"/>
              </a:rPr>
              <a:t>9:</a:t>
            </a:r>
            <a:r>
              <a:rPr lang="en-GB" sz="2400" spc="-15" dirty="0">
                <a:latin typeface="Times New Roman"/>
                <a:cs typeface="Times New Roman"/>
              </a:rPr>
              <a:t> </a:t>
            </a:r>
            <a:r>
              <a:rPr lang="en-GB" sz="2400" dirty="0">
                <a:latin typeface="Times New Roman"/>
                <a:cs typeface="Times New Roman"/>
              </a:rPr>
              <a:t>9-4=5</a:t>
            </a:r>
          </a:p>
          <a:p>
            <a:pPr marL="317500" indent="-304800">
              <a:lnSpc>
                <a:spcPct val="100000"/>
              </a:lnSpc>
              <a:buAutoNum type="arabicPeriod"/>
              <a:tabLst>
                <a:tab pos="317500" algn="l"/>
              </a:tabLst>
            </a:pPr>
            <a:r>
              <a:rPr lang="en-GB" sz="2400" spc="-5" dirty="0">
                <a:latin typeface="Times New Roman"/>
                <a:cs typeface="Times New Roman"/>
              </a:rPr>
              <a:t>Add</a:t>
            </a:r>
            <a:r>
              <a:rPr lang="en-GB" sz="2400" spc="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a:t>
            </a:r>
            <a:r>
              <a:rPr lang="en-GB" sz="2400" spc="-5" dirty="0">
                <a:latin typeface="Times New Roman"/>
                <a:cs typeface="Times New Roman"/>
              </a:rPr>
              <a:t>result</a:t>
            </a:r>
            <a:r>
              <a:rPr lang="en-GB" sz="2400" spc="-40" dirty="0">
                <a:latin typeface="Times New Roman"/>
                <a:cs typeface="Times New Roman"/>
              </a:rPr>
              <a:t> </a:t>
            </a:r>
            <a:r>
              <a:rPr lang="en-GB" sz="2400" dirty="0">
                <a:latin typeface="Times New Roman"/>
                <a:cs typeface="Times New Roman"/>
              </a:rPr>
              <a:t>of</a:t>
            </a:r>
            <a:r>
              <a:rPr lang="en-GB" sz="2400" spc="-5"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3 to</a:t>
            </a:r>
            <a:r>
              <a:rPr lang="en-GB" sz="2400" spc="-20" dirty="0">
                <a:latin typeface="Times New Roman"/>
                <a:cs typeface="Times New Roman"/>
              </a:rPr>
              <a:t> </a:t>
            </a:r>
            <a:r>
              <a:rPr lang="en-GB" sz="2400" dirty="0">
                <a:latin typeface="Times New Roman"/>
                <a:cs typeface="Times New Roman"/>
              </a:rPr>
              <a:t>step</a:t>
            </a:r>
            <a:r>
              <a:rPr lang="en-GB" sz="2400" spc="-20" dirty="0">
                <a:latin typeface="Times New Roman"/>
                <a:cs typeface="Times New Roman"/>
              </a:rPr>
              <a:t> </a:t>
            </a:r>
            <a:r>
              <a:rPr lang="en-GB" sz="2400" dirty="0">
                <a:latin typeface="Times New Roman"/>
                <a:cs typeface="Times New Roman"/>
              </a:rPr>
              <a:t>1:</a:t>
            </a:r>
            <a:r>
              <a:rPr lang="en-GB" sz="2400" spc="-15" dirty="0">
                <a:latin typeface="Times New Roman"/>
                <a:cs typeface="Times New Roman"/>
              </a:rPr>
              <a:t> </a:t>
            </a:r>
            <a:r>
              <a:rPr lang="en-GB" sz="2400" dirty="0">
                <a:latin typeface="Times New Roman"/>
                <a:cs typeface="Times New Roman"/>
              </a:rPr>
              <a:t>8235</a:t>
            </a:r>
          </a:p>
          <a:p>
            <a:pPr marL="317500" indent="-304800">
              <a:lnSpc>
                <a:spcPct val="100000"/>
              </a:lnSpc>
              <a:buAutoNum type="arabicPeriod"/>
              <a:tabLst>
                <a:tab pos="317500" algn="l"/>
              </a:tabLst>
            </a:pPr>
            <a:r>
              <a:rPr lang="en-GB" sz="2400" spc="-5" dirty="0">
                <a:latin typeface="Times New Roman"/>
                <a:cs typeface="Times New Roman"/>
              </a:rPr>
              <a:t>Check</a:t>
            </a:r>
            <a:r>
              <a:rPr lang="en-GB" sz="2400" spc="-20" dirty="0">
                <a:latin typeface="Times New Roman"/>
                <a:cs typeface="Times New Roman"/>
              </a:rPr>
              <a:t> </a:t>
            </a:r>
            <a:r>
              <a:rPr lang="en-GB" sz="2400" dirty="0">
                <a:latin typeface="Times New Roman"/>
                <a:cs typeface="Times New Roman"/>
              </a:rPr>
              <a:t>that</a:t>
            </a:r>
            <a:r>
              <a:rPr lang="en-GB" sz="2400" spc="-25" dirty="0">
                <a:latin typeface="Times New Roman"/>
                <a:cs typeface="Times New Roman"/>
              </a:rPr>
              <a:t> </a:t>
            </a:r>
            <a:r>
              <a:rPr lang="en-GB" sz="2400" dirty="0">
                <a:latin typeface="Times New Roman"/>
                <a:cs typeface="Times New Roman"/>
              </a:rPr>
              <a:t>the</a:t>
            </a:r>
            <a:r>
              <a:rPr lang="en-GB" sz="2400" spc="-15" dirty="0">
                <a:latin typeface="Times New Roman"/>
                <a:cs typeface="Times New Roman"/>
              </a:rPr>
              <a:t> received </a:t>
            </a:r>
            <a:r>
              <a:rPr lang="en-GB" sz="2400" spc="-5" dirty="0">
                <a:latin typeface="Times New Roman"/>
                <a:cs typeface="Times New Roman"/>
              </a:rPr>
              <a:t>result</a:t>
            </a:r>
            <a:r>
              <a:rPr lang="en-GB" sz="2400" spc="-20" dirty="0">
                <a:latin typeface="Times New Roman"/>
                <a:cs typeface="Times New Roman"/>
              </a:rPr>
              <a:t> </a:t>
            </a:r>
            <a:r>
              <a:rPr lang="en-GB" sz="2400" dirty="0">
                <a:latin typeface="Times New Roman"/>
                <a:cs typeface="Times New Roman"/>
              </a:rPr>
              <a:t>is</a:t>
            </a:r>
            <a:r>
              <a:rPr lang="en-GB" sz="2400" spc="-15" dirty="0">
                <a:latin typeface="Times New Roman"/>
                <a:cs typeface="Times New Roman"/>
              </a:rPr>
              <a:t> </a:t>
            </a:r>
            <a:r>
              <a:rPr lang="en-GB" sz="2400" dirty="0">
                <a:latin typeface="Times New Roman"/>
                <a:cs typeface="Times New Roman"/>
              </a:rPr>
              <a:t>divisible</a:t>
            </a:r>
            <a:r>
              <a:rPr lang="en-GB" sz="2400" spc="-40" dirty="0">
                <a:latin typeface="Times New Roman"/>
                <a:cs typeface="Times New Roman"/>
              </a:rPr>
              <a:t> </a:t>
            </a:r>
            <a:r>
              <a:rPr lang="en-GB" sz="2400" dirty="0">
                <a:latin typeface="Times New Roman"/>
                <a:cs typeface="Times New Roman"/>
              </a:rPr>
              <a:t>by</a:t>
            </a:r>
            <a:r>
              <a:rPr lang="en-GB" sz="2400" spc="-5" dirty="0">
                <a:latin typeface="Times New Roman"/>
                <a:cs typeface="Times New Roman"/>
              </a:rPr>
              <a:t> </a:t>
            </a:r>
            <a:r>
              <a:rPr lang="en-GB" sz="2400" dirty="0">
                <a:latin typeface="Times New Roman"/>
                <a:cs typeface="Times New Roman"/>
              </a:rPr>
              <a:t>9. If not, then has error</a:t>
            </a:r>
          </a:p>
          <a:p>
            <a:pPr marL="12700">
              <a:lnSpc>
                <a:spcPct val="100000"/>
              </a:lnSpc>
            </a:pPr>
            <a:r>
              <a:rPr lang="en-GB" sz="2400" dirty="0">
                <a:latin typeface="Times New Roman"/>
                <a:cs typeface="Times New Roman"/>
              </a:rPr>
              <a:t>Detects</a:t>
            </a:r>
            <a:r>
              <a:rPr lang="en-GB" sz="2400" spc="-35" dirty="0">
                <a:latin typeface="Times New Roman"/>
                <a:cs typeface="Times New Roman"/>
              </a:rPr>
              <a:t> </a:t>
            </a:r>
            <a:r>
              <a:rPr lang="en-GB" sz="2400" dirty="0">
                <a:latin typeface="Times New Roman"/>
                <a:cs typeface="Times New Roman"/>
              </a:rPr>
              <a:t>all</a:t>
            </a:r>
            <a:r>
              <a:rPr lang="en-GB" sz="2400" spc="-25" dirty="0">
                <a:latin typeface="Times New Roman"/>
                <a:cs typeface="Times New Roman"/>
              </a:rPr>
              <a:t> </a:t>
            </a:r>
            <a:r>
              <a:rPr lang="en-GB" sz="2400" dirty="0">
                <a:latin typeface="Times New Roman"/>
                <a:cs typeface="Times New Roman"/>
              </a:rPr>
              <a:t>single-digit</a:t>
            </a:r>
            <a:r>
              <a:rPr lang="en-GB" sz="2400" spc="-50"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7</a:t>
            </a:r>
            <a:r>
              <a:rPr lang="en-GB" sz="2400" dirty="0">
                <a:latin typeface="Times New Roman"/>
                <a:cs typeface="Times New Roman"/>
              </a:rPr>
              <a:t>235,</a:t>
            </a:r>
            <a:r>
              <a:rPr lang="en-GB" sz="2400" spc="-10"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3</a:t>
            </a:r>
            <a:r>
              <a:rPr lang="en-GB" sz="2400" dirty="0">
                <a:latin typeface="Times New Roman"/>
                <a:cs typeface="Times New Roman"/>
              </a:rPr>
              <a:t>35,</a:t>
            </a:r>
            <a:r>
              <a:rPr lang="en-GB" sz="2400" spc="-5" dirty="0">
                <a:latin typeface="Times New Roman"/>
                <a:cs typeface="Times New Roman"/>
              </a:rPr>
              <a:t> </a:t>
            </a:r>
            <a:r>
              <a:rPr lang="en-GB" sz="2400" dirty="0">
                <a:latin typeface="Times New Roman"/>
                <a:cs typeface="Times New Roman"/>
              </a:rPr>
              <a:t>82</a:t>
            </a:r>
            <a:r>
              <a:rPr lang="en-GB" sz="2400" u="heavy" dirty="0">
                <a:solidFill>
                  <a:srgbClr val="FC0128"/>
                </a:solidFill>
                <a:uFill>
                  <a:solidFill>
                    <a:srgbClr val="FC0128"/>
                  </a:solidFill>
                </a:uFill>
                <a:latin typeface="Times New Roman"/>
                <a:cs typeface="Times New Roman"/>
              </a:rPr>
              <a:t>5</a:t>
            </a:r>
            <a:r>
              <a:rPr lang="en-GB" sz="2400" dirty="0">
                <a:latin typeface="Times New Roman"/>
                <a:cs typeface="Times New Roman"/>
              </a:rPr>
              <a:t>5,</a:t>
            </a:r>
            <a:r>
              <a:rPr lang="en-GB" sz="2400" spc="-5" dirty="0">
                <a:latin typeface="Times New Roman"/>
                <a:cs typeface="Times New Roman"/>
              </a:rPr>
              <a:t> </a:t>
            </a:r>
            <a:r>
              <a:rPr lang="en-GB" sz="2400" dirty="0">
                <a:latin typeface="Times New Roman"/>
                <a:cs typeface="Times New Roman"/>
              </a:rPr>
              <a:t>823</a:t>
            </a:r>
            <a:r>
              <a:rPr lang="en-GB" sz="2400" u="heavy" dirty="0">
                <a:solidFill>
                  <a:srgbClr val="FC0128"/>
                </a:solidFill>
                <a:uFill>
                  <a:solidFill>
                    <a:srgbClr val="FC0128"/>
                  </a:solidFill>
                </a:uFill>
                <a:latin typeface="Times New Roman"/>
                <a:cs typeface="Times New Roman"/>
              </a:rPr>
              <a:t>7</a:t>
            </a:r>
            <a:endParaRPr lang="en-GB" sz="2400" dirty="0">
              <a:latin typeface="Times New Roman"/>
              <a:cs typeface="Times New Roman"/>
            </a:endParaRPr>
          </a:p>
          <a:p>
            <a:pPr marL="12700" marR="1603375">
              <a:lnSpc>
                <a:spcPct val="100000"/>
              </a:lnSpc>
            </a:pPr>
            <a:r>
              <a:rPr lang="en-GB" sz="2400" dirty="0">
                <a:latin typeface="Times New Roman"/>
                <a:cs typeface="Times New Roman"/>
              </a:rPr>
              <a:t>Detects</a:t>
            </a:r>
            <a:r>
              <a:rPr lang="en-GB" sz="2400" spc="-30" dirty="0">
                <a:latin typeface="Times New Roman"/>
                <a:cs typeface="Times New Roman"/>
              </a:rPr>
              <a:t> </a:t>
            </a:r>
            <a:r>
              <a:rPr lang="en-GB" sz="2400" dirty="0">
                <a:latin typeface="Times New Roman"/>
                <a:cs typeface="Times New Roman"/>
              </a:rPr>
              <a:t>several</a:t>
            </a:r>
            <a:r>
              <a:rPr lang="en-GB" sz="2400" spc="-20" dirty="0">
                <a:latin typeface="Times New Roman"/>
                <a:cs typeface="Times New Roman"/>
              </a:rPr>
              <a:t> </a:t>
            </a:r>
            <a:r>
              <a:rPr lang="en-GB" sz="2400" spc="-5" dirty="0">
                <a:latin typeface="Times New Roman"/>
                <a:cs typeface="Times New Roman"/>
              </a:rPr>
              <a:t>multiple-digit</a:t>
            </a:r>
            <a:r>
              <a:rPr lang="en-GB" sz="2400" spc="-45" dirty="0">
                <a:latin typeface="Times New Roman"/>
                <a:cs typeface="Times New Roman"/>
              </a:rPr>
              <a:t> </a:t>
            </a:r>
            <a:r>
              <a:rPr lang="en-GB" sz="2400" spc="-5" dirty="0">
                <a:latin typeface="Times New Roman"/>
                <a:cs typeface="Times New Roman"/>
              </a:rPr>
              <a:t>errors:</a:t>
            </a:r>
            <a:r>
              <a:rPr lang="en-GB" sz="2400" spc="-25" dirty="0">
                <a:latin typeface="Times New Roman"/>
                <a:cs typeface="Times New Roman"/>
              </a:rPr>
              <a:t> </a:t>
            </a:r>
            <a:r>
              <a:rPr lang="en-GB" sz="2400" dirty="0">
                <a:latin typeface="Times New Roman"/>
                <a:cs typeface="Times New Roman"/>
              </a:rPr>
              <a:t>8</a:t>
            </a:r>
            <a:r>
              <a:rPr lang="en-GB" sz="2400" u="heavy" dirty="0">
                <a:solidFill>
                  <a:srgbClr val="FC0128"/>
                </a:solidFill>
                <a:uFill>
                  <a:solidFill>
                    <a:srgbClr val="FC0128"/>
                  </a:solidFill>
                </a:uFill>
                <a:latin typeface="Times New Roman"/>
                <a:cs typeface="Times New Roman"/>
              </a:rPr>
              <a:t>76</a:t>
            </a:r>
            <a:r>
              <a:rPr lang="en-GB" sz="2400" dirty="0">
                <a:latin typeface="Times New Roman"/>
                <a:cs typeface="Times New Roman"/>
              </a:rPr>
              <a:t>5, </a:t>
            </a:r>
            <a:r>
              <a:rPr lang="en-GB" sz="2400" u="heavy" dirty="0">
                <a:solidFill>
                  <a:srgbClr val="FC0128"/>
                </a:solidFill>
                <a:uFill>
                  <a:solidFill>
                    <a:srgbClr val="FC0128"/>
                  </a:solidFill>
                </a:uFill>
                <a:latin typeface="Times New Roman"/>
                <a:cs typeface="Times New Roman"/>
              </a:rPr>
              <a:t>7346, 73</a:t>
            </a:r>
            <a:r>
              <a:rPr lang="en-GB" sz="2400" dirty="0">
                <a:latin typeface="Times New Roman"/>
                <a:cs typeface="Times New Roman"/>
              </a:rPr>
              <a:t>35, 8</a:t>
            </a:r>
            <a:r>
              <a:rPr lang="en-GB" sz="2400" u="heavy" dirty="0">
                <a:solidFill>
                  <a:srgbClr val="FC0128"/>
                </a:solidFill>
                <a:uFill>
                  <a:solidFill>
                    <a:srgbClr val="FC0128"/>
                  </a:solidFill>
                </a:uFill>
                <a:latin typeface="Times New Roman"/>
                <a:cs typeface="Times New Roman"/>
              </a:rPr>
              <a:t>77</a:t>
            </a:r>
            <a:r>
              <a:rPr lang="en-GB" sz="2400" dirty="0">
                <a:latin typeface="Times New Roman"/>
                <a:cs typeface="Times New Roman"/>
              </a:rPr>
              <a:t>5, ...</a:t>
            </a:r>
          </a:p>
          <a:p>
            <a:pPr marL="12700">
              <a:lnSpc>
                <a:spcPct val="100000"/>
              </a:lnSpc>
            </a:pPr>
            <a:r>
              <a:rPr lang="en-GB" sz="2400" spc="-5" dirty="0">
                <a:latin typeface="Times New Roman"/>
                <a:cs typeface="Times New Roman"/>
              </a:rPr>
              <a:t>Does</a:t>
            </a:r>
            <a:r>
              <a:rPr lang="en-GB" sz="2400" spc="-15" dirty="0">
                <a:latin typeface="Times New Roman"/>
                <a:cs typeface="Times New Roman"/>
              </a:rPr>
              <a:t> </a:t>
            </a:r>
            <a:r>
              <a:rPr lang="en-GB" sz="2400" dirty="0">
                <a:latin typeface="Times New Roman"/>
                <a:cs typeface="Times New Roman"/>
              </a:rPr>
              <a:t>not</a:t>
            </a:r>
            <a:r>
              <a:rPr lang="en-GB" sz="2400" spc="-15" dirty="0">
                <a:latin typeface="Times New Roman"/>
                <a:cs typeface="Times New Roman"/>
              </a:rPr>
              <a:t> </a:t>
            </a:r>
            <a:r>
              <a:rPr lang="en-GB" sz="2400" dirty="0">
                <a:latin typeface="Times New Roman"/>
                <a:cs typeface="Times New Roman"/>
              </a:rPr>
              <a:t>detect</a:t>
            </a:r>
            <a:r>
              <a:rPr lang="en-GB" sz="2400" spc="-50" dirty="0">
                <a:latin typeface="Times New Roman"/>
                <a:cs typeface="Times New Roman"/>
              </a:rPr>
              <a:t> </a:t>
            </a:r>
            <a:r>
              <a:rPr lang="en-GB" sz="2400" dirty="0">
                <a:latin typeface="Times New Roman"/>
                <a:cs typeface="Times New Roman"/>
              </a:rPr>
              <a:t>transpositions:</a:t>
            </a:r>
            <a:r>
              <a:rPr lang="en-GB" sz="2400" spc="-55" dirty="0">
                <a:latin typeface="Times New Roman"/>
                <a:cs typeface="Times New Roman"/>
              </a:rPr>
              <a:t> </a:t>
            </a:r>
            <a:r>
              <a:rPr lang="en-GB" sz="2400" u="heavy" dirty="0">
                <a:solidFill>
                  <a:srgbClr val="FC0128"/>
                </a:solidFill>
                <a:uFill>
                  <a:solidFill>
                    <a:srgbClr val="FC0128"/>
                  </a:solidFill>
                </a:uFill>
                <a:latin typeface="Times New Roman"/>
                <a:cs typeface="Times New Roman"/>
              </a:rPr>
              <a:t>28</a:t>
            </a:r>
            <a:r>
              <a:rPr lang="en-GB" sz="2400" dirty="0">
                <a:latin typeface="Times New Roman"/>
                <a:cs typeface="Times New Roman"/>
              </a:rPr>
              <a:t>35</a:t>
            </a:r>
          </a:p>
        </p:txBody>
      </p:sp>
      <p:sp>
        <p:nvSpPr>
          <p:cNvPr id="5" name="Slide Number Placeholder 4">
            <a:extLst>
              <a:ext uri="{FF2B5EF4-FFF2-40B4-BE49-F238E27FC236}">
                <a16:creationId xmlns:a16="http://schemas.microsoft.com/office/drawing/2014/main" id="{BEE7D28A-4701-3E35-D63F-8511DAACF2AD}"/>
              </a:ext>
            </a:extLst>
          </p:cNvPr>
          <p:cNvSpPr>
            <a:spLocks noGrp="1"/>
          </p:cNvSpPr>
          <p:nvPr>
            <p:ph type="sldNum" sz="quarter" idx="4"/>
          </p:nvPr>
        </p:nvSpPr>
        <p:spPr/>
        <p:txBody>
          <a:bodyPr/>
          <a:lstStyle/>
          <a:p>
            <a:r>
              <a:rPr lang="en-US"/>
              <a:t>Link Layer: 6-</a:t>
            </a:r>
            <a:fld id="{C4204591-24BD-A542-B9D5-F8D8A88D2FEE}" type="slidenum">
              <a:rPr lang="en-US" smtClean="0"/>
              <a:pPr/>
              <a:t>19</a:t>
            </a:fld>
            <a:endParaRPr lang="en-US" dirty="0"/>
          </a:p>
        </p:txBody>
      </p:sp>
    </p:spTree>
    <p:extLst>
      <p:ext uri="{BB962C8B-B14F-4D97-AF65-F5344CB8AC3E}">
        <p14:creationId xmlns:p14="http://schemas.microsoft.com/office/powerpoint/2010/main" val="2846986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F6FC3-7DD0-8D48-A73C-1EC08DB3BAF6}"/>
              </a:ext>
            </a:extLst>
          </p:cNvPr>
          <p:cNvSpPr>
            <a:spLocks noGrp="1"/>
          </p:cNvSpPr>
          <p:nvPr>
            <p:ph type="title"/>
          </p:nvPr>
        </p:nvSpPr>
        <p:spPr/>
        <p:txBody>
          <a:bodyPr/>
          <a:lstStyle/>
          <a:p>
            <a:r>
              <a:rPr lang="en-US" altLang="en-US" dirty="0">
                <a:cs typeface="Calibri" panose="020F0502020204030204" pitchFamily="34" charset="0"/>
              </a:rPr>
              <a:t>Link layer and LANs: our goals</a:t>
            </a:r>
            <a:endParaRPr lang="en-US" dirty="0"/>
          </a:p>
        </p:txBody>
      </p:sp>
      <p:sp>
        <p:nvSpPr>
          <p:cNvPr id="3" name="Content Placeholder 2">
            <a:extLst>
              <a:ext uri="{FF2B5EF4-FFF2-40B4-BE49-F238E27FC236}">
                <a16:creationId xmlns:a16="http://schemas.microsoft.com/office/drawing/2014/main" id="{99183EDA-C355-9A48-9A7B-13CAE9D049C3}"/>
              </a:ext>
            </a:extLst>
          </p:cNvPr>
          <p:cNvSpPr>
            <a:spLocks noGrp="1"/>
          </p:cNvSpPr>
          <p:nvPr>
            <p:ph sz="half" idx="1"/>
          </p:nvPr>
        </p:nvSpPr>
        <p:spPr>
          <a:xfrm>
            <a:off x="838200" y="1572572"/>
            <a:ext cx="5181600" cy="4698465"/>
          </a:xfrm>
        </p:spPr>
        <p:txBody>
          <a:bodyPr>
            <a:normAutofit/>
          </a:bodyPr>
          <a:lstStyle/>
          <a:p>
            <a:pPr marL="342900" indent="-212725">
              <a:buFont typeface="Wingdings" charset="2"/>
              <a:buChar char="§"/>
              <a:defRPr/>
            </a:pPr>
            <a:r>
              <a:rPr lang="en-US" sz="3200" dirty="0"/>
              <a:t>understand principles behind link layer services:</a:t>
            </a:r>
          </a:p>
          <a:p>
            <a:pPr marL="688975" lvl="1" indent="-317500">
              <a:lnSpc>
                <a:spcPct val="100000"/>
              </a:lnSpc>
              <a:defRPr/>
            </a:pPr>
            <a:r>
              <a:rPr lang="en-US" sz="2800" dirty="0"/>
              <a:t>error detection, correction</a:t>
            </a:r>
          </a:p>
          <a:p>
            <a:pPr marL="688975" lvl="1" indent="-317500">
              <a:lnSpc>
                <a:spcPct val="100000"/>
              </a:lnSpc>
              <a:defRPr/>
            </a:pPr>
            <a:r>
              <a:rPr lang="en-US" sz="2800" dirty="0"/>
              <a:t>sharing a broadcast channel: multiple access</a:t>
            </a:r>
          </a:p>
          <a:p>
            <a:pPr marL="688975" lvl="1" indent="-317500">
              <a:lnSpc>
                <a:spcPct val="100000"/>
              </a:lnSpc>
              <a:defRPr/>
            </a:pPr>
            <a:r>
              <a:rPr lang="en-US" sz="2800" dirty="0"/>
              <a:t>link layer addressing</a:t>
            </a:r>
          </a:p>
          <a:p>
            <a:pPr marL="688975" lvl="1" indent="-317500">
              <a:lnSpc>
                <a:spcPct val="100000"/>
              </a:lnSpc>
              <a:defRPr/>
            </a:pPr>
            <a:r>
              <a:rPr lang="en-US" sz="2800" dirty="0"/>
              <a:t>local area networks: Ethernet, VLANs</a:t>
            </a:r>
          </a:p>
          <a:p>
            <a:pPr marL="342900" indent="-212725">
              <a:buFont typeface="Wingdings" charset="2"/>
              <a:buChar char="§"/>
              <a:defRPr/>
            </a:pPr>
            <a:r>
              <a:rPr lang="en-US" sz="3200" dirty="0"/>
              <a:t>datacenter networks</a:t>
            </a:r>
          </a:p>
          <a:p>
            <a:pPr marL="130175" indent="0">
              <a:buNone/>
            </a:pPr>
            <a:endParaRPr lang="en-US" dirty="0"/>
          </a:p>
        </p:txBody>
      </p:sp>
      <p:sp>
        <p:nvSpPr>
          <p:cNvPr id="4" name="Content Placeholder 3">
            <a:extLst>
              <a:ext uri="{FF2B5EF4-FFF2-40B4-BE49-F238E27FC236}">
                <a16:creationId xmlns:a16="http://schemas.microsoft.com/office/drawing/2014/main" id="{9B6A4EEF-90EE-424B-9F5F-D32E647EF1B0}"/>
              </a:ext>
            </a:extLst>
          </p:cNvPr>
          <p:cNvSpPr>
            <a:spLocks noGrp="1"/>
          </p:cNvSpPr>
          <p:nvPr>
            <p:ph sz="half" idx="2"/>
          </p:nvPr>
        </p:nvSpPr>
        <p:spPr>
          <a:xfrm>
            <a:off x="6304934" y="1602070"/>
            <a:ext cx="5584371" cy="4351338"/>
          </a:xfrm>
        </p:spPr>
        <p:txBody>
          <a:bodyPr>
            <a:normAutofit/>
          </a:bodyPr>
          <a:lstStyle/>
          <a:p>
            <a:pPr marL="407988" indent="-277813"/>
            <a:r>
              <a:rPr lang="en-US" sz="3200" dirty="0"/>
              <a:t>instantiation, implementation of various link layer technologies</a:t>
            </a:r>
            <a:endParaRPr lang="en-US" sz="2800" dirty="0"/>
          </a:p>
        </p:txBody>
      </p:sp>
      <p:pic>
        <p:nvPicPr>
          <p:cNvPr id="7" name="Picture 6" descr="A train crossing a bridge over a body of water&#10;&#10;Description automatically generated">
            <a:extLst>
              <a:ext uri="{FF2B5EF4-FFF2-40B4-BE49-F238E27FC236}">
                <a16:creationId xmlns:a16="http://schemas.microsoft.com/office/drawing/2014/main" id="{439BFE83-3A49-904C-8D0A-2D330947D15C}"/>
              </a:ext>
            </a:extLst>
          </p:cNvPr>
          <p:cNvPicPr>
            <a:picLocks noChangeAspect="1"/>
          </p:cNvPicPr>
          <p:nvPr/>
        </p:nvPicPr>
        <p:blipFill>
          <a:blip r:embed="rId3"/>
          <a:stretch>
            <a:fillRect/>
          </a:stretch>
        </p:blipFill>
        <p:spPr>
          <a:xfrm>
            <a:off x="6657543" y="3498941"/>
            <a:ext cx="3102316" cy="2326737"/>
          </a:xfrm>
          <a:prstGeom prst="rect">
            <a:avLst/>
          </a:prstGeom>
          <a:effectLst>
            <a:outerShdw blurRad="50800" dist="38100" dir="18900000" algn="bl" rotWithShape="0">
              <a:prstClr val="black">
                <a:alpha val="40000"/>
              </a:prstClr>
            </a:outerShdw>
          </a:effectLst>
        </p:spPr>
      </p:pic>
      <p:sp>
        <p:nvSpPr>
          <p:cNvPr id="8" name="Slide Number Placeholder 4">
            <a:extLst>
              <a:ext uri="{FF2B5EF4-FFF2-40B4-BE49-F238E27FC236}">
                <a16:creationId xmlns:a16="http://schemas.microsoft.com/office/drawing/2014/main" id="{0B01662C-0D2B-C547-B59B-BA568A5A2F00}"/>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2</a:t>
            </a:fld>
            <a:endParaRPr lang="en-US" dirty="0"/>
          </a:p>
        </p:txBody>
      </p:sp>
    </p:spTree>
    <p:extLst>
      <p:ext uri="{BB962C8B-B14F-4D97-AF65-F5344CB8AC3E}">
        <p14:creationId xmlns:p14="http://schemas.microsoft.com/office/powerpoint/2010/main" val="11013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dissolv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dissolv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animEffect transition="in" filter="dissolve">
                                      <p:cBhvr>
                                        <p:cTn id="29"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a:t>
            </a:r>
            <a:endParaRPr lang="en-US" sz="4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830820" y="1239611"/>
            <a:ext cx="10632309" cy="153009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more powerful error-detection coding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D: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data 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think of these as a binary number)</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G: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 pattern (generator), of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r+1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bits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(given, specified in CRC standard)</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Rectangle 3">
            <a:extLst>
              <a:ext uri="{FF2B5EF4-FFF2-40B4-BE49-F238E27FC236}">
                <a16:creationId xmlns:a16="http://schemas.microsoft.com/office/drawing/2014/main" id="{E85D3352-49EB-A34F-8ADF-7171A325499F}"/>
              </a:ext>
            </a:extLst>
          </p:cNvPr>
          <p:cNvSpPr txBox="1">
            <a:spLocks noChangeArrowheads="1"/>
          </p:cNvSpPr>
          <p:nvPr/>
        </p:nvSpPr>
        <p:spPr>
          <a:xfrm>
            <a:off x="850698" y="4665031"/>
            <a:ext cx="11036502" cy="186829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30175"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sz="2800" b="0" i="1" strike="noStrike" kern="1200" cap="none" spc="0" normalizeH="0" baseline="0" noProof="0" dirty="0">
                <a:ln>
                  <a:noFill/>
                </a:ln>
                <a:solidFill>
                  <a:srgbClr val="0000A8"/>
                </a:solidFill>
                <a:effectLst/>
                <a:uLnTx/>
                <a:uFillTx/>
                <a:latin typeface="Calibri" panose="020F0502020204030204"/>
                <a:ea typeface="+mn-ea"/>
                <a:cs typeface="+mn-cs"/>
              </a:rPr>
              <a:t>sender: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compute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CRC bits, </a:t>
            </a:r>
            <a:r>
              <a:rPr kumimoji="0" lang="en-US" sz="2800" b="0" i="0" u="none" strike="noStrike" kern="1200" cap="none" spc="0" normalizeH="0" baseline="0" noProof="0" dirty="0">
                <a:ln>
                  <a:noFill/>
                </a:ln>
                <a:solidFill>
                  <a:srgbClr val="CC0000"/>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such that &lt;D,R&gt;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exactly</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divisible by G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(mod 2) </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knows G, divides &lt;D,R&gt; by G.  If non-zero remainder: error detected!</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can detect all burst errors less than r+1 bits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widely used in practice (Ethernet, 802.11 WiFi)</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FCE5A70A-21CD-7941-AAFD-93513551C59A}"/>
              </a:ext>
            </a:extLst>
          </p:cNvPr>
          <p:cNvGrpSpPr/>
          <p:nvPr/>
        </p:nvGrpSpPr>
        <p:grpSpPr>
          <a:xfrm>
            <a:off x="3954671" y="3889513"/>
            <a:ext cx="6922203" cy="492873"/>
            <a:chOff x="3954671" y="3889513"/>
            <a:chExt cx="6922203" cy="492873"/>
          </a:xfrm>
        </p:grpSpPr>
        <p:grpSp>
          <p:nvGrpSpPr>
            <p:cNvPr id="25" name="Group 24">
              <a:extLst>
                <a:ext uri="{FF2B5EF4-FFF2-40B4-BE49-F238E27FC236}">
                  <a16:creationId xmlns:a16="http://schemas.microsoft.com/office/drawing/2014/main" id="{BD5FE7C0-449C-C24C-94F1-976D8F7F07BD}"/>
                </a:ext>
              </a:extLst>
            </p:cNvPr>
            <p:cNvGrpSpPr/>
            <p:nvPr/>
          </p:nvGrpSpPr>
          <p:grpSpPr>
            <a:xfrm>
              <a:off x="3954671" y="3896138"/>
              <a:ext cx="2934586" cy="486248"/>
              <a:chOff x="8759687" y="3087756"/>
              <a:chExt cx="2934586" cy="486248"/>
            </a:xfrm>
          </p:grpSpPr>
          <p:sp>
            <p:nvSpPr>
              <p:cNvPr id="10" name="TextBox 9">
                <a:extLst>
                  <a:ext uri="{FF2B5EF4-FFF2-40B4-BE49-F238E27FC236}">
                    <a16:creationId xmlns:a16="http://schemas.microsoft.com/office/drawing/2014/main" id="{882DC7EC-5CAB-E046-AF27-F4F1BE4C8967}"/>
                  </a:ext>
                </a:extLst>
              </p:cNvPr>
              <p:cNvSpPr txBox="1"/>
              <p:nvPr/>
            </p:nvSpPr>
            <p:spPr>
              <a:xfrm>
                <a:off x="8759687" y="3087756"/>
                <a:ext cx="29345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&lt;D,R&gt; = D  2</a:t>
                </a:r>
                <a:r>
                  <a:rPr kumimoji="0" lang="en-US" sz="24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XOR  R  </a:t>
                </a:r>
              </a:p>
            </p:txBody>
          </p:sp>
          <p:sp>
            <p:nvSpPr>
              <p:cNvPr id="295" name="TextBox 294">
                <a:extLst>
                  <a:ext uri="{FF2B5EF4-FFF2-40B4-BE49-F238E27FC236}">
                    <a16:creationId xmlns:a16="http://schemas.microsoft.com/office/drawing/2014/main" id="{5679D954-E2CF-FE4F-B7E7-75DBBBD56E8B}"/>
                  </a:ext>
                </a:extLst>
              </p:cNvPr>
              <p:cNvSpPr txBox="1"/>
              <p:nvPr/>
            </p:nvSpPr>
            <p:spPr>
              <a:xfrm>
                <a:off x="9972262" y="3173894"/>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grpSp>
        <p:sp>
          <p:nvSpPr>
            <p:cNvPr id="296" name="TextBox 295">
              <a:extLst>
                <a:ext uri="{FF2B5EF4-FFF2-40B4-BE49-F238E27FC236}">
                  <a16:creationId xmlns:a16="http://schemas.microsoft.com/office/drawing/2014/main" id="{D334B737-73F4-0C4A-860A-265D4A3D7E47}"/>
                </a:ext>
              </a:extLst>
            </p:cNvPr>
            <p:cNvSpPr txBox="1"/>
            <p:nvPr/>
          </p:nvSpPr>
          <p:spPr>
            <a:xfrm>
              <a:off x="7997688" y="3889513"/>
              <a:ext cx="287918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formula for these bits</a:t>
              </a:r>
            </a:p>
          </p:txBody>
        </p:sp>
        <p:cxnSp>
          <p:nvCxnSpPr>
            <p:cNvPr id="30" name="Straight Connector 29">
              <a:extLst>
                <a:ext uri="{FF2B5EF4-FFF2-40B4-BE49-F238E27FC236}">
                  <a16:creationId xmlns:a16="http://schemas.microsoft.com/office/drawing/2014/main" id="{B13443DA-FCD3-914F-8EC2-A5BA2DA70B77}"/>
                </a:ext>
              </a:extLst>
            </p:cNvPr>
            <p:cNvCxnSpPr/>
            <p:nvPr/>
          </p:nvCxnSpPr>
          <p:spPr>
            <a:xfrm>
              <a:off x="6811619" y="4134678"/>
              <a:ext cx="1192695"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260FD657-AC1B-3B4B-9C86-1AB0D8168AC3}"/>
              </a:ext>
            </a:extLst>
          </p:cNvPr>
          <p:cNvGrpSpPr/>
          <p:nvPr/>
        </p:nvGrpSpPr>
        <p:grpSpPr>
          <a:xfrm>
            <a:off x="4243982" y="2770984"/>
            <a:ext cx="5397512" cy="1096490"/>
            <a:chOff x="4243982" y="2770984"/>
            <a:chExt cx="5397512" cy="1096490"/>
          </a:xfrm>
        </p:grpSpPr>
        <p:grpSp>
          <p:nvGrpSpPr>
            <p:cNvPr id="5" name="Group 4">
              <a:extLst>
                <a:ext uri="{FF2B5EF4-FFF2-40B4-BE49-F238E27FC236}">
                  <a16:creationId xmlns:a16="http://schemas.microsoft.com/office/drawing/2014/main" id="{79E989F3-EA4C-7E47-801E-2273E78A0D67}"/>
                </a:ext>
              </a:extLst>
            </p:cNvPr>
            <p:cNvGrpSpPr/>
            <p:nvPr/>
          </p:nvGrpSpPr>
          <p:grpSpPr>
            <a:xfrm>
              <a:off x="4243982" y="2770984"/>
              <a:ext cx="2691529" cy="1072438"/>
              <a:chOff x="2335669" y="2731227"/>
              <a:chExt cx="2691529" cy="1072438"/>
            </a:xfrm>
          </p:grpSpPr>
          <p:grpSp>
            <p:nvGrpSpPr>
              <p:cNvPr id="263" name="Group 262">
                <a:extLst>
                  <a:ext uri="{FF2B5EF4-FFF2-40B4-BE49-F238E27FC236}">
                    <a16:creationId xmlns:a16="http://schemas.microsoft.com/office/drawing/2014/main" id="{29C4AA4F-9EB8-1848-8793-F6CDF1CD0D68}"/>
                  </a:ext>
                </a:extLst>
              </p:cNvPr>
              <p:cNvGrpSpPr/>
              <p:nvPr/>
            </p:nvGrpSpPr>
            <p:grpSpPr>
              <a:xfrm>
                <a:off x="3847708" y="2731227"/>
                <a:ext cx="1179490" cy="644795"/>
                <a:chOff x="2714347" y="4114405"/>
                <a:chExt cx="1179490" cy="644795"/>
              </a:xfrm>
            </p:grpSpPr>
            <p:cxnSp>
              <p:nvCxnSpPr>
                <p:cNvPr id="264" name="Straight Arrow Connector 263">
                  <a:extLst>
                    <a:ext uri="{FF2B5EF4-FFF2-40B4-BE49-F238E27FC236}">
                      <a16:creationId xmlns:a16="http://schemas.microsoft.com/office/drawing/2014/main" id="{E3F5CF1B-09D1-CC47-B116-7240726371D9}"/>
                    </a:ext>
                  </a:extLst>
                </p:cNvPr>
                <p:cNvCxnSpPr>
                  <a:cxnSpLocks/>
                </p:cNvCxnSpPr>
                <p:nvPr/>
              </p:nvCxnSpPr>
              <p:spPr>
                <a:xfrm>
                  <a:off x="2993162" y="4665600"/>
                  <a:ext cx="542038"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6" name="TextBox 265">
                  <a:extLst>
                    <a:ext uri="{FF2B5EF4-FFF2-40B4-BE49-F238E27FC236}">
                      <a16:creationId xmlns:a16="http://schemas.microsoft.com/office/drawing/2014/main" id="{3059E882-1BA5-064B-9CE1-43F225240291}"/>
                    </a:ext>
                  </a:extLst>
                </p:cNvPr>
                <p:cNvSpPr txBox="1"/>
                <p:nvPr/>
              </p:nvSpPr>
              <p:spPr>
                <a:xfrm>
                  <a:off x="2714347" y="4114405"/>
                  <a:ext cx="1179490"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r</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CRC bits</a:t>
                  </a:r>
                </a:p>
              </p:txBody>
            </p:sp>
            <p:cxnSp>
              <p:nvCxnSpPr>
                <p:cNvPr id="267" name="Straight Connector 266">
                  <a:extLst>
                    <a:ext uri="{FF2B5EF4-FFF2-40B4-BE49-F238E27FC236}">
                      <a16:creationId xmlns:a16="http://schemas.microsoft.com/office/drawing/2014/main" id="{176F67FC-CEC0-E145-8840-3B220D064D41}"/>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82" name="Group 281">
                <a:extLst>
                  <a:ext uri="{FF2B5EF4-FFF2-40B4-BE49-F238E27FC236}">
                    <a16:creationId xmlns:a16="http://schemas.microsoft.com/office/drawing/2014/main" id="{133DDAB8-AED0-B44C-B8AA-A792E69DA7CC}"/>
                  </a:ext>
                </a:extLst>
              </p:cNvPr>
              <p:cNvGrpSpPr/>
              <p:nvPr/>
            </p:nvGrpSpPr>
            <p:grpSpPr>
              <a:xfrm>
                <a:off x="2491075" y="3061148"/>
                <a:ext cx="1630353" cy="400110"/>
                <a:chOff x="1912047" y="4446000"/>
                <a:chExt cx="1630353" cy="400110"/>
              </a:xfrm>
            </p:grpSpPr>
            <p:cxnSp>
              <p:nvCxnSpPr>
                <p:cNvPr id="290" name="Straight Arrow Connector 289">
                  <a:extLst>
                    <a:ext uri="{FF2B5EF4-FFF2-40B4-BE49-F238E27FC236}">
                      <a16:creationId xmlns:a16="http://schemas.microsoft.com/office/drawing/2014/main" id="{B73F57ED-8511-DE46-AFFF-EB1F2B4DD081}"/>
                    </a:ext>
                  </a:extLst>
                </p:cNvPr>
                <p:cNvCxnSpPr>
                  <a:cxnSpLocks/>
                </p:cNvCxnSpPr>
                <p:nvPr/>
              </p:nvCxnSpPr>
              <p:spPr>
                <a:xfrm>
                  <a:off x="1914638" y="4665600"/>
                  <a:ext cx="1620562" cy="0"/>
                </a:xfrm>
                <a:prstGeom prst="straightConnector1">
                  <a:avLst/>
                </a:prstGeom>
                <a:ln w="2222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91" name="Rectangle 290">
                  <a:extLst>
                    <a:ext uri="{FF2B5EF4-FFF2-40B4-BE49-F238E27FC236}">
                      <a16:creationId xmlns:a16="http://schemas.microsoft.com/office/drawing/2014/main" id="{9CC71E42-351B-7D48-A76A-31DFD4155837}"/>
                    </a:ext>
                  </a:extLst>
                </p:cNvPr>
                <p:cNvSpPr/>
                <p:nvPr/>
              </p:nvSpPr>
              <p:spPr>
                <a:xfrm>
                  <a:off x="2098800" y="4636800"/>
                  <a:ext cx="1245600"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2" name="TextBox 291">
                  <a:extLst>
                    <a:ext uri="{FF2B5EF4-FFF2-40B4-BE49-F238E27FC236}">
                      <a16:creationId xmlns:a16="http://schemas.microsoft.com/office/drawing/2014/main" id="{9CB76609-999D-2D49-9C0A-E32FE50AF48D}"/>
                    </a:ext>
                  </a:extLst>
                </p:cNvPr>
                <p:cNvSpPr txBox="1"/>
                <p:nvPr/>
              </p:nvSpPr>
              <p:spPr>
                <a:xfrm>
                  <a:off x="2088000" y="4446000"/>
                  <a:ext cx="1278812" cy="400110"/>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 data bits</a:t>
                  </a:r>
                </a:p>
              </p:txBody>
            </p:sp>
            <p:cxnSp>
              <p:nvCxnSpPr>
                <p:cNvPr id="293" name="Straight Connector 292">
                  <a:extLst>
                    <a:ext uri="{FF2B5EF4-FFF2-40B4-BE49-F238E27FC236}">
                      <a16:creationId xmlns:a16="http://schemas.microsoft.com/office/drawing/2014/main" id="{E22D3181-9FAA-B541-A443-8DF2B83F5119}"/>
                    </a:ext>
                  </a:extLst>
                </p:cNvPr>
                <p:cNvCxnSpPr/>
                <p:nvPr/>
              </p:nvCxnSpPr>
              <p:spPr>
                <a:xfrm>
                  <a:off x="3542400" y="45720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241989A3-AA8F-EB4B-B54B-64685377702A}"/>
                    </a:ext>
                  </a:extLst>
                </p:cNvPr>
                <p:cNvCxnSpPr/>
                <p:nvPr/>
              </p:nvCxnSpPr>
              <p:spPr>
                <a:xfrm>
                  <a:off x="1912047" y="4569600"/>
                  <a:ext cx="0" cy="1872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2" name="Group 261">
                <a:extLst>
                  <a:ext uri="{FF2B5EF4-FFF2-40B4-BE49-F238E27FC236}">
                    <a16:creationId xmlns:a16="http://schemas.microsoft.com/office/drawing/2014/main" id="{E8DCF7DE-A8C5-3A48-A607-43071E3845EB}"/>
                  </a:ext>
                </a:extLst>
              </p:cNvPr>
              <p:cNvGrpSpPr/>
              <p:nvPr/>
            </p:nvGrpSpPr>
            <p:grpSpPr>
              <a:xfrm>
                <a:off x="2335669" y="3342000"/>
                <a:ext cx="2325599" cy="461665"/>
                <a:chOff x="1904400" y="5143043"/>
                <a:chExt cx="2325599" cy="461665"/>
              </a:xfrm>
            </p:grpSpPr>
            <p:sp>
              <p:nvSpPr>
                <p:cNvPr id="269" name="Rectangle 268">
                  <a:extLst>
                    <a:ext uri="{FF2B5EF4-FFF2-40B4-BE49-F238E27FC236}">
                      <a16:creationId xmlns:a16="http://schemas.microsoft.com/office/drawing/2014/main" id="{F9356EE8-B88E-354C-B22C-C3AE0C4CCEC0}"/>
                    </a:ext>
                  </a:extLst>
                </p:cNvPr>
                <p:cNvSpPr/>
                <p:nvPr/>
              </p:nvSpPr>
              <p:spPr>
                <a:xfrm>
                  <a:off x="1904400" y="5221355"/>
                  <a:ext cx="2325599" cy="291548"/>
                </a:xfrm>
                <a:prstGeom prst="rect">
                  <a:avLst/>
                </a:prstGeom>
                <a:solidFill>
                  <a:schemeClr val="bg1"/>
                </a:solidFill>
                <a:ln>
                  <a:solidFill>
                    <a:schemeClr val="tx1"/>
                  </a:solidFill>
                </a:ln>
                <a:effectLst>
                  <a:outerShdw blurRad="50800" dist="381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70" name="TextBox 269">
                  <a:extLst>
                    <a:ext uri="{FF2B5EF4-FFF2-40B4-BE49-F238E27FC236}">
                      <a16:creationId xmlns:a16="http://schemas.microsoft.com/office/drawing/2014/main" id="{8C616664-1678-F94A-9D03-7836F153E4E8}"/>
                    </a:ext>
                  </a:extLst>
                </p:cNvPr>
                <p:cNvSpPr txBox="1"/>
                <p:nvPr/>
              </p:nvSpPr>
              <p:spPr>
                <a:xfrm>
                  <a:off x="2617147" y="5171947"/>
                  <a:ext cx="341760"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D</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TextBox 270">
                  <a:extLst>
                    <a:ext uri="{FF2B5EF4-FFF2-40B4-BE49-F238E27FC236}">
                      <a16:creationId xmlns:a16="http://schemas.microsoft.com/office/drawing/2014/main" id="{8C3ABF98-D5C1-734D-9F57-D1EEEEBAFD1C}"/>
                    </a:ext>
                  </a:extLst>
                </p:cNvPr>
                <p:cNvSpPr txBox="1"/>
                <p:nvPr/>
              </p:nvSpPr>
              <p:spPr>
                <a:xfrm>
                  <a:off x="3708874" y="5143043"/>
                  <a:ext cx="35137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a:ea typeface="+mn-ea"/>
                      <a:cs typeface="+mn-cs"/>
                    </a:rPr>
                    <a:t>R</a:t>
                  </a:r>
                  <a:endPar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cxnSp>
              <p:nvCxnSpPr>
                <p:cNvPr id="272" name="Straight Connector 271">
                  <a:extLst>
                    <a:ext uri="{FF2B5EF4-FFF2-40B4-BE49-F238E27FC236}">
                      <a16:creationId xmlns:a16="http://schemas.microsoft.com/office/drawing/2014/main" id="{693A86FD-0E91-F84C-AD1B-5E7BF4B8B76C}"/>
                    </a:ext>
                  </a:extLst>
                </p:cNvPr>
                <p:cNvCxnSpPr/>
                <p:nvPr/>
              </p:nvCxnSpPr>
              <p:spPr>
                <a:xfrm>
                  <a:off x="3531600" y="5223600"/>
                  <a:ext cx="0" cy="28800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 name="TextBox 27">
              <a:extLst>
                <a:ext uri="{FF2B5EF4-FFF2-40B4-BE49-F238E27FC236}">
                  <a16:creationId xmlns:a16="http://schemas.microsoft.com/office/drawing/2014/main" id="{78932362-DCB4-EB40-9B1C-58CF349F31F1}"/>
                </a:ext>
              </a:extLst>
            </p:cNvPr>
            <p:cNvSpPr txBox="1"/>
            <p:nvPr/>
          </p:nvSpPr>
          <p:spPr>
            <a:xfrm>
              <a:off x="8004315" y="3405809"/>
              <a:ext cx="163717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bits to send</a:t>
              </a:r>
            </a:p>
          </p:txBody>
        </p:sp>
        <p:cxnSp>
          <p:nvCxnSpPr>
            <p:cNvPr id="297" name="Straight Connector 296">
              <a:extLst>
                <a:ext uri="{FF2B5EF4-FFF2-40B4-BE49-F238E27FC236}">
                  <a16:creationId xmlns:a16="http://schemas.microsoft.com/office/drawing/2014/main" id="{B1D8A448-DD38-3A4F-8E01-5FD4EA57EB3C}"/>
                </a:ext>
              </a:extLst>
            </p:cNvPr>
            <p:cNvCxnSpPr/>
            <p:nvPr/>
          </p:nvCxnSpPr>
          <p:spPr>
            <a:xfrm>
              <a:off x="6791741" y="3637722"/>
              <a:ext cx="1192695"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1" name="Slide Number Placeholder 10">
            <a:extLst>
              <a:ext uri="{FF2B5EF4-FFF2-40B4-BE49-F238E27FC236}">
                <a16:creationId xmlns:a16="http://schemas.microsoft.com/office/drawing/2014/main" id="{922CAA94-41E8-A843-D57E-5D351514F8AA}"/>
              </a:ext>
            </a:extLst>
          </p:cNvPr>
          <p:cNvSpPr>
            <a:spLocks noGrp="1"/>
          </p:cNvSpPr>
          <p:nvPr>
            <p:ph type="sldNum" sz="quarter" idx="4"/>
          </p:nvPr>
        </p:nvSpPr>
        <p:spPr/>
        <p:txBody>
          <a:bodyPr/>
          <a:lstStyle/>
          <a:p>
            <a:r>
              <a:rPr lang="en-US" dirty="0"/>
              <a:t>Link Layer </a:t>
            </a:r>
            <a:fld id="{C4204591-24BD-A542-B9D5-F8D8A88D2FEE}" type="slidenum">
              <a:rPr lang="en-US" smtClean="0"/>
              <a:pPr/>
              <a:t>20</a:t>
            </a:fld>
            <a:endParaRPr lang="en-US" dirty="0"/>
          </a:p>
        </p:txBody>
      </p:sp>
    </p:spTree>
    <p:extLst>
      <p:ext uri="{BB962C8B-B14F-4D97-AF65-F5344CB8AC3E}">
        <p14:creationId xmlns:p14="http://schemas.microsoft.com/office/powerpoint/2010/main" val="440460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9">
                                            <p:txEl>
                                              <p:pRg st="0" end="0"/>
                                            </p:txEl>
                                          </p:spTgt>
                                        </p:tgtEl>
                                        <p:attrNameLst>
                                          <p:attrName>style.visibility</p:attrName>
                                        </p:attrNameLst>
                                      </p:cBhvr>
                                      <p:to>
                                        <p:strVal val="visible"/>
                                      </p:to>
                                    </p:set>
                                    <p:animEffect transition="in" filter="dissolve">
                                      <p:cBhvr>
                                        <p:cTn id="17" dur="500"/>
                                        <p:tgtEl>
                                          <p:spTgt spid="25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9">
                                            <p:txEl>
                                              <p:pRg st="1" end="1"/>
                                            </p:txEl>
                                          </p:spTgt>
                                        </p:tgtEl>
                                        <p:attrNameLst>
                                          <p:attrName>style.visibility</p:attrName>
                                        </p:attrNameLst>
                                      </p:cBhvr>
                                      <p:to>
                                        <p:strVal val="visible"/>
                                      </p:to>
                                    </p:set>
                                    <p:animEffect transition="in" filter="dissolve">
                                      <p:cBhvr>
                                        <p:cTn id="22" dur="500"/>
                                        <p:tgtEl>
                                          <p:spTgt spid="25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59">
                                            <p:txEl>
                                              <p:pRg st="2" end="2"/>
                                            </p:txEl>
                                          </p:spTgt>
                                        </p:tgtEl>
                                        <p:attrNameLst>
                                          <p:attrName>style.visibility</p:attrName>
                                        </p:attrNameLst>
                                      </p:cBhvr>
                                      <p:to>
                                        <p:strVal val="visible"/>
                                      </p:to>
                                    </p:set>
                                    <p:animEffect transition="in" filter="dissolve">
                                      <p:cBhvr>
                                        <p:cTn id="27" dur="500"/>
                                        <p:tgtEl>
                                          <p:spTgt spid="259">
                                            <p:txEl>
                                              <p:pRg st="2" end="2"/>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259">
                                            <p:txEl>
                                              <p:pRg st="3" end="3"/>
                                            </p:txEl>
                                          </p:spTgt>
                                        </p:tgtEl>
                                        <p:attrNameLst>
                                          <p:attrName>style.visibility</p:attrName>
                                        </p:attrNameLst>
                                      </p:cBhvr>
                                      <p:to>
                                        <p:strVal val="visible"/>
                                      </p:to>
                                    </p:set>
                                    <p:animEffect transition="in" filter="dissolve">
                                      <p:cBhvr>
                                        <p:cTn id="30" dur="500"/>
                                        <p:tgtEl>
                                          <p:spTgt spid="2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F78A-781F-279B-E863-9D787FB5CF02}"/>
              </a:ext>
            </a:extLst>
          </p:cNvPr>
          <p:cNvSpPr>
            <a:spLocks noGrp="1"/>
          </p:cNvSpPr>
          <p:nvPr>
            <p:ph type="title"/>
          </p:nvPr>
        </p:nvSpPr>
        <p:spPr/>
        <p:txBody>
          <a:bodyPr/>
          <a:lstStyle/>
          <a:p>
            <a:r>
              <a:rPr lang="en-GB" dirty="0"/>
              <a:t>Exclusive OR (XOR) for Modulo 2 Arithmetic</a:t>
            </a:r>
            <a:endParaRPr lang="en-SE" dirty="0"/>
          </a:p>
        </p:txBody>
      </p:sp>
      <p:sp>
        <p:nvSpPr>
          <p:cNvPr id="3" name="Content Placeholder 2">
            <a:extLst>
              <a:ext uri="{FF2B5EF4-FFF2-40B4-BE49-F238E27FC236}">
                <a16:creationId xmlns:a16="http://schemas.microsoft.com/office/drawing/2014/main" id="{DBD61DB9-4BB2-EE37-2244-79DABCDB20A0}"/>
              </a:ext>
            </a:extLst>
          </p:cNvPr>
          <p:cNvSpPr>
            <a:spLocks noGrp="1"/>
          </p:cNvSpPr>
          <p:nvPr>
            <p:ph sz="half" idx="1"/>
          </p:nvPr>
        </p:nvSpPr>
        <p:spPr/>
        <p:txBody>
          <a:bodyPr/>
          <a:lstStyle/>
          <a:p>
            <a:r>
              <a:rPr lang="en-GB" dirty="0"/>
              <a:t>0 XOR 0 = 0 (Same Bits)</a:t>
            </a:r>
          </a:p>
          <a:p>
            <a:r>
              <a:rPr lang="en-GB" dirty="0"/>
              <a:t>1 XOR 1 = 0 (Same Bits)</a:t>
            </a:r>
          </a:p>
          <a:p>
            <a:r>
              <a:rPr lang="en-GB" dirty="0"/>
              <a:t>1 XOR 0 = 1 (Different Bits)</a:t>
            </a:r>
          </a:p>
          <a:p>
            <a:r>
              <a:rPr lang="en-GB" dirty="0"/>
              <a:t>0 XOR 1 = 1 (Different Bits)</a:t>
            </a:r>
            <a:endParaRPr lang="en-SE" dirty="0"/>
          </a:p>
        </p:txBody>
      </p:sp>
      <p:sp>
        <p:nvSpPr>
          <p:cNvPr id="4" name="Content Placeholder 3">
            <a:extLst>
              <a:ext uri="{FF2B5EF4-FFF2-40B4-BE49-F238E27FC236}">
                <a16:creationId xmlns:a16="http://schemas.microsoft.com/office/drawing/2014/main" id="{8B504695-FFF2-D119-C8E1-4DE25040B3FB}"/>
              </a:ext>
            </a:extLst>
          </p:cNvPr>
          <p:cNvSpPr>
            <a:spLocks noGrp="1"/>
          </p:cNvSpPr>
          <p:nvPr>
            <p:ph sz="half" idx="2"/>
          </p:nvPr>
        </p:nvSpPr>
        <p:spPr/>
        <p:txBody>
          <a:bodyPr/>
          <a:lstStyle/>
          <a:p>
            <a:r>
              <a:rPr lang="en-GB" dirty="0"/>
              <a:t>With XOR arithmetic, addition + and subtraction - operations are the same</a:t>
            </a:r>
          </a:p>
          <a:p>
            <a:pPr lvl="1"/>
            <a:r>
              <a:rPr lang="en-GB" dirty="0"/>
              <a:t>1111 + 1010 </a:t>
            </a:r>
          </a:p>
          <a:p>
            <a:pPr lvl="1"/>
            <a:r>
              <a:rPr lang="en-GB" dirty="0"/>
              <a:t>= 1111 - 1010  </a:t>
            </a:r>
          </a:p>
          <a:p>
            <a:pPr lvl="1"/>
            <a:r>
              <a:rPr lang="en-GB" dirty="0"/>
              <a:t>= 1111 XOR 1010 </a:t>
            </a:r>
          </a:p>
          <a:p>
            <a:pPr lvl="1"/>
            <a:r>
              <a:rPr lang="en-GB" dirty="0"/>
              <a:t>= 0101</a:t>
            </a:r>
            <a:endParaRPr lang="en-SE" dirty="0"/>
          </a:p>
        </p:txBody>
      </p:sp>
      <p:sp>
        <p:nvSpPr>
          <p:cNvPr id="5" name="Slide Number Placeholder 4">
            <a:extLst>
              <a:ext uri="{FF2B5EF4-FFF2-40B4-BE49-F238E27FC236}">
                <a16:creationId xmlns:a16="http://schemas.microsoft.com/office/drawing/2014/main" id="{FD12DD4A-7183-166B-83DE-D6B041D3CBCF}"/>
              </a:ext>
            </a:extLst>
          </p:cNvPr>
          <p:cNvSpPr>
            <a:spLocks noGrp="1"/>
          </p:cNvSpPr>
          <p:nvPr>
            <p:ph type="sldNum" sz="quarter" idx="4"/>
          </p:nvPr>
        </p:nvSpPr>
        <p:spPr/>
        <p:txBody>
          <a:bodyPr/>
          <a:lstStyle/>
          <a:p>
            <a:r>
              <a:rPr lang="en-US"/>
              <a:t>Link Layer: 6-</a:t>
            </a:r>
            <a:fld id="{C4204591-24BD-A542-B9D5-F8D8A88D2FEE}" type="slidenum">
              <a:rPr lang="en-US" smtClean="0"/>
              <a:pPr/>
              <a:t>21</a:t>
            </a:fld>
            <a:endParaRPr lang="en-US" dirty="0"/>
          </a:p>
        </p:txBody>
      </p:sp>
    </p:spTree>
    <p:extLst>
      <p:ext uri="{BB962C8B-B14F-4D97-AF65-F5344CB8AC3E}">
        <p14:creationId xmlns:p14="http://schemas.microsoft.com/office/powerpoint/2010/main" val="1429787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549CD-4F02-5E5A-C95E-CA34D82317B4}"/>
              </a:ext>
            </a:extLst>
          </p:cNvPr>
          <p:cNvSpPr>
            <a:spLocks noGrp="1"/>
          </p:cNvSpPr>
          <p:nvPr>
            <p:ph type="title"/>
          </p:nvPr>
        </p:nvSpPr>
        <p:spPr/>
        <p:txBody>
          <a:bodyPr/>
          <a:lstStyle/>
          <a:p>
            <a:r>
              <a:rPr lang="en-GB" dirty="0"/>
              <a:t>Modulo 2 Addition, Multiplication</a:t>
            </a:r>
            <a:endParaRPr lang="en-SE" dirty="0"/>
          </a:p>
        </p:txBody>
      </p:sp>
      <p:sp>
        <p:nvSpPr>
          <p:cNvPr id="5" name="Slide Number Placeholder 4">
            <a:extLst>
              <a:ext uri="{FF2B5EF4-FFF2-40B4-BE49-F238E27FC236}">
                <a16:creationId xmlns:a16="http://schemas.microsoft.com/office/drawing/2014/main" id="{CD58C6B6-20BF-1724-755F-6583FDA131D8}"/>
              </a:ext>
            </a:extLst>
          </p:cNvPr>
          <p:cNvSpPr>
            <a:spLocks noGrp="1"/>
          </p:cNvSpPr>
          <p:nvPr>
            <p:ph type="sldNum" sz="quarter" idx="4"/>
          </p:nvPr>
        </p:nvSpPr>
        <p:spPr/>
        <p:txBody>
          <a:bodyPr/>
          <a:lstStyle/>
          <a:p>
            <a:r>
              <a:rPr lang="en-US"/>
              <a:t>Link Layer: 6-</a:t>
            </a:r>
            <a:fld id="{C4204591-24BD-A542-B9D5-F8D8A88D2FEE}" type="slidenum">
              <a:rPr lang="en-US" smtClean="0"/>
              <a:pPr/>
              <a:t>22</a:t>
            </a:fld>
            <a:endParaRPr lang="en-US" dirty="0"/>
          </a:p>
        </p:txBody>
      </p:sp>
      <p:sp>
        <p:nvSpPr>
          <p:cNvPr id="7" name="object 6">
            <a:extLst>
              <a:ext uri="{FF2B5EF4-FFF2-40B4-BE49-F238E27FC236}">
                <a16:creationId xmlns:a16="http://schemas.microsoft.com/office/drawing/2014/main" id="{D74CF693-7DF9-D1FA-FDAE-AC6225C71D51}"/>
              </a:ext>
            </a:extLst>
          </p:cNvPr>
          <p:cNvSpPr txBox="1"/>
          <p:nvPr/>
        </p:nvSpPr>
        <p:spPr>
          <a:xfrm>
            <a:off x="838216" y="1476191"/>
            <a:ext cx="1278890" cy="391160"/>
          </a:xfrm>
          <a:prstGeom prst="rect">
            <a:avLst/>
          </a:prstGeom>
        </p:spPr>
        <p:txBody>
          <a:bodyPr vert="horz" wrap="square" lIns="0" tIns="12700" rIns="0" bIns="0" rtlCol="0">
            <a:spAutoFit/>
          </a:bodyPr>
          <a:lstStyle/>
          <a:p>
            <a:pPr marL="12700">
              <a:lnSpc>
                <a:spcPct val="100000"/>
              </a:lnSpc>
              <a:spcBef>
                <a:spcPts val="100"/>
              </a:spcBef>
            </a:pPr>
            <a:r>
              <a:rPr sz="2400" b="1" spc="-5" dirty="0">
                <a:latin typeface="Times New Roman"/>
                <a:cs typeface="Times New Roman"/>
              </a:rPr>
              <a:t>Addition:</a:t>
            </a:r>
            <a:endParaRPr sz="2400">
              <a:latin typeface="Times New Roman"/>
              <a:cs typeface="Times New Roman"/>
            </a:endParaRPr>
          </a:p>
        </p:txBody>
      </p:sp>
      <p:graphicFrame>
        <p:nvGraphicFramePr>
          <p:cNvPr id="8" name="object 7">
            <a:extLst>
              <a:ext uri="{FF2B5EF4-FFF2-40B4-BE49-F238E27FC236}">
                <a16:creationId xmlns:a16="http://schemas.microsoft.com/office/drawing/2014/main" id="{6663602C-75F7-15BD-5623-703558E43578}"/>
              </a:ext>
            </a:extLst>
          </p:cNvPr>
          <p:cNvGraphicFramePr>
            <a:graphicFrameLocks noGrp="1"/>
          </p:cNvGraphicFramePr>
          <p:nvPr>
            <p:extLst>
              <p:ext uri="{D42A27DB-BD31-4B8C-83A1-F6EECF244321}">
                <p14:modId xmlns:p14="http://schemas.microsoft.com/office/powerpoint/2010/main" val="2316934881"/>
              </p:ext>
            </p:extLst>
          </p:nvPr>
        </p:nvGraphicFramePr>
        <p:xfrm>
          <a:off x="1155763" y="2156211"/>
          <a:ext cx="2086610" cy="1073379"/>
        </p:xfrm>
        <a:graphic>
          <a:graphicData uri="http://schemas.openxmlformats.org/drawingml/2006/table">
            <a:tbl>
              <a:tblPr firstRow="1" bandRow="1">
                <a:tableStyleId>{2D5ABB26-0587-4C30-8999-92F81FD0307C}</a:tableStyleId>
              </a:tblPr>
              <a:tblGrid>
                <a:gridCol w="624205">
                  <a:extLst>
                    <a:ext uri="{9D8B030D-6E8A-4147-A177-3AD203B41FA5}">
                      <a16:colId xmlns:a16="http://schemas.microsoft.com/office/drawing/2014/main" val="20000"/>
                    </a:ext>
                  </a:extLst>
                </a:gridCol>
                <a:gridCol w="841375">
                  <a:extLst>
                    <a:ext uri="{9D8B030D-6E8A-4147-A177-3AD203B41FA5}">
                      <a16:colId xmlns:a16="http://schemas.microsoft.com/office/drawing/2014/main" val="20001"/>
                    </a:ext>
                  </a:extLst>
                </a:gridCol>
                <a:gridCol w="621030">
                  <a:extLst>
                    <a:ext uri="{9D8B030D-6E8A-4147-A177-3AD203B41FA5}">
                      <a16:colId xmlns:a16="http://schemas.microsoft.com/office/drawing/2014/main" val="20002"/>
                    </a:ext>
                  </a:extLst>
                </a:gridCol>
              </a:tblGrid>
              <a:tr h="355739">
                <a:tc>
                  <a:txBody>
                    <a:bodyPr/>
                    <a:lstStyle/>
                    <a:p>
                      <a:pPr marR="248920" algn="r">
                        <a:lnSpc>
                          <a:spcPts val="2650"/>
                        </a:lnSpc>
                      </a:pPr>
                      <a:r>
                        <a:rPr sz="2400" dirty="0">
                          <a:latin typeface="Times New Roman"/>
                          <a:cs typeface="Times New Roman"/>
                        </a:rPr>
                        <a:t>1</a:t>
                      </a:r>
                      <a:endParaRPr sz="2400">
                        <a:latin typeface="Times New Roman"/>
                        <a:cs typeface="Times New Roman"/>
                      </a:endParaRPr>
                    </a:p>
                  </a:txBody>
                  <a:tcPr marL="0" marR="0" marT="0" marB="0"/>
                </a:tc>
                <a:tc>
                  <a:txBody>
                    <a:bodyPr/>
                    <a:lstStyle/>
                    <a:p>
                      <a:pPr marR="234950" algn="r">
                        <a:lnSpc>
                          <a:spcPts val="2655"/>
                        </a:lnSpc>
                      </a:pPr>
                      <a:r>
                        <a:rPr sz="2400" dirty="0">
                          <a:latin typeface="Arial MT"/>
                          <a:cs typeface="Arial MT"/>
                        </a:rPr>
                        <a:t>0</a:t>
                      </a:r>
                      <a:endParaRPr sz="2400">
                        <a:latin typeface="Arial MT"/>
                        <a:cs typeface="Arial MT"/>
                      </a:endParaRPr>
                    </a:p>
                  </a:txBody>
                  <a:tcPr marL="0" marR="0" marT="0" marB="0"/>
                </a:tc>
                <a:tc>
                  <a:txBody>
                    <a:bodyPr/>
                    <a:lstStyle/>
                    <a:p>
                      <a:pPr marR="34925" algn="r">
                        <a:lnSpc>
                          <a:spcPts val="2655"/>
                        </a:lnSpc>
                      </a:pPr>
                      <a:r>
                        <a:rPr sz="2400" dirty="0">
                          <a:latin typeface="Times New Roman"/>
                          <a:cs typeface="Times New Roman"/>
                        </a:rPr>
                        <a:t>0</a:t>
                      </a:r>
                      <a:endParaRPr sz="2400">
                        <a:latin typeface="Times New Roman"/>
                        <a:cs typeface="Times New Roman"/>
                      </a:endParaRPr>
                    </a:p>
                  </a:txBody>
                  <a:tcPr marL="0" marR="0" marT="0" marB="0"/>
                </a:tc>
                <a:extLst>
                  <a:ext uri="{0D108BD9-81ED-4DB2-BD59-A6C34878D82A}">
                    <a16:rowId xmlns:a16="http://schemas.microsoft.com/office/drawing/2014/main" val="10000"/>
                  </a:ext>
                </a:extLst>
              </a:tr>
              <a:tr h="365760">
                <a:tc>
                  <a:txBody>
                    <a:bodyPr/>
                    <a:lstStyle/>
                    <a:p>
                      <a:pPr marR="238125"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tc>
                  <a:txBody>
                    <a:bodyPr/>
                    <a:lstStyle/>
                    <a:p>
                      <a:pPr marR="241300"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24130" algn="r">
                        <a:lnSpc>
                          <a:spcPts val="2730"/>
                        </a:lnSpc>
                      </a:pPr>
                      <a:r>
                        <a:rPr sz="2400" u="heavy" spc="85" dirty="0">
                          <a:uFill>
                            <a:solidFill>
                              <a:srgbClr val="000000"/>
                            </a:solidFill>
                          </a:uFill>
                          <a:latin typeface="Times New Roman"/>
                          <a:cs typeface="Times New Roman"/>
                        </a:rPr>
                        <a:t>+1</a:t>
                      </a:r>
                      <a:endParaRPr sz="2400">
                        <a:latin typeface="Times New Roman"/>
                        <a:cs typeface="Times New Roman"/>
                      </a:endParaRPr>
                    </a:p>
                  </a:txBody>
                  <a:tcPr marL="0" marR="0" marT="0" marB="0"/>
                </a:tc>
                <a:extLst>
                  <a:ext uri="{0D108BD9-81ED-4DB2-BD59-A6C34878D82A}">
                    <a16:rowId xmlns:a16="http://schemas.microsoft.com/office/drawing/2014/main" val="10001"/>
                  </a:ext>
                </a:extLst>
              </a:tr>
              <a:tr h="351880">
                <a:tc>
                  <a:txBody>
                    <a:bodyPr/>
                    <a:lstStyle/>
                    <a:p>
                      <a:pPr marR="248920"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252095" algn="r">
                        <a:lnSpc>
                          <a:spcPts val="2670"/>
                        </a:lnSpc>
                      </a:pPr>
                      <a:r>
                        <a:rPr sz="2400" dirty="0">
                          <a:latin typeface="Times New Roman"/>
                          <a:cs typeface="Times New Roman"/>
                        </a:rPr>
                        <a:t>0</a:t>
                      </a:r>
                      <a:endParaRPr sz="2400">
                        <a:latin typeface="Times New Roman"/>
                        <a:cs typeface="Times New Roman"/>
                      </a:endParaRPr>
                    </a:p>
                  </a:txBody>
                  <a:tcPr marL="0" marR="0" marT="0" marB="0"/>
                </a:tc>
                <a:tc>
                  <a:txBody>
                    <a:bodyPr/>
                    <a:lstStyle/>
                    <a:p>
                      <a:pPr marR="34925" algn="r">
                        <a:lnSpc>
                          <a:spcPts val="2670"/>
                        </a:lnSpc>
                      </a:pPr>
                      <a:r>
                        <a:rPr sz="2400" dirty="0">
                          <a:latin typeface="Times New Roman"/>
                          <a:cs typeface="Times New Roman"/>
                        </a:rPr>
                        <a:t>1</a:t>
                      </a:r>
                    </a:p>
                  </a:txBody>
                  <a:tcPr marL="0" marR="0" marT="0" marB="0"/>
                </a:tc>
                <a:extLst>
                  <a:ext uri="{0D108BD9-81ED-4DB2-BD59-A6C34878D82A}">
                    <a16:rowId xmlns:a16="http://schemas.microsoft.com/office/drawing/2014/main" val="10002"/>
                  </a:ext>
                </a:extLst>
              </a:tr>
            </a:tbl>
          </a:graphicData>
        </a:graphic>
      </p:graphicFrame>
      <p:sp>
        <p:nvSpPr>
          <p:cNvPr id="9" name="object 8">
            <a:extLst>
              <a:ext uri="{FF2B5EF4-FFF2-40B4-BE49-F238E27FC236}">
                <a16:creationId xmlns:a16="http://schemas.microsoft.com/office/drawing/2014/main" id="{91DB5457-B563-0CC4-A1F3-F0805C3949F0}"/>
              </a:ext>
            </a:extLst>
          </p:cNvPr>
          <p:cNvSpPr txBox="1"/>
          <p:nvPr/>
        </p:nvSpPr>
        <p:spPr>
          <a:xfrm>
            <a:off x="2564091" y="17063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1-bit</a:t>
            </a:r>
            <a:endParaRPr sz="2400">
              <a:latin typeface="Times New Roman"/>
              <a:cs typeface="Times New Roman"/>
            </a:endParaRPr>
          </a:p>
        </p:txBody>
      </p:sp>
      <p:sp>
        <p:nvSpPr>
          <p:cNvPr id="10" name="object 9">
            <a:extLst>
              <a:ext uri="{FF2B5EF4-FFF2-40B4-BE49-F238E27FC236}">
                <a16:creationId xmlns:a16="http://schemas.microsoft.com/office/drawing/2014/main" id="{FBED31DC-108E-B4A5-A000-1B9A0BC78814}"/>
              </a:ext>
            </a:extLst>
          </p:cNvPr>
          <p:cNvSpPr txBox="1"/>
          <p:nvPr/>
        </p:nvSpPr>
        <p:spPr>
          <a:xfrm>
            <a:off x="5949836" y="1746053"/>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1" name="object 10">
            <a:extLst>
              <a:ext uri="{FF2B5EF4-FFF2-40B4-BE49-F238E27FC236}">
                <a16:creationId xmlns:a16="http://schemas.microsoft.com/office/drawing/2014/main" id="{68C3205C-C5D2-B2D1-2865-56A3093F955D}"/>
              </a:ext>
            </a:extLst>
          </p:cNvPr>
          <p:cNvGraphicFramePr>
            <a:graphicFrameLocks noGrp="1"/>
          </p:cNvGraphicFramePr>
          <p:nvPr>
            <p:extLst>
              <p:ext uri="{D42A27DB-BD31-4B8C-83A1-F6EECF244321}">
                <p14:modId xmlns:p14="http://schemas.microsoft.com/office/powerpoint/2010/main" val="1525095751"/>
              </p:ext>
            </p:extLst>
          </p:nvPr>
        </p:nvGraphicFramePr>
        <p:xfrm>
          <a:off x="3670874" y="2031612"/>
          <a:ext cx="5264784" cy="1276069"/>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825">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42339">
                  <a:extLst>
                    <a:ext uri="{9D8B030D-6E8A-4147-A177-3AD203B41FA5}">
                      <a16:colId xmlns:a16="http://schemas.microsoft.com/office/drawing/2014/main" val="20004"/>
                    </a:ext>
                  </a:extLst>
                </a:gridCol>
                <a:gridCol w="854710">
                  <a:extLst>
                    <a:ext uri="{9D8B030D-6E8A-4147-A177-3AD203B41FA5}">
                      <a16:colId xmlns:a16="http://schemas.microsoft.com/office/drawing/2014/main" val="20005"/>
                    </a:ext>
                  </a:extLst>
                </a:gridCol>
              </a:tblGrid>
              <a:tr h="446120">
                <a:tc>
                  <a:txBody>
                    <a:bodyPr/>
                    <a:lstStyle/>
                    <a:p>
                      <a:pPr marR="403860" algn="r">
                        <a:lnSpc>
                          <a:spcPct val="100000"/>
                        </a:lnSpc>
                        <a:spcBef>
                          <a:spcPts val="480"/>
                        </a:spcBef>
                      </a:pPr>
                      <a:r>
                        <a:rPr sz="2400" dirty="0">
                          <a:latin typeface="Times New Roman"/>
                          <a:cs typeface="Times New Roman"/>
                        </a:rPr>
                        <a:t>1</a:t>
                      </a:r>
                      <a:endParaRPr sz="2400">
                        <a:latin typeface="Times New Roman"/>
                        <a:cs typeface="Times New Roman"/>
                      </a:endParaRPr>
                    </a:p>
                  </a:txBody>
                  <a:tcPr marL="0" marR="0" marT="60960" marB="0">
                    <a:lnR w="28575">
                      <a:solidFill>
                        <a:srgbClr val="000000"/>
                      </a:solidFill>
                      <a:prstDash val="solid"/>
                    </a:lnR>
                  </a:tcPr>
                </a:tc>
                <a:tc>
                  <a:txBody>
                    <a:bodyPr/>
                    <a:lstStyle/>
                    <a:p>
                      <a:pPr marR="137160" algn="r">
                        <a:lnSpc>
                          <a:spcPct val="100000"/>
                        </a:lnSpc>
                        <a:spcBef>
                          <a:spcPts val="484"/>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1594" marB="0">
                    <a:lnL w="28575">
                      <a:solidFill>
                        <a:srgbClr val="000000"/>
                      </a:solidFill>
                      <a:prstDash val="solid"/>
                    </a:lnL>
                  </a:tcPr>
                </a:tc>
                <a:tc>
                  <a:txBody>
                    <a:bodyPr/>
                    <a:lstStyle/>
                    <a:p>
                      <a:pPr marR="137160" algn="r">
                        <a:lnSpc>
                          <a:spcPct val="100000"/>
                        </a:lnSpc>
                        <a:spcBef>
                          <a:spcPts val="484"/>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137160" algn="r">
                        <a:lnSpc>
                          <a:spcPct val="100000"/>
                        </a:lnSpc>
                        <a:spcBef>
                          <a:spcPts val="484"/>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1594" marB="0"/>
                </a:tc>
                <a:tc>
                  <a:txBody>
                    <a:bodyPr/>
                    <a:lstStyle/>
                    <a:p>
                      <a:pPr marR="240665" algn="r">
                        <a:lnSpc>
                          <a:spcPct val="100000"/>
                        </a:lnSpc>
                        <a:spcBef>
                          <a:spcPts val="484"/>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1594" marB="0">
                    <a:lnR w="28575">
                      <a:solidFill>
                        <a:srgbClr val="000000"/>
                      </a:solidFill>
                      <a:prstDash val="solid"/>
                    </a:lnR>
                  </a:tcPr>
                </a:tc>
                <a:tc>
                  <a:txBody>
                    <a:bodyPr/>
                    <a:lstStyle/>
                    <a:p>
                      <a:pPr marR="24130" algn="r">
                        <a:lnSpc>
                          <a:spcPct val="100000"/>
                        </a:lnSpc>
                        <a:spcBef>
                          <a:spcPts val="480"/>
                        </a:spcBef>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60960" marB="0">
                    <a:lnL w="28575">
                      <a:solidFill>
                        <a:srgbClr val="000000"/>
                      </a:solidFill>
                      <a:prstDash val="solid"/>
                    </a:lnL>
                  </a:tcPr>
                </a:tc>
                <a:extLst>
                  <a:ext uri="{0D108BD9-81ED-4DB2-BD59-A6C34878D82A}">
                    <a16:rowId xmlns:a16="http://schemas.microsoft.com/office/drawing/2014/main" val="10000"/>
                  </a:ext>
                </a:extLst>
              </a:tr>
              <a:tr h="365709">
                <a:tc>
                  <a:txBody>
                    <a:bodyPr/>
                    <a:lstStyle/>
                    <a:p>
                      <a:pPr marR="393065" algn="r">
                        <a:lnSpc>
                          <a:spcPts val="2730"/>
                        </a:lnSpc>
                      </a:pPr>
                      <a:r>
                        <a:rPr sz="2400" u="heavy" spc="85" dirty="0">
                          <a:uFill>
                            <a:solidFill>
                              <a:srgbClr val="000000"/>
                            </a:solidFill>
                          </a:uFill>
                          <a:latin typeface="Times New Roman"/>
                          <a:cs typeface="Times New Roman"/>
                        </a:rPr>
                        <a:t>+0</a:t>
                      </a:r>
                      <a:endParaRPr sz="2400">
                        <a:latin typeface="Times New Roman"/>
                        <a:cs typeface="Times New Roman"/>
                      </a:endParaRPr>
                    </a:p>
                  </a:txBody>
                  <a:tcPr marL="0" marR="0" marT="0" marB="0">
                    <a:lnR w="28575">
                      <a:solidFill>
                        <a:srgbClr val="000000"/>
                      </a:solidFill>
                      <a:prstDash val="solid"/>
                    </a:lnR>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L w="28575">
                      <a:solidFill>
                        <a:srgbClr val="000000"/>
                      </a:solidFill>
                      <a:prstDash val="solid"/>
                    </a:lnL>
                  </a:tcPr>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167640"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tc>
                <a:tc>
                  <a:txBody>
                    <a:bodyPr/>
                    <a:lstStyle/>
                    <a:p>
                      <a:pPr marR="271145" algn="r">
                        <a:lnSpc>
                          <a:spcPts val="2735"/>
                        </a:lnSpc>
                      </a:pPr>
                      <a:r>
                        <a:rPr sz="2400" u="heavy" spc="105" dirty="0">
                          <a:uFill>
                            <a:solidFill>
                              <a:srgbClr val="000000"/>
                            </a:solidFill>
                          </a:uFill>
                          <a:latin typeface="Times New Roman"/>
                          <a:cs typeface="Times New Roman"/>
                        </a:rPr>
                        <a:t>+11</a:t>
                      </a:r>
                      <a:endParaRPr sz="240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sz="2400" u="heavy" spc="140" dirty="0">
                          <a:uFill>
                            <a:solidFill>
                              <a:srgbClr val="000000"/>
                            </a:solidFill>
                          </a:uFill>
                          <a:latin typeface="Times New Roman"/>
                          <a:cs typeface="Times New Roman"/>
                        </a:rPr>
                        <a:t>+101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1"/>
                  </a:ext>
                </a:extLst>
              </a:tr>
              <a:tr h="464240">
                <a:tc>
                  <a:txBody>
                    <a:bodyPr/>
                    <a:lstStyle/>
                    <a:p>
                      <a:pPr marR="421005" algn="r">
                        <a:lnSpc>
                          <a:spcPts val="2730"/>
                        </a:lnSpc>
                      </a:pPr>
                      <a:r>
                        <a:rPr lang="en-US" sz="2400" dirty="0">
                          <a:latin typeface="Times New Roman"/>
                          <a:cs typeface="Times New Roman"/>
                        </a:rPr>
                        <a:t>1</a:t>
                      </a:r>
                      <a:endParaRPr sz="2400" dirty="0">
                        <a:latin typeface="Times New Roman"/>
                        <a:cs typeface="Times New Roman"/>
                      </a:endParaRPr>
                    </a:p>
                  </a:txBody>
                  <a:tcPr marL="0" marR="0" marT="0" marB="0">
                    <a:lnR w="28575">
                      <a:solidFill>
                        <a:srgbClr val="000000"/>
                      </a:solidFill>
                      <a:prstDash val="solid"/>
                    </a:lnR>
                  </a:tcPr>
                </a:tc>
                <a:tc>
                  <a:txBody>
                    <a:bodyPr/>
                    <a:lstStyle/>
                    <a:p>
                      <a:pPr marR="137160" algn="r">
                        <a:lnSpc>
                          <a:spcPts val="2735"/>
                        </a:lnSpc>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0" marB="0">
                    <a:lnL w="28575">
                      <a:solidFill>
                        <a:srgbClr val="000000"/>
                      </a:solidFill>
                      <a:prstDash val="solid"/>
                    </a:lnL>
                  </a:tcPr>
                </a:tc>
                <a:tc>
                  <a:txBody>
                    <a:bodyPr/>
                    <a:lstStyle/>
                    <a:p>
                      <a:pPr marR="137160" algn="r">
                        <a:lnSpc>
                          <a:spcPts val="2735"/>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35"/>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40665" algn="r">
                        <a:lnSpc>
                          <a:spcPts val="2735"/>
                        </a:lnSpc>
                      </a:pPr>
                      <a:r>
                        <a:rPr lang="en-US" sz="2400" spc="185" dirty="0">
                          <a:latin typeface="Times New Roman"/>
                          <a:cs typeface="Times New Roman"/>
                        </a:rPr>
                        <a:t>00</a:t>
                      </a:r>
                      <a:r>
                        <a:rPr sz="2400" spc="-229" dirty="0">
                          <a:latin typeface="Times New Roman"/>
                          <a:cs typeface="Times New Roman"/>
                        </a:rPr>
                        <a:t> </a:t>
                      </a:r>
                      <a:endParaRPr sz="2400" dirty="0">
                        <a:latin typeface="Times New Roman"/>
                        <a:cs typeface="Times New Roman"/>
                      </a:endParaRPr>
                    </a:p>
                  </a:txBody>
                  <a:tcPr marL="0" marR="0" marT="0" marB="0">
                    <a:lnR w="28575">
                      <a:solidFill>
                        <a:srgbClr val="000000"/>
                      </a:solidFill>
                      <a:prstDash val="solid"/>
                    </a:lnR>
                  </a:tcPr>
                </a:tc>
                <a:tc>
                  <a:txBody>
                    <a:bodyPr/>
                    <a:lstStyle/>
                    <a:p>
                      <a:pPr marR="24130" algn="r">
                        <a:lnSpc>
                          <a:spcPts val="2725"/>
                        </a:lnSpc>
                      </a:pPr>
                      <a:r>
                        <a:rPr lang="en-US" sz="2400" spc="245" dirty="0">
                          <a:latin typeface="Times New Roman"/>
                          <a:cs typeface="Times New Roman"/>
                        </a:rPr>
                        <a:t>011</a:t>
                      </a:r>
                      <a:r>
                        <a:rPr sz="2400" spc="-229" dirty="0">
                          <a:latin typeface="Times New Roman"/>
                          <a:cs typeface="Times New Roman"/>
                        </a:rPr>
                        <a:t> </a:t>
                      </a:r>
                      <a:endParaRPr sz="2400" dirty="0">
                        <a:latin typeface="Times New Roman"/>
                        <a:cs typeface="Times New Roman"/>
                      </a:endParaRPr>
                    </a:p>
                  </a:txBody>
                  <a:tcPr marL="0" marR="0" marT="0" marB="0">
                    <a:lnL w="28575">
                      <a:solidFill>
                        <a:srgbClr val="000000"/>
                      </a:solidFill>
                      <a:prstDash val="solid"/>
                    </a:lnL>
                  </a:tcPr>
                </a:tc>
                <a:extLst>
                  <a:ext uri="{0D108BD9-81ED-4DB2-BD59-A6C34878D82A}">
                    <a16:rowId xmlns:a16="http://schemas.microsoft.com/office/drawing/2014/main" val="10002"/>
                  </a:ext>
                </a:extLst>
              </a:tr>
            </a:tbl>
          </a:graphicData>
        </a:graphic>
      </p:graphicFrame>
      <p:sp>
        <p:nvSpPr>
          <p:cNvPr id="12" name="object 11">
            <a:extLst>
              <a:ext uri="{FF2B5EF4-FFF2-40B4-BE49-F238E27FC236}">
                <a16:creationId xmlns:a16="http://schemas.microsoft.com/office/drawing/2014/main" id="{E42968FF-7A4F-A1CA-8C4D-650F48FB6125}"/>
              </a:ext>
            </a:extLst>
          </p:cNvPr>
          <p:cNvSpPr txBox="1"/>
          <p:nvPr/>
        </p:nvSpPr>
        <p:spPr>
          <a:xfrm>
            <a:off x="8107425" y="1630166"/>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3-bit</a:t>
            </a:r>
            <a:endParaRPr sz="2400">
              <a:latin typeface="Times New Roman"/>
              <a:cs typeface="Times New Roman"/>
            </a:endParaRPr>
          </a:p>
        </p:txBody>
      </p:sp>
      <p:sp>
        <p:nvSpPr>
          <p:cNvPr id="13" name="object 12">
            <a:extLst>
              <a:ext uri="{FF2B5EF4-FFF2-40B4-BE49-F238E27FC236}">
                <a16:creationId xmlns:a16="http://schemas.microsoft.com/office/drawing/2014/main" id="{4744D554-D2A7-D0DF-5968-4256DEF894D4}"/>
              </a:ext>
            </a:extLst>
          </p:cNvPr>
          <p:cNvSpPr txBox="1"/>
          <p:nvPr/>
        </p:nvSpPr>
        <p:spPr>
          <a:xfrm>
            <a:off x="1174472" y="4146442"/>
            <a:ext cx="2037714" cy="1123315"/>
          </a:xfrm>
          <a:prstGeom prst="rect">
            <a:avLst/>
          </a:prstGeom>
        </p:spPr>
        <p:txBody>
          <a:bodyPr vert="horz" wrap="square" lIns="0" tIns="12700" rIns="0" bIns="0" rtlCol="0">
            <a:spAutoFit/>
          </a:bodyPr>
          <a:lstStyle/>
          <a:p>
            <a:pPr marR="5080" algn="r">
              <a:lnSpc>
                <a:spcPct val="100000"/>
              </a:lnSpc>
              <a:spcBef>
                <a:spcPts val="100"/>
              </a:spcBef>
              <a:tabLst>
                <a:tab pos="838200" algn="l"/>
                <a:tab pos="1676400" algn="l"/>
              </a:tabLst>
            </a:pPr>
            <a:r>
              <a:rPr sz="2400" dirty="0">
                <a:latin typeface="Times New Roman"/>
                <a:cs typeface="Times New Roman"/>
              </a:rPr>
              <a:t>1	0	0</a:t>
            </a:r>
            <a:endParaRPr sz="2400">
              <a:latin typeface="Times New Roman"/>
              <a:cs typeface="Times New Roman"/>
            </a:endParaRPr>
          </a:p>
          <a:p>
            <a:pPr marR="15240" algn="r">
              <a:lnSpc>
                <a:spcPts val="2870"/>
              </a:lnSpc>
              <a:spcBef>
                <a:spcPts val="25"/>
              </a:spcBef>
              <a:tabLst>
                <a:tab pos="838200" algn="l"/>
                <a:tab pos="1676400" algn="l"/>
              </a:tabLst>
            </a:pPr>
            <a:r>
              <a:rPr sz="2400" u="heavy" dirty="0">
                <a:uFill>
                  <a:solidFill>
                    <a:srgbClr val="000000"/>
                  </a:solidFill>
                </a:uFill>
                <a:latin typeface="Times New Roman"/>
                <a:cs typeface="Times New Roman"/>
              </a:rPr>
              <a:t>×1</a:t>
            </a:r>
            <a:r>
              <a:rPr sz="2400" dirty="0">
                <a:latin typeface="Times New Roman"/>
                <a:cs typeface="Times New Roman"/>
              </a:rPr>
              <a:t>	</a:t>
            </a:r>
            <a:r>
              <a:rPr sz="2400" u="heavy" dirty="0">
                <a:uFill>
                  <a:solidFill>
                    <a:srgbClr val="000000"/>
                  </a:solidFill>
                </a:uFill>
                <a:latin typeface="Times New Roman"/>
                <a:cs typeface="Times New Roman"/>
              </a:rPr>
              <a:t>×0</a:t>
            </a:r>
            <a:r>
              <a:rPr sz="2400" dirty="0">
                <a:latin typeface="Times New Roman"/>
                <a:cs typeface="Times New Roman"/>
              </a:rPr>
              <a:t>	</a:t>
            </a:r>
            <a:r>
              <a:rPr sz="2400" u="heavy" dirty="0">
                <a:uFill>
                  <a:solidFill>
                    <a:srgbClr val="000000"/>
                  </a:solidFill>
                </a:uFill>
                <a:latin typeface="Times New Roman"/>
                <a:cs typeface="Times New Roman"/>
              </a:rPr>
              <a:t>×1</a:t>
            </a:r>
            <a:endParaRPr sz="2400">
              <a:latin typeface="Times New Roman"/>
              <a:cs typeface="Times New Roman"/>
            </a:endParaRPr>
          </a:p>
          <a:p>
            <a:pPr marR="5080" algn="r">
              <a:lnSpc>
                <a:spcPts val="2870"/>
              </a:lnSpc>
              <a:tabLst>
                <a:tab pos="838200" algn="l"/>
                <a:tab pos="1676400" algn="l"/>
              </a:tabLst>
            </a:pPr>
            <a:r>
              <a:rPr sz="2400" dirty="0">
                <a:latin typeface="Times New Roman"/>
                <a:cs typeface="Times New Roman"/>
              </a:rPr>
              <a:t>1	0	0</a:t>
            </a:r>
            <a:endParaRPr sz="2400">
              <a:latin typeface="Times New Roman"/>
              <a:cs typeface="Times New Roman"/>
            </a:endParaRPr>
          </a:p>
        </p:txBody>
      </p:sp>
      <p:sp>
        <p:nvSpPr>
          <p:cNvPr id="14" name="object 13">
            <a:extLst>
              <a:ext uri="{FF2B5EF4-FFF2-40B4-BE49-F238E27FC236}">
                <a16:creationId xmlns:a16="http://schemas.microsoft.com/office/drawing/2014/main" id="{C4A79A2D-0382-CACE-14E8-6DDDE2E562AE}"/>
              </a:ext>
            </a:extLst>
          </p:cNvPr>
          <p:cNvSpPr txBox="1"/>
          <p:nvPr/>
        </p:nvSpPr>
        <p:spPr>
          <a:xfrm>
            <a:off x="838200" y="3501899"/>
            <a:ext cx="2329180" cy="628015"/>
          </a:xfrm>
          <a:prstGeom prst="rect">
            <a:avLst/>
          </a:prstGeom>
        </p:spPr>
        <p:txBody>
          <a:bodyPr vert="horz" wrap="square" lIns="0" tIns="12700" rIns="0" bIns="0" rtlCol="0">
            <a:spAutoFit/>
          </a:bodyPr>
          <a:lstStyle/>
          <a:p>
            <a:pPr marL="12700">
              <a:lnSpc>
                <a:spcPts val="2370"/>
              </a:lnSpc>
              <a:spcBef>
                <a:spcPts val="100"/>
              </a:spcBef>
            </a:pPr>
            <a:r>
              <a:rPr sz="2400" b="1" spc="-5" dirty="0">
                <a:latin typeface="Times New Roman"/>
                <a:cs typeface="Times New Roman"/>
              </a:rPr>
              <a:t>Multiplication:</a:t>
            </a:r>
            <a:endParaRPr sz="2400">
              <a:latin typeface="Times New Roman"/>
              <a:cs typeface="Times New Roman"/>
            </a:endParaRPr>
          </a:p>
          <a:p>
            <a:pPr marL="1738630">
              <a:lnSpc>
                <a:spcPts val="2370"/>
              </a:lnSpc>
            </a:pPr>
            <a:r>
              <a:rPr sz="2400" dirty="0">
                <a:latin typeface="Times New Roman"/>
                <a:cs typeface="Times New Roman"/>
              </a:rPr>
              <a:t>1-bit</a:t>
            </a:r>
            <a:endParaRPr sz="2400">
              <a:latin typeface="Times New Roman"/>
              <a:cs typeface="Times New Roman"/>
            </a:endParaRPr>
          </a:p>
        </p:txBody>
      </p:sp>
      <p:sp>
        <p:nvSpPr>
          <p:cNvPr id="15" name="object 14">
            <a:extLst>
              <a:ext uri="{FF2B5EF4-FFF2-40B4-BE49-F238E27FC236}">
                <a16:creationId xmlns:a16="http://schemas.microsoft.com/office/drawing/2014/main" id="{3BA3EE35-4617-3390-DA1A-FBFC98DA6461}"/>
              </a:ext>
            </a:extLst>
          </p:cNvPr>
          <p:cNvSpPr/>
          <p:nvPr/>
        </p:nvSpPr>
        <p:spPr>
          <a:xfrm>
            <a:off x="4449634" y="4061580"/>
            <a:ext cx="0" cy="1276985"/>
          </a:xfrm>
          <a:custGeom>
            <a:avLst/>
            <a:gdLst/>
            <a:ahLst/>
            <a:cxnLst/>
            <a:rect l="l" t="t" r="r" b="b"/>
            <a:pathLst>
              <a:path h="1276985">
                <a:moveTo>
                  <a:pt x="0" y="0"/>
                </a:moveTo>
                <a:lnTo>
                  <a:pt x="0" y="1276667"/>
                </a:lnTo>
              </a:path>
            </a:pathLst>
          </a:custGeom>
          <a:ln w="25400">
            <a:solidFill>
              <a:srgbClr val="000000"/>
            </a:solidFill>
          </a:ln>
        </p:spPr>
        <p:txBody>
          <a:bodyPr wrap="square" lIns="0" tIns="0" rIns="0" bIns="0" rtlCol="0"/>
          <a:lstStyle/>
          <a:p>
            <a:endParaRPr/>
          </a:p>
        </p:txBody>
      </p:sp>
      <p:sp>
        <p:nvSpPr>
          <p:cNvPr id="16" name="object 15">
            <a:extLst>
              <a:ext uri="{FF2B5EF4-FFF2-40B4-BE49-F238E27FC236}">
                <a16:creationId xmlns:a16="http://schemas.microsoft.com/office/drawing/2014/main" id="{3309132A-7488-8A08-EAE0-A55EF42E29F6}"/>
              </a:ext>
            </a:extLst>
          </p:cNvPr>
          <p:cNvSpPr txBox="1"/>
          <p:nvPr/>
        </p:nvSpPr>
        <p:spPr>
          <a:xfrm>
            <a:off x="5950176" y="3776459"/>
            <a:ext cx="60261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a:cs typeface="Times New Roman"/>
              </a:rPr>
              <a:t>2-bit</a:t>
            </a:r>
            <a:endParaRPr sz="2400">
              <a:latin typeface="Times New Roman"/>
              <a:cs typeface="Times New Roman"/>
            </a:endParaRPr>
          </a:p>
        </p:txBody>
      </p:sp>
      <p:graphicFrame>
        <p:nvGraphicFramePr>
          <p:cNvPr id="17" name="object 16">
            <a:extLst>
              <a:ext uri="{FF2B5EF4-FFF2-40B4-BE49-F238E27FC236}">
                <a16:creationId xmlns:a16="http://schemas.microsoft.com/office/drawing/2014/main" id="{62AB28F7-A982-901B-22C8-CD55D36986B1}"/>
              </a:ext>
            </a:extLst>
          </p:cNvPr>
          <p:cNvGraphicFramePr>
            <a:graphicFrameLocks noGrp="1"/>
          </p:cNvGraphicFramePr>
          <p:nvPr>
            <p:extLst>
              <p:ext uri="{D42A27DB-BD31-4B8C-83A1-F6EECF244321}">
                <p14:modId xmlns:p14="http://schemas.microsoft.com/office/powerpoint/2010/main" val="2077953009"/>
              </p:ext>
            </p:extLst>
          </p:nvPr>
        </p:nvGraphicFramePr>
        <p:xfrm>
          <a:off x="3670859" y="4061580"/>
          <a:ext cx="4425313" cy="1896888"/>
        </p:xfrm>
        <a:graphic>
          <a:graphicData uri="http://schemas.openxmlformats.org/drawingml/2006/table">
            <a:tbl>
              <a:tblPr firstRow="1" bandRow="1">
                <a:tableStyleId>{2D5ABB26-0587-4C30-8999-92F81FD0307C}</a:tableStyleId>
              </a:tblPr>
              <a:tblGrid>
                <a:gridCol w="778510">
                  <a:extLst>
                    <a:ext uri="{9D8B030D-6E8A-4147-A177-3AD203B41FA5}">
                      <a16:colId xmlns:a16="http://schemas.microsoft.com/office/drawing/2014/main" val="20000"/>
                    </a:ext>
                  </a:extLst>
                </a:gridCol>
                <a:gridCol w="1012190">
                  <a:extLst>
                    <a:ext uri="{9D8B030D-6E8A-4147-A177-3AD203B41FA5}">
                      <a16:colId xmlns:a16="http://schemas.microsoft.com/office/drawing/2014/main" val="20001"/>
                    </a:ext>
                  </a:extLst>
                </a:gridCol>
                <a:gridCol w="837564">
                  <a:extLst>
                    <a:ext uri="{9D8B030D-6E8A-4147-A177-3AD203B41FA5}">
                      <a16:colId xmlns:a16="http://schemas.microsoft.com/office/drawing/2014/main" val="20002"/>
                    </a:ext>
                  </a:extLst>
                </a:gridCol>
                <a:gridCol w="837564">
                  <a:extLst>
                    <a:ext uri="{9D8B030D-6E8A-4147-A177-3AD203B41FA5}">
                      <a16:colId xmlns:a16="http://schemas.microsoft.com/office/drawing/2014/main" val="20003"/>
                    </a:ext>
                  </a:extLst>
                </a:gridCol>
                <a:gridCol w="959485">
                  <a:extLst>
                    <a:ext uri="{9D8B030D-6E8A-4147-A177-3AD203B41FA5}">
                      <a16:colId xmlns:a16="http://schemas.microsoft.com/office/drawing/2014/main" val="20004"/>
                    </a:ext>
                  </a:extLst>
                </a:gridCol>
              </a:tblGrid>
              <a:tr h="464245">
                <a:tc>
                  <a:txBody>
                    <a:bodyPr/>
                    <a:lstStyle/>
                    <a:p>
                      <a:pPr marR="403860" algn="r">
                        <a:lnSpc>
                          <a:spcPct val="100000"/>
                        </a:lnSpc>
                        <a:spcBef>
                          <a:spcPts val="495"/>
                        </a:spcBef>
                      </a:pPr>
                      <a:r>
                        <a:rPr sz="2400" dirty="0">
                          <a:latin typeface="Times New Roman"/>
                          <a:cs typeface="Times New Roman"/>
                        </a:rPr>
                        <a:t>1</a:t>
                      </a:r>
                    </a:p>
                  </a:txBody>
                  <a:tcPr marL="0" marR="0" marT="62865" marB="0"/>
                </a:tc>
                <a:tc>
                  <a:txBody>
                    <a:bodyPr/>
                    <a:lstStyle/>
                    <a:p>
                      <a:pPr marR="136525" algn="r">
                        <a:lnSpc>
                          <a:spcPct val="100000"/>
                        </a:lnSpc>
                        <a:spcBef>
                          <a:spcPts val="490"/>
                        </a:spcBef>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62230" marB="0"/>
                </a:tc>
                <a:tc>
                  <a:txBody>
                    <a:bodyPr/>
                    <a:lstStyle/>
                    <a:p>
                      <a:pPr marR="137160" algn="r">
                        <a:lnSpc>
                          <a:spcPct val="100000"/>
                        </a:lnSpc>
                        <a:spcBef>
                          <a:spcPts val="495"/>
                        </a:spcBef>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137160" algn="r">
                        <a:lnSpc>
                          <a:spcPct val="100000"/>
                        </a:lnSpc>
                        <a:spcBef>
                          <a:spcPts val="495"/>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62865" marB="0"/>
                </a:tc>
                <a:tc>
                  <a:txBody>
                    <a:bodyPr/>
                    <a:lstStyle/>
                    <a:p>
                      <a:pPr marR="259079" algn="r">
                        <a:lnSpc>
                          <a:spcPct val="100000"/>
                        </a:lnSpc>
                        <a:spcBef>
                          <a:spcPts val="495"/>
                        </a:spcBef>
                      </a:pPr>
                      <a:r>
                        <a:rPr sz="2400" spc="120" dirty="0">
                          <a:latin typeface="Times New Roman"/>
                          <a:cs typeface="Times New Roman"/>
                        </a:rPr>
                        <a:t>11</a:t>
                      </a:r>
                      <a:r>
                        <a:rPr sz="2400" spc="-360" dirty="0">
                          <a:latin typeface="Times New Roman"/>
                          <a:cs typeface="Times New Roman"/>
                        </a:rPr>
                        <a:t> </a:t>
                      </a:r>
                      <a:endParaRPr sz="2400">
                        <a:latin typeface="Times New Roman"/>
                        <a:cs typeface="Times New Roman"/>
                      </a:endParaRPr>
                    </a:p>
                  </a:txBody>
                  <a:tcPr marL="0" marR="0" marT="62865" marB="0"/>
                </a:tc>
                <a:extLst>
                  <a:ext uri="{0D108BD9-81ED-4DB2-BD59-A6C34878D82A}">
                    <a16:rowId xmlns:a16="http://schemas.microsoft.com/office/drawing/2014/main" val="10000"/>
                  </a:ext>
                </a:extLst>
              </a:tr>
              <a:tr h="350562">
                <a:tc>
                  <a:txBody>
                    <a:bodyPr/>
                    <a:lstStyle/>
                    <a:p>
                      <a:pPr marR="414655" algn="r">
                        <a:lnSpc>
                          <a:spcPts val="2625"/>
                        </a:lnSpc>
                      </a:pPr>
                      <a:r>
                        <a:rPr sz="2400" u="heavy" dirty="0">
                          <a:uFill>
                            <a:solidFill>
                              <a:srgbClr val="000000"/>
                            </a:solidFill>
                          </a:uFill>
                          <a:latin typeface="Times New Roman"/>
                          <a:cs typeface="Times New Roman"/>
                        </a:rPr>
                        <a:t>×0</a:t>
                      </a:r>
                      <a:endParaRPr sz="2400">
                        <a:latin typeface="Times New Roman"/>
                        <a:cs typeface="Times New Roman"/>
                      </a:endParaRPr>
                    </a:p>
                  </a:txBody>
                  <a:tcPr marL="0" marR="0" marT="0" marB="0"/>
                </a:tc>
                <a:tc>
                  <a:txBody>
                    <a:bodyPr/>
                    <a:lstStyle/>
                    <a:p>
                      <a:pPr marR="147320" algn="r">
                        <a:lnSpc>
                          <a:spcPts val="2620"/>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320"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14795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a:latin typeface="Times New Roman"/>
                        <a:cs typeface="Times New Roman"/>
                      </a:endParaRPr>
                    </a:p>
                  </a:txBody>
                  <a:tcPr marL="0" marR="0" marT="0" marB="0"/>
                </a:tc>
                <a:tc>
                  <a:txBody>
                    <a:bodyPr/>
                    <a:lstStyle/>
                    <a:p>
                      <a:pPr marR="269875" algn="r">
                        <a:lnSpc>
                          <a:spcPts val="2625"/>
                        </a:lnSpc>
                      </a:pPr>
                      <a:r>
                        <a:rPr sz="2400" u="heavy" spc="80" dirty="0">
                          <a:uFill>
                            <a:solidFill>
                              <a:srgbClr val="000000"/>
                            </a:solidFill>
                          </a:uFill>
                          <a:latin typeface="Times New Roman"/>
                          <a:cs typeface="Times New Roman"/>
                        </a:rPr>
                        <a:t>×11</a:t>
                      </a:r>
                      <a:r>
                        <a:rPr sz="2400" u="heavy" spc="-360"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1"/>
                  </a:ext>
                </a:extLst>
              </a:tr>
              <a:tr h="364236">
                <a:tc>
                  <a:txBody>
                    <a:bodyPr/>
                    <a:lstStyle/>
                    <a:p>
                      <a:pPr marR="421005" algn="r">
                        <a:lnSpc>
                          <a:spcPts val="2720"/>
                        </a:lnSpc>
                      </a:pPr>
                      <a:r>
                        <a:rPr lang="en-US" sz="2400" dirty="0">
                          <a:latin typeface="Times New Roman"/>
                          <a:cs typeface="Times New Roman"/>
                        </a:rPr>
                        <a:t>0</a:t>
                      </a:r>
                      <a:endParaRPr sz="2400" dirty="0">
                        <a:latin typeface="Times New Roman"/>
                        <a:cs typeface="Times New Roman"/>
                      </a:endParaRPr>
                    </a:p>
                  </a:txBody>
                  <a:tcPr marL="0" marR="0" marT="0" marB="0"/>
                </a:tc>
                <a:tc>
                  <a:txBody>
                    <a:bodyPr/>
                    <a:lstStyle/>
                    <a:p>
                      <a:pPr marR="136525" algn="r">
                        <a:lnSpc>
                          <a:spcPts val="2715"/>
                        </a:lnSpc>
                      </a:pPr>
                      <a:r>
                        <a:rPr sz="2400" spc="120" dirty="0">
                          <a:latin typeface="Times New Roman"/>
                          <a:cs typeface="Times New Roman"/>
                        </a:rPr>
                        <a:t>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01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720"/>
                        </a:lnSpc>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720"/>
                        </a:lnSpc>
                      </a:pPr>
                      <a:r>
                        <a:rPr lang="en-US" sz="2400" spc="185" dirty="0">
                          <a:latin typeface="Times New Roman"/>
                          <a:cs typeface="Times New Roman"/>
                        </a:rPr>
                        <a:t>11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2"/>
                  </a:ext>
                </a:extLst>
              </a:tr>
              <a:tr h="365759">
                <a:tc>
                  <a:txBody>
                    <a:bodyPr/>
                    <a:lstStyle/>
                    <a:p>
                      <a:pPr>
                        <a:lnSpc>
                          <a:spcPct val="100000"/>
                        </a:lnSpc>
                      </a:pPr>
                      <a:endParaRPr sz="2100">
                        <a:latin typeface="Times New Roman"/>
                        <a:cs typeface="Times New Roman"/>
                      </a:endParaRPr>
                    </a:p>
                  </a:txBody>
                  <a:tcPr marL="0" marR="0" marT="0" marB="0"/>
                </a:tc>
                <a:tc>
                  <a:txBody>
                    <a:bodyPr/>
                    <a:lstStyle/>
                    <a:p>
                      <a:pPr marR="138430" algn="r">
                        <a:lnSpc>
                          <a:spcPts val="272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1	</a:t>
                      </a:r>
                      <a:endParaRPr sz="2400">
                        <a:latin typeface="Times New Roman"/>
                        <a:cs typeface="Times New Roman"/>
                      </a:endParaRPr>
                    </a:p>
                  </a:txBody>
                  <a:tcPr marL="0" marR="0" marT="0" marB="0"/>
                </a:tc>
                <a:tc>
                  <a:txBody>
                    <a:bodyPr/>
                    <a:lstStyle/>
                    <a:p>
                      <a:pPr marR="138430" algn="r">
                        <a:lnSpc>
                          <a:spcPts val="2735"/>
                        </a:lnSpc>
                        <a:tabLst>
                          <a:tab pos="54673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a:txBody>
                  <a:tcPr marL="0" marR="0" marT="0" marB="0"/>
                </a:tc>
                <a:tc>
                  <a:txBody>
                    <a:bodyPr/>
                    <a:lstStyle/>
                    <a:p>
                      <a:pPr marR="260985" algn="r">
                        <a:lnSpc>
                          <a:spcPts val="2735"/>
                        </a:lnSpc>
                        <a:tabLst>
                          <a:tab pos="546735" algn="l"/>
                        </a:tabLst>
                      </a:pPr>
                      <a:r>
                        <a:rPr lang="en-US" sz="2400" u="heavy" dirty="0">
                          <a:uFill>
                            <a:solidFill>
                              <a:srgbClr val="000000"/>
                            </a:solidFill>
                          </a:uFill>
                          <a:latin typeface="Times New Roman"/>
                          <a:cs typeface="Times New Roman"/>
                        </a:rPr>
                        <a:t> 11</a:t>
                      </a:r>
                      <a:r>
                        <a:rPr sz="2400" u="heavy" dirty="0">
                          <a:uFill>
                            <a:solidFill>
                              <a:srgbClr val="000000"/>
                            </a:solidFill>
                          </a:uFill>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3"/>
                  </a:ext>
                </a:extLst>
              </a:tr>
              <a:tr h="352086">
                <a:tc>
                  <a:txBody>
                    <a:bodyPr/>
                    <a:lstStyle/>
                    <a:p>
                      <a:pPr>
                        <a:lnSpc>
                          <a:spcPct val="100000"/>
                        </a:lnSpc>
                      </a:pPr>
                      <a:endParaRPr sz="2100">
                        <a:latin typeface="Times New Roman"/>
                        <a:cs typeface="Times New Roman"/>
                      </a:endParaRPr>
                    </a:p>
                  </a:txBody>
                  <a:tcPr marL="0" marR="0" marT="0" marB="0"/>
                </a:tc>
                <a:tc>
                  <a:txBody>
                    <a:bodyPr/>
                    <a:lstStyle/>
                    <a:p>
                      <a:pPr marR="136525" algn="r">
                        <a:lnSpc>
                          <a:spcPts val="2670"/>
                        </a:lnSpc>
                      </a:pPr>
                      <a:r>
                        <a:rPr sz="2400" spc="160" dirty="0">
                          <a:latin typeface="Times New Roman"/>
                          <a:cs typeface="Times New Roman"/>
                        </a:rPr>
                        <a:t>000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011</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137160" algn="r">
                        <a:lnSpc>
                          <a:spcPts val="2670"/>
                        </a:lnSpc>
                      </a:pPr>
                      <a:r>
                        <a:rPr sz="2400" spc="160" dirty="0">
                          <a:latin typeface="Times New Roman"/>
                          <a:cs typeface="Times New Roman"/>
                        </a:rPr>
                        <a:t>110</a:t>
                      </a:r>
                      <a:r>
                        <a:rPr sz="2400" spc="-360" dirty="0">
                          <a:latin typeface="Times New Roman"/>
                          <a:cs typeface="Times New Roman"/>
                        </a:rPr>
                        <a:t> </a:t>
                      </a:r>
                      <a:endParaRPr sz="2400">
                        <a:latin typeface="Times New Roman"/>
                        <a:cs typeface="Times New Roman"/>
                      </a:endParaRPr>
                    </a:p>
                  </a:txBody>
                  <a:tcPr marL="0" marR="0" marT="0" marB="0"/>
                </a:tc>
                <a:tc>
                  <a:txBody>
                    <a:bodyPr/>
                    <a:lstStyle/>
                    <a:p>
                      <a:pPr marR="259079" algn="r">
                        <a:lnSpc>
                          <a:spcPts val="2670"/>
                        </a:lnSpc>
                      </a:pPr>
                      <a:r>
                        <a:rPr lang="en-US" sz="2400" spc="245" dirty="0">
                          <a:latin typeface="Times New Roman"/>
                          <a:cs typeface="Times New Roman"/>
                        </a:rPr>
                        <a:t>101</a:t>
                      </a:r>
                      <a:r>
                        <a:rPr sz="2400" spc="-229" dirty="0">
                          <a:latin typeface="Times New Roman"/>
                          <a:cs typeface="Times New Roman"/>
                        </a:rPr>
                        <a:t> </a:t>
                      </a:r>
                      <a:endParaRPr sz="24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8756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5096-B331-E12F-9321-640E0522EB39}"/>
              </a:ext>
            </a:extLst>
          </p:cNvPr>
          <p:cNvSpPr>
            <a:spLocks noGrp="1"/>
          </p:cNvSpPr>
          <p:nvPr>
            <p:ph type="title"/>
          </p:nvPr>
        </p:nvSpPr>
        <p:spPr/>
        <p:txBody>
          <a:bodyPr/>
          <a:lstStyle/>
          <a:p>
            <a:r>
              <a:rPr lang="en-GB" dirty="0"/>
              <a:t>Modulo 2 Division</a:t>
            </a:r>
            <a:endParaRPr lang="en-SE" dirty="0"/>
          </a:p>
        </p:txBody>
      </p:sp>
      <p:sp>
        <p:nvSpPr>
          <p:cNvPr id="5" name="Slide Number Placeholder 4">
            <a:extLst>
              <a:ext uri="{FF2B5EF4-FFF2-40B4-BE49-F238E27FC236}">
                <a16:creationId xmlns:a16="http://schemas.microsoft.com/office/drawing/2014/main" id="{D1678AA9-6AA1-3B9C-A206-CE90F4D77D22}"/>
              </a:ext>
            </a:extLst>
          </p:cNvPr>
          <p:cNvSpPr>
            <a:spLocks noGrp="1"/>
          </p:cNvSpPr>
          <p:nvPr>
            <p:ph type="sldNum" sz="quarter" idx="4"/>
          </p:nvPr>
        </p:nvSpPr>
        <p:spPr/>
        <p:txBody>
          <a:bodyPr/>
          <a:lstStyle/>
          <a:p>
            <a:r>
              <a:rPr lang="en-US"/>
              <a:t>Link Layer: 6-</a:t>
            </a:r>
            <a:fld id="{C4204591-24BD-A542-B9D5-F8D8A88D2FEE}" type="slidenum">
              <a:rPr lang="en-US" smtClean="0"/>
              <a:pPr/>
              <a:t>23</a:t>
            </a:fld>
            <a:endParaRPr lang="en-US" dirty="0"/>
          </a:p>
        </p:txBody>
      </p:sp>
      <p:sp>
        <p:nvSpPr>
          <p:cNvPr id="9" name="object 8">
            <a:extLst>
              <a:ext uri="{FF2B5EF4-FFF2-40B4-BE49-F238E27FC236}">
                <a16:creationId xmlns:a16="http://schemas.microsoft.com/office/drawing/2014/main" id="{323F9810-5E95-531C-8F25-306D9D9F0E48}"/>
              </a:ext>
            </a:extLst>
          </p:cNvPr>
          <p:cNvSpPr/>
          <p:nvPr/>
        </p:nvSpPr>
        <p:spPr>
          <a:xfrm>
            <a:off x="4400077" y="2680305"/>
            <a:ext cx="548640" cy="15240"/>
          </a:xfrm>
          <a:custGeom>
            <a:avLst/>
            <a:gdLst/>
            <a:ahLst/>
            <a:cxnLst/>
            <a:rect l="l" t="t" r="r" b="b"/>
            <a:pathLst>
              <a:path w="548639"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15" name="object 14">
            <a:extLst>
              <a:ext uri="{FF2B5EF4-FFF2-40B4-BE49-F238E27FC236}">
                <a16:creationId xmlns:a16="http://schemas.microsoft.com/office/drawing/2014/main" id="{B2682CAA-FF5C-9EC8-71BC-929CEFAC2DB1}"/>
              </a:ext>
            </a:extLst>
          </p:cNvPr>
          <p:cNvSpPr txBox="1"/>
          <p:nvPr/>
        </p:nvSpPr>
        <p:spPr>
          <a:xfrm>
            <a:off x="4570257" y="3435702"/>
            <a:ext cx="2155825" cy="112268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dirty="0">
              <a:latin typeface="Times New Roman"/>
              <a:cs typeface="Times New Roman"/>
            </a:endParaRPr>
          </a:p>
          <a:p>
            <a:pPr marL="195580">
              <a:lnSpc>
                <a:spcPct val="100000"/>
              </a:lnSpc>
              <a:tabLst>
                <a:tab pos="74231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95580">
              <a:lnSpc>
                <a:spcPct val="100000"/>
              </a:lnSpc>
              <a:tabLst>
                <a:tab pos="806450" algn="l"/>
              </a:tabLst>
            </a:pPr>
            <a:r>
              <a:rPr sz="2400" spc="120" dirty="0">
                <a:latin typeface="Times New Roman"/>
                <a:cs typeface="Times New Roman"/>
              </a:rPr>
              <a:t>0</a:t>
            </a:r>
            <a:r>
              <a:rPr lang="en-SE" sz="2400" spc="120" dirty="0">
                <a:latin typeface="Times New Roman"/>
                <a:cs typeface="Times New Roman"/>
              </a:rPr>
              <a:t>1</a:t>
            </a:r>
            <a:endParaRPr sz="2400" dirty="0">
              <a:latin typeface="Times New Roman"/>
              <a:cs typeface="Times New Roman"/>
            </a:endParaRPr>
          </a:p>
        </p:txBody>
      </p:sp>
      <p:sp>
        <p:nvSpPr>
          <p:cNvPr id="19" name="object 18">
            <a:extLst>
              <a:ext uri="{FF2B5EF4-FFF2-40B4-BE49-F238E27FC236}">
                <a16:creationId xmlns:a16="http://schemas.microsoft.com/office/drawing/2014/main" id="{47129BA1-3484-5A2E-6DA7-E73A458D5538}"/>
              </a:ext>
            </a:extLst>
          </p:cNvPr>
          <p:cNvSpPr/>
          <p:nvPr/>
        </p:nvSpPr>
        <p:spPr>
          <a:xfrm>
            <a:off x="3594970" y="1482950"/>
            <a:ext cx="0" cy="3349625"/>
          </a:xfrm>
          <a:custGeom>
            <a:avLst/>
            <a:gdLst/>
            <a:ahLst/>
            <a:cxnLst/>
            <a:rect l="l" t="t" r="r" b="b"/>
            <a:pathLst>
              <a:path h="3349625">
                <a:moveTo>
                  <a:pt x="0" y="0"/>
                </a:moveTo>
                <a:lnTo>
                  <a:pt x="0" y="3349383"/>
                </a:lnTo>
              </a:path>
            </a:pathLst>
          </a:custGeom>
          <a:ln w="25400">
            <a:solidFill>
              <a:srgbClr val="000000"/>
            </a:solidFill>
          </a:ln>
        </p:spPr>
        <p:txBody>
          <a:bodyPr wrap="square" lIns="0" tIns="0" rIns="0" bIns="0" rtlCol="0"/>
          <a:lstStyle/>
          <a:p>
            <a:endParaRPr/>
          </a:p>
        </p:txBody>
      </p:sp>
      <p:sp>
        <p:nvSpPr>
          <p:cNvPr id="20" name="object 19">
            <a:extLst>
              <a:ext uri="{FF2B5EF4-FFF2-40B4-BE49-F238E27FC236}">
                <a16:creationId xmlns:a16="http://schemas.microsoft.com/office/drawing/2014/main" id="{C4C84099-1BDE-99DE-5468-25DCA106BB52}"/>
              </a:ext>
            </a:extLst>
          </p:cNvPr>
          <p:cNvSpPr txBox="1"/>
          <p:nvPr/>
        </p:nvSpPr>
        <p:spPr>
          <a:xfrm>
            <a:off x="6980419" y="1855740"/>
            <a:ext cx="2385695"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10</a:t>
            </a:r>
            <a:r>
              <a:rPr lang="en-GB" sz="2400" spc="160" dirty="0">
                <a:latin typeface="Times New Roman"/>
                <a:cs typeface="Times New Roman"/>
              </a:rPr>
              <a:t> </a:t>
            </a:r>
            <a:r>
              <a:rPr sz="2400" spc="200" dirty="0">
                <a:latin typeface="Times New Roman"/>
                <a:cs typeface="Times New Roman"/>
              </a:rPr>
              <a:t>11011</a:t>
            </a:r>
            <a:endParaRPr sz="2400" dirty="0">
              <a:latin typeface="Times New Roman"/>
              <a:cs typeface="Times New Roman"/>
            </a:endParaRPr>
          </a:p>
        </p:txBody>
      </p:sp>
      <p:sp>
        <p:nvSpPr>
          <p:cNvPr id="21" name="object 20">
            <a:extLst>
              <a:ext uri="{FF2B5EF4-FFF2-40B4-BE49-F238E27FC236}">
                <a16:creationId xmlns:a16="http://schemas.microsoft.com/office/drawing/2014/main" id="{C0557287-AB92-8FCC-716F-BD5FDFAD81B5}"/>
              </a:ext>
            </a:extLst>
          </p:cNvPr>
          <p:cNvSpPr txBox="1"/>
          <p:nvPr/>
        </p:nvSpPr>
        <p:spPr>
          <a:xfrm>
            <a:off x="7431006" y="2242092"/>
            <a:ext cx="574040" cy="756920"/>
          </a:xfrm>
          <a:prstGeom prst="rect">
            <a:avLst/>
          </a:prstGeom>
        </p:spPr>
        <p:txBody>
          <a:bodyPr vert="horz" wrap="square" lIns="0" tIns="12700" rIns="0" bIns="0" rtlCol="0">
            <a:spAutoFit/>
          </a:bodyPr>
          <a:lstStyle/>
          <a:p>
            <a:pPr marL="12700">
              <a:lnSpc>
                <a:spcPct val="100000"/>
              </a:lnSpc>
              <a:spcBef>
                <a:spcPts val="100"/>
              </a:spcBef>
              <a:tabLst>
                <a:tab pos="560705"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dirty="0">
              <a:latin typeface="Times New Roman"/>
              <a:cs typeface="Times New Roman"/>
            </a:endParaRPr>
          </a:p>
          <a:p>
            <a:pPr marL="12700">
              <a:lnSpc>
                <a:spcPct val="100000"/>
              </a:lnSpc>
            </a:pPr>
            <a:r>
              <a:rPr sz="2400" spc="160" dirty="0">
                <a:latin typeface="Times New Roman"/>
                <a:cs typeface="Times New Roman"/>
              </a:rPr>
              <a:t>010</a:t>
            </a:r>
            <a:r>
              <a:rPr sz="2400" spc="-360" dirty="0">
                <a:latin typeface="Times New Roman"/>
                <a:cs typeface="Times New Roman"/>
              </a:rPr>
              <a:t> </a:t>
            </a:r>
            <a:endParaRPr sz="2400" dirty="0">
              <a:latin typeface="Times New Roman"/>
              <a:cs typeface="Times New Roman"/>
            </a:endParaRPr>
          </a:p>
        </p:txBody>
      </p:sp>
      <p:sp>
        <p:nvSpPr>
          <p:cNvPr id="22" name="object 21">
            <a:extLst>
              <a:ext uri="{FF2B5EF4-FFF2-40B4-BE49-F238E27FC236}">
                <a16:creationId xmlns:a16="http://schemas.microsoft.com/office/drawing/2014/main" id="{30B727B0-2D5C-3E87-AEFA-D136E17C7C2B}"/>
              </a:ext>
            </a:extLst>
          </p:cNvPr>
          <p:cNvSpPr txBox="1"/>
          <p:nvPr/>
        </p:nvSpPr>
        <p:spPr>
          <a:xfrm>
            <a:off x="7613885" y="2973612"/>
            <a:ext cx="391160" cy="391160"/>
          </a:xfrm>
          <a:prstGeom prst="rect">
            <a:avLst/>
          </a:prstGeom>
        </p:spPr>
        <p:txBody>
          <a:bodyPr vert="horz" wrap="square" lIns="0" tIns="12700" rIns="0" bIns="0" rtlCol="0">
            <a:spAutoFit/>
          </a:bodyPr>
          <a:lstStyle/>
          <a:p>
            <a:pPr marL="12700">
              <a:lnSpc>
                <a:spcPct val="100000"/>
              </a:lnSpc>
              <a:spcBef>
                <a:spcPts val="100"/>
              </a:spcBef>
            </a:pPr>
            <a:r>
              <a:rPr sz="2400" spc="120" dirty="0">
                <a:latin typeface="Times New Roman"/>
                <a:cs typeface="Times New Roman"/>
              </a:rPr>
              <a:t>10</a:t>
            </a:r>
            <a:r>
              <a:rPr sz="2400" spc="-360" dirty="0">
                <a:latin typeface="Times New Roman"/>
                <a:cs typeface="Times New Roman"/>
              </a:rPr>
              <a:t> </a:t>
            </a:r>
            <a:endParaRPr sz="2400">
              <a:latin typeface="Times New Roman"/>
              <a:cs typeface="Times New Roman"/>
            </a:endParaRPr>
          </a:p>
        </p:txBody>
      </p:sp>
      <p:sp>
        <p:nvSpPr>
          <p:cNvPr id="23" name="object 22">
            <a:extLst>
              <a:ext uri="{FF2B5EF4-FFF2-40B4-BE49-F238E27FC236}">
                <a16:creationId xmlns:a16="http://schemas.microsoft.com/office/drawing/2014/main" id="{FB58FAD8-FC09-986A-361B-690C23632E91}"/>
              </a:ext>
            </a:extLst>
          </p:cNvPr>
          <p:cNvSpPr/>
          <p:nvPr/>
        </p:nvSpPr>
        <p:spPr>
          <a:xfrm>
            <a:off x="7626585" y="3315496"/>
            <a:ext cx="548640" cy="15240"/>
          </a:xfrm>
          <a:custGeom>
            <a:avLst/>
            <a:gdLst/>
            <a:ahLst/>
            <a:cxnLst/>
            <a:rect l="l" t="t" r="r" b="b"/>
            <a:pathLst>
              <a:path w="548640" h="15239">
                <a:moveTo>
                  <a:pt x="548640" y="0"/>
                </a:moveTo>
                <a:lnTo>
                  <a:pt x="0" y="0"/>
                </a:lnTo>
                <a:lnTo>
                  <a:pt x="0" y="15239"/>
                </a:lnTo>
                <a:lnTo>
                  <a:pt x="548640" y="15239"/>
                </a:lnTo>
                <a:lnTo>
                  <a:pt x="548640"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31AEF442-7233-2166-3A63-381A8FFCBF81}"/>
              </a:ext>
            </a:extLst>
          </p:cNvPr>
          <p:cNvSpPr txBox="1"/>
          <p:nvPr/>
        </p:nvSpPr>
        <p:spPr>
          <a:xfrm>
            <a:off x="7613885" y="3339373"/>
            <a:ext cx="574040" cy="391160"/>
          </a:xfrm>
          <a:prstGeom prst="rect">
            <a:avLst/>
          </a:prstGeom>
        </p:spPr>
        <p:txBody>
          <a:bodyPr vert="horz" wrap="square" lIns="0" tIns="12700" rIns="0" bIns="0" rtlCol="0">
            <a:spAutoFit/>
          </a:bodyPr>
          <a:lstStyle/>
          <a:p>
            <a:pPr marL="12700">
              <a:lnSpc>
                <a:spcPct val="100000"/>
              </a:lnSpc>
              <a:spcBef>
                <a:spcPts val="100"/>
              </a:spcBef>
            </a:pPr>
            <a:r>
              <a:rPr sz="2400" spc="160" dirty="0">
                <a:latin typeface="Times New Roman"/>
                <a:cs typeface="Times New Roman"/>
              </a:rPr>
              <a:t>001</a:t>
            </a:r>
            <a:r>
              <a:rPr sz="2400" spc="-360" dirty="0">
                <a:latin typeface="Times New Roman"/>
                <a:cs typeface="Times New Roman"/>
              </a:rPr>
              <a:t> </a:t>
            </a:r>
            <a:endParaRPr sz="2400">
              <a:latin typeface="Times New Roman"/>
              <a:cs typeface="Times New Roman"/>
            </a:endParaRPr>
          </a:p>
        </p:txBody>
      </p:sp>
      <p:sp>
        <p:nvSpPr>
          <p:cNvPr id="25" name="object 24">
            <a:extLst>
              <a:ext uri="{FF2B5EF4-FFF2-40B4-BE49-F238E27FC236}">
                <a16:creationId xmlns:a16="http://schemas.microsoft.com/office/drawing/2014/main" id="{4FBA684E-DEC6-3226-F630-EF759A48AFE1}"/>
              </a:ext>
            </a:extLst>
          </p:cNvPr>
          <p:cNvSpPr txBox="1"/>
          <p:nvPr/>
        </p:nvSpPr>
        <p:spPr>
          <a:xfrm>
            <a:off x="7796766" y="3705132"/>
            <a:ext cx="572770" cy="391160"/>
          </a:xfrm>
          <a:prstGeom prst="rect">
            <a:avLst/>
          </a:prstGeom>
        </p:spPr>
        <p:txBody>
          <a:bodyPr vert="horz" wrap="square" lIns="0" tIns="12700" rIns="0" bIns="0" rtlCol="0">
            <a:spAutoFit/>
          </a:bodyPr>
          <a:lstStyle/>
          <a:p>
            <a:pPr marL="12700">
              <a:lnSpc>
                <a:spcPct val="100000"/>
              </a:lnSpc>
              <a:spcBef>
                <a:spcPts val="100"/>
              </a:spcBef>
              <a:tabLst>
                <a:tab pos="559435" algn="l"/>
              </a:tabLst>
            </a:pPr>
            <a:r>
              <a:rPr sz="2400" u="heavy" dirty="0">
                <a:uFill>
                  <a:solidFill>
                    <a:srgbClr val="000000"/>
                  </a:solidFill>
                </a:uFill>
                <a:latin typeface="Times New Roman"/>
                <a:cs typeface="Times New Roman"/>
              </a:rPr>
              <a:t>0</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	</a:t>
            </a:r>
            <a:endParaRPr sz="2400">
              <a:latin typeface="Times New Roman"/>
              <a:cs typeface="Times New Roman"/>
            </a:endParaRPr>
          </a:p>
        </p:txBody>
      </p:sp>
      <p:sp>
        <p:nvSpPr>
          <p:cNvPr id="26" name="object 25">
            <a:extLst>
              <a:ext uri="{FF2B5EF4-FFF2-40B4-BE49-F238E27FC236}">
                <a16:creationId xmlns:a16="http://schemas.microsoft.com/office/drawing/2014/main" id="{C99A3BD0-A88C-289E-AB70-A0AAF2401E99}"/>
              </a:ext>
            </a:extLst>
          </p:cNvPr>
          <p:cNvSpPr txBox="1"/>
          <p:nvPr/>
        </p:nvSpPr>
        <p:spPr>
          <a:xfrm>
            <a:off x="7796766" y="4070892"/>
            <a:ext cx="574040" cy="1122680"/>
          </a:xfrm>
          <a:prstGeom prst="rect">
            <a:avLst/>
          </a:prstGeom>
        </p:spPr>
        <p:txBody>
          <a:bodyPr vert="horz" wrap="square" lIns="0" tIns="12700" rIns="0" bIns="0" rtlCol="0">
            <a:spAutoFit/>
          </a:bodyPr>
          <a:lstStyle/>
          <a:p>
            <a:pPr marR="21590" algn="r">
              <a:lnSpc>
                <a:spcPct val="100000"/>
              </a:lnSpc>
              <a:spcBef>
                <a:spcPts val="100"/>
              </a:spcBef>
            </a:pPr>
            <a:r>
              <a:rPr sz="2400" spc="160" dirty="0">
                <a:latin typeface="Times New Roman"/>
                <a:cs typeface="Times New Roman"/>
              </a:rPr>
              <a:t>01</a:t>
            </a:r>
            <a:r>
              <a:rPr lang="en-GB" sz="2400" spc="160" dirty="0">
                <a:latin typeface="Times New Roman"/>
                <a:cs typeface="Times New Roman"/>
              </a:rPr>
              <a:t>1</a:t>
            </a:r>
            <a:r>
              <a:rPr sz="2400" spc="-360" dirty="0">
                <a:latin typeface="Times New Roman"/>
                <a:cs typeface="Times New Roman"/>
              </a:rPr>
              <a:t> </a:t>
            </a:r>
            <a:endParaRPr sz="2400" dirty="0">
              <a:latin typeface="Times New Roman"/>
              <a:cs typeface="Times New Roman"/>
            </a:endParaRPr>
          </a:p>
          <a:p>
            <a:pPr marR="5080" algn="r">
              <a:lnSpc>
                <a:spcPct val="100000"/>
              </a:lnSpc>
            </a:pPr>
            <a:r>
              <a:rPr lang="en-GB" sz="2400" u="heavy" spc="185" dirty="0">
                <a:uFill>
                  <a:solidFill>
                    <a:srgbClr val="000000"/>
                  </a:solidFill>
                </a:uFill>
                <a:latin typeface="Times New Roman"/>
                <a:cs typeface="Times New Roman"/>
              </a:rPr>
              <a:t>10</a:t>
            </a:r>
            <a:r>
              <a:rPr sz="2400" u="heavy" spc="-229" dirty="0">
                <a:uFill>
                  <a:solidFill>
                    <a:srgbClr val="000000"/>
                  </a:solidFill>
                </a:uFill>
                <a:latin typeface="Times New Roman"/>
                <a:cs typeface="Times New Roman"/>
              </a:rPr>
              <a:t> </a:t>
            </a:r>
            <a:endParaRPr sz="2400" dirty="0">
              <a:latin typeface="Times New Roman"/>
              <a:cs typeface="Times New Roman"/>
            </a:endParaRPr>
          </a:p>
          <a:p>
            <a:pPr marR="5080" algn="r">
              <a:lnSpc>
                <a:spcPct val="100000"/>
              </a:lnSpc>
            </a:pPr>
            <a:r>
              <a:rPr lang="en-GB" sz="2400" spc="185" dirty="0">
                <a:latin typeface="Times New Roman"/>
                <a:cs typeface="Times New Roman"/>
              </a:rPr>
              <a:t>01</a:t>
            </a:r>
            <a:r>
              <a:rPr sz="2400" spc="-229" dirty="0">
                <a:latin typeface="Times New Roman"/>
                <a:cs typeface="Times New Roman"/>
              </a:rPr>
              <a:t> </a:t>
            </a:r>
            <a:endParaRPr sz="2400" dirty="0">
              <a:latin typeface="Times New Roman"/>
              <a:cs typeface="Times New Roman"/>
            </a:endParaRPr>
          </a:p>
        </p:txBody>
      </p:sp>
      <p:sp>
        <p:nvSpPr>
          <p:cNvPr id="36" name="object 35">
            <a:extLst>
              <a:ext uri="{FF2B5EF4-FFF2-40B4-BE49-F238E27FC236}">
                <a16:creationId xmlns:a16="http://schemas.microsoft.com/office/drawing/2014/main" id="{3E69DB28-2D6B-73F0-51A0-FC232B2780DC}"/>
              </a:ext>
            </a:extLst>
          </p:cNvPr>
          <p:cNvSpPr/>
          <p:nvPr/>
        </p:nvSpPr>
        <p:spPr>
          <a:xfrm>
            <a:off x="6822040" y="1930244"/>
            <a:ext cx="0" cy="2871470"/>
          </a:xfrm>
          <a:custGeom>
            <a:avLst/>
            <a:gdLst/>
            <a:ahLst/>
            <a:cxnLst/>
            <a:rect l="l" t="t" r="r" b="b"/>
            <a:pathLst>
              <a:path h="2871470">
                <a:moveTo>
                  <a:pt x="0" y="0"/>
                </a:moveTo>
                <a:lnTo>
                  <a:pt x="0" y="2871025"/>
                </a:lnTo>
              </a:path>
            </a:pathLst>
          </a:custGeom>
          <a:ln w="9525">
            <a:solidFill>
              <a:srgbClr val="000000"/>
            </a:solidFill>
          </a:ln>
        </p:spPr>
        <p:txBody>
          <a:bodyPr wrap="square" lIns="0" tIns="0" rIns="0" bIns="0" rtlCol="0"/>
          <a:lstStyle/>
          <a:p>
            <a:endParaRPr/>
          </a:p>
        </p:txBody>
      </p:sp>
      <p:sp>
        <p:nvSpPr>
          <p:cNvPr id="37" name="object 36">
            <a:extLst>
              <a:ext uri="{FF2B5EF4-FFF2-40B4-BE49-F238E27FC236}">
                <a16:creationId xmlns:a16="http://schemas.microsoft.com/office/drawing/2014/main" id="{4DFB6678-70B5-5477-7CE2-89FEB069EEBF}"/>
              </a:ext>
            </a:extLst>
          </p:cNvPr>
          <p:cNvSpPr txBox="1"/>
          <p:nvPr/>
        </p:nvSpPr>
        <p:spPr>
          <a:xfrm>
            <a:off x="988049" y="895016"/>
            <a:ext cx="6890891" cy="1448282"/>
          </a:xfrm>
          <a:prstGeom prst="rect">
            <a:avLst/>
          </a:prstGeom>
        </p:spPr>
        <p:txBody>
          <a:bodyPr vert="horz" wrap="square" lIns="0" tIns="12700" rIns="0" bIns="0" rtlCol="0">
            <a:spAutoFit/>
          </a:bodyPr>
          <a:lstStyle/>
          <a:p>
            <a:pPr marL="12700" marR="5080" indent="25400">
              <a:lnSpc>
                <a:spcPct val="133400"/>
              </a:lnSpc>
              <a:spcBef>
                <a:spcPts val="100"/>
              </a:spcBef>
              <a:tabLst>
                <a:tab pos="2864485" algn="l"/>
                <a:tab pos="4196080" algn="l"/>
              </a:tabLst>
            </a:pPr>
            <a:r>
              <a:rPr lang="en-GB" sz="2400" spc="5" dirty="0">
                <a:latin typeface="Times New Roman"/>
                <a:cs typeface="Times New Roman"/>
              </a:rPr>
              <a:t> </a:t>
            </a:r>
            <a:endParaRPr lang="en-GB" sz="2400" dirty="0">
              <a:latin typeface="Times New Roman"/>
              <a:cs typeface="Times New Roman"/>
            </a:endParaRPr>
          </a:p>
          <a:p>
            <a:pPr marL="12700" marR="5080" indent="25400">
              <a:lnSpc>
                <a:spcPct val="133400"/>
              </a:lnSpc>
              <a:spcBef>
                <a:spcPts val="100"/>
              </a:spcBef>
              <a:tabLst>
                <a:tab pos="2864485" algn="l"/>
                <a:tab pos="4196080" algn="l"/>
              </a:tabLst>
            </a:pPr>
            <a:r>
              <a:rPr lang="en-GB" sz="2400" dirty="0">
                <a:latin typeface="Times New Roman"/>
                <a:cs typeface="Times New Roman"/>
              </a:rPr>
              <a:t>          116	         </a:t>
            </a:r>
            <a:r>
              <a:rPr lang="en-GB" sz="2400" spc="100" dirty="0">
                <a:latin typeface="Times New Roman" panose="02020603050405020304" pitchFamily="18" charset="0"/>
                <a:cs typeface="Times New Roman" panose="02020603050405020304" pitchFamily="18" charset="0"/>
              </a:rPr>
              <a:t>110</a:t>
            </a:r>
            <a:r>
              <a:rPr lang="en-GB" sz="2400" dirty="0">
                <a:latin typeface="Times New Roman" panose="02020603050405020304" pitchFamily="18" charset="0"/>
                <a:cs typeface="Times New Roman" panose="02020603050405020304" pitchFamily="18" charset="0"/>
              </a:rPr>
              <a:t> </a:t>
            </a:r>
            <a:r>
              <a:rPr lang="en-GB" sz="2400" spc="5" dirty="0">
                <a:latin typeface="Times New Roman"/>
                <a:cs typeface="Times New Roman"/>
              </a:rPr>
              <a:t>              </a:t>
            </a:r>
            <a:r>
              <a:rPr lang="en-GB" sz="2400" spc="160" dirty="0">
                <a:latin typeface="Times New Roman"/>
                <a:cs typeface="Times New Roman"/>
              </a:rPr>
              <a:t>  </a:t>
            </a:r>
            <a:r>
              <a:rPr lang="en-GB" sz="2400" spc="40" dirty="0">
                <a:latin typeface="Times New Roman"/>
                <a:cs typeface="Times New Roman"/>
              </a:rPr>
              <a:t>               13   1</a:t>
            </a:r>
            <a:r>
              <a:rPr lang="en-GB" sz="2400" spc="190" dirty="0">
                <a:latin typeface="Times New Roman"/>
                <a:cs typeface="Times New Roman"/>
              </a:rPr>
              <a:t>514</a:t>
            </a:r>
            <a:r>
              <a:rPr lang="en-GB" sz="2400" spc="160" dirty="0">
                <a:latin typeface="Times New Roman"/>
                <a:cs typeface="Times New Roman"/>
              </a:rPr>
              <a:t>	</a:t>
            </a:r>
            <a:r>
              <a:rPr lang="en-GB" sz="2400" spc="65" dirty="0">
                <a:latin typeface="Times New Roman" panose="02020603050405020304" pitchFamily="18" charset="0"/>
                <a:cs typeface="Times New Roman" panose="02020603050405020304" pitchFamily="18" charset="0"/>
              </a:rPr>
              <a:t>10</a:t>
            </a:r>
            <a:r>
              <a:rPr lang="en-GB" sz="2400" spc="-30" dirty="0">
                <a:latin typeface="Times New Roman" panose="02020603050405020304" pitchFamily="18" charset="0"/>
                <a:cs typeface="Times New Roman" panose="02020603050405020304" pitchFamily="18" charset="0"/>
              </a:rPr>
              <a:t>   </a:t>
            </a:r>
            <a:r>
              <a:rPr lang="en-GB" sz="2400" spc="80" dirty="0">
                <a:latin typeface="Times New Roman" panose="02020603050405020304" pitchFamily="18" charset="0"/>
                <a:cs typeface="Times New Roman" panose="02020603050405020304" pitchFamily="18" charset="0"/>
              </a:rPr>
              <a:t>1101</a:t>
            </a:r>
            <a:endParaRPr lang="en-GB" sz="2400" dirty="0">
              <a:latin typeface="Times New Roman" panose="02020603050405020304" pitchFamily="18" charset="0"/>
              <a:cs typeface="Times New Roman" panose="02020603050405020304" pitchFamily="18" charset="0"/>
            </a:endParaRPr>
          </a:p>
        </p:txBody>
      </p:sp>
      <p:sp>
        <p:nvSpPr>
          <p:cNvPr id="38" name="object 37">
            <a:extLst>
              <a:ext uri="{FF2B5EF4-FFF2-40B4-BE49-F238E27FC236}">
                <a16:creationId xmlns:a16="http://schemas.microsoft.com/office/drawing/2014/main" id="{97783010-D7C9-2DC7-CE5D-A61998B34424}"/>
              </a:ext>
            </a:extLst>
          </p:cNvPr>
          <p:cNvSpPr txBox="1"/>
          <p:nvPr/>
        </p:nvSpPr>
        <p:spPr>
          <a:xfrm>
            <a:off x="1535030" y="2338421"/>
            <a:ext cx="3243580" cy="39116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sz="2400" spc="120" dirty="0">
                <a:latin typeface="Times New Roman"/>
                <a:cs typeface="Times New Roman"/>
              </a:rPr>
              <a:t>13</a:t>
            </a:r>
            <a:r>
              <a:rPr lang="en-SE" sz="2400" spc="120" dirty="0">
                <a:latin typeface="Times New Roman"/>
                <a:cs typeface="Times New Roman"/>
              </a:rPr>
              <a:t>	1</a:t>
            </a:r>
            <a:r>
              <a:rPr sz="2400" spc="120" dirty="0">
                <a:latin typeface="Times New Roman"/>
                <a:cs typeface="Times New Roman"/>
              </a:rPr>
              <a:t>0</a:t>
            </a:r>
            <a:r>
              <a:rPr sz="2400" spc="-360" dirty="0">
                <a:latin typeface="Times New Roman"/>
                <a:cs typeface="Times New Roman"/>
              </a:rPr>
              <a:t> </a:t>
            </a:r>
            <a:endParaRPr sz="2400" dirty="0">
              <a:latin typeface="Times New Roman"/>
              <a:cs typeface="Times New Roman"/>
            </a:endParaRPr>
          </a:p>
        </p:txBody>
      </p:sp>
      <p:sp>
        <p:nvSpPr>
          <p:cNvPr id="39" name="object 38">
            <a:extLst>
              <a:ext uri="{FF2B5EF4-FFF2-40B4-BE49-F238E27FC236}">
                <a16:creationId xmlns:a16="http://schemas.microsoft.com/office/drawing/2014/main" id="{CC0BBA8A-22E1-CFFE-7F2F-B8F924DAD096}"/>
              </a:ext>
            </a:extLst>
          </p:cNvPr>
          <p:cNvSpPr/>
          <p:nvPr/>
        </p:nvSpPr>
        <p:spPr>
          <a:xfrm>
            <a:off x="1547730" y="2680306"/>
            <a:ext cx="548640" cy="15240"/>
          </a:xfrm>
          <a:custGeom>
            <a:avLst/>
            <a:gdLst/>
            <a:ahLst/>
            <a:cxnLst/>
            <a:rect l="l" t="t" r="r" b="b"/>
            <a:pathLst>
              <a:path w="548640" h="15239">
                <a:moveTo>
                  <a:pt x="548640" y="0"/>
                </a:moveTo>
                <a:lnTo>
                  <a:pt x="0" y="0"/>
                </a:lnTo>
                <a:lnTo>
                  <a:pt x="0" y="15240"/>
                </a:lnTo>
                <a:lnTo>
                  <a:pt x="548640" y="15240"/>
                </a:lnTo>
                <a:lnTo>
                  <a:pt x="548640" y="0"/>
                </a:lnTo>
                <a:close/>
              </a:path>
            </a:pathLst>
          </a:custGeom>
          <a:solidFill>
            <a:srgbClr val="000000"/>
          </a:solidFill>
        </p:spPr>
        <p:txBody>
          <a:bodyPr wrap="square" lIns="0" tIns="0" rIns="0" bIns="0" rtlCol="0"/>
          <a:lstStyle/>
          <a:p>
            <a:endParaRPr/>
          </a:p>
        </p:txBody>
      </p:sp>
      <p:sp>
        <p:nvSpPr>
          <p:cNvPr id="40" name="object 39">
            <a:extLst>
              <a:ext uri="{FF2B5EF4-FFF2-40B4-BE49-F238E27FC236}">
                <a16:creationId xmlns:a16="http://schemas.microsoft.com/office/drawing/2014/main" id="{C2895DC7-0DB7-9039-0BC6-2B4FB86DF31C}"/>
              </a:ext>
            </a:extLst>
          </p:cNvPr>
          <p:cNvSpPr txBox="1"/>
          <p:nvPr/>
        </p:nvSpPr>
        <p:spPr>
          <a:xfrm>
            <a:off x="1535030" y="2704182"/>
            <a:ext cx="3609340" cy="756920"/>
          </a:xfrm>
          <a:prstGeom prst="rect">
            <a:avLst/>
          </a:prstGeom>
        </p:spPr>
        <p:txBody>
          <a:bodyPr vert="horz" wrap="square" lIns="0" tIns="12700" rIns="0" bIns="0" rtlCol="0">
            <a:spAutoFit/>
          </a:bodyPr>
          <a:lstStyle/>
          <a:p>
            <a:pPr marL="12700">
              <a:lnSpc>
                <a:spcPct val="100000"/>
              </a:lnSpc>
              <a:spcBef>
                <a:spcPts val="100"/>
              </a:spcBef>
              <a:tabLst>
                <a:tab pos="2864485" algn="l"/>
              </a:tabLst>
            </a:pPr>
            <a:r>
              <a:rPr lang="en-GB" sz="2400" spc="160" dirty="0">
                <a:latin typeface="Times New Roman"/>
                <a:cs typeface="Times New Roman"/>
              </a:rPr>
              <a:t>  </a:t>
            </a:r>
            <a:r>
              <a:rPr sz="2400" spc="160" dirty="0">
                <a:latin typeface="Times New Roman"/>
                <a:cs typeface="Times New Roman"/>
              </a:rPr>
              <a:t>21</a:t>
            </a:r>
            <a:r>
              <a:rPr sz="2400" b="1" spc="160" dirty="0">
                <a:latin typeface="Times New Roman"/>
                <a:cs typeface="Times New Roman"/>
              </a:rPr>
              <a:t>	</a:t>
            </a:r>
            <a:r>
              <a:rPr lang="en-SE" sz="2400" spc="160" dirty="0">
                <a:latin typeface="Times New Roman"/>
                <a:cs typeface="Times New Roman"/>
              </a:rPr>
              <a:t>0</a:t>
            </a:r>
            <a:r>
              <a:rPr sz="2400" spc="160" dirty="0">
                <a:latin typeface="Times New Roman"/>
                <a:cs typeface="Times New Roman"/>
              </a:rPr>
              <a:t>10</a:t>
            </a:r>
            <a:r>
              <a:rPr sz="2400" spc="-360" dirty="0">
                <a:latin typeface="Times New Roman"/>
                <a:cs typeface="Times New Roman"/>
              </a:rPr>
              <a:t> </a:t>
            </a:r>
            <a:endParaRPr sz="2400" dirty="0">
              <a:latin typeface="Times New Roman"/>
              <a:cs typeface="Times New Roman"/>
            </a:endParaRPr>
          </a:p>
          <a:p>
            <a:pPr marL="195580">
              <a:lnSpc>
                <a:spcPct val="100000"/>
              </a:lnSpc>
              <a:tabLst>
                <a:tab pos="743585" algn="l"/>
                <a:tab pos="3047365" algn="l"/>
                <a:tab pos="3596004" algn="l"/>
              </a:tabLst>
            </a:pP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3</a:t>
            </a:r>
            <a:r>
              <a:rPr lang="en-SE" sz="2400" u="heavy" dirty="0">
                <a:uFill>
                  <a:solidFill>
                    <a:srgbClr val="000000"/>
                  </a:solidFill>
                </a:uFill>
                <a:latin typeface="Times New Roman"/>
                <a:cs typeface="Times New Roman"/>
              </a:rPr>
              <a:t>	</a:t>
            </a:r>
            <a:r>
              <a:rPr sz="2400" dirty="0">
                <a:latin typeface="Times New Roman"/>
                <a:cs typeface="Times New Roman"/>
              </a:rPr>
              <a:t>	</a:t>
            </a:r>
            <a:r>
              <a:rPr sz="2400" u="heavy" dirty="0">
                <a:uFill>
                  <a:solidFill>
                    <a:srgbClr val="000000"/>
                  </a:solidFill>
                </a:uFill>
                <a:latin typeface="Times New Roman"/>
                <a:cs typeface="Times New Roman"/>
              </a:rPr>
              <a:t>1</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0</a:t>
            </a:r>
            <a:r>
              <a:rPr lang="en-SE" sz="2400" u="heavy" dirty="0">
                <a:uFill>
                  <a:solidFill>
                    <a:srgbClr val="000000"/>
                  </a:solidFill>
                </a:uFill>
                <a:latin typeface="Times New Roman"/>
                <a:cs typeface="Times New Roman"/>
              </a:rPr>
              <a:t>	</a:t>
            </a:r>
            <a:endParaRPr sz="2400" dirty="0">
              <a:latin typeface="Times New Roman"/>
              <a:cs typeface="Times New Roman"/>
            </a:endParaRPr>
          </a:p>
        </p:txBody>
      </p:sp>
      <p:sp>
        <p:nvSpPr>
          <p:cNvPr id="41" name="object 40">
            <a:extLst>
              <a:ext uri="{FF2B5EF4-FFF2-40B4-BE49-F238E27FC236}">
                <a16:creationId xmlns:a16="http://schemas.microsoft.com/office/drawing/2014/main" id="{E4037F21-5221-2326-3668-21C4AF15D019}"/>
              </a:ext>
            </a:extLst>
          </p:cNvPr>
          <p:cNvSpPr txBox="1"/>
          <p:nvPr/>
        </p:nvSpPr>
        <p:spPr>
          <a:xfrm>
            <a:off x="1717911" y="3435702"/>
            <a:ext cx="755650" cy="1122680"/>
          </a:xfrm>
          <a:prstGeom prst="rect">
            <a:avLst/>
          </a:prstGeom>
        </p:spPr>
        <p:txBody>
          <a:bodyPr vert="horz" wrap="square" lIns="0" tIns="12700" rIns="0" bIns="0" rtlCol="0">
            <a:spAutoFit/>
          </a:bodyPr>
          <a:lstStyle/>
          <a:p>
            <a:pPr marL="12700">
              <a:lnSpc>
                <a:spcPct val="100000"/>
              </a:lnSpc>
              <a:spcBef>
                <a:spcPts val="100"/>
              </a:spcBef>
            </a:pPr>
            <a:r>
              <a:rPr lang="en-GB" sz="2400" spc="160" dirty="0">
                <a:latin typeface="Times New Roman"/>
                <a:cs typeface="Times New Roman"/>
              </a:rPr>
              <a:t>  </a:t>
            </a:r>
            <a:r>
              <a:rPr sz="2400" spc="160" dirty="0">
                <a:latin typeface="Times New Roman"/>
                <a:cs typeface="Times New Roman"/>
              </a:rPr>
              <a:t>84</a:t>
            </a:r>
            <a:r>
              <a:rPr sz="2400" spc="-360" dirty="0">
                <a:latin typeface="Times New Roman"/>
                <a:cs typeface="Times New Roman"/>
              </a:rPr>
              <a:t> </a:t>
            </a:r>
            <a:endParaRPr sz="2400" dirty="0">
              <a:latin typeface="Times New Roman"/>
              <a:cs typeface="Times New Roman"/>
            </a:endParaRPr>
          </a:p>
          <a:p>
            <a:pPr marL="194945">
              <a:lnSpc>
                <a:spcPct val="100000"/>
              </a:lnSpc>
              <a:tabLst>
                <a:tab pos="742315" algn="l"/>
              </a:tabLst>
            </a:pPr>
            <a:r>
              <a:rPr sz="2400" u="heavy" dirty="0">
                <a:uFill>
                  <a:solidFill>
                    <a:srgbClr val="000000"/>
                  </a:solidFill>
                </a:uFill>
                <a:latin typeface="Times New Roman"/>
                <a:cs typeface="Times New Roman"/>
              </a:rPr>
              <a:t>7</a:t>
            </a:r>
            <a:r>
              <a:rPr sz="2400" u="heavy" spc="-360" dirty="0">
                <a:uFill>
                  <a:solidFill>
                    <a:srgbClr val="000000"/>
                  </a:solidFill>
                </a:uFill>
                <a:latin typeface="Times New Roman"/>
                <a:cs typeface="Times New Roman"/>
              </a:rPr>
              <a:t> </a:t>
            </a:r>
            <a:r>
              <a:rPr sz="2400" u="heavy" dirty="0">
                <a:uFill>
                  <a:solidFill>
                    <a:srgbClr val="000000"/>
                  </a:solidFill>
                </a:uFill>
                <a:latin typeface="Times New Roman"/>
                <a:cs typeface="Times New Roman"/>
              </a:rPr>
              <a:t>8	</a:t>
            </a:r>
            <a:endParaRPr sz="2400" dirty="0">
              <a:latin typeface="Times New Roman"/>
              <a:cs typeface="Times New Roman"/>
            </a:endParaRPr>
          </a:p>
          <a:p>
            <a:pPr marL="194945">
              <a:lnSpc>
                <a:spcPct val="100000"/>
              </a:lnSpc>
            </a:pPr>
            <a:r>
              <a:rPr lang="en-GB" sz="2400" spc="120" dirty="0">
                <a:latin typeface="Times New Roman"/>
                <a:cs typeface="Times New Roman"/>
              </a:rPr>
              <a:t>  </a:t>
            </a:r>
            <a:r>
              <a:rPr sz="2400" spc="120" dirty="0">
                <a:latin typeface="Times New Roman"/>
                <a:cs typeface="Times New Roman"/>
              </a:rPr>
              <a:t>6</a:t>
            </a:r>
            <a:r>
              <a:rPr sz="2400" spc="-360" dirty="0">
                <a:latin typeface="Times New Roman"/>
                <a:cs typeface="Times New Roman"/>
              </a:rPr>
              <a:t> </a:t>
            </a:r>
            <a:endParaRPr sz="2400" dirty="0">
              <a:latin typeface="Times New Roman"/>
              <a:cs typeface="Times New Roman"/>
            </a:endParaRPr>
          </a:p>
        </p:txBody>
      </p:sp>
      <p:grpSp>
        <p:nvGrpSpPr>
          <p:cNvPr id="52" name="Group 51">
            <a:extLst>
              <a:ext uri="{FF2B5EF4-FFF2-40B4-BE49-F238E27FC236}">
                <a16:creationId xmlns:a16="http://schemas.microsoft.com/office/drawing/2014/main" id="{0839B9E1-D016-E381-E511-DDB0B9B1D1C8}"/>
              </a:ext>
            </a:extLst>
          </p:cNvPr>
          <p:cNvGrpSpPr/>
          <p:nvPr/>
        </p:nvGrpSpPr>
        <p:grpSpPr>
          <a:xfrm>
            <a:off x="1394218" y="1977443"/>
            <a:ext cx="1079343" cy="360977"/>
            <a:chOff x="7550151" y="1873802"/>
            <a:chExt cx="2658302" cy="323298"/>
          </a:xfrm>
        </p:grpSpPr>
        <p:grpSp>
          <p:nvGrpSpPr>
            <p:cNvPr id="53" name="Group 52">
              <a:extLst>
                <a:ext uri="{FF2B5EF4-FFF2-40B4-BE49-F238E27FC236}">
                  <a16:creationId xmlns:a16="http://schemas.microsoft.com/office/drawing/2014/main" id="{52A16AD9-9003-9500-0E21-9D72ADF7F946}"/>
                </a:ext>
              </a:extLst>
            </p:cNvPr>
            <p:cNvGrpSpPr/>
            <p:nvPr/>
          </p:nvGrpSpPr>
          <p:grpSpPr>
            <a:xfrm>
              <a:off x="7550151" y="1873802"/>
              <a:ext cx="2658302" cy="323298"/>
              <a:chOff x="7572376" y="1842052"/>
              <a:chExt cx="2658302" cy="323298"/>
            </a:xfrm>
          </p:grpSpPr>
          <p:cxnSp>
            <p:nvCxnSpPr>
              <p:cNvPr id="55" name="Straight Connector 54">
                <a:extLst>
                  <a:ext uri="{FF2B5EF4-FFF2-40B4-BE49-F238E27FC236}">
                    <a16:creationId xmlns:a16="http://schemas.microsoft.com/office/drawing/2014/main" id="{6457A97B-FC39-A16B-D6EA-8E0764060BFF}"/>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Pie 128">
                <a:extLst>
                  <a:ext uri="{FF2B5EF4-FFF2-40B4-BE49-F238E27FC236}">
                    <a16:creationId xmlns:a16="http://schemas.microsoft.com/office/drawing/2014/main" id="{684EF158-BD9E-58C7-7903-7E1485A47F8B}"/>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 name="Oval 53">
              <a:extLst>
                <a:ext uri="{FF2B5EF4-FFF2-40B4-BE49-F238E27FC236}">
                  <a16:creationId xmlns:a16="http://schemas.microsoft.com/office/drawing/2014/main" id="{9067F9B3-CDD9-5C86-4414-8781CE272B11}"/>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7" name="TextBox 56">
            <a:extLst>
              <a:ext uri="{FF2B5EF4-FFF2-40B4-BE49-F238E27FC236}">
                <a16:creationId xmlns:a16="http://schemas.microsoft.com/office/drawing/2014/main" id="{9B2BF130-3524-652B-983C-7317C7071EE8}"/>
              </a:ext>
            </a:extLst>
          </p:cNvPr>
          <p:cNvSpPr txBox="1"/>
          <p:nvPr/>
        </p:nvSpPr>
        <p:spPr>
          <a:xfrm>
            <a:off x="466191" y="5224061"/>
            <a:ext cx="5178067" cy="830997"/>
          </a:xfrm>
          <a:prstGeom prst="rect">
            <a:avLst/>
          </a:prstGeom>
          <a:noFill/>
        </p:spPr>
        <p:txBody>
          <a:bodyPr wrap="square" rtlCol="0">
            <a:spAutoFit/>
          </a:bodyPr>
          <a:lstStyle/>
          <a:p>
            <a:r>
              <a:rPr lang="en-GB" sz="2400" spc="-10" dirty="0">
                <a:latin typeface="Times New Roman"/>
                <a:cs typeface="Times New Roman"/>
              </a:rPr>
              <a:t>D</a:t>
            </a:r>
            <a:r>
              <a:rPr lang="en-GB" sz="2400" dirty="0">
                <a:latin typeface="Times New Roman"/>
                <a:cs typeface="Times New Roman"/>
              </a:rPr>
              <a:t>ec</a:t>
            </a:r>
            <a:r>
              <a:rPr lang="en-GB" sz="2400" spc="5" dirty="0">
                <a:latin typeface="Times New Roman"/>
                <a:cs typeface="Times New Roman"/>
              </a:rPr>
              <a:t>i</a:t>
            </a:r>
            <a:r>
              <a:rPr lang="en-GB" sz="2400" spc="-20" dirty="0">
                <a:latin typeface="Times New Roman"/>
                <a:cs typeface="Times New Roman"/>
              </a:rPr>
              <a:t>m</a:t>
            </a:r>
            <a:r>
              <a:rPr lang="en-GB" sz="2400" dirty="0">
                <a:latin typeface="Times New Roman"/>
                <a:cs typeface="Times New Roman"/>
              </a:rPr>
              <a:t>al</a:t>
            </a:r>
            <a:r>
              <a:rPr lang="en-GB" sz="2400" spc="-140" dirty="0">
                <a:latin typeface="Times New Roman"/>
                <a:cs typeface="Times New Roman"/>
              </a:rPr>
              <a:t> </a:t>
            </a:r>
            <a:r>
              <a:rPr lang="en-GB" sz="2400" spc="-10" dirty="0">
                <a:latin typeface="Times New Roman"/>
                <a:cs typeface="Times New Roman"/>
              </a:rPr>
              <a:t>A</a:t>
            </a:r>
            <a:r>
              <a:rPr lang="en-GB" sz="2400" dirty="0">
                <a:latin typeface="Times New Roman"/>
                <a:cs typeface="Times New Roman"/>
              </a:rPr>
              <a:t>rith</a:t>
            </a:r>
            <a:r>
              <a:rPr lang="en-GB" sz="2400" spc="-20" dirty="0">
                <a:latin typeface="Times New Roman"/>
                <a:cs typeface="Times New Roman"/>
              </a:rPr>
              <a:t>m</a:t>
            </a:r>
            <a:r>
              <a:rPr lang="en-GB" sz="2400" dirty="0">
                <a:latin typeface="Times New Roman"/>
                <a:cs typeface="Times New Roman"/>
              </a:rPr>
              <a:t>e</a:t>
            </a:r>
            <a:r>
              <a:rPr lang="en-GB" sz="2400" spc="5" dirty="0">
                <a:latin typeface="Times New Roman"/>
                <a:cs typeface="Times New Roman"/>
              </a:rPr>
              <a:t>ti</a:t>
            </a:r>
            <a:r>
              <a:rPr lang="en-GB" sz="2400" dirty="0">
                <a:latin typeface="Times New Roman"/>
                <a:cs typeface="Times New Roman"/>
              </a:rPr>
              <a:t>c:</a:t>
            </a:r>
          </a:p>
          <a:p>
            <a:r>
              <a:rPr lang="en-GB" sz="2400" dirty="0">
                <a:latin typeface="Times New Roman"/>
                <a:cs typeface="Times New Roman"/>
              </a:rPr>
              <a:t>1514/13=116, remainder 6</a:t>
            </a:r>
            <a:endParaRPr lang="en-SE" sz="2400" dirty="0"/>
          </a:p>
        </p:txBody>
      </p:sp>
      <p:grpSp>
        <p:nvGrpSpPr>
          <p:cNvPr id="63" name="Group 62">
            <a:extLst>
              <a:ext uri="{FF2B5EF4-FFF2-40B4-BE49-F238E27FC236}">
                <a16:creationId xmlns:a16="http://schemas.microsoft.com/office/drawing/2014/main" id="{A4B25AC3-1E65-9BC9-FADF-01E3544CB84C}"/>
              </a:ext>
            </a:extLst>
          </p:cNvPr>
          <p:cNvGrpSpPr/>
          <p:nvPr/>
        </p:nvGrpSpPr>
        <p:grpSpPr>
          <a:xfrm>
            <a:off x="4247677" y="1977443"/>
            <a:ext cx="1079343" cy="360977"/>
            <a:chOff x="7550151" y="1873802"/>
            <a:chExt cx="2658302" cy="323298"/>
          </a:xfrm>
        </p:grpSpPr>
        <p:grpSp>
          <p:nvGrpSpPr>
            <p:cNvPr id="64" name="Group 63">
              <a:extLst>
                <a:ext uri="{FF2B5EF4-FFF2-40B4-BE49-F238E27FC236}">
                  <a16:creationId xmlns:a16="http://schemas.microsoft.com/office/drawing/2014/main" id="{D79CFFD0-100C-0BF0-F33D-4023047B4C18}"/>
                </a:ext>
              </a:extLst>
            </p:cNvPr>
            <p:cNvGrpSpPr/>
            <p:nvPr/>
          </p:nvGrpSpPr>
          <p:grpSpPr>
            <a:xfrm>
              <a:off x="7550151" y="1873802"/>
              <a:ext cx="2658302" cy="323298"/>
              <a:chOff x="7572376" y="1842052"/>
              <a:chExt cx="2658302" cy="323298"/>
            </a:xfrm>
          </p:grpSpPr>
          <p:cxnSp>
            <p:nvCxnSpPr>
              <p:cNvPr id="66" name="Straight Connector 65">
                <a:extLst>
                  <a:ext uri="{FF2B5EF4-FFF2-40B4-BE49-F238E27FC236}">
                    <a16:creationId xmlns:a16="http://schemas.microsoft.com/office/drawing/2014/main" id="{C906B9F0-57CF-188D-B590-C9BAB2DBDC8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Pie 128">
                <a:extLst>
                  <a:ext uri="{FF2B5EF4-FFF2-40B4-BE49-F238E27FC236}">
                    <a16:creationId xmlns:a16="http://schemas.microsoft.com/office/drawing/2014/main" id="{57C91454-BBFC-8F65-11BE-7E3ADF04FC6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5" name="Oval 64">
              <a:extLst>
                <a:ext uri="{FF2B5EF4-FFF2-40B4-BE49-F238E27FC236}">
                  <a16:creationId xmlns:a16="http://schemas.microsoft.com/office/drawing/2014/main" id="{31C8F48A-AE85-BEB7-8F6C-46B9464A8DA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68" name="Group 67">
            <a:extLst>
              <a:ext uri="{FF2B5EF4-FFF2-40B4-BE49-F238E27FC236}">
                <a16:creationId xmlns:a16="http://schemas.microsoft.com/office/drawing/2014/main" id="{8B0FCD13-715D-D6E8-011A-342F441166A9}"/>
              </a:ext>
            </a:extLst>
          </p:cNvPr>
          <p:cNvGrpSpPr/>
          <p:nvPr/>
        </p:nvGrpSpPr>
        <p:grpSpPr>
          <a:xfrm>
            <a:off x="7327886" y="1906515"/>
            <a:ext cx="1079343" cy="360977"/>
            <a:chOff x="7550151" y="1873802"/>
            <a:chExt cx="2658302" cy="323298"/>
          </a:xfrm>
        </p:grpSpPr>
        <p:grpSp>
          <p:nvGrpSpPr>
            <p:cNvPr id="69" name="Group 68">
              <a:extLst>
                <a:ext uri="{FF2B5EF4-FFF2-40B4-BE49-F238E27FC236}">
                  <a16:creationId xmlns:a16="http://schemas.microsoft.com/office/drawing/2014/main" id="{23EECAF4-2F2F-4264-38FC-28B94A7D42BD}"/>
                </a:ext>
              </a:extLst>
            </p:cNvPr>
            <p:cNvGrpSpPr/>
            <p:nvPr/>
          </p:nvGrpSpPr>
          <p:grpSpPr>
            <a:xfrm>
              <a:off x="7550151" y="1873802"/>
              <a:ext cx="2658302" cy="323298"/>
              <a:chOff x="7572376" y="1842052"/>
              <a:chExt cx="2658302" cy="323298"/>
            </a:xfrm>
          </p:grpSpPr>
          <p:cxnSp>
            <p:nvCxnSpPr>
              <p:cNvPr id="71" name="Straight Connector 70">
                <a:extLst>
                  <a:ext uri="{FF2B5EF4-FFF2-40B4-BE49-F238E27FC236}">
                    <a16:creationId xmlns:a16="http://schemas.microsoft.com/office/drawing/2014/main" id="{02DA19A8-2A27-CA9B-58FD-08F3012969DE}"/>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Pie 128">
                <a:extLst>
                  <a:ext uri="{FF2B5EF4-FFF2-40B4-BE49-F238E27FC236}">
                    <a16:creationId xmlns:a16="http://schemas.microsoft.com/office/drawing/2014/main" id="{0D9B6FA0-0E3C-6293-752E-5EA76C87C7E3}"/>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0" name="Oval 69">
              <a:extLst>
                <a:ext uri="{FF2B5EF4-FFF2-40B4-BE49-F238E27FC236}">
                  <a16:creationId xmlns:a16="http://schemas.microsoft.com/office/drawing/2014/main" id="{88D4D995-6DB4-385B-0A9A-D66E09AD3A57}"/>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73" name="TextBox 72">
            <a:extLst>
              <a:ext uri="{FF2B5EF4-FFF2-40B4-BE49-F238E27FC236}">
                <a16:creationId xmlns:a16="http://schemas.microsoft.com/office/drawing/2014/main" id="{9862B36F-503D-B292-3E45-E31FC4DD3C3E}"/>
              </a:ext>
            </a:extLst>
          </p:cNvPr>
          <p:cNvSpPr txBox="1"/>
          <p:nvPr/>
        </p:nvSpPr>
        <p:spPr>
          <a:xfrm>
            <a:off x="7513139" y="1508267"/>
            <a:ext cx="1179480" cy="461665"/>
          </a:xfrm>
          <a:prstGeom prst="rect">
            <a:avLst/>
          </a:prstGeom>
          <a:noFill/>
        </p:spPr>
        <p:txBody>
          <a:bodyPr wrap="square" rtlCol="0">
            <a:spAutoFit/>
          </a:bodyPr>
          <a:lstStyle/>
          <a:p>
            <a:r>
              <a:rPr lang="en-SE" sz="2400" spc="200" dirty="0">
                <a:latin typeface="Times New Roman"/>
                <a:cs typeface="Times New Roman"/>
              </a:rPr>
              <a:t>110</a:t>
            </a:r>
            <a:r>
              <a:rPr lang="en-GB" sz="2400" spc="200" dirty="0">
                <a:latin typeface="Times New Roman"/>
                <a:cs typeface="Times New Roman"/>
              </a:rPr>
              <a:t>1</a:t>
            </a:r>
            <a:endParaRPr lang="en-SE" sz="2400" dirty="0"/>
          </a:p>
        </p:txBody>
      </p:sp>
      <p:sp>
        <p:nvSpPr>
          <p:cNvPr id="74" name="TextBox 73">
            <a:extLst>
              <a:ext uri="{FF2B5EF4-FFF2-40B4-BE49-F238E27FC236}">
                <a16:creationId xmlns:a16="http://schemas.microsoft.com/office/drawing/2014/main" id="{9AE7B537-0D78-7B78-37F5-6A1D1CE55B02}"/>
              </a:ext>
            </a:extLst>
          </p:cNvPr>
          <p:cNvSpPr txBox="1"/>
          <p:nvPr/>
        </p:nvSpPr>
        <p:spPr>
          <a:xfrm>
            <a:off x="4570257" y="5212853"/>
            <a:ext cx="5178067" cy="1200329"/>
          </a:xfrm>
          <a:prstGeom prst="rect">
            <a:avLst/>
          </a:prstGeom>
          <a:noFill/>
        </p:spPr>
        <p:txBody>
          <a:bodyPr wrap="square" rtlCol="0">
            <a:spAutoFit/>
          </a:bodyPr>
          <a:lstStyle/>
          <a:p>
            <a:r>
              <a:rPr lang="en-GB" sz="2400" spc="-10" dirty="0">
                <a:latin typeface="Times New Roman"/>
                <a:cs typeface="Times New Roman"/>
              </a:rPr>
              <a:t>Mod-2 Arithmetic:</a:t>
            </a:r>
          </a:p>
          <a:p>
            <a:r>
              <a:rPr lang="en-GB" sz="2400" dirty="0">
                <a:latin typeface="Times New Roman"/>
                <a:cs typeface="Times New Roman"/>
              </a:rPr>
              <a:t>1101/10=110, remainder 01</a:t>
            </a:r>
          </a:p>
          <a:p>
            <a:r>
              <a:rPr lang="en-GB" sz="2400" dirty="0">
                <a:latin typeface="Times New Roman"/>
                <a:cs typeface="Times New Roman"/>
              </a:rPr>
              <a:t>11011/10=1101, remainder 01</a:t>
            </a:r>
            <a:endParaRPr lang="en-SE" sz="2400" dirty="0"/>
          </a:p>
        </p:txBody>
      </p:sp>
      <p:cxnSp>
        <p:nvCxnSpPr>
          <p:cNvPr id="84" name="Straight Connector 83">
            <a:extLst>
              <a:ext uri="{FF2B5EF4-FFF2-40B4-BE49-F238E27FC236}">
                <a16:creationId xmlns:a16="http://schemas.microsoft.com/office/drawing/2014/main" id="{4EE71E83-22F9-6756-6488-63A43282F25F}"/>
              </a:ext>
            </a:extLst>
          </p:cNvPr>
          <p:cNvCxnSpPr>
            <a:cxnSpLocks/>
          </p:cNvCxnSpPr>
          <p:nvPr/>
        </p:nvCxnSpPr>
        <p:spPr>
          <a:xfrm>
            <a:off x="8249075" y="2204155"/>
            <a:ext cx="0" cy="186673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5351C786-5371-9CED-47EF-D714C174B2ED}"/>
              </a:ext>
            </a:extLst>
          </p:cNvPr>
          <p:cNvCxnSpPr>
            <a:cxnSpLocks/>
          </p:cNvCxnSpPr>
          <p:nvPr/>
        </p:nvCxnSpPr>
        <p:spPr>
          <a:xfrm>
            <a:off x="8031931" y="2184782"/>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Connector 87">
            <a:extLst>
              <a:ext uri="{FF2B5EF4-FFF2-40B4-BE49-F238E27FC236}">
                <a16:creationId xmlns:a16="http://schemas.microsoft.com/office/drawing/2014/main" id="{6C2EF18F-791B-2BF3-42B4-AFB9D9BF9887}"/>
              </a:ext>
            </a:extLst>
          </p:cNvPr>
          <p:cNvCxnSpPr>
            <a:cxnSpLocks/>
          </p:cNvCxnSpPr>
          <p:nvPr/>
        </p:nvCxnSpPr>
        <p:spPr>
          <a:xfrm>
            <a:off x="7866439" y="2184782"/>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E1D9AD2C-C3C4-3D76-0991-0E2AEFF4D0A9}"/>
              </a:ext>
            </a:extLst>
          </p:cNvPr>
          <p:cNvCxnSpPr>
            <a:cxnSpLocks/>
          </p:cNvCxnSpPr>
          <p:nvPr/>
        </p:nvCxnSpPr>
        <p:spPr>
          <a:xfrm>
            <a:off x="4955682" y="2281625"/>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4" name="Straight Connector 93">
            <a:extLst>
              <a:ext uri="{FF2B5EF4-FFF2-40B4-BE49-F238E27FC236}">
                <a16:creationId xmlns:a16="http://schemas.microsoft.com/office/drawing/2014/main" id="{B67F0034-6CDB-C7BD-3A40-C1001E9019B7}"/>
              </a:ext>
            </a:extLst>
          </p:cNvPr>
          <p:cNvCxnSpPr>
            <a:cxnSpLocks/>
          </p:cNvCxnSpPr>
          <p:nvPr/>
        </p:nvCxnSpPr>
        <p:spPr>
          <a:xfrm>
            <a:off x="4790190" y="2281625"/>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6" name="object 10">
            <a:extLst>
              <a:ext uri="{FF2B5EF4-FFF2-40B4-BE49-F238E27FC236}">
                <a16:creationId xmlns:a16="http://schemas.microsoft.com/office/drawing/2014/main" id="{BA198919-863E-70CB-F37C-4C225B986C55}"/>
              </a:ext>
            </a:extLst>
          </p:cNvPr>
          <p:cNvSpPr/>
          <p:nvPr/>
        </p:nvSpPr>
        <p:spPr>
          <a:xfrm>
            <a:off x="11029204" y="2377816"/>
            <a:ext cx="76200" cy="76200"/>
          </a:xfrm>
          <a:custGeom>
            <a:avLst/>
            <a:gdLst/>
            <a:ahLst/>
            <a:cxnLst/>
            <a:rect l="l" t="t" r="r" b="b"/>
            <a:pathLst>
              <a:path w="76200" h="76200">
                <a:moveTo>
                  <a:pt x="76200" y="0"/>
                </a:moveTo>
                <a:lnTo>
                  <a:pt x="0" y="0"/>
                </a:lnTo>
                <a:lnTo>
                  <a:pt x="38100" y="76200"/>
                </a:lnTo>
                <a:lnTo>
                  <a:pt x="76200" y="0"/>
                </a:lnTo>
                <a:close/>
              </a:path>
            </a:pathLst>
          </a:custGeom>
          <a:solidFill>
            <a:srgbClr val="000000"/>
          </a:solidFill>
        </p:spPr>
        <p:txBody>
          <a:bodyPr wrap="square" lIns="0" tIns="0" rIns="0" bIns="0" rtlCol="0"/>
          <a:lstStyle/>
          <a:p>
            <a:endParaRPr/>
          </a:p>
        </p:txBody>
      </p:sp>
      <p:cxnSp>
        <p:nvCxnSpPr>
          <p:cNvPr id="99" name="Straight Connector 98">
            <a:extLst>
              <a:ext uri="{FF2B5EF4-FFF2-40B4-BE49-F238E27FC236}">
                <a16:creationId xmlns:a16="http://schemas.microsoft.com/office/drawing/2014/main" id="{6492F3C8-8D6B-964F-2CAA-7368832DD52C}"/>
              </a:ext>
            </a:extLst>
          </p:cNvPr>
          <p:cNvCxnSpPr>
            <a:cxnSpLocks/>
          </p:cNvCxnSpPr>
          <p:nvPr/>
        </p:nvCxnSpPr>
        <p:spPr>
          <a:xfrm>
            <a:off x="2131095" y="2267493"/>
            <a:ext cx="0" cy="113833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0" name="Straight Connector 99">
            <a:extLst>
              <a:ext uri="{FF2B5EF4-FFF2-40B4-BE49-F238E27FC236}">
                <a16:creationId xmlns:a16="http://schemas.microsoft.com/office/drawing/2014/main" id="{70B2EEBB-25FF-A716-FD8D-33BA5FEF1DFB}"/>
              </a:ext>
            </a:extLst>
          </p:cNvPr>
          <p:cNvCxnSpPr>
            <a:cxnSpLocks/>
          </p:cNvCxnSpPr>
          <p:nvPr/>
        </p:nvCxnSpPr>
        <p:spPr>
          <a:xfrm>
            <a:off x="1965603" y="2267493"/>
            <a:ext cx="0" cy="402114"/>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9620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B759CC00-BF06-854E-86A2-B83BD2F0473B}"/>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1</a:t>
            </a:r>
            <a:endParaRPr lang="en-US" sz="4400" dirty="0"/>
          </a:p>
        </p:txBody>
      </p:sp>
      <p:sp>
        <p:nvSpPr>
          <p:cNvPr id="33" name="Rectangle 4">
            <a:extLst>
              <a:ext uri="{FF2B5EF4-FFF2-40B4-BE49-F238E27FC236}">
                <a16:creationId xmlns:a16="http://schemas.microsoft.com/office/drawing/2014/main" id="{E9268402-B537-304A-80D7-4F08E8DE947C}"/>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sp>
        <p:nvSpPr>
          <p:cNvPr id="36" name="TextBox 1">
            <a:extLst>
              <a:ext uri="{FF2B5EF4-FFF2-40B4-BE49-F238E27FC236}">
                <a16:creationId xmlns:a16="http://schemas.microsoft.com/office/drawing/2014/main" id="{5F06603C-08A5-9845-B758-7BDABC3CAF1C}"/>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grpSp>
        <p:nvGrpSpPr>
          <p:cNvPr id="13" name="Group 12">
            <a:extLst>
              <a:ext uri="{FF2B5EF4-FFF2-40B4-BE49-F238E27FC236}">
                <a16:creationId xmlns:a16="http://schemas.microsoft.com/office/drawing/2014/main" id="{219F3C04-8A75-924D-8CE9-D51AC0954E3F}"/>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0D2B5DE6-30BC-384D-967C-0752A15E6049}"/>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7EDB71CD-D11F-5D42-AAAF-99C7646A0A34}"/>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727CD607-1F6A-FE44-BD7A-6D2EAB93B3E5}"/>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0277089F-1489-B940-903E-43BA205BCEA6}"/>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2D27A16A-ED66-A64E-999A-8DE379B7B5C0}"/>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C709EF1B-AB47-6D41-949D-2E4338243C54}"/>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04" name="TextBox 103">
            <a:extLst>
              <a:ext uri="{FF2B5EF4-FFF2-40B4-BE49-F238E27FC236}">
                <a16:creationId xmlns:a16="http://schemas.microsoft.com/office/drawing/2014/main" id="{835AA9A8-6F10-FC46-8C63-1F24C136BDC7}"/>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8EA0B225-9161-C044-9CCB-C8A2548A0D0E}"/>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106" name="TextBox 105">
            <a:extLst>
              <a:ext uri="{FF2B5EF4-FFF2-40B4-BE49-F238E27FC236}">
                <a16:creationId xmlns:a16="http://schemas.microsoft.com/office/drawing/2014/main" id="{C489F494-99AA-074F-8182-D3D7196530B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7" name="TextBox 106">
            <a:extLst>
              <a:ext uri="{FF2B5EF4-FFF2-40B4-BE49-F238E27FC236}">
                <a16:creationId xmlns:a16="http://schemas.microsoft.com/office/drawing/2014/main" id="{9DFD980A-60DC-134A-A8B3-E03AA7433300}"/>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08" name="Group 107">
            <a:extLst>
              <a:ext uri="{FF2B5EF4-FFF2-40B4-BE49-F238E27FC236}">
                <a16:creationId xmlns:a16="http://schemas.microsoft.com/office/drawing/2014/main" id="{2BFAC571-4E2C-784B-9D01-75A389FD3D84}"/>
              </a:ext>
            </a:extLst>
          </p:cNvPr>
          <p:cNvGrpSpPr/>
          <p:nvPr/>
        </p:nvGrpSpPr>
        <p:grpSpPr>
          <a:xfrm>
            <a:off x="8825948" y="3664228"/>
            <a:ext cx="1505129" cy="2259494"/>
            <a:chOff x="8825948" y="3664228"/>
            <a:chExt cx="1505129" cy="2259494"/>
          </a:xfrm>
        </p:grpSpPr>
        <p:sp>
          <p:nvSpPr>
            <p:cNvPr id="109" name="TextBox 108">
              <a:extLst>
                <a:ext uri="{FF2B5EF4-FFF2-40B4-BE49-F238E27FC236}">
                  <a16:creationId xmlns:a16="http://schemas.microsoft.com/office/drawing/2014/main" id="{A889B67E-A072-AB41-A01A-7F865D34C541}"/>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0" name="TextBox 109">
              <a:extLst>
                <a:ext uri="{FF2B5EF4-FFF2-40B4-BE49-F238E27FC236}">
                  <a16:creationId xmlns:a16="http://schemas.microsoft.com/office/drawing/2014/main" id="{1771E71D-3FEA-E24D-A9F2-3C6E914C90B6}"/>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11" name="TextBox 110">
              <a:extLst>
                <a:ext uri="{FF2B5EF4-FFF2-40B4-BE49-F238E27FC236}">
                  <a16:creationId xmlns:a16="http://schemas.microsoft.com/office/drawing/2014/main" id="{BADDCBC3-5B80-7048-9A15-D7F72168F895}"/>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12" name="TextBox 111">
              <a:extLst>
                <a:ext uri="{FF2B5EF4-FFF2-40B4-BE49-F238E27FC236}">
                  <a16:creationId xmlns:a16="http://schemas.microsoft.com/office/drawing/2014/main" id="{9083236F-E8E8-3543-B2CA-BFEC7F79BEE0}"/>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13" name="TextBox 112">
              <a:extLst>
                <a:ext uri="{FF2B5EF4-FFF2-40B4-BE49-F238E27FC236}">
                  <a16:creationId xmlns:a16="http://schemas.microsoft.com/office/drawing/2014/main" id="{020BB746-0ABB-D447-AF3A-94FD526E5ED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a:t>
              </a:r>
            </a:p>
          </p:txBody>
        </p:sp>
        <p:sp>
          <p:nvSpPr>
            <p:cNvPr id="114" name="TextBox 113">
              <a:extLst>
                <a:ext uri="{FF2B5EF4-FFF2-40B4-BE49-F238E27FC236}">
                  <a16:creationId xmlns:a16="http://schemas.microsoft.com/office/drawing/2014/main" id="{9EB22599-A868-F240-9967-17E8EF7F998A}"/>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15" name="TextBox 114">
              <a:extLst>
                <a:ext uri="{FF2B5EF4-FFF2-40B4-BE49-F238E27FC236}">
                  <a16:creationId xmlns:a16="http://schemas.microsoft.com/office/drawing/2014/main" id="{1B9F6BC8-86AC-5D4D-BE74-BC8DA0EAD36F}"/>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a:t>
              </a:r>
            </a:p>
          </p:txBody>
        </p:sp>
      </p:grpSp>
      <p:sp>
        <p:nvSpPr>
          <p:cNvPr id="116" name="TextBox 115">
            <a:extLst>
              <a:ext uri="{FF2B5EF4-FFF2-40B4-BE49-F238E27FC236}">
                <a16:creationId xmlns:a16="http://schemas.microsoft.com/office/drawing/2014/main" id="{7CE2820A-3665-2B4D-A5CA-35AFC4BC3720}"/>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117" name="TextBox 116">
            <a:extLst>
              <a:ext uri="{FF2B5EF4-FFF2-40B4-BE49-F238E27FC236}">
                <a16:creationId xmlns:a16="http://schemas.microsoft.com/office/drawing/2014/main" id="{CE3B34AB-8291-AF4C-95AB-CD958EF54DB2}"/>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118" name="TextBox 117">
            <a:extLst>
              <a:ext uri="{FF2B5EF4-FFF2-40B4-BE49-F238E27FC236}">
                <a16:creationId xmlns:a16="http://schemas.microsoft.com/office/drawing/2014/main" id="{74DA620B-908B-B44C-9BDF-C09E9B5A8569}"/>
              </a:ext>
            </a:extLst>
          </p:cNvPr>
          <p:cNvSpPr txBox="1"/>
          <p:nvPr/>
        </p:nvSpPr>
        <p:spPr>
          <a:xfrm>
            <a:off x="9700589"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A8D7C83E-1AF7-554B-AEBC-D0B417EC78D6}"/>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4A387E02-0869-A343-8D42-E08DDDF8DF68}"/>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F6FA86E-8575-FE41-8A7D-57A1A6D3671A}"/>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22" name="TextBox 121">
              <a:extLst>
                <a:ext uri="{FF2B5EF4-FFF2-40B4-BE49-F238E27FC236}">
                  <a16:creationId xmlns:a16="http://schemas.microsoft.com/office/drawing/2014/main" id="{61C2439F-EA3A-1744-8F2A-DE51769C22B5}"/>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30F89C6E-5B55-814C-A678-DF151635B08C}"/>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24" name="Straight Connector 123">
            <a:extLst>
              <a:ext uri="{FF2B5EF4-FFF2-40B4-BE49-F238E27FC236}">
                <a16:creationId xmlns:a16="http://schemas.microsoft.com/office/drawing/2014/main" id="{107599B5-1DC7-7B44-87F1-7FFE1BEE0273}"/>
              </a:ext>
            </a:extLst>
          </p:cNvPr>
          <p:cNvCxnSpPr>
            <a:cxnSpLocks/>
            <a:endCxn id="117"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125" name="Group 124">
            <a:extLst>
              <a:ext uri="{FF2B5EF4-FFF2-40B4-BE49-F238E27FC236}">
                <a16:creationId xmlns:a16="http://schemas.microsoft.com/office/drawing/2014/main" id="{A6D67B0D-4D6B-8A46-B8C0-A7A1E67CD0AE}"/>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9B3616B2-31C8-0340-A40E-1391DD88EC4E}"/>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08901261-BA86-0940-AD87-917B05B4E106}"/>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00815B2F-6609-A742-801E-A82E23AA6B2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2601E522-EFA7-8343-9D8C-C4CE6F34EE1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1FDA5430-A6B0-834B-BE48-437D3487D1C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8AA5CF5C-1769-FD4E-892C-DE8A33C74C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132" name="Rounded Rectangle 131">
            <a:extLst>
              <a:ext uri="{FF2B5EF4-FFF2-40B4-BE49-F238E27FC236}">
                <a16:creationId xmlns:a16="http://schemas.microsoft.com/office/drawing/2014/main" id="{A5C44807-2247-784F-B540-295D00EBEC83}"/>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33" name="Straight Connector 132">
            <a:extLst>
              <a:ext uri="{FF2B5EF4-FFF2-40B4-BE49-F238E27FC236}">
                <a16:creationId xmlns:a16="http://schemas.microsoft.com/office/drawing/2014/main" id="{4583F49F-5180-5D4F-8B8E-E8B400A05296}"/>
              </a:ext>
            </a:extLst>
          </p:cNvPr>
          <p:cNvCxnSpPr>
            <a:cxnSpLocks/>
            <a:endCxn id="117"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34" name="TextBox 133">
            <a:extLst>
              <a:ext uri="{FF2B5EF4-FFF2-40B4-BE49-F238E27FC236}">
                <a16:creationId xmlns:a16="http://schemas.microsoft.com/office/drawing/2014/main" id="{1EA7DEF7-E301-BD4B-9C57-DFAFB6204A6F}"/>
              </a:ext>
            </a:extLst>
          </p:cNvPr>
          <p:cNvSpPr txBox="1"/>
          <p:nvPr/>
        </p:nvSpPr>
        <p:spPr>
          <a:xfrm>
            <a:off x="10376447" y="2544418"/>
            <a:ext cx="148200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135" name="TextBox 134">
            <a:extLst>
              <a:ext uri="{FF2B5EF4-FFF2-40B4-BE49-F238E27FC236}">
                <a16:creationId xmlns:a16="http://schemas.microsoft.com/office/drawing/2014/main" id="{7B53CD48-3690-8946-A52D-ED09BA2D0443}"/>
              </a:ext>
            </a:extLst>
          </p:cNvPr>
          <p:cNvSpPr txBox="1"/>
          <p:nvPr/>
        </p:nvSpPr>
        <p:spPr>
          <a:xfrm>
            <a:off x="10227366" y="2637181"/>
            <a:ext cx="312906" cy="40011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136" name="TextBox 135">
            <a:extLst>
              <a:ext uri="{FF2B5EF4-FFF2-40B4-BE49-F238E27FC236}">
                <a16:creationId xmlns:a16="http://schemas.microsoft.com/office/drawing/2014/main" id="{7BC69377-C795-514D-9135-191092B5D840}"/>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0DE5684-3F65-874B-8116-C643C79124D1}"/>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138" name="TextBox 137">
            <a:extLst>
              <a:ext uri="{FF2B5EF4-FFF2-40B4-BE49-F238E27FC236}">
                <a16:creationId xmlns:a16="http://schemas.microsoft.com/office/drawing/2014/main" id="{6886DF09-4CAB-0A49-B8FB-6B0C7333B9B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0972A026-1E79-6E4F-BB2B-9F601BFFF743}"/>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993119A0-F2D0-BF4D-A6DF-32CE329EF4A3}"/>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73B6FB98-CC05-DBDB-F683-BA5CF49C3FB1}"/>
              </a:ext>
            </a:extLst>
          </p:cNvPr>
          <p:cNvSpPr>
            <a:spLocks noGrp="1"/>
          </p:cNvSpPr>
          <p:nvPr>
            <p:ph type="sldNum" sz="quarter" idx="4"/>
          </p:nvPr>
        </p:nvSpPr>
        <p:spPr/>
        <p:txBody>
          <a:bodyPr/>
          <a:lstStyle/>
          <a:p>
            <a:r>
              <a:rPr lang="en-US" dirty="0"/>
              <a:t>Link Layer </a:t>
            </a:r>
            <a:fld id="{C4204591-24BD-A542-B9D5-F8D8A88D2FEE}" type="slidenum">
              <a:rPr lang="en-US" smtClean="0"/>
              <a:pPr/>
              <a:t>24</a:t>
            </a:fld>
            <a:endParaRPr lang="en-US" dirty="0"/>
          </a:p>
        </p:txBody>
      </p:sp>
      <p:sp>
        <p:nvSpPr>
          <p:cNvPr id="2" name="Rectangle 4">
            <a:extLst>
              <a:ext uri="{FF2B5EF4-FFF2-40B4-BE49-F238E27FC236}">
                <a16:creationId xmlns:a16="http://schemas.microsoft.com/office/drawing/2014/main" id="{1C78CECB-0F50-DFD1-4484-C75D3A12FDF6}"/>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D=101110, G=1001,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101110000</a:t>
            </a:r>
            <a:r>
              <a:rPr lang="en-US" sz="2800" i="1" dirty="0">
                <a:latin typeface="Calibri" panose="020F0502020204030204"/>
              </a:rPr>
              <a:t> </a:t>
            </a:r>
            <a:r>
              <a:rPr lang="en-US" sz="2800" i="1" dirty="0">
                <a:latin typeface="Calibri" panose="020F0502020204030204"/>
                <a:sym typeface="Wingdings" panose="05000000000000000000" pitchFamily="2" charset="2"/>
              </a:rPr>
              <a:t> </a:t>
            </a:r>
            <a:r>
              <a:rPr lang="en-US" sz="2800" i="1" dirty="0"/>
              <a:t>R=011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F418F019-BB11-6E4A-AD6D-308DC47414A4}"/>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C0491EDE-6EEE-1694-61CD-5587661E3B82}"/>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EE12848B-033E-D388-F4C4-3BE10306C3F3}"/>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8725C362-452E-5938-17CF-023D1C915D93}"/>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3C859011-368C-DFE9-C3B9-344D737E298F}"/>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3483E91-E0B4-3144-14B1-080DFA1ECE34}"/>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EA697F-154D-9690-8E31-8ECE54E06C74}"/>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3EBE11B-E38C-1EE5-4DA1-131D91F6E35C}"/>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131AA47-93EA-73A2-184D-491032DED5DD}"/>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63EE5165-CBE5-EF01-30F0-38C652D3B2AD}"/>
              </a:ext>
            </a:extLst>
          </p:cNvPr>
          <p:cNvCxnSpPr>
            <a:cxnSpLocks/>
          </p:cNvCxnSpPr>
          <p:nvPr/>
        </p:nvCxnSpPr>
        <p:spPr>
          <a:xfrm>
            <a:off x="8902358" y="4347512"/>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7434174-E29D-D8E4-1A90-A28C6EB0FA49}"/>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0219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3C1AE-D614-C767-6A30-B2F944FB780F}"/>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1 </a:t>
            </a:r>
            <a:r>
              <a:rPr lang="en-US" altLang="en-US" dirty="0" err="1">
                <a:cs typeface="Calibri" panose="020F0502020204030204" pitchFamily="34" charset="0"/>
              </a:rPr>
              <a:t>Cont</a:t>
            </a:r>
            <a:endParaRPr lang="en-SE" dirty="0"/>
          </a:p>
        </p:txBody>
      </p:sp>
      <p:sp>
        <p:nvSpPr>
          <p:cNvPr id="3" name="Content Placeholder 2">
            <a:extLst>
              <a:ext uri="{FF2B5EF4-FFF2-40B4-BE49-F238E27FC236}">
                <a16:creationId xmlns:a16="http://schemas.microsoft.com/office/drawing/2014/main" id="{2CE27881-5D14-E08F-557C-058AF928A6B5}"/>
              </a:ext>
            </a:extLst>
          </p:cNvPr>
          <p:cNvSpPr>
            <a:spLocks noGrp="1"/>
          </p:cNvSpPr>
          <p:nvPr>
            <p:ph sz="half" idx="1"/>
          </p:nvPr>
        </p:nvSpPr>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101110000</a:t>
            </a:r>
            <a:r>
              <a:rPr lang="en-US" i="1" dirty="0">
                <a:solidFill>
                  <a:prstClr val="black"/>
                </a:solidFill>
                <a:latin typeface="Calibri" panose="020F0502020204030204"/>
              </a:rPr>
              <a:t> XOR 011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101110011</a:t>
            </a:r>
          </a:p>
          <a:p>
            <a:pPr marL="130175" indent="0">
              <a:buNone/>
            </a:pPr>
            <a:r>
              <a:rPr lang="en-US" dirty="0">
                <a:solidFill>
                  <a:prstClr val="black"/>
                </a:solidFill>
                <a:latin typeface="Calibri" panose="020F0502020204030204"/>
              </a:rPr>
              <a:t>It must be divisible by G=1001,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DDF99F6A-D381-571C-30ED-3878574362E4}"/>
              </a:ext>
            </a:extLst>
          </p:cNvPr>
          <p:cNvSpPr>
            <a:spLocks noGrp="1"/>
          </p:cNvSpPr>
          <p:nvPr>
            <p:ph type="sldNum" sz="quarter" idx="4"/>
          </p:nvPr>
        </p:nvSpPr>
        <p:spPr/>
        <p:txBody>
          <a:bodyPr/>
          <a:lstStyle/>
          <a:p>
            <a:r>
              <a:rPr lang="en-US"/>
              <a:t>Link Layer: 6-</a:t>
            </a:r>
            <a:fld id="{C4204591-24BD-A542-B9D5-F8D8A88D2FEE}" type="slidenum">
              <a:rPr lang="en-US" smtClean="0"/>
              <a:pPr/>
              <a:t>25</a:t>
            </a:fld>
            <a:endParaRPr lang="en-US" dirty="0"/>
          </a:p>
        </p:txBody>
      </p:sp>
      <p:sp>
        <p:nvSpPr>
          <p:cNvPr id="6" name="TextBox 5">
            <a:extLst>
              <a:ext uri="{FF2B5EF4-FFF2-40B4-BE49-F238E27FC236}">
                <a16:creationId xmlns:a16="http://schemas.microsoft.com/office/drawing/2014/main" id="{1969DE09-9A15-2B87-0622-CEA68C13E949}"/>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7" name="TextBox 6">
            <a:extLst>
              <a:ext uri="{FF2B5EF4-FFF2-40B4-BE49-F238E27FC236}">
                <a16:creationId xmlns:a16="http://schemas.microsoft.com/office/drawing/2014/main" id="{5ACF83C0-1DC5-7751-52B2-2EF29E5AECBA}"/>
              </a:ext>
            </a:extLst>
          </p:cNvPr>
          <p:cNvSpPr txBox="1"/>
          <p:nvPr/>
        </p:nvSpPr>
        <p:spPr>
          <a:xfrm>
            <a:off x="8249478"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8" name="TextBox 7">
            <a:extLst>
              <a:ext uri="{FF2B5EF4-FFF2-40B4-BE49-F238E27FC236}">
                <a16:creationId xmlns:a16="http://schemas.microsoft.com/office/drawing/2014/main" id="{0BD9CD74-FD2E-6F9F-1EE2-EC0D7F2F9970}"/>
              </a:ext>
            </a:extLst>
          </p:cNvPr>
          <p:cNvSpPr txBox="1"/>
          <p:nvPr/>
        </p:nvSpPr>
        <p:spPr>
          <a:xfrm>
            <a:off x="8249479" y="2451654"/>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a:t>
            </a:r>
          </a:p>
        </p:txBody>
      </p:sp>
      <p:sp>
        <p:nvSpPr>
          <p:cNvPr id="9" name="TextBox 8">
            <a:extLst>
              <a:ext uri="{FF2B5EF4-FFF2-40B4-BE49-F238E27FC236}">
                <a16:creationId xmlns:a16="http://schemas.microsoft.com/office/drawing/2014/main" id="{651854F4-B4DA-2982-52D0-0E2190D4B037}"/>
              </a:ext>
            </a:extLst>
          </p:cNvPr>
          <p:cNvSpPr txBox="1"/>
          <p:nvPr/>
        </p:nvSpPr>
        <p:spPr>
          <a:xfrm>
            <a:off x="8262729" y="275645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0" name="TextBox 9">
            <a:extLst>
              <a:ext uri="{FF2B5EF4-FFF2-40B4-BE49-F238E27FC236}">
                <a16:creationId xmlns:a16="http://schemas.microsoft.com/office/drawing/2014/main" id="{A8F87110-DA67-864D-BE62-CB8F4CF19D87}"/>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grpSp>
        <p:nvGrpSpPr>
          <p:cNvPr id="11" name="Group 10">
            <a:extLst>
              <a:ext uri="{FF2B5EF4-FFF2-40B4-BE49-F238E27FC236}">
                <a16:creationId xmlns:a16="http://schemas.microsoft.com/office/drawing/2014/main" id="{5FDD9F89-E81C-F8FA-4A88-2FDF66554EB7}"/>
              </a:ext>
            </a:extLst>
          </p:cNvPr>
          <p:cNvGrpSpPr/>
          <p:nvPr/>
        </p:nvGrpSpPr>
        <p:grpSpPr>
          <a:xfrm>
            <a:off x="8825948" y="3664228"/>
            <a:ext cx="1505129" cy="2259494"/>
            <a:chOff x="8825948" y="3664228"/>
            <a:chExt cx="1505129" cy="2259494"/>
          </a:xfrm>
        </p:grpSpPr>
        <p:sp>
          <p:nvSpPr>
            <p:cNvPr id="12" name="TextBox 11">
              <a:extLst>
                <a:ext uri="{FF2B5EF4-FFF2-40B4-BE49-F238E27FC236}">
                  <a16:creationId xmlns:a16="http://schemas.microsoft.com/office/drawing/2014/main" id="{92AB32BE-07EC-15BF-A0B8-18045858B497}"/>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3" name="TextBox 12">
              <a:extLst>
                <a:ext uri="{FF2B5EF4-FFF2-40B4-BE49-F238E27FC236}">
                  <a16:creationId xmlns:a16="http://schemas.microsoft.com/office/drawing/2014/main" id="{8FCBA805-4204-EF7D-ADA0-0FA650850ACC}"/>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14" name="TextBox 13">
              <a:extLst>
                <a:ext uri="{FF2B5EF4-FFF2-40B4-BE49-F238E27FC236}">
                  <a16:creationId xmlns:a16="http://schemas.microsoft.com/office/drawing/2014/main" id="{83E101EC-3508-FA25-79A9-6F300452089E}"/>
                </a:ext>
              </a:extLst>
            </p:cNvPr>
            <p:cNvSpPr txBox="1"/>
            <p:nvPr/>
          </p:nvSpPr>
          <p:spPr>
            <a:xfrm>
              <a:off x="8845821" y="3962406"/>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5" name="TextBox 14">
              <a:extLst>
                <a:ext uri="{FF2B5EF4-FFF2-40B4-BE49-F238E27FC236}">
                  <a16:creationId xmlns:a16="http://schemas.microsoft.com/office/drawing/2014/main" id="{78476A0F-94AC-0718-E24E-C28A00A05364}"/>
                </a:ext>
              </a:extLst>
            </p:cNvPr>
            <p:cNvSpPr txBox="1"/>
            <p:nvPr/>
          </p:nvSpPr>
          <p:spPr>
            <a:xfrm>
              <a:off x="8825949" y="3664228"/>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a:t>
              </a:r>
            </a:p>
          </p:txBody>
        </p:sp>
        <p:sp>
          <p:nvSpPr>
            <p:cNvPr id="16" name="TextBox 15">
              <a:extLst>
                <a:ext uri="{FF2B5EF4-FFF2-40B4-BE49-F238E27FC236}">
                  <a16:creationId xmlns:a16="http://schemas.microsoft.com/office/drawing/2014/main" id="{B5688B83-5728-ACDF-641C-AA72EB939A86}"/>
                </a:ext>
              </a:extLst>
            </p:cNvPr>
            <p:cNvSpPr txBox="1"/>
            <p:nvPr/>
          </p:nvSpPr>
          <p:spPr>
            <a:xfrm>
              <a:off x="8825948" y="42539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7" name="TextBox 16">
              <a:extLst>
                <a:ext uri="{FF2B5EF4-FFF2-40B4-BE49-F238E27FC236}">
                  <a16:creationId xmlns:a16="http://schemas.microsoft.com/office/drawing/2014/main" id="{34295B0C-74CC-70DF-911C-800D1D5ADB53}"/>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8" name="TextBox 17">
              <a:extLst>
                <a:ext uri="{FF2B5EF4-FFF2-40B4-BE49-F238E27FC236}">
                  <a16:creationId xmlns:a16="http://schemas.microsoft.com/office/drawing/2014/main" id="{6009EDE6-8DDB-BA6C-A431-81D428D5244C}"/>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grpSp>
      <p:sp>
        <p:nvSpPr>
          <p:cNvPr id="19" name="TextBox 18">
            <a:extLst>
              <a:ext uri="{FF2B5EF4-FFF2-40B4-BE49-F238E27FC236}">
                <a16:creationId xmlns:a16="http://schemas.microsoft.com/office/drawing/2014/main" id="{F0AFEB6F-AD76-1F60-B552-9091396F9C24}"/>
              </a:ext>
            </a:extLst>
          </p:cNvPr>
          <p:cNvSpPr txBox="1"/>
          <p:nvPr/>
        </p:nvSpPr>
        <p:spPr>
          <a:xfrm>
            <a:off x="9262887" y="1451109"/>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0  1  1</a:t>
            </a:r>
          </a:p>
        </p:txBody>
      </p:sp>
      <p:sp>
        <p:nvSpPr>
          <p:cNvPr id="20" name="TextBox 19">
            <a:extLst>
              <a:ext uri="{FF2B5EF4-FFF2-40B4-BE49-F238E27FC236}">
                <a16:creationId xmlns:a16="http://schemas.microsoft.com/office/drawing/2014/main" id="{6A339C83-DBB6-C72D-45D2-73E57E26DCA0}"/>
              </a:ext>
            </a:extLst>
          </p:cNvPr>
          <p:cNvSpPr txBox="1"/>
          <p:nvPr/>
        </p:nvSpPr>
        <p:spPr>
          <a:xfrm>
            <a:off x="9998764" y="2537791"/>
            <a:ext cx="40588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D</a:t>
            </a:r>
          </a:p>
        </p:txBody>
      </p:sp>
      <p:sp>
        <p:nvSpPr>
          <p:cNvPr id="21" name="TextBox 20">
            <a:extLst>
              <a:ext uri="{FF2B5EF4-FFF2-40B4-BE49-F238E27FC236}">
                <a16:creationId xmlns:a16="http://schemas.microsoft.com/office/drawing/2014/main" id="{B031A55F-3AF2-9323-9D66-473AE5D7AC98}"/>
              </a:ext>
            </a:extLst>
          </p:cNvPr>
          <p:cNvSpPr txBox="1"/>
          <p:nvPr/>
        </p:nvSpPr>
        <p:spPr>
          <a:xfrm>
            <a:off x="9652039" y="5977158"/>
            <a:ext cx="380232"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22" name="Right Brace 21">
            <a:extLst>
              <a:ext uri="{FF2B5EF4-FFF2-40B4-BE49-F238E27FC236}">
                <a16:creationId xmlns:a16="http://schemas.microsoft.com/office/drawing/2014/main" id="{EFFA0458-937D-59DE-3357-D8AAF90AD83A}"/>
              </a:ext>
            </a:extLst>
          </p:cNvPr>
          <p:cNvSpPr/>
          <p:nvPr/>
        </p:nvSpPr>
        <p:spPr>
          <a:xfrm rot="5400000">
            <a:off x="9749390"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75E82A48-7C8E-1628-464A-E6F20CEFBA1E}"/>
              </a:ext>
            </a:extLst>
          </p:cNvPr>
          <p:cNvGrpSpPr/>
          <p:nvPr/>
        </p:nvGrpSpPr>
        <p:grpSpPr>
          <a:xfrm>
            <a:off x="6367670" y="1219201"/>
            <a:ext cx="1220206" cy="1064637"/>
            <a:chOff x="6367670" y="1219201"/>
            <a:chExt cx="1220206" cy="1064637"/>
          </a:xfrm>
        </p:grpSpPr>
        <p:sp>
          <p:nvSpPr>
            <p:cNvPr id="24" name="TextBox 23">
              <a:extLst>
                <a:ext uri="{FF2B5EF4-FFF2-40B4-BE49-F238E27FC236}">
                  <a16:creationId xmlns:a16="http://schemas.microsoft.com/office/drawing/2014/main" id="{088F030C-CEB8-9C20-E88C-C5F0724D73A9}"/>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a:t>
              </a:r>
            </a:p>
          </p:txBody>
        </p:sp>
        <p:sp>
          <p:nvSpPr>
            <p:cNvPr id="25" name="TextBox 24">
              <a:extLst>
                <a:ext uri="{FF2B5EF4-FFF2-40B4-BE49-F238E27FC236}">
                  <a16:creationId xmlns:a16="http://schemas.microsoft.com/office/drawing/2014/main" id="{5123BC52-0720-93B2-3FC9-064D351D569A}"/>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26" name="Right Brace 25">
              <a:extLst>
                <a:ext uri="{FF2B5EF4-FFF2-40B4-BE49-F238E27FC236}">
                  <a16:creationId xmlns:a16="http://schemas.microsoft.com/office/drawing/2014/main" id="{BEBB89DA-EE31-805B-A54D-05F510DBC95D}"/>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7" name="Straight Connector 26">
            <a:extLst>
              <a:ext uri="{FF2B5EF4-FFF2-40B4-BE49-F238E27FC236}">
                <a16:creationId xmlns:a16="http://schemas.microsoft.com/office/drawing/2014/main" id="{A9E07773-B37A-4B8C-7FA5-60B41DC8774F}"/>
              </a:ext>
            </a:extLst>
          </p:cNvPr>
          <p:cNvCxnSpPr>
            <a:cxnSpLocks/>
            <a:endCxn id="20" idx="1"/>
          </p:cNvCxnSpPr>
          <p:nvPr/>
        </p:nvCxnSpPr>
        <p:spPr>
          <a:xfrm>
            <a:off x="8839200" y="2199861"/>
            <a:ext cx="1159564" cy="59954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10B4A277-321F-DEDF-FA40-B35086785E10}"/>
              </a:ext>
            </a:extLst>
          </p:cNvPr>
          <p:cNvGrpSpPr/>
          <p:nvPr/>
        </p:nvGrpSpPr>
        <p:grpSpPr>
          <a:xfrm>
            <a:off x="7550151" y="1873802"/>
            <a:ext cx="2658302" cy="323298"/>
            <a:chOff x="7550151" y="1873802"/>
            <a:chExt cx="2658302" cy="323298"/>
          </a:xfrm>
        </p:grpSpPr>
        <p:grpSp>
          <p:nvGrpSpPr>
            <p:cNvPr id="29" name="Group 28">
              <a:extLst>
                <a:ext uri="{FF2B5EF4-FFF2-40B4-BE49-F238E27FC236}">
                  <a16:creationId xmlns:a16="http://schemas.microsoft.com/office/drawing/2014/main" id="{0FA3D721-6F9A-DF41-F1E5-A78C39D56B8A}"/>
                </a:ext>
              </a:extLst>
            </p:cNvPr>
            <p:cNvGrpSpPr/>
            <p:nvPr/>
          </p:nvGrpSpPr>
          <p:grpSpPr>
            <a:xfrm>
              <a:off x="7550151" y="1873802"/>
              <a:ext cx="2658302" cy="323298"/>
              <a:chOff x="7572376" y="1842052"/>
              <a:chExt cx="2658302" cy="323298"/>
            </a:xfrm>
          </p:grpSpPr>
          <p:cxnSp>
            <p:nvCxnSpPr>
              <p:cNvPr id="31" name="Straight Connector 30">
                <a:extLst>
                  <a:ext uri="{FF2B5EF4-FFF2-40B4-BE49-F238E27FC236}">
                    <a16:creationId xmlns:a16="http://schemas.microsoft.com/office/drawing/2014/main" id="{5EEC70C1-458B-52C7-5161-72514589CBD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Pie 128">
                <a:extLst>
                  <a:ext uri="{FF2B5EF4-FFF2-40B4-BE49-F238E27FC236}">
                    <a16:creationId xmlns:a16="http://schemas.microsoft.com/office/drawing/2014/main" id="{6CE924CA-BB2A-2DBD-1D2F-BBA399A3E300}"/>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 name="Oval 29">
              <a:extLst>
                <a:ext uri="{FF2B5EF4-FFF2-40B4-BE49-F238E27FC236}">
                  <a16:creationId xmlns:a16="http://schemas.microsoft.com/office/drawing/2014/main" id="{1F54AD36-EE60-80D1-5078-6EDD5473019E}"/>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3" name="TextBox 32">
            <a:extLst>
              <a:ext uri="{FF2B5EF4-FFF2-40B4-BE49-F238E27FC236}">
                <a16:creationId xmlns:a16="http://schemas.microsoft.com/office/drawing/2014/main" id="{DB221018-2410-E1E3-3C84-A2C9D25D0C82}"/>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34" name="TextBox 33">
            <a:extLst>
              <a:ext uri="{FF2B5EF4-FFF2-40B4-BE49-F238E27FC236}">
                <a16:creationId xmlns:a16="http://schemas.microsoft.com/office/drawing/2014/main" id="{1163BB59-89B3-4C83-F6F7-F117AF557E01}"/>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1  0  1  1  1  0</a:t>
            </a:r>
          </a:p>
        </p:txBody>
      </p:sp>
      <p:sp>
        <p:nvSpPr>
          <p:cNvPr id="35" name="Rounded Rectangle 131">
            <a:extLst>
              <a:ext uri="{FF2B5EF4-FFF2-40B4-BE49-F238E27FC236}">
                <a16:creationId xmlns:a16="http://schemas.microsoft.com/office/drawing/2014/main" id="{9CDD2DC1-D18D-0FA2-0028-4A9DF1218C29}"/>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6" name="Straight Connector 35">
            <a:extLst>
              <a:ext uri="{FF2B5EF4-FFF2-40B4-BE49-F238E27FC236}">
                <a16:creationId xmlns:a16="http://schemas.microsoft.com/office/drawing/2014/main" id="{19800F8D-1FD2-E4A2-504D-EA5CFA7B2FAA}"/>
              </a:ext>
            </a:extLst>
          </p:cNvPr>
          <p:cNvCxnSpPr>
            <a:cxnSpLocks/>
            <a:endCxn id="20" idx="1"/>
          </p:cNvCxnSpPr>
          <p:nvPr/>
        </p:nvCxnSpPr>
        <p:spPr>
          <a:xfrm>
            <a:off x="9720469" y="2219739"/>
            <a:ext cx="278295" cy="57966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71E2078-360B-765A-570E-5C559728ADA8}"/>
              </a:ext>
            </a:extLst>
          </p:cNvPr>
          <p:cNvSpPr txBox="1"/>
          <p:nvPr/>
        </p:nvSpPr>
        <p:spPr>
          <a:xfrm>
            <a:off x="10376447" y="2544418"/>
            <a:ext cx="1857111"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noProof="0" dirty="0">
                <a:ln>
                  <a:noFill/>
                </a:ln>
                <a:solidFill>
                  <a:srgbClr val="C00000"/>
                </a:solidFill>
                <a:effectLst/>
                <a:uLnTx/>
                <a:uFillTx/>
                <a:latin typeface="Calibri" panose="020F0502020204030204"/>
                <a:ea typeface="+mn-ea"/>
                <a:cs typeface="+mn-cs"/>
              </a:rPr>
              <a:t>+R</a:t>
            </a:r>
            <a:r>
              <a:rPr kumimoji="0" lang="en-US" sz="2800" b="0" i="0" u="none" strike="noStrike" kern="1200" cap="none" spc="0" normalizeH="0" baseline="30000" noProof="0" dirty="0">
                <a:ln>
                  <a:noFill/>
                </a:ln>
                <a:solidFill>
                  <a:srgbClr val="C00000"/>
                </a:solidFill>
                <a:effectLst/>
                <a:uLnTx/>
                <a:uFillTx/>
                <a:latin typeface="Calibri" panose="020F0502020204030204"/>
                <a:ea typeface="+mn-ea"/>
                <a:cs typeface="+mn-cs"/>
              </a:rPr>
              <a:t> </a:t>
            </a:r>
            <a:r>
              <a:rPr kumimoji="0" lang="en-US" sz="1600" b="0" i="0" u="none" strike="noStrike" kern="1200" cap="none" spc="0" normalizeH="0" noProof="0" dirty="0">
                <a:ln>
                  <a:noFill/>
                </a:ln>
                <a:effectLst/>
                <a:uLnTx/>
                <a:uFillTx/>
                <a:latin typeface="Calibri" panose="020F0502020204030204"/>
                <a:ea typeface="+mn-ea"/>
                <a:cs typeface="+mn-cs"/>
              </a:rPr>
              <a:t>  (here, r=3)</a:t>
            </a:r>
            <a:endParaRPr kumimoji="0" lang="en-US" sz="2800" b="0" i="0" u="none" strike="noStrike" kern="1200" cap="none" spc="0" normalizeH="0" noProof="0" dirty="0">
              <a:ln>
                <a:noFill/>
              </a:ln>
              <a:effectLst/>
              <a:uLnTx/>
              <a:uFillTx/>
              <a:latin typeface="Calibri" panose="020F0502020204030204"/>
              <a:ea typeface="+mn-ea"/>
              <a:cs typeface="+mn-cs"/>
            </a:endParaRPr>
          </a:p>
        </p:txBody>
      </p:sp>
      <p:sp>
        <p:nvSpPr>
          <p:cNvPr id="38" name="TextBox 37">
            <a:extLst>
              <a:ext uri="{FF2B5EF4-FFF2-40B4-BE49-F238E27FC236}">
                <a16:creationId xmlns:a16="http://schemas.microsoft.com/office/drawing/2014/main" id="{B1B937CF-60F7-DE1F-E959-FC7554E5FDED}"/>
              </a:ext>
            </a:extLst>
          </p:cNvPr>
          <p:cNvSpPr txBox="1"/>
          <p:nvPr/>
        </p:nvSpPr>
        <p:spPr>
          <a:xfrm>
            <a:off x="10227845" y="2638743"/>
            <a:ext cx="930964"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C00000"/>
                </a:solidFill>
                <a:effectLst/>
                <a:uLnTx/>
                <a:uFillTx/>
                <a:latin typeface="Calibri" panose="020F0502020204030204"/>
                <a:ea typeface="+mn-ea"/>
                <a:cs typeface="+mn-cs"/>
              </a:rPr>
              <a:t>*</a:t>
            </a:r>
          </a:p>
        </p:txBody>
      </p:sp>
      <p:sp>
        <p:nvSpPr>
          <p:cNvPr id="39" name="TextBox 38">
            <a:extLst>
              <a:ext uri="{FF2B5EF4-FFF2-40B4-BE49-F238E27FC236}">
                <a16:creationId xmlns:a16="http://schemas.microsoft.com/office/drawing/2014/main" id="{A2160098-83A4-8AD1-F2C6-2EC5DC52624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40" name="TextBox 39">
            <a:extLst>
              <a:ext uri="{FF2B5EF4-FFF2-40B4-BE49-F238E27FC236}">
                <a16:creationId xmlns:a16="http://schemas.microsoft.com/office/drawing/2014/main" id="{460E00CD-3DD2-7B1A-A433-40F1B9506940}"/>
              </a:ext>
            </a:extLst>
          </p:cNvPr>
          <p:cNvSpPr txBox="1"/>
          <p:nvPr/>
        </p:nvSpPr>
        <p:spPr>
          <a:xfrm>
            <a:off x="8810715" y="1450610"/>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a:t>
            </a:r>
          </a:p>
        </p:txBody>
      </p:sp>
      <p:sp>
        <p:nvSpPr>
          <p:cNvPr id="41" name="TextBox 40">
            <a:extLst>
              <a:ext uri="{FF2B5EF4-FFF2-40B4-BE49-F238E27FC236}">
                <a16:creationId xmlns:a16="http://schemas.microsoft.com/office/drawing/2014/main" id="{B2CD7E5F-825E-B83E-4A88-57FF7BFDA3C3}"/>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cxnSp>
        <p:nvCxnSpPr>
          <p:cNvPr id="42" name="Straight Connector 41">
            <a:extLst>
              <a:ext uri="{FF2B5EF4-FFF2-40B4-BE49-F238E27FC236}">
                <a16:creationId xmlns:a16="http://schemas.microsoft.com/office/drawing/2014/main" id="{3586AB4E-F195-FEA4-E0AC-F1184B69E367}"/>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89B1052A-783F-19E9-CB5B-9B111B7410F9}"/>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4" name="Straight Connector 43">
            <a:extLst>
              <a:ext uri="{FF2B5EF4-FFF2-40B4-BE49-F238E27FC236}">
                <a16:creationId xmlns:a16="http://schemas.microsoft.com/office/drawing/2014/main" id="{6DB6572D-4448-E6E2-F8F3-1D261BC848B0}"/>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5" name="Straight Connector 44">
            <a:extLst>
              <a:ext uri="{FF2B5EF4-FFF2-40B4-BE49-F238E27FC236}">
                <a16:creationId xmlns:a16="http://schemas.microsoft.com/office/drawing/2014/main" id="{9AFFD387-4548-1FA3-0CD3-5B11E592FE4F}"/>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6572F30D-4A0D-0586-C4B3-45755263B8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80EF867-EB05-8A59-C825-C4BFCA885B2F}"/>
              </a:ext>
            </a:extLst>
          </p:cNvPr>
          <p:cNvCxnSpPr>
            <a:cxnSpLocks/>
          </p:cNvCxnSpPr>
          <p:nvPr/>
        </p:nvCxnSpPr>
        <p:spPr>
          <a:xfrm>
            <a:off x="9871481" y="3405198"/>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1CF3366E-C427-4BFE-61F8-10F2D8486620}"/>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FEE2DD3-A493-698E-7391-CE5A990880AB}"/>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6589A975-C15F-80DE-BB6B-AC8EBEE915B6}"/>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3E7C3D83-B311-9062-7930-514F3CF801E8}"/>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8" name="Straight Connector 47">
            <a:extLst>
              <a:ext uri="{FF2B5EF4-FFF2-40B4-BE49-F238E27FC236}">
                <a16:creationId xmlns:a16="http://schemas.microsoft.com/office/drawing/2014/main" id="{FD84F566-7B66-8D5F-E894-FCC5D6509A0D}"/>
              </a:ext>
            </a:extLst>
          </p:cNvPr>
          <p:cNvCxnSpPr>
            <a:cxnSpLocks/>
          </p:cNvCxnSpPr>
          <p:nvPr/>
        </p:nvCxnSpPr>
        <p:spPr>
          <a:xfrm>
            <a:off x="8345922" y="3143941"/>
            <a:ext cx="8131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105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2448B-763E-D464-6464-B49DEBBBFF89}"/>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A975E13E-170F-B759-3B2A-3F53287DA165}"/>
              </a:ext>
            </a:extLst>
          </p:cNvPr>
          <p:cNvSpPr>
            <a:spLocks noGrp="1"/>
          </p:cNvSpPr>
          <p:nvPr>
            <p:ph type="title"/>
          </p:nvPr>
        </p:nvSpPr>
        <p:spPr>
          <a:xfrm>
            <a:off x="800100" y="349426"/>
            <a:ext cx="10515600" cy="894622"/>
          </a:xfrm>
        </p:spPr>
        <p:txBody>
          <a:bodyPr>
            <a:normAutofit/>
          </a:bodyPr>
          <a:lstStyle/>
          <a:p>
            <a:r>
              <a:rPr lang="en-US" altLang="en-US" dirty="0">
                <a:cs typeface="Calibri" panose="020F0502020204030204" pitchFamily="34" charset="0"/>
              </a:rPr>
              <a:t>Cyclic Redundancy Check (CRC): Example 2</a:t>
            </a:r>
            <a:endParaRPr lang="en-US" sz="4400" dirty="0"/>
          </a:p>
        </p:txBody>
      </p:sp>
      <p:sp>
        <p:nvSpPr>
          <p:cNvPr id="33" name="Rectangle 4">
            <a:extLst>
              <a:ext uri="{FF2B5EF4-FFF2-40B4-BE49-F238E27FC236}">
                <a16:creationId xmlns:a16="http://schemas.microsoft.com/office/drawing/2014/main" id="{2759C970-8A88-69F1-3E07-6ED6AF62AE12}"/>
              </a:ext>
            </a:extLst>
          </p:cNvPr>
          <p:cNvSpPr txBox="1">
            <a:spLocks noChangeArrowheads="1"/>
          </p:cNvSpPr>
          <p:nvPr/>
        </p:nvSpPr>
        <p:spPr>
          <a:xfrm>
            <a:off x="753302" y="1408042"/>
            <a:ext cx="5114097" cy="1335157"/>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10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rPr>
              <a:t>Sender wants to compute</a:t>
            </a:r>
            <a:r>
              <a:rPr lang="en-US" sz="3200" dirty="0">
                <a:solidFill>
                  <a:srgbClr val="000099"/>
                </a:solidFill>
                <a:latin typeface="Calibri" panose="020F0502020204030204"/>
              </a:rPr>
              <a:t> R such that for some integer </a:t>
            </a:r>
            <a:r>
              <a:rPr lang="en-US" sz="3200" i="1" dirty="0">
                <a:solidFill>
                  <a:srgbClr val="000099"/>
                </a:solidFill>
                <a:latin typeface="Calibri" panose="020F0502020204030204"/>
              </a:rPr>
              <a:t>n</a:t>
            </a:r>
            <a:r>
              <a:rPr lang="en-US" sz="3200" dirty="0">
                <a:solidFill>
                  <a:srgbClr val="000099"/>
                </a:solidFill>
                <a:latin typeface="Calibri" panose="020F0502020204030204"/>
              </a:rPr>
              <a:t>:</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30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30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3000" b="0" i="1" u="none" strike="noStrike" kern="1200" cap="none" spc="0" normalizeH="0" baseline="0" noProof="0" dirty="0">
                <a:ln>
                  <a:noFill/>
                </a:ln>
                <a:solidFill>
                  <a:prstClr val="black"/>
                </a:solidFill>
                <a:effectLst/>
                <a:uLnTx/>
                <a:uFillTx/>
                <a:latin typeface="Calibri" panose="020F0502020204030204"/>
                <a:ea typeface="+mn-ea"/>
                <a:cs typeface="+mn-cs"/>
              </a:rPr>
              <a:t>  XOR  R = nG</a:t>
            </a:r>
          </a:p>
        </p:txBody>
      </p:sp>
      <p:grpSp>
        <p:nvGrpSpPr>
          <p:cNvPr id="13" name="Group 12">
            <a:extLst>
              <a:ext uri="{FF2B5EF4-FFF2-40B4-BE49-F238E27FC236}">
                <a16:creationId xmlns:a16="http://schemas.microsoft.com/office/drawing/2014/main" id="{6C5F4EF1-361B-C254-ED7F-B1A229E9938A}"/>
              </a:ext>
            </a:extLst>
          </p:cNvPr>
          <p:cNvGrpSpPr/>
          <p:nvPr/>
        </p:nvGrpSpPr>
        <p:grpSpPr>
          <a:xfrm>
            <a:off x="1783729" y="4574263"/>
            <a:ext cx="2788271" cy="822325"/>
            <a:chOff x="1783729" y="4359275"/>
            <a:chExt cx="2788271" cy="822325"/>
          </a:xfrm>
        </p:grpSpPr>
        <p:sp>
          <p:nvSpPr>
            <p:cNvPr id="37" name="Text Box 6">
              <a:extLst>
                <a:ext uri="{FF2B5EF4-FFF2-40B4-BE49-F238E27FC236}">
                  <a16:creationId xmlns:a16="http://schemas.microsoft.com/office/drawing/2014/main" id="{B0B6DE5F-53F3-1FFF-A29A-8874AA4BAB01}"/>
                </a:ext>
              </a:extLst>
            </p:cNvPr>
            <p:cNvSpPr txBox="1">
              <a:spLocks noChangeArrowheads="1"/>
            </p:cNvSpPr>
            <p:nvPr/>
          </p:nvSpPr>
          <p:spPr bwMode="auto">
            <a:xfrm>
              <a:off x="3184939" y="4359275"/>
              <a:ext cx="1336675" cy="822325"/>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D</a:t>
              </a:r>
              <a:r>
                <a:rPr kumimoji="0" lang="en-US" sz="2400" b="0" i="1" u="none" strike="noStrike" kern="1200" cap="none" spc="0" normalizeH="0" baseline="26000" noProof="0" dirty="0">
                  <a:ln>
                    <a:noFill/>
                  </a:ln>
                  <a:solidFill>
                    <a:prstClr val="black"/>
                  </a:solidFill>
                  <a:effectLst/>
                  <a:uLnTx/>
                  <a:uFillTx/>
                  <a:latin typeface="Arial" charset="0"/>
                  <a:ea typeface="ＭＳ Ｐゴシック" charset="0"/>
                  <a:cs typeface="+mn-cs"/>
                </a:rPr>
                <a:t>.</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2</a:t>
              </a:r>
              <a:r>
                <a:rPr kumimoji="0" lang="en-US" sz="2400" b="0" i="1" u="none" strike="noStrike" kern="1200" cap="none" spc="0" normalizeH="0" baseline="30000" noProof="0" dirty="0">
                  <a:ln>
                    <a:noFill/>
                  </a:ln>
                  <a:solidFill>
                    <a:prstClr val="black"/>
                  </a:solidFill>
                  <a:effectLst/>
                  <a:uLnTx/>
                  <a:uFillTx/>
                  <a:latin typeface="Arial" charset="0"/>
                  <a:ea typeface="ＭＳ Ｐゴシック" charset="0"/>
                  <a:cs typeface="+mn-cs"/>
                </a:rPr>
                <a:t>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G</a:t>
              </a:r>
            </a:p>
          </p:txBody>
        </p:sp>
        <p:sp>
          <p:nvSpPr>
            <p:cNvPr id="38" name="Line 7">
              <a:extLst>
                <a:ext uri="{FF2B5EF4-FFF2-40B4-BE49-F238E27FC236}">
                  <a16:creationId xmlns:a16="http://schemas.microsoft.com/office/drawing/2014/main" id="{899A6712-7853-FDF2-2242-F7DEC2785BF8}"/>
                </a:ext>
              </a:extLst>
            </p:cNvPr>
            <p:cNvSpPr>
              <a:spLocks noChangeShapeType="1"/>
            </p:cNvSpPr>
            <p:nvPr/>
          </p:nvSpPr>
          <p:spPr bwMode="auto">
            <a:xfrm>
              <a:off x="3527839" y="4775200"/>
              <a:ext cx="631825" cy="0"/>
            </a:xfrm>
            <a:prstGeom prst="line">
              <a:avLst/>
            </a:prstGeom>
            <a:noFill/>
            <a:ln w="1905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 name="Text Box 5">
              <a:extLst>
                <a:ext uri="{FF2B5EF4-FFF2-40B4-BE49-F238E27FC236}">
                  <a16:creationId xmlns:a16="http://schemas.microsoft.com/office/drawing/2014/main" id="{1A832C4C-55AF-E340-6B1D-8DA36D62E24F}"/>
                </a:ext>
              </a:extLst>
            </p:cNvPr>
            <p:cNvSpPr txBox="1">
              <a:spLocks noChangeArrowheads="1"/>
            </p:cNvSpPr>
            <p:nvPr/>
          </p:nvSpPr>
          <p:spPr bwMode="auto">
            <a:xfrm>
              <a:off x="1783729" y="4504911"/>
              <a:ext cx="2788271" cy="471902"/>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R</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 remainder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r>
                <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rPr>
                <a:t>           </a:t>
              </a:r>
              <a:r>
                <a:rPr kumimoji="0" lang="en-US" sz="2400" b="0" i="1" u="none" strike="noStrike" kern="1200" cap="none" spc="0" normalizeH="0" baseline="0" noProof="0" dirty="0">
                  <a:ln>
                    <a:noFill/>
                  </a:ln>
                  <a:solidFill>
                    <a:prstClr val="black"/>
                  </a:solidFill>
                  <a:effectLst/>
                  <a:uLnTx/>
                  <a:uFillTx/>
                  <a:latin typeface="Arial" charset="0"/>
                  <a:ea typeface="ＭＳ Ｐゴシック" charset="0"/>
                  <a:cs typeface="+mn-cs"/>
                </a:rPr>
                <a:t>]</a:t>
              </a:r>
              <a:endParaRPr kumimoji="0" lang="en-US" sz="1800" b="0" i="1" u="none" strike="noStrike" kern="1200" cap="none" spc="0" normalizeH="0" baseline="0" noProof="0" dirty="0">
                <a:ln>
                  <a:noFill/>
                </a:ln>
                <a:solidFill>
                  <a:prstClr val="black"/>
                </a:solidFill>
                <a:effectLst/>
                <a:uLnTx/>
                <a:uFillTx/>
                <a:latin typeface="Arial" charset="0"/>
                <a:ea typeface="ＭＳ Ｐゴシック" charset="0"/>
                <a:cs typeface="+mn-cs"/>
              </a:endParaRPr>
            </a:p>
          </p:txBody>
        </p:sp>
      </p:grpSp>
      <p:sp>
        <p:nvSpPr>
          <p:cNvPr id="101" name="Rectangle 4">
            <a:extLst>
              <a:ext uri="{FF2B5EF4-FFF2-40B4-BE49-F238E27FC236}">
                <a16:creationId xmlns:a16="http://schemas.microsoft.com/office/drawing/2014/main" id="{B33C4FD5-9F72-8430-5C66-7892F923E01F}"/>
              </a:ext>
            </a:extLst>
          </p:cNvPr>
          <p:cNvSpPr txBox="1">
            <a:spLocks noChangeArrowheads="1"/>
          </p:cNvSpPr>
          <p:nvPr/>
        </p:nvSpPr>
        <p:spPr>
          <a:xfrm>
            <a:off x="767158" y="2591168"/>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or equivalently </a:t>
            </a:r>
            <a:r>
              <a:rPr kumimoji="0" lang="en-US" sz="2200" b="0" i="0" u="none" strike="noStrike" kern="1200" cap="none" spc="0" normalizeH="0" baseline="0" noProof="0" dirty="0">
                <a:ln>
                  <a:noFill/>
                </a:ln>
                <a:solidFill>
                  <a:srgbClr val="000099"/>
                </a:solidFill>
                <a:effectLst/>
                <a:uLnTx/>
                <a:uFillTx/>
                <a:latin typeface="Calibri" panose="020F0502020204030204"/>
                <a:ea typeface="+mn-ea"/>
                <a:cs typeface="+mn-cs"/>
              </a:rPr>
              <a:t>(XOR R both sides):</a:t>
            </a:r>
            <a:endParaRPr kumimoji="0" lang="en-US" sz="3200" b="0" i="0" u="none" strike="noStrike" kern="1200" cap="none" spc="0" normalizeH="0" baseline="0" noProof="0" dirty="0">
              <a:ln>
                <a:noFill/>
              </a:ln>
              <a:solidFill>
                <a:srgbClr val="000099"/>
              </a:solidFill>
              <a:effectLst/>
              <a:uLnTx/>
              <a:uFillTx/>
              <a:latin typeface="Calibri" panose="020F0502020204030204"/>
              <a:ea typeface="+mn-ea"/>
              <a:cs typeface="+mn-cs"/>
            </a:endParaRPr>
          </a:p>
          <a:p>
            <a:pPr marL="695325" marR="0" lvl="1" indent="-231775" algn="l" defTabSz="914400" rtl="0" eaLnBrk="1" fontAlgn="auto" latinLnBrk="0" hangingPunct="1">
              <a:lnSpc>
                <a:spcPct val="75000"/>
              </a:lnSpc>
              <a:spcBef>
                <a:spcPts val="500"/>
              </a:spcBef>
              <a:spcAft>
                <a:spcPts val="0"/>
              </a:spcAft>
              <a:buClr>
                <a:srgbClr val="0000A8"/>
              </a:buClr>
              <a:buSzTx/>
              <a:buFont typeface="Wingdings" charset="0"/>
              <a:buNone/>
              <a:tabLst/>
              <a:defRPr/>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nG  XOR  R </a:t>
            </a:r>
          </a:p>
        </p:txBody>
      </p:sp>
      <p:sp>
        <p:nvSpPr>
          <p:cNvPr id="102" name="Rectangle 4">
            <a:extLst>
              <a:ext uri="{FF2B5EF4-FFF2-40B4-BE49-F238E27FC236}">
                <a16:creationId xmlns:a16="http://schemas.microsoft.com/office/drawing/2014/main" id="{500E7346-13B7-C17B-53B2-0D3CA9F62EE8}"/>
              </a:ext>
            </a:extLst>
          </p:cNvPr>
          <p:cNvSpPr txBox="1">
            <a:spLocks noChangeArrowheads="1"/>
          </p:cNvSpPr>
          <p:nvPr/>
        </p:nvSpPr>
        <p:spPr>
          <a:xfrm>
            <a:off x="725595" y="3283846"/>
            <a:ext cx="4984888" cy="125203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 </a:t>
            </a:r>
            <a:r>
              <a:rPr lang="en-US" dirty="0">
                <a:solidFill>
                  <a:srgbClr val="000099"/>
                </a:solidFill>
                <a:latin typeface="Calibri" panose="020F0502020204030204"/>
              </a:rPr>
              <a:t>which</a:t>
            </a:r>
            <a:r>
              <a:rPr kumimoji="0" lang="en-US" sz="2800" b="0" i="0" u="none" strike="noStrike" kern="1200" cap="none" spc="0" normalizeH="0" baseline="0" noProof="0" dirty="0">
                <a:ln>
                  <a:noFill/>
                </a:ln>
                <a:solidFill>
                  <a:srgbClr val="000099"/>
                </a:solidFill>
                <a:effectLst/>
                <a:uLnTx/>
                <a:uFillTx/>
                <a:latin typeface="Calibri" panose="020F0502020204030204"/>
                <a:ea typeface="+mn-ea"/>
                <a:cs typeface="+mn-cs"/>
              </a:rPr>
              <a:t> says:</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a:t>
            </a:r>
          </a:p>
          <a:p>
            <a:pPr marL="457200" marR="0" lvl="0" indent="-234950"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if we divide D </a:t>
            </a:r>
            <a:r>
              <a:rPr kumimoji="0" lang="en-US" sz="2800" b="0" i="0"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0"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by G, we want remainder R to satisfy:</a:t>
            </a:r>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3" name="TextBox 102">
            <a:extLst>
              <a:ext uri="{FF2B5EF4-FFF2-40B4-BE49-F238E27FC236}">
                <a16:creationId xmlns:a16="http://schemas.microsoft.com/office/drawing/2014/main" id="{A94B5EE2-B4B8-8B11-B053-AD37F13088AE}"/>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0BEF7D26-9077-8EAD-17DA-46719BC89918}"/>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238EEAAD-92AD-A294-545C-0771079AA5EC}"/>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DB0FEF26-1B86-97FD-7859-63EC4B274E2F}"/>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DAA44FE3-F84F-5496-6BC1-4C32805191CE}"/>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0064B98F-8E17-B952-0A16-B28F93F71BE4}"/>
              </a:ext>
            </a:extLst>
          </p:cNvPr>
          <p:cNvGrpSpPr/>
          <p:nvPr/>
        </p:nvGrpSpPr>
        <p:grpSpPr>
          <a:xfrm>
            <a:off x="8579927" y="3664228"/>
            <a:ext cx="1820077" cy="2259494"/>
            <a:chOff x="8579927" y="3664228"/>
            <a:chExt cx="1820077" cy="2259494"/>
          </a:xfrm>
        </p:grpSpPr>
        <p:sp>
          <p:nvSpPr>
            <p:cNvPr id="109" name="TextBox 108">
              <a:extLst>
                <a:ext uri="{FF2B5EF4-FFF2-40B4-BE49-F238E27FC236}">
                  <a16:creationId xmlns:a16="http://schemas.microsoft.com/office/drawing/2014/main" id="{BCAB676C-8511-CACE-8264-3F3D6D895342}"/>
                </a:ext>
              </a:extLst>
            </p:cNvPr>
            <p:cNvSpPr txBox="1"/>
            <p:nvPr/>
          </p:nvSpPr>
          <p:spPr>
            <a:xfrm>
              <a:off x="8832573" y="45587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8552BCF3-3CC7-5F62-BE4A-B907598B42D6}"/>
                </a:ext>
              </a:extLst>
            </p:cNvPr>
            <p:cNvSpPr txBox="1"/>
            <p:nvPr/>
          </p:nvSpPr>
          <p:spPr>
            <a:xfrm>
              <a:off x="9110869" y="5155096"/>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D2E1686B-61E1-F299-FB76-98E5CB07C06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0FBAD641-D597-9EDA-23E7-45D990ABA4A2}"/>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E81421C1-F9FB-7EA9-495D-1AD4AC8D845F}"/>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52792FAD-7A19-8395-239A-D389B1F6FB4B}"/>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1  1 0  0</a:t>
              </a:r>
            </a:p>
          </p:txBody>
        </p:sp>
        <p:sp>
          <p:nvSpPr>
            <p:cNvPr id="115" name="TextBox 114">
              <a:extLst>
                <a:ext uri="{FF2B5EF4-FFF2-40B4-BE49-F238E27FC236}">
                  <a16:creationId xmlns:a16="http://schemas.microsoft.com/office/drawing/2014/main" id="{47E1C775-38A2-C4E6-0EA3-7D26FFC8E3E4}"/>
                </a:ext>
              </a:extLst>
            </p:cNvPr>
            <p:cNvSpPr txBox="1"/>
            <p:nvPr/>
          </p:nvSpPr>
          <p:spPr>
            <a:xfrm>
              <a:off x="9395794" y="5462057"/>
              <a:ext cx="99578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a:t>
              </a:r>
            </a:p>
          </p:txBody>
        </p:sp>
      </p:grpSp>
      <p:sp>
        <p:nvSpPr>
          <p:cNvPr id="116" name="TextBox 115">
            <a:extLst>
              <a:ext uri="{FF2B5EF4-FFF2-40B4-BE49-F238E27FC236}">
                <a16:creationId xmlns:a16="http://schemas.microsoft.com/office/drawing/2014/main" id="{C1CC6495-C2F3-8916-4EE5-D85F21A30F75}"/>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05C68592-5C12-4802-530F-C0E617D7E8E2}"/>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85D4BA86-0733-5662-52D2-A1EAFA3E6C90}"/>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7216CF80-2792-C8EF-14B3-0AC1FFD3B589}"/>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9AD1E5A5-858A-4124-2AAC-A7BFE82A0E8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3B1EF965-6A65-573F-36C8-AA56F3DADBBF}"/>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BD2AB037-900F-D291-F4E8-8C73EE001ED5}"/>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74C896D6-0699-3BE8-4E15-27CE1E930A74}"/>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77659361-2293-8AA0-69CB-1165911070EF}"/>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46966917-D5AB-483F-3989-612B2BC4851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6CDDCD4F-347C-4240-28F4-F4717826D055}"/>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C3545C42-CF92-7BCD-3FBE-157F9550B1E6}"/>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00E3A220-453B-E54C-C211-490FEC359A13}"/>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0  0  0</a:t>
            </a:r>
          </a:p>
        </p:txBody>
      </p:sp>
      <p:sp>
        <p:nvSpPr>
          <p:cNvPr id="131" name="TextBox 130">
            <a:extLst>
              <a:ext uri="{FF2B5EF4-FFF2-40B4-BE49-F238E27FC236}">
                <a16:creationId xmlns:a16="http://schemas.microsoft.com/office/drawing/2014/main" id="{74E1A120-C4EA-6D41-9ACF-0D957388588B}"/>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A7E5B72F-D8DC-5D26-2832-913B2976636A}"/>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436B6A6D-00DF-D889-11B8-7A55579145C4}"/>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CDCCB4CB-7780-684D-6804-E05BB92DD910}"/>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09780E50-664C-8910-2755-30428EA0ADC4}"/>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3" name="TextBox 2">
            <a:extLst>
              <a:ext uri="{FF2B5EF4-FFF2-40B4-BE49-F238E27FC236}">
                <a16:creationId xmlns:a16="http://schemas.microsoft.com/office/drawing/2014/main" id="{11303785-CB67-4C66-F46E-B0FC89E47F8F}"/>
              </a:ext>
            </a:extLst>
          </p:cNvPr>
          <p:cNvSpPr txBox="1"/>
          <p:nvPr/>
        </p:nvSpPr>
        <p:spPr>
          <a:xfrm>
            <a:off x="4648200" y="4653638"/>
            <a:ext cx="1905715" cy="722955"/>
          </a:xfrm>
          <a:prstGeom prst="rect">
            <a:avLst/>
          </a:prstGeom>
          <a:noFill/>
        </p:spPr>
        <p:txBody>
          <a:bodyPr wrap="none" rtlCol="0">
            <a:spAutoFit/>
          </a:bodyPr>
          <a:lstStyle/>
          <a:p>
            <a:pPr>
              <a:lnSpc>
                <a:spcPct val="85000"/>
              </a:lnSpc>
            </a:pPr>
            <a:r>
              <a:rPr lang="en-US" sz="2400" i="1" dirty="0">
                <a:solidFill>
                  <a:srgbClr val="C00000"/>
                </a:solidFill>
              </a:rPr>
              <a:t>algorithm for </a:t>
            </a:r>
          </a:p>
          <a:p>
            <a:pPr>
              <a:lnSpc>
                <a:spcPct val="85000"/>
              </a:lnSpc>
            </a:pPr>
            <a:r>
              <a:rPr lang="en-US" sz="2400" i="1" dirty="0">
                <a:solidFill>
                  <a:srgbClr val="C00000"/>
                </a:solidFill>
              </a:rPr>
              <a:t>computing R</a:t>
            </a:r>
          </a:p>
        </p:txBody>
      </p:sp>
      <p:sp>
        <p:nvSpPr>
          <p:cNvPr id="4" name="Oval 3">
            <a:extLst>
              <a:ext uri="{FF2B5EF4-FFF2-40B4-BE49-F238E27FC236}">
                <a16:creationId xmlns:a16="http://schemas.microsoft.com/office/drawing/2014/main" id="{1C6CD674-CAB8-8546-EDA4-C59DB7C003B0}"/>
              </a:ext>
            </a:extLst>
          </p:cNvPr>
          <p:cNvSpPr/>
          <p:nvPr/>
        </p:nvSpPr>
        <p:spPr>
          <a:xfrm>
            <a:off x="1543050" y="4405988"/>
            <a:ext cx="3162300" cy="112395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lide Number Placeholder 6">
            <a:extLst>
              <a:ext uri="{FF2B5EF4-FFF2-40B4-BE49-F238E27FC236}">
                <a16:creationId xmlns:a16="http://schemas.microsoft.com/office/drawing/2014/main" id="{8C3339CF-B8C8-534E-5CCB-347682D4614B}"/>
              </a:ext>
            </a:extLst>
          </p:cNvPr>
          <p:cNvSpPr>
            <a:spLocks noGrp="1"/>
          </p:cNvSpPr>
          <p:nvPr>
            <p:ph type="sldNum" sz="quarter" idx="4"/>
          </p:nvPr>
        </p:nvSpPr>
        <p:spPr/>
        <p:txBody>
          <a:bodyPr/>
          <a:lstStyle/>
          <a:p>
            <a:r>
              <a:rPr lang="en-US" dirty="0"/>
              <a:t>Link Layer </a:t>
            </a:r>
            <a:fld id="{C4204591-24BD-A542-B9D5-F8D8A88D2FEE}" type="slidenum">
              <a:rPr lang="en-US" smtClean="0"/>
              <a:pPr/>
              <a:t>26</a:t>
            </a:fld>
            <a:endParaRPr lang="en-US" dirty="0"/>
          </a:p>
        </p:txBody>
      </p:sp>
      <p:sp>
        <p:nvSpPr>
          <p:cNvPr id="2" name="Rectangle 4">
            <a:extLst>
              <a:ext uri="{FF2B5EF4-FFF2-40B4-BE49-F238E27FC236}">
                <a16:creationId xmlns:a16="http://schemas.microsoft.com/office/drawing/2014/main" id="{3A6CF532-B758-9BE4-AFEF-67A2BC562E3A}"/>
              </a:ext>
            </a:extLst>
          </p:cNvPr>
          <p:cNvSpPr txBox="1">
            <a:spLocks noChangeArrowheads="1"/>
          </p:cNvSpPr>
          <p:nvPr/>
        </p:nvSpPr>
        <p:spPr>
          <a:xfrm>
            <a:off x="843358" y="5557834"/>
            <a:ext cx="5252642" cy="87795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r>
              <a:rPr kumimoji="0" lang="en-US" sz="2800" b="0" i="1" u="none" strike="noStrike" kern="1200" cap="none" spc="0" normalizeH="0" baseline="0" noProof="0" dirty="0">
                <a:ln>
                  <a:noFill/>
                </a:ln>
                <a:effectLst/>
                <a:uLnTx/>
                <a:uFillTx/>
                <a:latin typeface="Calibri" panose="020F0502020204030204"/>
              </a:rPr>
              <a:t>Example: D=100100, G=1101, r=3</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100100000, </a:t>
            </a:r>
            <a:r>
              <a:rPr lang="en-US" sz="2800" i="1" dirty="0"/>
              <a:t>R=001 </a:t>
            </a:r>
            <a:endParaRPr kumimoji="0" lang="en-US" sz="2800" b="0" i="1" u="none" strike="noStrike" kern="1200" cap="none" spc="0" normalizeH="0" baseline="0" noProof="0" dirty="0">
              <a:ln>
                <a:noFill/>
              </a:ln>
              <a:effectLst/>
              <a:uLnTx/>
              <a:uFillTx/>
              <a:latin typeface="Calibri" panose="020F0502020204030204"/>
            </a:endParaRPr>
          </a:p>
        </p:txBody>
      </p:sp>
      <p:cxnSp>
        <p:nvCxnSpPr>
          <p:cNvPr id="6" name="Straight Connector 5">
            <a:extLst>
              <a:ext uri="{FF2B5EF4-FFF2-40B4-BE49-F238E27FC236}">
                <a16:creationId xmlns:a16="http://schemas.microsoft.com/office/drawing/2014/main" id="{D2F81976-7EBD-1BC9-C954-63E39EC8FC80}"/>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08D52EB1-DBCA-001E-64C6-360FFE450A5A}"/>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DD5D50ED-4BC9-0780-390B-883230346D6B}"/>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389E42C-4F01-759D-1B11-99E5DE4A1486}"/>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7CCB387D-E7E0-C8FC-2B29-C70BC5DC2918}"/>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80C6BD9-49C2-5DBD-D526-D661177E9C73}"/>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325DB3F-F4BD-93F7-66B3-EE19981BBFDC}"/>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D5829DF-C5C0-8D0D-23D0-B4BFF3EC2E39}"/>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11AF2A7-7424-99F7-29C1-809F17FA6CA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1CE87C0-7206-331C-19F4-1F4A7D1CBE9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1787D42-CA82-0E25-1E73-09602A4C3B21}"/>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7443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9FC7F-87DC-BB8B-181B-B1CE095A66FF}"/>
            </a:ext>
          </a:extLst>
        </p:cNvPr>
        <p:cNvGrpSpPr/>
        <p:nvPr/>
      </p:nvGrpSpPr>
      <p:grpSpPr>
        <a:xfrm>
          <a:off x="0" y="0"/>
          <a:ext cx="0" cy="0"/>
          <a:chOff x="0" y="0"/>
          <a:chExt cx="0" cy="0"/>
        </a:xfrm>
      </p:grpSpPr>
      <p:sp>
        <p:nvSpPr>
          <p:cNvPr id="32" name="Title 1">
            <a:extLst>
              <a:ext uri="{FF2B5EF4-FFF2-40B4-BE49-F238E27FC236}">
                <a16:creationId xmlns:a16="http://schemas.microsoft.com/office/drawing/2014/main" id="{D256EBE4-7D02-15AA-5798-987A30D43087}"/>
              </a:ext>
            </a:extLst>
          </p:cNvPr>
          <p:cNvSpPr>
            <a:spLocks noGrp="1"/>
          </p:cNvSpPr>
          <p:nvPr>
            <p:ph type="title"/>
          </p:nvPr>
        </p:nvSpPr>
        <p:spPr>
          <a:xfrm>
            <a:off x="800100" y="349426"/>
            <a:ext cx="10515600" cy="894622"/>
          </a:xfrm>
        </p:spPr>
        <p:txBody>
          <a:bodyPr>
            <a:normAutofit fontScale="90000"/>
          </a:bodyPr>
          <a:lstStyle/>
          <a:p>
            <a:r>
              <a:rPr lang="en-US" altLang="en-US" dirty="0">
                <a:cs typeface="Calibri" panose="020F0502020204030204" pitchFamily="34" charset="0"/>
              </a:rPr>
              <a:t>Cyclic Redundancy Check (CRC): Example 2 </a:t>
            </a:r>
            <a:r>
              <a:rPr lang="en-US" altLang="en-US" dirty="0" err="1">
                <a:cs typeface="Calibri" panose="020F0502020204030204" pitchFamily="34" charset="0"/>
              </a:rPr>
              <a:t>Cont</a:t>
            </a:r>
            <a:endParaRPr lang="en-US" sz="4400" dirty="0"/>
          </a:p>
        </p:txBody>
      </p:sp>
      <p:sp>
        <p:nvSpPr>
          <p:cNvPr id="36" name="TextBox 1">
            <a:extLst>
              <a:ext uri="{FF2B5EF4-FFF2-40B4-BE49-F238E27FC236}">
                <a16:creationId xmlns:a16="http://schemas.microsoft.com/office/drawing/2014/main" id="{DEFE52A5-D08F-D153-4363-B1EC883FD670}"/>
              </a:ext>
            </a:extLst>
          </p:cNvPr>
          <p:cNvSpPr txBox="1">
            <a:spLocks noChangeArrowheads="1"/>
          </p:cNvSpPr>
          <p:nvPr/>
        </p:nvSpPr>
        <p:spPr bwMode="auto">
          <a:xfrm>
            <a:off x="498852" y="6357788"/>
            <a:ext cx="9533044" cy="30777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a:defRPr sz="2400">
                <a:solidFill>
                  <a:schemeClr val="tx1"/>
                </a:solidFill>
                <a:latin typeface="Arial" charset="0"/>
                <a:ea typeface="ＭＳ Ｐゴシック" charset="0"/>
                <a:cs typeface="ＭＳ Ｐゴシック" charset="0"/>
              </a:defRPr>
            </a:lvl1pPr>
            <a:lvl2pPr marL="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ＭＳ Ｐゴシック" charset="0"/>
              </a:rPr>
              <a:t>* Check out the online interactive exercises for more examples: h</a:t>
            </a:r>
            <a:r>
              <a:rPr kumimoji="0" lang="en-US" sz="1200" b="0" i="0" u="none" strike="noStrike" kern="1200" cap="none" spc="0" normalizeH="0" baseline="0" noProof="0" dirty="0">
                <a:ln>
                  <a:noFill/>
                </a:ln>
                <a:solidFill>
                  <a:prstClr val="black"/>
                </a:solidFill>
                <a:effectLst/>
                <a:uLnTx/>
                <a:uFillTx/>
                <a:latin typeface="Arial" charset="0"/>
                <a:ea typeface="ＭＳ Ｐゴシック" charset="0"/>
              </a:rPr>
              <a:t>ttp://gaia.cs.umass.edu/kurose_ross/interactive/</a:t>
            </a:r>
          </a:p>
        </p:txBody>
      </p:sp>
      <p:sp>
        <p:nvSpPr>
          <p:cNvPr id="103" name="TextBox 102">
            <a:extLst>
              <a:ext uri="{FF2B5EF4-FFF2-40B4-BE49-F238E27FC236}">
                <a16:creationId xmlns:a16="http://schemas.microsoft.com/office/drawing/2014/main" id="{2F73852D-4542-36D3-B4D5-48925DEB1AC2}"/>
              </a:ext>
            </a:extLst>
          </p:cNvPr>
          <p:cNvSpPr txBox="1"/>
          <p:nvPr/>
        </p:nvSpPr>
        <p:spPr>
          <a:xfrm>
            <a:off x="7679634" y="2146851"/>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4" name="TextBox 103">
            <a:extLst>
              <a:ext uri="{FF2B5EF4-FFF2-40B4-BE49-F238E27FC236}">
                <a16:creationId xmlns:a16="http://schemas.microsoft.com/office/drawing/2014/main" id="{3792E068-9770-F50D-6FC6-332FF3B0792E}"/>
              </a:ext>
            </a:extLst>
          </p:cNvPr>
          <p:cNvSpPr txBox="1"/>
          <p:nvPr/>
        </p:nvSpPr>
        <p:spPr>
          <a:xfrm>
            <a:off x="8273542" y="30413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1  0  1  0</a:t>
            </a:r>
          </a:p>
        </p:txBody>
      </p:sp>
      <p:sp>
        <p:nvSpPr>
          <p:cNvPr id="105" name="TextBox 104">
            <a:extLst>
              <a:ext uri="{FF2B5EF4-FFF2-40B4-BE49-F238E27FC236}">
                <a16:creationId xmlns:a16="http://schemas.microsoft.com/office/drawing/2014/main" id="{A8CF200B-402F-B334-9BEB-A30E4EC770CD}"/>
              </a:ext>
            </a:extLst>
          </p:cNvPr>
          <p:cNvSpPr txBox="1"/>
          <p:nvPr/>
        </p:nvSpPr>
        <p:spPr>
          <a:xfrm>
            <a:off x="7992115" y="2451654"/>
            <a:ext cx="12707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1  0  0  0</a:t>
            </a:r>
          </a:p>
        </p:txBody>
      </p:sp>
      <p:sp>
        <p:nvSpPr>
          <p:cNvPr id="106" name="TextBox 105">
            <a:extLst>
              <a:ext uri="{FF2B5EF4-FFF2-40B4-BE49-F238E27FC236}">
                <a16:creationId xmlns:a16="http://schemas.microsoft.com/office/drawing/2014/main" id="{CAEACB36-864E-CC54-9D0D-9386E63E0D87}"/>
              </a:ext>
            </a:extLst>
          </p:cNvPr>
          <p:cNvSpPr txBox="1"/>
          <p:nvPr/>
        </p:nvSpPr>
        <p:spPr>
          <a:xfrm>
            <a:off x="7992114" y="2756456"/>
            <a:ext cx="138286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07" name="TextBox 106">
            <a:extLst>
              <a:ext uri="{FF2B5EF4-FFF2-40B4-BE49-F238E27FC236}">
                <a16:creationId xmlns:a16="http://schemas.microsoft.com/office/drawing/2014/main" id="{B7BAE6C5-2539-9E6D-ABE3-492C8C550545}"/>
              </a:ext>
            </a:extLst>
          </p:cNvPr>
          <p:cNvSpPr txBox="1"/>
          <p:nvPr/>
        </p:nvSpPr>
        <p:spPr>
          <a:xfrm>
            <a:off x="8256103" y="3339547"/>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grpSp>
        <p:nvGrpSpPr>
          <p:cNvPr id="108" name="Group 107">
            <a:extLst>
              <a:ext uri="{FF2B5EF4-FFF2-40B4-BE49-F238E27FC236}">
                <a16:creationId xmlns:a16="http://schemas.microsoft.com/office/drawing/2014/main" id="{9CBA8EBC-4764-2300-4F92-298062D5BFD4}"/>
              </a:ext>
            </a:extLst>
          </p:cNvPr>
          <p:cNvGrpSpPr/>
          <p:nvPr/>
        </p:nvGrpSpPr>
        <p:grpSpPr>
          <a:xfrm>
            <a:off x="8579927" y="3664228"/>
            <a:ext cx="1751150" cy="2259494"/>
            <a:chOff x="8579927" y="3664228"/>
            <a:chExt cx="1751150" cy="2259494"/>
          </a:xfrm>
        </p:grpSpPr>
        <p:sp>
          <p:nvSpPr>
            <p:cNvPr id="109" name="TextBox 108">
              <a:extLst>
                <a:ext uri="{FF2B5EF4-FFF2-40B4-BE49-F238E27FC236}">
                  <a16:creationId xmlns:a16="http://schemas.microsoft.com/office/drawing/2014/main" id="{E0B52265-0A7E-B7C0-C129-C30DE40ED294}"/>
                </a:ext>
              </a:extLst>
            </p:cNvPr>
            <p:cNvSpPr txBox="1"/>
            <p:nvPr/>
          </p:nvSpPr>
          <p:spPr>
            <a:xfrm>
              <a:off x="8832573" y="4558747"/>
              <a:ext cx="128913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0  0  0  0</a:t>
              </a:r>
            </a:p>
          </p:txBody>
        </p:sp>
        <p:sp>
          <p:nvSpPr>
            <p:cNvPr id="110" name="TextBox 109">
              <a:extLst>
                <a:ext uri="{FF2B5EF4-FFF2-40B4-BE49-F238E27FC236}">
                  <a16:creationId xmlns:a16="http://schemas.microsoft.com/office/drawing/2014/main" id="{FD61A9B7-CA69-BADF-41EE-0458E15C7117}"/>
                </a:ext>
              </a:extLst>
            </p:cNvPr>
            <p:cNvSpPr txBox="1"/>
            <p:nvPr/>
          </p:nvSpPr>
          <p:spPr>
            <a:xfrm>
              <a:off x="9110869" y="5155096"/>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1  1  0 1</a:t>
              </a:r>
            </a:p>
          </p:txBody>
        </p:sp>
        <p:sp>
          <p:nvSpPr>
            <p:cNvPr id="111" name="TextBox 110">
              <a:extLst>
                <a:ext uri="{FF2B5EF4-FFF2-40B4-BE49-F238E27FC236}">
                  <a16:creationId xmlns:a16="http://schemas.microsoft.com/office/drawing/2014/main" id="{272F3A75-2C4F-D070-DE17-C56422D5F346}"/>
                </a:ext>
              </a:extLst>
            </p:cNvPr>
            <p:cNvSpPr txBox="1"/>
            <p:nvPr/>
          </p:nvSpPr>
          <p:spPr>
            <a:xfrm>
              <a:off x="8600600" y="3962406"/>
              <a:ext cx="122020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12" name="TextBox 111">
              <a:extLst>
                <a:ext uri="{FF2B5EF4-FFF2-40B4-BE49-F238E27FC236}">
                  <a16:creationId xmlns:a16="http://schemas.microsoft.com/office/drawing/2014/main" id="{BACB5661-F699-6105-5FED-F8BDBF632FA3}"/>
                </a:ext>
              </a:extLst>
            </p:cNvPr>
            <p:cNvSpPr txBox="1"/>
            <p:nvPr/>
          </p:nvSpPr>
          <p:spPr>
            <a:xfrm>
              <a:off x="8579927" y="3664228"/>
              <a:ext cx="141883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1  1  1  0</a:t>
              </a:r>
            </a:p>
          </p:txBody>
        </p:sp>
        <p:sp>
          <p:nvSpPr>
            <p:cNvPr id="113" name="TextBox 112">
              <a:extLst>
                <a:ext uri="{FF2B5EF4-FFF2-40B4-BE49-F238E27FC236}">
                  <a16:creationId xmlns:a16="http://schemas.microsoft.com/office/drawing/2014/main" id="{5FB34202-25B1-6A50-88D8-E6454E81BDB2}"/>
                </a:ext>
              </a:extLst>
            </p:cNvPr>
            <p:cNvSpPr txBox="1"/>
            <p:nvPr/>
          </p:nvSpPr>
          <p:spPr>
            <a:xfrm>
              <a:off x="8899839" y="4253947"/>
              <a:ext cx="12826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0  1  1  0</a:t>
              </a:r>
            </a:p>
          </p:txBody>
        </p:sp>
        <p:sp>
          <p:nvSpPr>
            <p:cNvPr id="114" name="TextBox 113">
              <a:extLst>
                <a:ext uri="{FF2B5EF4-FFF2-40B4-BE49-F238E27FC236}">
                  <a16:creationId xmlns:a16="http://schemas.microsoft.com/office/drawing/2014/main" id="{38A0212A-6C99-8F0E-4A44-F140161FC11F}"/>
                </a:ext>
              </a:extLst>
            </p:cNvPr>
            <p:cNvSpPr txBox="1"/>
            <p:nvPr/>
          </p:nvSpPr>
          <p:spPr>
            <a:xfrm>
              <a:off x="9110871" y="4856920"/>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1  1  0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15" name="TextBox 114">
              <a:extLst>
                <a:ext uri="{FF2B5EF4-FFF2-40B4-BE49-F238E27FC236}">
                  <a16:creationId xmlns:a16="http://schemas.microsoft.com/office/drawing/2014/main" id="{F92B6BFA-891F-642A-BF43-D059B43DEC1E}"/>
                </a:ext>
              </a:extLst>
            </p:cNvPr>
            <p:cNvSpPr txBox="1"/>
            <p:nvPr/>
          </p:nvSpPr>
          <p:spPr>
            <a:xfrm>
              <a:off x="9395794" y="5462057"/>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p>
          </p:txBody>
        </p:sp>
      </p:grpSp>
      <p:sp>
        <p:nvSpPr>
          <p:cNvPr id="116" name="TextBox 115">
            <a:extLst>
              <a:ext uri="{FF2B5EF4-FFF2-40B4-BE49-F238E27FC236}">
                <a16:creationId xmlns:a16="http://schemas.microsoft.com/office/drawing/2014/main" id="{AE3FA8C6-2036-E839-6276-761CEAFD9939}"/>
              </a:ext>
            </a:extLst>
          </p:cNvPr>
          <p:cNvSpPr txBox="1"/>
          <p:nvPr/>
        </p:nvSpPr>
        <p:spPr>
          <a:xfrm>
            <a:off x="9262887" y="1441645"/>
            <a:ext cx="106471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1  0  1</a:t>
            </a:r>
          </a:p>
        </p:txBody>
      </p:sp>
      <p:sp>
        <p:nvSpPr>
          <p:cNvPr id="118" name="TextBox 117">
            <a:extLst>
              <a:ext uri="{FF2B5EF4-FFF2-40B4-BE49-F238E27FC236}">
                <a16:creationId xmlns:a16="http://schemas.microsoft.com/office/drawing/2014/main" id="{8337B612-2D7F-178B-66A6-8A7F3F7C97E6}"/>
              </a:ext>
            </a:extLst>
          </p:cNvPr>
          <p:cNvSpPr txBox="1"/>
          <p:nvPr/>
        </p:nvSpPr>
        <p:spPr>
          <a:xfrm>
            <a:off x="9784812" y="5963477"/>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19" name="Right Brace 118">
            <a:extLst>
              <a:ext uri="{FF2B5EF4-FFF2-40B4-BE49-F238E27FC236}">
                <a16:creationId xmlns:a16="http://schemas.microsoft.com/office/drawing/2014/main" id="{398E66DA-E31C-917A-ACE5-CF6B0C892225}"/>
              </a:ext>
            </a:extLst>
          </p:cNvPr>
          <p:cNvSpPr/>
          <p:nvPr/>
        </p:nvSpPr>
        <p:spPr>
          <a:xfrm rot="5400000">
            <a:off x="9833613" y="5609878"/>
            <a:ext cx="185531" cy="680698"/>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0" name="Group 119">
            <a:extLst>
              <a:ext uri="{FF2B5EF4-FFF2-40B4-BE49-F238E27FC236}">
                <a16:creationId xmlns:a16="http://schemas.microsoft.com/office/drawing/2014/main" id="{0A11F658-0677-6EEC-27E6-6B228C1F4CCC}"/>
              </a:ext>
            </a:extLst>
          </p:cNvPr>
          <p:cNvGrpSpPr/>
          <p:nvPr/>
        </p:nvGrpSpPr>
        <p:grpSpPr>
          <a:xfrm>
            <a:off x="6367670" y="1219201"/>
            <a:ext cx="1220206" cy="1064637"/>
            <a:chOff x="6367670" y="1219201"/>
            <a:chExt cx="1220206" cy="1064637"/>
          </a:xfrm>
        </p:grpSpPr>
        <p:sp>
          <p:nvSpPr>
            <p:cNvPr id="121" name="TextBox 120">
              <a:extLst>
                <a:ext uri="{FF2B5EF4-FFF2-40B4-BE49-F238E27FC236}">
                  <a16:creationId xmlns:a16="http://schemas.microsoft.com/office/drawing/2014/main" id="{665C0742-0524-8139-387A-90EB6A439440}"/>
                </a:ext>
              </a:extLst>
            </p:cNvPr>
            <p:cNvSpPr txBox="1"/>
            <p:nvPr/>
          </p:nvSpPr>
          <p:spPr>
            <a:xfrm>
              <a:off x="6367670" y="1822173"/>
              <a:ext cx="1220206"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a:t>
              </a:r>
            </a:p>
          </p:txBody>
        </p:sp>
        <p:sp>
          <p:nvSpPr>
            <p:cNvPr id="122" name="TextBox 121">
              <a:extLst>
                <a:ext uri="{FF2B5EF4-FFF2-40B4-BE49-F238E27FC236}">
                  <a16:creationId xmlns:a16="http://schemas.microsoft.com/office/drawing/2014/main" id="{0B0E20F3-0B4D-F8F1-82F4-8A499476067C}"/>
                </a:ext>
              </a:extLst>
            </p:cNvPr>
            <p:cNvSpPr txBox="1"/>
            <p:nvPr/>
          </p:nvSpPr>
          <p:spPr>
            <a:xfrm>
              <a:off x="6745358" y="1219201"/>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123" name="Right Brace 122">
              <a:extLst>
                <a:ext uri="{FF2B5EF4-FFF2-40B4-BE49-F238E27FC236}">
                  <a16:creationId xmlns:a16="http://schemas.microsoft.com/office/drawing/2014/main" id="{1514BE28-BEF4-9447-F434-5F337412CAC4}"/>
                </a:ext>
              </a:extLst>
            </p:cNvPr>
            <p:cNvSpPr/>
            <p:nvPr/>
          </p:nvSpPr>
          <p:spPr>
            <a:xfrm rot="16200000">
              <a:off x="6831499" y="1265579"/>
              <a:ext cx="231910" cy="1000543"/>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25" name="Group 124">
            <a:extLst>
              <a:ext uri="{FF2B5EF4-FFF2-40B4-BE49-F238E27FC236}">
                <a16:creationId xmlns:a16="http://schemas.microsoft.com/office/drawing/2014/main" id="{DDE1AB25-B13B-8818-5196-F1A1165610FC}"/>
              </a:ext>
            </a:extLst>
          </p:cNvPr>
          <p:cNvGrpSpPr/>
          <p:nvPr/>
        </p:nvGrpSpPr>
        <p:grpSpPr>
          <a:xfrm>
            <a:off x="7550151" y="1873802"/>
            <a:ext cx="2658302" cy="323298"/>
            <a:chOff x="7550151" y="1873802"/>
            <a:chExt cx="2658302" cy="323298"/>
          </a:xfrm>
        </p:grpSpPr>
        <p:grpSp>
          <p:nvGrpSpPr>
            <p:cNvPr id="126" name="Group 125">
              <a:extLst>
                <a:ext uri="{FF2B5EF4-FFF2-40B4-BE49-F238E27FC236}">
                  <a16:creationId xmlns:a16="http://schemas.microsoft.com/office/drawing/2014/main" id="{EDFA2D2F-900E-49E0-8751-AF19700ECAF6}"/>
                </a:ext>
              </a:extLst>
            </p:cNvPr>
            <p:cNvGrpSpPr/>
            <p:nvPr/>
          </p:nvGrpSpPr>
          <p:grpSpPr>
            <a:xfrm>
              <a:off x="7550151" y="1873802"/>
              <a:ext cx="2658302" cy="323298"/>
              <a:chOff x="7572376" y="1842052"/>
              <a:chExt cx="2658302" cy="323298"/>
            </a:xfrm>
          </p:grpSpPr>
          <p:cxnSp>
            <p:nvCxnSpPr>
              <p:cNvPr id="128" name="Straight Connector 127">
                <a:extLst>
                  <a:ext uri="{FF2B5EF4-FFF2-40B4-BE49-F238E27FC236}">
                    <a16:creationId xmlns:a16="http://schemas.microsoft.com/office/drawing/2014/main" id="{CBCC83ED-5D41-FCE4-D8F4-C89064628232}"/>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9" name="Pie 128">
                <a:extLst>
                  <a:ext uri="{FF2B5EF4-FFF2-40B4-BE49-F238E27FC236}">
                    <a16:creationId xmlns:a16="http://schemas.microsoft.com/office/drawing/2014/main" id="{C36DABB3-2414-C261-C670-75548BAA55B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7" name="Oval 126">
              <a:extLst>
                <a:ext uri="{FF2B5EF4-FFF2-40B4-BE49-F238E27FC236}">
                  <a16:creationId xmlns:a16="http://schemas.microsoft.com/office/drawing/2014/main" id="{8EECB50F-1852-3FB8-37B7-96BC7307D6C2}"/>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30" name="TextBox 129">
            <a:extLst>
              <a:ext uri="{FF2B5EF4-FFF2-40B4-BE49-F238E27FC236}">
                <a16:creationId xmlns:a16="http://schemas.microsoft.com/office/drawing/2014/main" id="{8FAD0D3C-BB15-1E14-6897-F2251CB75A0F}"/>
              </a:ext>
            </a:extLst>
          </p:cNvPr>
          <p:cNvSpPr txBox="1"/>
          <p:nvPr/>
        </p:nvSpPr>
        <p:spPr>
          <a:xfrm>
            <a:off x="9406127" y="1822173"/>
            <a:ext cx="926857"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p>
        </p:txBody>
      </p:sp>
      <p:sp>
        <p:nvSpPr>
          <p:cNvPr id="131" name="TextBox 130">
            <a:extLst>
              <a:ext uri="{FF2B5EF4-FFF2-40B4-BE49-F238E27FC236}">
                <a16:creationId xmlns:a16="http://schemas.microsoft.com/office/drawing/2014/main" id="{F6E6B33D-15CE-0888-A4AD-F167DD6DF4F2}"/>
              </a:ext>
            </a:extLst>
          </p:cNvPr>
          <p:cNvSpPr txBox="1"/>
          <p:nvPr/>
        </p:nvSpPr>
        <p:spPr>
          <a:xfrm>
            <a:off x="767300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1  0  0  1  0  0</a:t>
            </a:r>
          </a:p>
        </p:txBody>
      </p:sp>
      <p:sp>
        <p:nvSpPr>
          <p:cNvPr id="132" name="Rounded Rectangle 131">
            <a:extLst>
              <a:ext uri="{FF2B5EF4-FFF2-40B4-BE49-F238E27FC236}">
                <a16:creationId xmlns:a16="http://schemas.microsoft.com/office/drawing/2014/main" id="{EB4C9182-CA8C-7956-A229-9A7CF7A0DFAF}"/>
              </a:ext>
            </a:extLst>
          </p:cNvPr>
          <p:cNvSpPr/>
          <p:nvPr/>
        </p:nvSpPr>
        <p:spPr>
          <a:xfrm>
            <a:off x="7712766" y="1881809"/>
            <a:ext cx="2597426" cy="331304"/>
          </a:xfrm>
          <a:prstGeom prst="round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TextBox 135">
            <a:extLst>
              <a:ext uri="{FF2B5EF4-FFF2-40B4-BE49-F238E27FC236}">
                <a16:creationId xmlns:a16="http://schemas.microsoft.com/office/drawing/2014/main" id="{95DB7132-F26C-9E5E-B97A-408BE301C73E}"/>
              </a:ext>
            </a:extLst>
          </p:cNvPr>
          <p:cNvSpPr txBox="1"/>
          <p:nvPr/>
        </p:nvSpPr>
        <p:spPr>
          <a:xfrm>
            <a:off x="8523844"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7" name="TextBox 136">
            <a:extLst>
              <a:ext uri="{FF2B5EF4-FFF2-40B4-BE49-F238E27FC236}">
                <a16:creationId xmlns:a16="http://schemas.microsoft.com/office/drawing/2014/main" id="{91F27084-59DD-0FB6-161B-DBEC514BE414}"/>
              </a:ext>
            </a:extLst>
          </p:cNvPr>
          <p:cNvSpPr txBox="1"/>
          <p:nvPr/>
        </p:nvSpPr>
        <p:spPr>
          <a:xfrm>
            <a:off x="8810715"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138" name="TextBox 137">
            <a:extLst>
              <a:ext uri="{FF2B5EF4-FFF2-40B4-BE49-F238E27FC236}">
                <a16:creationId xmlns:a16="http://schemas.microsoft.com/office/drawing/2014/main" id="{AD11FE9D-F54C-5073-DED7-8AD4BC26753C}"/>
              </a:ext>
            </a:extLst>
          </p:cNvPr>
          <p:cNvSpPr txBox="1"/>
          <p:nvPr/>
        </p:nvSpPr>
        <p:spPr>
          <a:xfrm>
            <a:off x="9097586" y="1441645"/>
            <a:ext cx="340158"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sp>
        <p:nvSpPr>
          <p:cNvPr id="7" name="Slide Number Placeholder 6">
            <a:extLst>
              <a:ext uri="{FF2B5EF4-FFF2-40B4-BE49-F238E27FC236}">
                <a16:creationId xmlns:a16="http://schemas.microsoft.com/office/drawing/2014/main" id="{4CE9B083-2599-C15D-6329-DD6C8823E462}"/>
              </a:ext>
            </a:extLst>
          </p:cNvPr>
          <p:cNvSpPr>
            <a:spLocks noGrp="1"/>
          </p:cNvSpPr>
          <p:nvPr>
            <p:ph type="sldNum" sz="quarter" idx="4"/>
          </p:nvPr>
        </p:nvSpPr>
        <p:spPr/>
        <p:txBody>
          <a:bodyPr/>
          <a:lstStyle/>
          <a:p>
            <a:r>
              <a:rPr lang="en-US" dirty="0"/>
              <a:t>Link Layer </a:t>
            </a:r>
            <a:fld id="{C4204591-24BD-A542-B9D5-F8D8A88D2FEE}" type="slidenum">
              <a:rPr lang="en-US" smtClean="0"/>
              <a:pPr/>
              <a:t>27</a:t>
            </a:fld>
            <a:endParaRPr lang="en-US" dirty="0"/>
          </a:p>
        </p:txBody>
      </p:sp>
      <p:cxnSp>
        <p:nvCxnSpPr>
          <p:cNvPr id="6" name="Straight Connector 5">
            <a:extLst>
              <a:ext uri="{FF2B5EF4-FFF2-40B4-BE49-F238E27FC236}">
                <a16:creationId xmlns:a16="http://schemas.microsoft.com/office/drawing/2014/main" id="{C8FADC0E-EFDA-71D4-CA0A-2E42E36472B3}"/>
              </a:ext>
            </a:extLst>
          </p:cNvPr>
          <p:cNvCxnSpPr>
            <a:cxnSpLocks/>
          </p:cNvCxnSpPr>
          <p:nvPr/>
        </p:nvCxnSpPr>
        <p:spPr>
          <a:xfrm>
            <a:off x="9289013" y="2213113"/>
            <a:ext cx="0" cy="85452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Straight Connector 9">
            <a:extLst>
              <a:ext uri="{FF2B5EF4-FFF2-40B4-BE49-F238E27FC236}">
                <a16:creationId xmlns:a16="http://schemas.microsoft.com/office/drawing/2014/main" id="{71C5B8C9-68C5-093C-1F49-BEE125B6E0EB}"/>
              </a:ext>
            </a:extLst>
          </p:cNvPr>
          <p:cNvCxnSpPr>
            <a:cxnSpLocks/>
          </p:cNvCxnSpPr>
          <p:nvPr/>
        </p:nvCxnSpPr>
        <p:spPr>
          <a:xfrm>
            <a:off x="9581505" y="2226175"/>
            <a:ext cx="0" cy="1438053"/>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Connector 11">
            <a:extLst>
              <a:ext uri="{FF2B5EF4-FFF2-40B4-BE49-F238E27FC236}">
                <a16:creationId xmlns:a16="http://schemas.microsoft.com/office/drawing/2014/main" id="{A005A291-F7AC-0B8A-4850-8B091A1A0EDE}"/>
              </a:ext>
            </a:extLst>
          </p:cNvPr>
          <p:cNvCxnSpPr>
            <a:cxnSpLocks/>
          </p:cNvCxnSpPr>
          <p:nvPr/>
        </p:nvCxnSpPr>
        <p:spPr>
          <a:xfrm>
            <a:off x="9868134" y="2199861"/>
            <a:ext cx="0" cy="2054086"/>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F685CD50-D4E9-273F-1472-8C22E9EBCBF7}"/>
              </a:ext>
            </a:extLst>
          </p:cNvPr>
          <p:cNvCxnSpPr>
            <a:cxnSpLocks/>
          </p:cNvCxnSpPr>
          <p:nvPr/>
        </p:nvCxnSpPr>
        <p:spPr>
          <a:xfrm>
            <a:off x="10138749" y="2213113"/>
            <a:ext cx="0" cy="2777075"/>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0F3329B-DBAB-22F5-C71A-122BBFB7AE35}"/>
              </a:ext>
            </a:extLst>
          </p:cNvPr>
          <p:cNvCxnSpPr>
            <a:cxnSpLocks/>
          </p:cNvCxnSpPr>
          <p:nvPr/>
        </p:nvCxnSpPr>
        <p:spPr>
          <a:xfrm>
            <a:off x="7811430" y="2550053"/>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8B1CEFC-558C-E8D5-2AA2-94E770531711}"/>
              </a:ext>
            </a:extLst>
          </p:cNvPr>
          <p:cNvCxnSpPr>
            <a:cxnSpLocks/>
          </p:cNvCxnSpPr>
          <p:nvPr/>
        </p:nvCxnSpPr>
        <p:spPr>
          <a:xfrm>
            <a:off x="8398385" y="3754912"/>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55B8F3-146B-860E-CF3B-4EE11B15329F}"/>
              </a:ext>
            </a:extLst>
          </p:cNvPr>
          <p:cNvCxnSpPr>
            <a:cxnSpLocks/>
          </p:cNvCxnSpPr>
          <p:nvPr/>
        </p:nvCxnSpPr>
        <p:spPr>
          <a:xfrm>
            <a:off x="8948512" y="494388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A05EA10-A663-C78B-D7AA-C38AC6B89AF3}"/>
              </a:ext>
            </a:extLst>
          </p:cNvPr>
          <p:cNvCxnSpPr>
            <a:cxnSpLocks/>
          </p:cNvCxnSpPr>
          <p:nvPr/>
        </p:nvCxnSpPr>
        <p:spPr>
          <a:xfrm>
            <a:off x="9236506" y="554881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252270AA-0876-4815-85E6-795933EE610E}"/>
              </a:ext>
            </a:extLst>
          </p:cNvPr>
          <p:cNvCxnSpPr>
            <a:cxnSpLocks/>
          </p:cNvCxnSpPr>
          <p:nvPr/>
        </p:nvCxnSpPr>
        <p:spPr>
          <a:xfrm>
            <a:off x="9000928" y="2226175"/>
            <a:ext cx="0" cy="38234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EC6C4B-6EB9-D4CF-6C30-BA7E3AE73C61}"/>
              </a:ext>
            </a:extLst>
          </p:cNvPr>
          <p:cNvCxnSpPr>
            <a:cxnSpLocks/>
          </p:cNvCxnSpPr>
          <p:nvPr/>
        </p:nvCxnSpPr>
        <p:spPr>
          <a:xfrm>
            <a:off x="8142800" y="3157320"/>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27B8EBC-0541-E34A-0038-C07A1631D5CC}"/>
              </a:ext>
            </a:extLst>
          </p:cNvPr>
          <p:cNvCxnSpPr>
            <a:cxnSpLocks/>
          </p:cNvCxnSpPr>
          <p:nvPr/>
        </p:nvCxnSpPr>
        <p:spPr>
          <a:xfrm>
            <a:off x="8718159" y="4355248"/>
            <a:ext cx="10029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926287B5-BB87-B753-EF95-85F4124686F6}"/>
              </a:ext>
            </a:extLst>
          </p:cNvPr>
          <p:cNvSpPr>
            <a:spLocks noGrp="1"/>
          </p:cNvSpPr>
          <p:nvPr>
            <p:ph sz="half" idx="1"/>
          </p:nvPr>
        </p:nvSpPr>
        <p:spPr>
          <a:xfrm>
            <a:off x="838200" y="1825625"/>
            <a:ext cx="5181600"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Add remainder to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p>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effectLst/>
                <a:uLnTx/>
                <a:uFillTx/>
                <a:latin typeface="Calibri" panose="020F0502020204030204"/>
              </a:rPr>
              <a:t>100100000</a:t>
            </a:r>
            <a:r>
              <a:rPr lang="en-US" i="1" dirty="0">
                <a:solidFill>
                  <a:prstClr val="black"/>
                </a:solidFill>
                <a:latin typeface="Calibri" panose="020F0502020204030204"/>
              </a:rPr>
              <a:t> XOR 001</a:t>
            </a:r>
          </a:p>
          <a:p>
            <a:pPr marL="130175" indent="0">
              <a:buNone/>
            </a:pPr>
            <a:r>
              <a:rPr lang="en-US" i="1" dirty="0">
                <a:solidFill>
                  <a:prstClr val="black"/>
                </a:solidFill>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100100001</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G=1101,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0988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FD60D-C16F-88CF-A86C-BFC0968D06AF}"/>
              </a:ext>
            </a:extLst>
          </p:cNvPr>
          <p:cNvSpPr>
            <a:spLocks noGrp="1"/>
          </p:cNvSpPr>
          <p:nvPr>
            <p:ph type="title"/>
          </p:nvPr>
        </p:nvSpPr>
        <p:spPr/>
        <p:txBody>
          <a:bodyPr/>
          <a:lstStyle/>
          <a:p>
            <a:r>
              <a:rPr lang="en-US" altLang="en-US" dirty="0">
                <a:cs typeface="Calibri" panose="020F0502020204030204" pitchFamily="34" charset="0"/>
              </a:rPr>
              <a:t>Cyclic Redundancy Check (CRC): Example 3</a:t>
            </a:r>
            <a:endParaRPr lang="en-SE" dirty="0"/>
          </a:p>
        </p:txBody>
      </p:sp>
      <p:sp>
        <p:nvSpPr>
          <p:cNvPr id="5" name="Slide Number Placeholder 4">
            <a:extLst>
              <a:ext uri="{FF2B5EF4-FFF2-40B4-BE49-F238E27FC236}">
                <a16:creationId xmlns:a16="http://schemas.microsoft.com/office/drawing/2014/main" id="{CCDCD5EC-BC22-493E-A6EC-CE483CED2CD8}"/>
              </a:ext>
            </a:extLst>
          </p:cNvPr>
          <p:cNvSpPr>
            <a:spLocks noGrp="1"/>
          </p:cNvSpPr>
          <p:nvPr>
            <p:ph type="sldNum" sz="quarter" idx="4"/>
          </p:nvPr>
        </p:nvSpPr>
        <p:spPr/>
        <p:txBody>
          <a:bodyPr/>
          <a:lstStyle/>
          <a:p>
            <a:r>
              <a:rPr lang="en-US"/>
              <a:t>Link Layer: 6-</a:t>
            </a:r>
            <a:fld id="{C4204591-24BD-A542-B9D5-F8D8A88D2FEE}" type="slidenum">
              <a:rPr lang="en-US" smtClean="0"/>
              <a:pPr/>
              <a:t>28</a:t>
            </a:fld>
            <a:endParaRPr lang="en-US" dirty="0"/>
          </a:p>
        </p:txBody>
      </p:sp>
      <p:sp>
        <p:nvSpPr>
          <p:cNvPr id="10" name="Rectangle 4">
            <a:extLst>
              <a:ext uri="{FF2B5EF4-FFF2-40B4-BE49-F238E27FC236}">
                <a16:creationId xmlns:a16="http://schemas.microsoft.com/office/drawing/2014/main" id="{E1D1B320-718F-E4BE-D951-A4CEC82C2CA8}"/>
              </a:ext>
            </a:extLst>
          </p:cNvPr>
          <p:cNvSpPr txBox="1">
            <a:spLocks noChangeArrowheads="1"/>
          </p:cNvSpPr>
          <p:nvPr/>
        </p:nvSpPr>
        <p:spPr>
          <a:xfrm>
            <a:off x="191736" y="1449583"/>
            <a:ext cx="5252642" cy="25080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indent="-117475">
              <a:lnSpc>
                <a:spcPct val="75000"/>
              </a:lnSpc>
              <a:buNone/>
              <a:defRPr/>
            </a:pPr>
            <a:r>
              <a:rPr kumimoji="0" lang="en-US" sz="2800" b="0" i="1" u="none" strike="noStrike" kern="1200" cap="none" spc="0" normalizeH="0" baseline="0" noProof="0" dirty="0">
                <a:ln>
                  <a:noFill/>
                </a:ln>
                <a:effectLst/>
                <a:uLnTx/>
                <a:uFillTx/>
                <a:latin typeface="Calibri" panose="020F0502020204030204"/>
              </a:rPr>
              <a:t>Example 2: </a:t>
            </a:r>
            <a:r>
              <a:rPr lang="en-US" i="1" dirty="0"/>
              <a:t>D=1011010010</a:t>
            </a:r>
            <a:r>
              <a:rPr kumimoji="0" lang="en-US" sz="2800" b="0" i="1" u="none" strike="noStrike" kern="1200" cap="none" spc="0" normalizeH="0" baseline="0" noProof="0" dirty="0">
                <a:ln>
                  <a:noFill/>
                </a:ln>
                <a:effectLst/>
                <a:uLnTx/>
                <a:uFillTx/>
                <a:latin typeface="Calibri" panose="020F0502020204030204"/>
              </a:rPr>
              <a:t>, G=110010, r=5</a:t>
            </a:r>
            <a:endParaRPr kumimoji="0" lang="en-US" sz="3200" b="0" i="1" u="none" strike="noStrike" kern="1200" cap="none" spc="0" normalizeH="0" baseline="0" noProof="0" dirty="0">
              <a:ln>
                <a:noFill/>
              </a:ln>
              <a:effectLst/>
              <a:uLnTx/>
              <a:uFillTx/>
              <a:latin typeface="Calibri" panose="020F0502020204030204"/>
            </a:endParaRPr>
          </a:p>
          <a:p>
            <a:pPr lvl="1">
              <a:lnSpc>
                <a:spcPct val="75000"/>
              </a:lnSpc>
              <a:buNone/>
              <a:defRPr/>
            </a:pPr>
            <a:r>
              <a:rPr kumimoji="0" lang="en-US" sz="2800" b="0" i="1" u="none" strike="noStrike" kern="1200" cap="none" spc="0" normalizeH="0" baseline="0" noProof="0" dirty="0">
                <a:ln>
                  <a:noFill/>
                </a:ln>
                <a:effectLst/>
                <a:uLnTx/>
                <a:uFillTx/>
                <a:latin typeface="Calibri" panose="020F0502020204030204"/>
              </a:rPr>
              <a:t>D </a:t>
            </a:r>
            <a:r>
              <a:rPr kumimoji="0" lang="en-US" sz="2800" b="0" i="1" u="none" strike="noStrike" kern="1200" cap="none" spc="0" normalizeH="0" baseline="26000" noProof="0" dirty="0">
                <a:ln>
                  <a:noFill/>
                </a:ln>
                <a:effectLst/>
                <a:uLnTx/>
                <a:uFillTx/>
                <a:latin typeface="Calibri" panose="020F0502020204030204"/>
              </a:rPr>
              <a:t>. </a:t>
            </a:r>
            <a:r>
              <a:rPr kumimoji="0" lang="en-US" sz="2800" b="0" i="1" u="none" strike="noStrike" kern="1200" cap="none" spc="0" normalizeH="0" baseline="0" noProof="0" dirty="0">
                <a:ln>
                  <a:noFill/>
                </a:ln>
                <a:effectLst/>
                <a:uLnTx/>
                <a:uFillTx/>
                <a:latin typeface="Calibri" panose="020F0502020204030204"/>
              </a:rPr>
              <a:t>2</a:t>
            </a:r>
            <a:r>
              <a:rPr kumimoji="0" lang="en-US" sz="2800" b="0" i="1" u="none" strike="noStrike" kern="1200" cap="none" spc="0" normalizeH="0" baseline="30000" noProof="0" dirty="0">
                <a:ln>
                  <a:noFill/>
                </a:ln>
                <a:effectLst/>
                <a:uLnTx/>
                <a:uFillTx/>
                <a:latin typeface="Calibri" panose="020F0502020204030204"/>
              </a:rPr>
              <a:t>r</a:t>
            </a:r>
            <a:r>
              <a:rPr kumimoji="0" lang="en-US" sz="2800" b="0" i="1" u="none" strike="noStrike" kern="1200" cap="none" spc="0" normalizeH="0" baseline="0" noProof="0" dirty="0">
                <a:ln>
                  <a:noFill/>
                </a:ln>
                <a:effectLst/>
                <a:uLnTx/>
                <a:uFillTx/>
                <a:latin typeface="Calibri" panose="020F0502020204030204"/>
              </a:rPr>
              <a:t> = </a:t>
            </a:r>
            <a:r>
              <a:rPr lang="en-US" sz="2800" i="1" dirty="0"/>
              <a:t>101101001000000</a:t>
            </a:r>
          </a:p>
          <a:p>
            <a:pPr lvl="1">
              <a:lnSpc>
                <a:spcPct val="75000"/>
              </a:lnSpc>
              <a:buNone/>
              <a:defRPr/>
            </a:pPr>
            <a:r>
              <a:rPr lang="en-US" sz="2800" i="1" dirty="0">
                <a:sym typeface="Wingdings" panose="05000000000000000000" pitchFamily="2" charset="2"/>
              </a:rPr>
              <a:t> </a:t>
            </a:r>
            <a:r>
              <a:rPr lang="en-US" sz="2800" i="1" dirty="0"/>
              <a:t>R=01000</a:t>
            </a:r>
            <a:endParaRPr kumimoji="0" lang="en-US" sz="2800" b="0" i="1" u="none" strike="noStrike" kern="1200" cap="none" spc="0" normalizeH="0" baseline="0" noProof="0" dirty="0">
              <a:ln>
                <a:noFill/>
              </a:ln>
              <a:effectLst/>
              <a:uLnTx/>
              <a:uFillTx/>
              <a:latin typeface="Calibri" panose="020F0502020204030204"/>
            </a:endParaRPr>
          </a:p>
        </p:txBody>
      </p:sp>
      <p:sp>
        <p:nvSpPr>
          <p:cNvPr id="11" name="TextBox 10">
            <a:extLst>
              <a:ext uri="{FF2B5EF4-FFF2-40B4-BE49-F238E27FC236}">
                <a16:creationId xmlns:a16="http://schemas.microsoft.com/office/drawing/2014/main" id="{1039E13B-A782-9E58-D2A7-9E5A0186B71E}"/>
              </a:ext>
            </a:extLst>
          </p:cNvPr>
          <p:cNvSpPr txBox="1"/>
          <p:nvPr/>
        </p:nvSpPr>
        <p:spPr>
          <a:xfrm>
            <a:off x="6637914" y="2146851"/>
            <a:ext cx="20034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3" name="TextBox 12">
            <a:extLst>
              <a:ext uri="{FF2B5EF4-FFF2-40B4-BE49-F238E27FC236}">
                <a16:creationId xmlns:a16="http://schemas.microsoft.com/office/drawing/2014/main" id="{70EC1AC8-F672-C61E-2C32-57E73282BB30}"/>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29" name="TextBox 28">
            <a:extLst>
              <a:ext uri="{FF2B5EF4-FFF2-40B4-BE49-F238E27FC236}">
                <a16:creationId xmlns:a16="http://schemas.microsoft.com/office/drawing/2014/main" id="{18A85960-84C9-27A6-DB75-260E35497570}"/>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30" name="TextBox 29">
            <a:extLst>
              <a:ext uri="{FF2B5EF4-FFF2-40B4-BE49-F238E27FC236}">
                <a16:creationId xmlns:a16="http://schemas.microsoft.com/office/drawing/2014/main" id="{269218FF-2680-FA7A-F113-BB033F67670E}"/>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31" name="Right Brace 30">
            <a:extLst>
              <a:ext uri="{FF2B5EF4-FFF2-40B4-BE49-F238E27FC236}">
                <a16:creationId xmlns:a16="http://schemas.microsoft.com/office/drawing/2014/main" id="{4761328A-492C-D5D0-1F24-47E3F752B82E}"/>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TextBox 50">
            <a:extLst>
              <a:ext uri="{FF2B5EF4-FFF2-40B4-BE49-F238E27FC236}">
                <a16:creationId xmlns:a16="http://schemas.microsoft.com/office/drawing/2014/main" id="{C2C9B3CD-25D3-1BEF-B88D-D90E9D2649A9}"/>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33" name="Group 32">
            <a:extLst>
              <a:ext uri="{FF2B5EF4-FFF2-40B4-BE49-F238E27FC236}">
                <a16:creationId xmlns:a16="http://schemas.microsoft.com/office/drawing/2014/main" id="{E1A6D82A-3428-9FE8-F005-0D6F524149DD}"/>
              </a:ext>
            </a:extLst>
          </p:cNvPr>
          <p:cNvGrpSpPr/>
          <p:nvPr/>
        </p:nvGrpSpPr>
        <p:grpSpPr>
          <a:xfrm>
            <a:off x="6508431" y="1873802"/>
            <a:ext cx="2658302" cy="323298"/>
            <a:chOff x="7550151" y="1873802"/>
            <a:chExt cx="2658302" cy="323298"/>
          </a:xfrm>
        </p:grpSpPr>
        <p:grpSp>
          <p:nvGrpSpPr>
            <p:cNvPr id="34" name="Group 33">
              <a:extLst>
                <a:ext uri="{FF2B5EF4-FFF2-40B4-BE49-F238E27FC236}">
                  <a16:creationId xmlns:a16="http://schemas.microsoft.com/office/drawing/2014/main" id="{182AD461-64A0-36F0-20B8-0B1E135C0E1E}"/>
                </a:ext>
              </a:extLst>
            </p:cNvPr>
            <p:cNvGrpSpPr/>
            <p:nvPr/>
          </p:nvGrpSpPr>
          <p:grpSpPr>
            <a:xfrm>
              <a:off x="7550151" y="1873802"/>
              <a:ext cx="2658302" cy="323298"/>
              <a:chOff x="7572376" y="1842052"/>
              <a:chExt cx="2658302" cy="323298"/>
            </a:xfrm>
          </p:grpSpPr>
          <p:cxnSp>
            <p:nvCxnSpPr>
              <p:cNvPr id="36" name="Straight Connector 35">
                <a:extLst>
                  <a:ext uri="{FF2B5EF4-FFF2-40B4-BE49-F238E27FC236}">
                    <a16:creationId xmlns:a16="http://schemas.microsoft.com/office/drawing/2014/main" id="{B4F20B28-9748-8208-5B52-6D529B36BAC1}"/>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Pie 128">
                <a:extLst>
                  <a:ext uri="{FF2B5EF4-FFF2-40B4-BE49-F238E27FC236}">
                    <a16:creationId xmlns:a16="http://schemas.microsoft.com/office/drawing/2014/main" id="{C3FED6A7-1708-17F3-4F71-F4FBA224A15C}"/>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5" name="Oval 34">
              <a:extLst>
                <a:ext uri="{FF2B5EF4-FFF2-40B4-BE49-F238E27FC236}">
                  <a16:creationId xmlns:a16="http://schemas.microsoft.com/office/drawing/2014/main" id="{90FEEF1E-B7B6-13D9-F340-3E34E8824CCF}"/>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38" name="TextBox 37">
            <a:extLst>
              <a:ext uri="{FF2B5EF4-FFF2-40B4-BE49-F238E27FC236}">
                <a16:creationId xmlns:a16="http://schemas.microsoft.com/office/drawing/2014/main" id="{D60C2CF5-F36C-F72B-6E5D-30B3204F4E73}"/>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1  0  0  0  0  0  0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15C4629C-1E5B-2AD2-B2FB-B21618E55BFF}"/>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48" name="Straight Connector 47">
            <a:extLst>
              <a:ext uri="{FF2B5EF4-FFF2-40B4-BE49-F238E27FC236}">
                <a16:creationId xmlns:a16="http://schemas.microsoft.com/office/drawing/2014/main" id="{FB10BEEA-FAFF-D77F-9BEA-C96E8FEECC9B}"/>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49" name="Straight Connector 48">
            <a:extLst>
              <a:ext uri="{FF2B5EF4-FFF2-40B4-BE49-F238E27FC236}">
                <a16:creationId xmlns:a16="http://schemas.microsoft.com/office/drawing/2014/main" id="{43F8E799-BF4D-2447-7969-883FE2F6A2E0}"/>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34C92EC7-6C53-8D56-8772-6D04F58568E1}"/>
              </a:ext>
            </a:extLst>
          </p:cNvPr>
          <p:cNvCxnSpPr>
            <a:cxnSpLocks/>
          </p:cNvCxnSpPr>
          <p:nvPr/>
        </p:nvCxnSpPr>
        <p:spPr>
          <a:xfrm>
            <a:off x="10921096" y="2197101"/>
            <a:ext cx="0" cy="254123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2" name="TextBox 51">
            <a:extLst>
              <a:ext uri="{FF2B5EF4-FFF2-40B4-BE49-F238E27FC236}">
                <a16:creationId xmlns:a16="http://schemas.microsoft.com/office/drawing/2014/main" id="{02EBDB8D-7862-1BF0-80D1-4E7D66427986}"/>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53" name="TextBox 52">
            <a:extLst>
              <a:ext uri="{FF2B5EF4-FFF2-40B4-BE49-F238E27FC236}">
                <a16:creationId xmlns:a16="http://schemas.microsoft.com/office/drawing/2014/main" id="{D4A31018-9919-5569-B3CE-915794F41DAB}"/>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58" name="Straight Connector 57">
            <a:extLst>
              <a:ext uri="{FF2B5EF4-FFF2-40B4-BE49-F238E27FC236}">
                <a16:creationId xmlns:a16="http://schemas.microsoft.com/office/drawing/2014/main" id="{C3D1C854-89F1-59DB-960A-A47B927E5F14}"/>
              </a:ext>
            </a:extLst>
          </p:cNvPr>
          <p:cNvCxnSpPr/>
          <p:nvPr/>
        </p:nvCxnSpPr>
        <p:spPr>
          <a:xfrm>
            <a:off x="8380449" y="187294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7FA00D52-1B2C-7D41-3E58-E0904C17213B}"/>
              </a:ext>
            </a:extLst>
          </p:cNvPr>
          <p:cNvSpPr/>
          <p:nvPr/>
        </p:nvSpPr>
        <p:spPr>
          <a:xfrm>
            <a:off x="2653411" y="3811616"/>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65" name="Straight Connector 64">
            <a:extLst>
              <a:ext uri="{FF2B5EF4-FFF2-40B4-BE49-F238E27FC236}">
                <a16:creationId xmlns:a16="http://schemas.microsoft.com/office/drawing/2014/main" id="{421D39A7-7351-FBE3-2AED-706669A019AD}"/>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565993EA-FF76-B28E-335B-E335D58D8B8A}"/>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3C3D27F2-1D7D-F542-8679-CE011AA6FFB0}"/>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67D488F4-443E-F32B-0553-E57062D35EE6}"/>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1  1  0  0  0  0</a:t>
            </a:r>
          </a:p>
        </p:txBody>
      </p:sp>
      <p:sp>
        <p:nvSpPr>
          <p:cNvPr id="76" name="TextBox 75">
            <a:extLst>
              <a:ext uri="{FF2B5EF4-FFF2-40B4-BE49-F238E27FC236}">
                <a16:creationId xmlns:a16="http://schemas.microsoft.com/office/drawing/2014/main" id="{F796CCBF-8CB5-EBD9-D526-E94A0857136D}"/>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77" name="Straight Connector 76">
            <a:extLst>
              <a:ext uri="{FF2B5EF4-FFF2-40B4-BE49-F238E27FC236}">
                <a16:creationId xmlns:a16="http://schemas.microsoft.com/office/drawing/2014/main" id="{CDC6ADE5-E61D-E6D8-F5A6-DDDB4A005230}"/>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40B9240E-9E8B-F642-15F0-58BAE2E4634A}"/>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0  1  0  0  0</a:t>
            </a:r>
          </a:p>
        </p:txBody>
      </p:sp>
      <p:sp>
        <p:nvSpPr>
          <p:cNvPr id="79" name="TextBox 78">
            <a:extLst>
              <a:ext uri="{FF2B5EF4-FFF2-40B4-BE49-F238E27FC236}">
                <a16:creationId xmlns:a16="http://schemas.microsoft.com/office/drawing/2014/main" id="{9B29BB55-7142-C9DD-C139-3A6E1026AFB7}"/>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84" name="Straight Connector 83">
            <a:extLst>
              <a:ext uri="{FF2B5EF4-FFF2-40B4-BE49-F238E27FC236}">
                <a16:creationId xmlns:a16="http://schemas.microsoft.com/office/drawing/2014/main" id="{21E46076-61D7-5426-FC7D-4D65E703C702}"/>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8CA612CA-FF06-46DA-2902-45956F2279CA}"/>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6" name="Straight Connector 85">
            <a:extLst>
              <a:ext uri="{FF2B5EF4-FFF2-40B4-BE49-F238E27FC236}">
                <a16:creationId xmlns:a16="http://schemas.microsoft.com/office/drawing/2014/main" id="{947CD634-81C0-9028-FB37-38E141460948}"/>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9" name="Straight Connector 88">
            <a:extLst>
              <a:ext uri="{FF2B5EF4-FFF2-40B4-BE49-F238E27FC236}">
                <a16:creationId xmlns:a16="http://schemas.microsoft.com/office/drawing/2014/main" id="{0424C7AF-C5D5-5C53-F0D4-23D32C4027BD}"/>
              </a:ext>
            </a:extLst>
          </p:cNvPr>
          <p:cNvCxnSpPr>
            <a:cxnSpLocks/>
          </p:cNvCxnSpPr>
          <p:nvPr/>
        </p:nvCxnSpPr>
        <p:spPr>
          <a:xfrm>
            <a:off x="9118475" y="2240712"/>
            <a:ext cx="22614" cy="93181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3" name="Straight Connector 92">
            <a:extLst>
              <a:ext uri="{FF2B5EF4-FFF2-40B4-BE49-F238E27FC236}">
                <a16:creationId xmlns:a16="http://schemas.microsoft.com/office/drawing/2014/main" id="{4082B3EC-EB59-51EE-308B-817B61216538}"/>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8" name="Straight Connector 97">
            <a:extLst>
              <a:ext uri="{FF2B5EF4-FFF2-40B4-BE49-F238E27FC236}">
                <a16:creationId xmlns:a16="http://schemas.microsoft.com/office/drawing/2014/main" id="{E63BAA00-DB0E-FEF8-6E3A-B45097877C72}"/>
              </a:ext>
            </a:extLst>
          </p:cNvPr>
          <p:cNvCxnSpPr>
            <a:cxnSpLocks/>
          </p:cNvCxnSpPr>
          <p:nvPr/>
        </p:nvCxnSpPr>
        <p:spPr>
          <a:xfrm>
            <a:off x="8541175" y="2240712"/>
            <a:ext cx="12294" cy="33296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3" name="TextBox 102">
            <a:extLst>
              <a:ext uri="{FF2B5EF4-FFF2-40B4-BE49-F238E27FC236}">
                <a16:creationId xmlns:a16="http://schemas.microsoft.com/office/drawing/2014/main" id="{3C4C256C-6BBD-0620-785F-7972D95451B0}"/>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104" name="Right Brace 103">
            <a:extLst>
              <a:ext uri="{FF2B5EF4-FFF2-40B4-BE49-F238E27FC236}">
                <a16:creationId xmlns:a16="http://schemas.microsoft.com/office/drawing/2014/main" id="{04D3FE6C-9E93-F003-3C64-8AF40021C036}"/>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TextBox 106">
            <a:extLst>
              <a:ext uri="{FF2B5EF4-FFF2-40B4-BE49-F238E27FC236}">
                <a16:creationId xmlns:a16="http://schemas.microsoft.com/office/drawing/2014/main" id="{DA7EC07B-AF8D-A607-58D9-EE80B1A28C71}"/>
              </a:ext>
            </a:extLst>
          </p:cNvPr>
          <p:cNvSpPr txBox="1"/>
          <p:nvPr/>
        </p:nvSpPr>
        <p:spPr>
          <a:xfrm>
            <a:off x="3690063" y="6150701"/>
            <a:ext cx="505542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Error Detection and Correction 2: Cyclic Redundancy Check</a:t>
            </a:r>
          </a:p>
          <a:p>
            <a:r>
              <a:rPr lang="en-GB" sz="1600" dirty="0">
                <a:hlinkClick r:id="rId3"/>
              </a:rPr>
              <a:t>https://www.youtube.com/watch?v=6gbkoFciryA</a:t>
            </a:r>
            <a:r>
              <a:rPr lang="en-GB" sz="1600" dirty="0"/>
              <a:t> </a:t>
            </a:r>
          </a:p>
        </p:txBody>
      </p:sp>
    </p:spTree>
    <p:extLst>
      <p:ext uri="{BB962C8B-B14F-4D97-AF65-F5344CB8AC3E}">
        <p14:creationId xmlns:p14="http://schemas.microsoft.com/office/powerpoint/2010/main" val="4163427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F6B9E-54F6-8498-628B-5DC81AABC8DB}"/>
              </a:ext>
            </a:extLst>
          </p:cNvPr>
          <p:cNvSpPr>
            <a:spLocks noGrp="1"/>
          </p:cNvSpPr>
          <p:nvPr>
            <p:ph type="title"/>
          </p:nvPr>
        </p:nvSpPr>
        <p:spPr/>
        <p:txBody>
          <a:bodyPr>
            <a:normAutofit fontScale="90000"/>
          </a:bodyPr>
          <a:lstStyle/>
          <a:p>
            <a:r>
              <a:rPr lang="en-US" altLang="en-US" dirty="0">
                <a:cs typeface="Calibri" panose="020F0502020204030204" pitchFamily="34" charset="0"/>
              </a:rPr>
              <a:t>Cyclic Redundancy Check (CRC): Example 3 </a:t>
            </a:r>
            <a:r>
              <a:rPr lang="en-US" altLang="en-US" dirty="0" err="1">
                <a:cs typeface="Calibri" panose="020F0502020204030204" pitchFamily="34" charset="0"/>
              </a:rPr>
              <a:t>Cont</a:t>
            </a:r>
            <a:endParaRPr lang="en-SE" dirty="0"/>
          </a:p>
        </p:txBody>
      </p:sp>
      <p:sp>
        <p:nvSpPr>
          <p:cNvPr id="5" name="Slide Number Placeholder 4">
            <a:extLst>
              <a:ext uri="{FF2B5EF4-FFF2-40B4-BE49-F238E27FC236}">
                <a16:creationId xmlns:a16="http://schemas.microsoft.com/office/drawing/2014/main" id="{AFBB61E2-5043-743E-031A-1FF0F43D48AC}"/>
              </a:ext>
            </a:extLst>
          </p:cNvPr>
          <p:cNvSpPr>
            <a:spLocks noGrp="1"/>
          </p:cNvSpPr>
          <p:nvPr>
            <p:ph type="sldNum" sz="quarter" idx="4"/>
          </p:nvPr>
        </p:nvSpPr>
        <p:spPr/>
        <p:txBody>
          <a:bodyPr/>
          <a:lstStyle/>
          <a:p>
            <a:r>
              <a:rPr lang="en-US"/>
              <a:t>Link Layer: 6-</a:t>
            </a:r>
            <a:fld id="{C4204591-24BD-A542-B9D5-F8D8A88D2FEE}" type="slidenum">
              <a:rPr lang="en-US" smtClean="0"/>
              <a:pPr/>
              <a:t>29</a:t>
            </a:fld>
            <a:endParaRPr lang="en-US" dirty="0"/>
          </a:p>
        </p:txBody>
      </p:sp>
      <p:sp>
        <p:nvSpPr>
          <p:cNvPr id="6" name="TextBox 5">
            <a:extLst>
              <a:ext uri="{FF2B5EF4-FFF2-40B4-BE49-F238E27FC236}">
                <a16:creationId xmlns:a16="http://schemas.microsoft.com/office/drawing/2014/main" id="{DE635EB7-4F8B-AAF6-ECB5-A1011EC1646A}"/>
              </a:ext>
            </a:extLst>
          </p:cNvPr>
          <p:cNvSpPr txBox="1"/>
          <p:nvPr/>
        </p:nvSpPr>
        <p:spPr>
          <a:xfrm>
            <a:off x="6637914" y="2146851"/>
            <a:ext cx="2003464" cy="461665"/>
          </a:xfrm>
          <a:prstGeom prst="rect">
            <a:avLst/>
          </a:prstGeom>
          <a:ln>
            <a:no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7" name="TextBox 6">
            <a:extLst>
              <a:ext uri="{FF2B5EF4-FFF2-40B4-BE49-F238E27FC236}">
                <a16:creationId xmlns:a16="http://schemas.microsoft.com/office/drawing/2014/main" id="{3AB2D47A-CB27-4382-2A22-38E7AA426A2C}"/>
              </a:ext>
            </a:extLst>
          </p:cNvPr>
          <p:cNvSpPr txBox="1"/>
          <p:nvPr/>
        </p:nvSpPr>
        <p:spPr>
          <a:xfrm>
            <a:off x="6934381" y="2451654"/>
            <a:ext cx="327101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1  1  1  1  1  0</a:t>
            </a:r>
          </a:p>
        </p:txBody>
      </p:sp>
      <p:sp>
        <p:nvSpPr>
          <p:cNvPr id="8" name="TextBox 7">
            <a:extLst>
              <a:ext uri="{FF2B5EF4-FFF2-40B4-BE49-F238E27FC236}">
                <a16:creationId xmlns:a16="http://schemas.microsoft.com/office/drawing/2014/main" id="{227A7226-581E-0CA1-B8AE-E9D2D47265E3}"/>
              </a:ext>
            </a:extLst>
          </p:cNvPr>
          <p:cNvSpPr txBox="1"/>
          <p:nvPr/>
        </p:nvSpPr>
        <p:spPr>
          <a:xfrm>
            <a:off x="4739250" y="1822173"/>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sp>
        <p:nvSpPr>
          <p:cNvPr id="12" name="TextBox 11">
            <a:extLst>
              <a:ext uri="{FF2B5EF4-FFF2-40B4-BE49-F238E27FC236}">
                <a16:creationId xmlns:a16="http://schemas.microsoft.com/office/drawing/2014/main" id="{222A816B-57C2-CE13-9F56-DC3388C47517}"/>
              </a:ext>
            </a:extLst>
          </p:cNvPr>
          <p:cNvSpPr txBox="1"/>
          <p:nvPr/>
        </p:nvSpPr>
        <p:spPr>
          <a:xfrm>
            <a:off x="6938577" y="277032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grpSp>
        <p:nvGrpSpPr>
          <p:cNvPr id="13" name="Group 12">
            <a:extLst>
              <a:ext uri="{FF2B5EF4-FFF2-40B4-BE49-F238E27FC236}">
                <a16:creationId xmlns:a16="http://schemas.microsoft.com/office/drawing/2014/main" id="{5AAF006B-E63B-CE35-C794-4ED2311706B9}"/>
              </a:ext>
            </a:extLst>
          </p:cNvPr>
          <p:cNvGrpSpPr/>
          <p:nvPr/>
        </p:nvGrpSpPr>
        <p:grpSpPr>
          <a:xfrm>
            <a:off x="6508431" y="1873802"/>
            <a:ext cx="2658302" cy="323298"/>
            <a:chOff x="7550151" y="1873802"/>
            <a:chExt cx="2658302" cy="323298"/>
          </a:xfrm>
        </p:grpSpPr>
        <p:grpSp>
          <p:nvGrpSpPr>
            <p:cNvPr id="14" name="Group 13">
              <a:extLst>
                <a:ext uri="{FF2B5EF4-FFF2-40B4-BE49-F238E27FC236}">
                  <a16:creationId xmlns:a16="http://schemas.microsoft.com/office/drawing/2014/main" id="{E33E76A9-DB13-1DBE-B752-E0CDCF01A61E}"/>
                </a:ext>
              </a:extLst>
            </p:cNvPr>
            <p:cNvGrpSpPr/>
            <p:nvPr/>
          </p:nvGrpSpPr>
          <p:grpSpPr>
            <a:xfrm>
              <a:off x="7550151" y="1873802"/>
              <a:ext cx="2658302" cy="323298"/>
              <a:chOff x="7572376" y="1842052"/>
              <a:chExt cx="2658302" cy="323298"/>
            </a:xfrm>
          </p:grpSpPr>
          <p:cxnSp>
            <p:nvCxnSpPr>
              <p:cNvPr id="16" name="Straight Connector 15">
                <a:extLst>
                  <a:ext uri="{FF2B5EF4-FFF2-40B4-BE49-F238E27FC236}">
                    <a16:creationId xmlns:a16="http://schemas.microsoft.com/office/drawing/2014/main" id="{80ACF1DE-4AB6-092B-0740-F177AC2E0684}"/>
                  </a:ext>
                </a:extLst>
              </p:cNvPr>
              <p:cNvCxnSpPr/>
              <p:nvPr/>
            </p:nvCxnSpPr>
            <p:spPr>
              <a:xfrm>
                <a:off x="7659757" y="1842052"/>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e 128">
                <a:extLst>
                  <a:ext uri="{FF2B5EF4-FFF2-40B4-BE49-F238E27FC236}">
                    <a16:creationId xmlns:a16="http://schemas.microsoft.com/office/drawing/2014/main" id="{E8ACFB66-3230-C15F-5A77-6D79A00789F7}"/>
                  </a:ext>
                </a:extLst>
              </p:cNvPr>
              <p:cNvSpPr/>
              <p:nvPr/>
            </p:nvSpPr>
            <p:spPr>
              <a:xfrm rot="16200000">
                <a:off x="7488045" y="1927002"/>
                <a:ext cx="322679" cy="154018"/>
              </a:xfrm>
              <a:prstGeom prst="pie">
                <a:avLst>
                  <a:gd name="adj1" fmla="val 0"/>
                  <a:gd name="adj2" fmla="val 10753547"/>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Oval 14">
              <a:extLst>
                <a:ext uri="{FF2B5EF4-FFF2-40B4-BE49-F238E27FC236}">
                  <a16:creationId xmlns:a16="http://schemas.microsoft.com/office/drawing/2014/main" id="{15B56BB1-379B-9600-6272-7A3221CC1AE0}"/>
                </a:ext>
              </a:extLst>
            </p:cNvPr>
            <p:cNvSpPr/>
            <p:nvPr/>
          </p:nvSpPr>
          <p:spPr>
            <a:xfrm>
              <a:off x="7585075" y="1882775"/>
              <a:ext cx="85725" cy="3079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8" name="TextBox 17">
            <a:extLst>
              <a:ext uri="{FF2B5EF4-FFF2-40B4-BE49-F238E27FC236}">
                <a16:creationId xmlns:a16="http://schemas.microsoft.com/office/drawing/2014/main" id="{51DFE44E-DCA6-BDCA-E546-59B6C7E3C61F}"/>
              </a:ext>
            </a:extLst>
          </p:cNvPr>
          <p:cNvSpPr txBox="1"/>
          <p:nvPr/>
        </p:nvSpPr>
        <p:spPr>
          <a:xfrm>
            <a:off x="8364406" y="1822173"/>
            <a:ext cx="2878887" cy="461665"/>
          </a:xfrm>
          <a:prstGeom prst="rect">
            <a:avLst/>
          </a:prstGeom>
          <a:noFill/>
        </p:spPr>
        <p:txBody>
          <a:bodyPr wrap="square" rtlCol="0">
            <a:spAutoFit/>
          </a:bodyPr>
          <a:lstStyle/>
          <a:p>
            <a:pPr lvl="0">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0  0  </a:t>
            </a:r>
            <a:r>
              <a:rPr lang="en-US" sz="2400" dirty="0">
                <a:solidFill>
                  <a:prstClr val="black"/>
                </a:solidFill>
              </a:rPr>
              <a:t>1  0  0  </a:t>
            </a:r>
            <a:r>
              <a:rPr lang="en-US" sz="2400" dirty="0">
                <a:solidFill>
                  <a:srgbClr val="FF0000"/>
                </a:solidFill>
              </a:rPr>
              <a:t>1</a:t>
            </a:r>
            <a:r>
              <a:rPr lang="en-US" sz="2400" dirty="0">
                <a:solidFill>
                  <a:prstClr val="black"/>
                </a:solidFill>
              </a:rPr>
              <a:t>  0  0  0</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B17E6337-0F42-B661-FB0F-81B78D6B6DF1}"/>
              </a:ext>
            </a:extLst>
          </p:cNvPr>
          <p:cNvSpPr txBox="1"/>
          <p:nvPr/>
        </p:nvSpPr>
        <p:spPr>
          <a:xfrm>
            <a:off x="6631288" y="1828798"/>
            <a:ext cx="1806905"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1  0  1  1  0  1</a:t>
            </a:r>
          </a:p>
        </p:txBody>
      </p:sp>
      <p:cxnSp>
        <p:nvCxnSpPr>
          <p:cNvPr id="20" name="Straight Connector 19">
            <a:extLst>
              <a:ext uri="{FF2B5EF4-FFF2-40B4-BE49-F238E27FC236}">
                <a16:creationId xmlns:a16="http://schemas.microsoft.com/office/drawing/2014/main" id="{2082F20E-6DD5-097C-C008-8BA4A8C1B864}"/>
              </a:ext>
            </a:extLst>
          </p:cNvPr>
          <p:cNvCxnSpPr>
            <a:cxnSpLocks/>
          </p:cNvCxnSpPr>
          <p:nvPr/>
        </p:nvCxnSpPr>
        <p:spPr>
          <a:xfrm>
            <a:off x="945396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E8B199F-E899-27F6-B962-6935F04C64DF}"/>
              </a:ext>
            </a:extLst>
          </p:cNvPr>
          <p:cNvCxnSpPr>
            <a:cxnSpLocks/>
          </p:cNvCxnSpPr>
          <p:nvPr/>
        </p:nvCxnSpPr>
        <p:spPr>
          <a:xfrm>
            <a:off x="10593696" y="2253513"/>
            <a:ext cx="0" cy="247325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2" name="Straight Connector 21">
            <a:extLst>
              <a:ext uri="{FF2B5EF4-FFF2-40B4-BE49-F238E27FC236}">
                <a16:creationId xmlns:a16="http://schemas.microsoft.com/office/drawing/2014/main" id="{A8D5AB8D-D86D-BD36-0860-624024A6F4D3}"/>
              </a:ext>
            </a:extLst>
          </p:cNvPr>
          <p:cNvCxnSpPr>
            <a:cxnSpLocks/>
          </p:cNvCxnSpPr>
          <p:nvPr/>
        </p:nvCxnSpPr>
        <p:spPr>
          <a:xfrm>
            <a:off x="10921096" y="2146851"/>
            <a:ext cx="0" cy="2591488"/>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3" name="TextBox 22">
            <a:extLst>
              <a:ext uri="{FF2B5EF4-FFF2-40B4-BE49-F238E27FC236}">
                <a16:creationId xmlns:a16="http://schemas.microsoft.com/office/drawing/2014/main" id="{30F9EF9F-34DA-24EF-6185-8BD81F4B5110}"/>
              </a:ext>
            </a:extLst>
          </p:cNvPr>
          <p:cNvSpPr txBox="1"/>
          <p:nvPr/>
        </p:nvSpPr>
        <p:spPr>
          <a:xfrm>
            <a:off x="7531784" y="3135381"/>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1  1  0  0  0  1</a:t>
            </a:r>
          </a:p>
        </p:txBody>
      </p:sp>
      <p:sp>
        <p:nvSpPr>
          <p:cNvPr id="24" name="TextBox 23">
            <a:extLst>
              <a:ext uri="{FF2B5EF4-FFF2-40B4-BE49-F238E27FC236}">
                <a16:creationId xmlns:a16="http://schemas.microsoft.com/office/drawing/2014/main" id="{7719E624-CD0B-FD40-1420-3920C44728C2}"/>
              </a:ext>
            </a:extLst>
          </p:cNvPr>
          <p:cNvSpPr txBox="1"/>
          <p:nvPr/>
        </p:nvSpPr>
        <p:spPr>
          <a:xfrm>
            <a:off x="7560792" y="3495972"/>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25" name="Straight Connector 24">
            <a:extLst>
              <a:ext uri="{FF2B5EF4-FFF2-40B4-BE49-F238E27FC236}">
                <a16:creationId xmlns:a16="http://schemas.microsoft.com/office/drawing/2014/main" id="{2A3A903A-5539-A13E-6D50-C04F22B43E95}"/>
              </a:ext>
            </a:extLst>
          </p:cNvPr>
          <p:cNvCxnSpPr/>
          <p:nvPr/>
        </p:nvCxnSpPr>
        <p:spPr>
          <a:xfrm>
            <a:off x="8380449" y="1880568"/>
            <a:ext cx="257092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5C2C3AD-806A-8A1D-F011-5C4CFCF98F4A}"/>
              </a:ext>
            </a:extLst>
          </p:cNvPr>
          <p:cNvCxnSpPr>
            <a:cxnSpLocks/>
          </p:cNvCxnSpPr>
          <p:nvPr/>
        </p:nvCxnSpPr>
        <p:spPr>
          <a:xfrm>
            <a:off x="6769710" y="2550053"/>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45D3297D-CA07-8556-7967-4F080448F420}"/>
              </a:ext>
            </a:extLst>
          </p:cNvPr>
          <p:cNvCxnSpPr>
            <a:cxnSpLocks/>
          </p:cNvCxnSpPr>
          <p:nvPr/>
        </p:nvCxnSpPr>
        <p:spPr>
          <a:xfrm>
            <a:off x="7071244" y="318969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9EFCCD9-07B6-77D8-8FD8-94193A86F676}"/>
              </a:ext>
            </a:extLst>
          </p:cNvPr>
          <p:cNvCxnSpPr>
            <a:cxnSpLocks/>
          </p:cNvCxnSpPr>
          <p:nvPr/>
        </p:nvCxnSpPr>
        <p:spPr>
          <a:xfrm>
            <a:off x="7684437" y="3957637"/>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A9AD187-D5F0-9FAA-4EC1-F42561544FE1}"/>
              </a:ext>
            </a:extLst>
          </p:cNvPr>
          <p:cNvSpPr txBox="1"/>
          <p:nvPr/>
        </p:nvSpPr>
        <p:spPr>
          <a:xfrm>
            <a:off x="8710758" y="394245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1</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a:t>
            </a:r>
          </a:p>
        </p:txBody>
      </p:sp>
      <p:sp>
        <p:nvSpPr>
          <p:cNvPr id="30" name="TextBox 29">
            <a:extLst>
              <a:ext uri="{FF2B5EF4-FFF2-40B4-BE49-F238E27FC236}">
                <a16:creationId xmlns:a16="http://schemas.microsoft.com/office/drawing/2014/main" id="{0CCF5ABE-55B6-7DD6-AE1F-99277642849A}"/>
              </a:ext>
            </a:extLst>
          </p:cNvPr>
          <p:cNvSpPr txBox="1"/>
          <p:nvPr/>
        </p:nvSpPr>
        <p:spPr>
          <a:xfrm>
            <a:off x="8710758" y="4253524"/>
            <a:ext cx="1806906"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1  1  0  0  1  0</a:t>
            </a:r>
          </a:p>
        </p:txBody>
      </p:sp>
      <p:cxnSp>
        <p:nvCxnSpPr>
          <p:cNvPr id="31" name="Straight Connector 30">
            <a:extLst>
              <a:ext uri="{FF2B5EF4-FFF2-40B4-BE49-F238E27FC236}">
                <a16:creationId xmlns:a16="http://schemas.microsoft.com/office/drawing/2014/main" id="{876DCFA8-EF71-E086-0945-31A242CB19B3}"/>
              </a:ext>
            </a:extLst>
          </p:cNvPr>
          <p:cNvCxnSpPr>
            <a:cxnSpLocks/>
          </p:cNvCxnSpPr>
          <p:nvPr/>
        </p:nvCxnSpPr>
        <p:spPr>
          <a:xfrm>
            <a:off x="8803264" y="4703614"/>
            <a:ext cx="158986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7908024B-9F24-E6D0-C651-A71D19C49369}"/>
              </a:ext>
            </a:extLst>
          </p:cNvPr>
          <p:cNvSpPr txBox="1"/>
          <p:nvPr/>
        </p:nvSpPr>
        <p:spPr>
          <a:xfrm>
            <a:off x="9598198" y="4667057"/>
            <a:ext cx="1685804"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0  </a:t>
            </a:r>
            <a:r>
              <a:rPr kumimoji="0" lang="en-US" sz="2400" b="0" i="0" u="none" strike="noStrike" kern="1200" cap="none" spc="0" normalizeH="0" baseline="0" noProof="0" dirty="0">
                <a:ln>
                  <a:noFill/>
                </a:ln>
                <a:solidFill>
                  <a:srgbClr val="FF0000"/>
                </a:solidFill>
                <a:effectLst/>
                <a:uLnTx/>
                <a:uFillTx/>
                <a:latin typeface="Calibri" panose="020F0502020204030204"/>
                <a:ea typeface="+mn-ea"/>
                <a:cs typeface="+mn-cs"/>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0  0  0</a:t>
            </a:r>
          </a:p>
        </p:txBody>
      </p:sp>
      <p:sp>
        <p:nvSpPr>
          <p:cNvPr id="33" name="TextBox 32">
            <a:extLst>
              <a:ext uri="{FF2B5EF4-FFF2-40B4-BE49-F238E27FC236}">
                <a16:creationId xmlns:a16="http://schemas.microsoft.com/office/drawing/2014/main" id="{689F6B61-FD56-7A03-415E-5DB3BAE55D70}"/>
              </a:ext>
            </a:extLst>
          </p:cNvPr>
          <p:cNvSpPr txBox="1"/>
          <p:nvPr/>
        </p:nvSpPr>
        <p:spPr>
          <a:xfrm>
            <a:off x="8074622" y="1451766"/>
            <a:ext cx="3075658" cy="461665"/>
          </a:xfrm>
          <a:prstGeom prst="rect">
            <a:avLst/>
          </a:prstGeom>
          <a:noFill/>
        </p:spPr>
        <p:txBody>
          <a:bodyPr wrap="square" rtlCol="0">
            <a:spAutoFit/>
          </a:bodyPr>
          <a:lstStyle/>
          <a:p>
            <a:pPr>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1  1  0  1  </a:t>
            </a:r>
            <a:r>
              <a:rPr lang="en-US" sz="2400" dirty="0">
                <a:solidFill>
                  <a:prstClr val="black"/>
                </a:solidFill>
                <a:latin typeface="Calibri" panose="020F0502020204030204"/>
              </a:rPr>
              <a:t>0</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  0  0  1  0  0</a:t>
            </a:r>
          </a:p>
        </p:txBody>
      </p:sp>
      <p:cxnSp>
        <p:nvCxnSpPr>
          <p:cNvPr id="34" name="Straight Connector 33">
            <a:extLst>
              <a:ext uri="{FF2B5EF4-FFF2-40B4-BE49-F238E27FC236}">
                <a16:creationId xmlns:a16="http://schemas.microsoft.com/office/drawing/2014/main" id="{41C92CB6-AF99-727E-7188-27D59CFEFCF0}"/>
              </a:ext>
            </a:extLst>
          </p:cNvPr>
          <p:cNvCxnSpPr>
            <a:cxnSpLocks/>
          </p:cNvCxnSpPr>
          <p:nvPr/>
        </p:nvCxnSpPr>
        <p:spPr>
          <a:xfrm>
            <a:off x="968905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6D64E20F-37F9-2675-9D77-E9A6294DE4B0}"/>
              </a:ext>
            </a:extLst>
          </p:cNvPr>
          <p:cNvCxnSpPr>
            <a:cxnSpLocks/>
          </p:cNvCxnSpPr>
          <p:nvPr/>
        </p:nvCxnSpPr>
        <p:spPr>
          <a:xfrm>
            <a:off x="9981129"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5D284C8C-455F-E672-FC33-3AB546AB58E1}"/>
              </a:ext>
            </a:extLst>
          </p:cNvPr>
          <p:cNvCxnSpPr>
            <a:cxnSpLocks/>
          </p:cNvCxnSpPr>
          <p:nvPr/>
        </p:nvCxnSpPr>
        <p:spPr>
          <a:xfrm>
            <a:off x="10281446" y="2197101"/>
            <a:ext cx="0" cy="182126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7" name="Straight Connector 36">
            <a:extLst>
              <a:ext uri="{FF2B5EF4-FFF2-40B4-BE49-F238E27FC236}">
                <a16:creationId xmlns:a16="http://schemas.microsoft.com/office/drawing/2014/main" id="{E5E779BA-8AB1-7915-3D60-2B4A185E3558}"/>
              </a:ext>
            </a:extLst>
          </p:cNvPr>
          <p:cNvCxnSpPr>
            <a:cxnSpLocks/>
          </p:cNvCxnSpPr>
          <p:nvPr/>
        </p:nvCxnSpPr>
        <p:spPr>
          <a:xfrm>
            <a:off x="9118475" y="2197101"/>
            <a:ext cx="22614" cy="975421"/>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8" name="Straight Connector 37">
            <a:extLst>
              <a:ext uri="{FF2B5EF4-FFF2-40B4-BE49-F238E27FC236}">
                <a16:creationId xmlns:a16="http://schemas.microsoft.com/office/drawing/2014/main" id="{97C78337-DAEB-6213-DAB6-4A6302739FB9}"/>
              </a:ext>
            </a:extLst>
          </p:cNvPr>
          <p:cNvCxnSpPr>
            <a:cxnSpLocks/>
          </p:cNvCxnSpPr>
          <p:nvPr/>
        </p:nvCxnSpPr>
        <p:spPr>
          <a:xfrm>
            <a:off x="8818656" y="2240712"/>
            <a:ext cx="22614" cy="898500"/>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9" name="Straight Connector 38">
            <a:extLst>
              <a:ext uri="{FF2B5EF4-FFF2-40B4-BE49-F238E27FC236}">
                <a16:creationId xmlns:a16="http://schemas.microsoft.com/office/drawing/2014/main" id="{954371C6-6DBC-AC8F-756C-B2E18B1BAFA4}"/>
              </a:ext>
            </a:extLst>
          </p:cNvPr>
          <p:cNvCxnSpPr>
            <a:cxnSpLocks/>
          </p:cNvCxnSpPr>
          <p:nvPr/>
        </p:nvCxnSpPr>
        <p:spPr>
          <a:xfrm>
            <a:off x="8553469" y="2253513"/>
            <a:ext cx="0" cy="320167"/>
          </a:xfrm>
          <a:prstGeom prst="line">
            <a:avLst/>
          </a:prstGeom>
          <a:ln w="190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E7451EE6-AFE1-5370-F9B6-69EDF01B0183}"/>
              </a:ext>
            </a:extLst>
          </p:cNvPr>
          <p:cNvSpPr txBox="1"/>
          <p:nvPr/>
        </p:nvSpPr>
        <p:spPr>
          <a:xfrm>
            <a:off x="10137432" y="5245676"/>
            <a:ext cx="380232"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a:t>
            </a:r>
          </a:p>
        </p:txBody>
      </p:sp>
      <p:sp>
        <p:nvSpPr>
          <p:cNvPr id="41" name="Right Brace 40">
            <a:extLst>
              <a:ext uri="{FF2B5EF4-FFF2-40B4-BE49-F238E27FC236}">
                <a16:creationId xmlns:a16="http://schemas.microsoft.com/office/drawing/2014/main" id="{BA4EFC92-F9C0-A8D5-5588-397962D8325E}"/>
              </a:ext>
            </a:extLst>
          </p:cNvPr>
          <p:cNvSpPr/>
          <p:nvPr/>
        </p:nvSpPr>
        <p:spPr>
          <a:xfrm rot="5400000">
            <a:off x="10262471" y="4544540"/>
            <a:ext cx="158992" cy="130371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TextBox 43">
            <a:extLst>
              <a:ext uri="{FF2B5EF4-FFF2-40B4-BE49-F238E27FC236}">
                <a16:creationId xmlns:a16="http://schemas.microsoft.com/office/drawing/2014/main" id="{5EE2F3F6-E300-9F2C-8B7A-EA1F74C86472}"/>
              </a:ext>
            </a:extLst>
          </p:cNvPr>
          <p:cNvSpPr txBox="1"/>
          <p:nvPr/>
        </p:nvSpPr>
        <p:spPr>
          <a:xfrm>
            <a:off x="5421798" y="1236559"/>
            <a:ext cx="410690"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G</a:t>
            </a:r>
          </a:p>
        </p:txBody>
      </p:sp>
      <p:sp>
        <p:nvSpPr>
          <p:cNvPr id="45" name="Right Brace 44">
            <a:extLst>
              <a:ext uri="{FF2B5EF4-FFF2-40B4-BE49-F238E27FC236}">
                <a16:creationId xmlns:a16="http://schemas.microsoft.com/office/drawing/2014/main" id="{A1E3830C-6E2D-EC50-70E8-D216AD125895}"/>
              </a:ext>
            </a:extLst>
          </p:cNvPr>
          <p:cNvSpPr/>
          <p:nvPr/>
        </p:nvSpPr>
        <p:spPr>
          <a:xfrm rot="16200000">
            <a:off x="5538069" y="1068643"/>
            <a:ext cx="263535" cy="142604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Content Placeholder 2">
            <a:extLst>
              <a:ext uri="{FF2B5EF4-FFF2-40B4-BE49-F238E27FC236}">
                <a16:creationId xmlns:a16="http://schemas.microsoft.com/office/drawing/2014/main" id="{43B7EE80-8866-6836-0CB8-990059580664}"/>
              </a:ext>
            </a:extLst>
          </p:cNvPr>
          <p:cNvSpPr>
            <a:spLocks noGrp="1"/>
          </p:cNvSpPr>
          <p:nvPr>
            <p:ph sz="half" idx="1"/>
          </p:nvPr>
        </p:nvSpPr>
        <p:spPr>
          <a:xfrm>
            <a:off x="397170" y="2035761"/>
            <a:ext cx="5505577" cy="4351338"/>
          </a:xfrm>
        </p:spPr>
        <p:txBody>
          <a:bodyPr/>
          <a:lstStyle/>
          <a:p>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  R = 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p>
          <a:p>
            <a:pPr marL="130175" indent="0">
              <a:buNone/>
            </a:pPr>
            <a:r>
              <a:rPr lang="en-US" i="1" dirty="0">
                <a:solidFill>
                  <a:prstClr val="black"/>
                </a:solidFill>
                <a:latin typeface="Calibri" panose="020F0502020204030204"/>
              </a:rPr>
              <a:t>=</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a:t>
            </a:r>
            <a:r>
              <a:rPr lang="en-US" sz="2800" i="1" dirty="0">
                <a:solidFill>
                  <a:prstClr val="black"/>
                </a:solidFill>
              </a:rPr>
              <a:t>101101001000000</a:t>
            </a:r>
            <a:r>
              <a:rPr lang="en-US" i="1" dirty="0">
                <a:solidFill>
                  <a:prstClr val="black"/>
                </a:solidFill>
                <a:latin typeface="Calibri" panose="020F0502020204030204"/>
              </a:rPr>
              <a:t> XOR </a:t>
            </a:r>
            <a:r>
              <a:rPr lang="en-US" sz="2800" i="1" dirty="0">
                <a:solidFill>
                  <a:prstClr val="black"/>
                </a:solidFill>
              </a:rPr>
              <a:t>01000</a:t>
            </a:r>
            <a:endParaRPr lang="en-US" i="1" dirty="0">
              <a:solidFill>
                <a:prstClr val="black"/>
              </a:solidFill>
              <a:latin typeface="Calibri" panose="020F0502020204030204"/>
            </a:endParaRPr>
          </a:p>
          <a:p>
            <a:pPr marL="130175" indent="0">
              <a:buNone/>
            </a:pPr>
            <a:r>
              <a:rPr lang="en-US" i="1" dirty="0">
                <a:solidFill>
                  <a:prstClr val="black"/>
                </a:solidFill>
                <a:latin typeface="Calibri" panose="020F0502020204030204"/>
              </a:rPr>
              <a:t>= </a:t>
            </a:r>
            <a:r>
              <a:rPr lang="en-US" sz="2800" i="1" dirty="0">
                <a:solidFill>
                  <a:prstClr val="black"/>
                </a:solidFill>
              </a:rPr>
              <a:t>101101001001000</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a:p>
            <a:pPr marL="130175" indent="0">
              <a:buNone/>
            </a:pPr>
            <a:r>
              <a:rPr lang="en-US" dirty="0">
                <a:solidFill>
                  <a:prstClr val="black"/>
                </a:solidFill>
                <a:latin typeface="Calibri" panose="020F0502020204030204"/>
              </a:rPr>
              <a:t>It must be divisible by G=</a:t>
            </a:r>
            <a:r>
              <a:rPr kumimoji="0" lang="en-US" sz="2800" b="0" i="1" u="none" strike="noStrike" kern="1200" cap="none" spc="0" normalizeH="0" baseline="0" noProof="0" dirty="0">
                <a:ln>
                  <a:noFill/>
                </a:ln>
                <a:effectLst/>
                <a:uLnTx/>
                <a:uFillTx/>
                <a:latin typeface="Calibri" panose="020F0502020204030204"/>
              </a:rPr>
              <a:t> 110010</a:t>
            </a:r>
            <a:r>
              <a:rPr lang="en-US" dirty="0">
                <a:solidFill>
                  <a:prstClr val="black"/>
                </a:solidFill>
                <a:latin typeface="Calibri" panose="020F0502020204030204"/>
              </a:rPr>
              <a:t>, i.e. remainder of the division is 0,</a:t>
            </a: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lang="en-US" i="1" dirty="0">
                <a:solidFill>
                  <a:prstClr val="black"/>
                </a:solidFill>
                <a:latin typeface="Calibri" panose="020F0502020204030204"/>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is divisible by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G</a:t>
            </a:r>
            <a:r>
              <a:rPr kumimoji="0" lang="en-US" sz="2800" b="0" u="none" strike="noStrike" kern="1200" cap="none" spc="0" normalizeH="0" baseline="0" noProof="0" dirty="0">
                <a:ln>
                  <a:noFill/>
                </a:ln>
                <a:solidFill>
                  <a:prstClr val="black"/>
                </a:solidFill>
                <a:effectLst/>
                <a:uLnTx/>
                <a:uFillTx/>
                <a:latin typeface="Calibri" panose="020F0502020204030204"/>
                <a:ea typeface="+mn-ea"/>
                <a:cs typeface="+mn-cs"/>
              </a:rPr>
              <a:t>, or</a:t>
            </a:r>
            <a:endParaRPr lang="en-US" dirty="0">
              <a:solidFill>
                <a:prstClr val="black"/>
              </a:solidFill>
              <a:latin typeface="Calibri" panose="020F0502020204030204"/>
            </a:endParaRPr>
          </a:p>
          <a:p>
            <a:pPr marL="130175" indent="0">
              <a:buNone/>
            </a:pP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D </a:t>
            </a:r>
            <a:r>
              <a:rPr kumimoji="0" lang="en-US" sz="2800" b="0" i="1" u="none" strike="noStrike" kern="1200" cap="none" spc="0" normalizeH="0" baseline="26000" noProof="0" dirty="0">
                <a:ln>
                  <a:noFill/>
                </a:ln>
                <a:solidFill>
                  <a:prstClr val="black"/>
                </a:solidFill>
                <a:effectLst/>
                <a:uLnTx/>
                <a:uFillTx/>
                <a:latin typeface="Calibri" panose="020F0502020204030204"/>
                <a:ea typeface="+mn-ea"/>
                <a:cs typeface="+mn-cs"/>
              </a:rPr>
              <a:t>.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2</a:t>
            </a:r>
            <a:r>
              <a:rPr kumimoji="0" lang="en-US" sz="2800" b="0" i="1" u="none" strike="noStrike" kern="1200" cap="none" spc="0" normalizeH="0" baseline="30000" noProof="0" dirty="0">
                <a:ln>
                  <a:noFill/>
                </a:ln>
                <a:solidFill>
                  <a:prstClr val="black"/>
                </a:solidFill>
                <a:effectLst/>
                <a:uLnTx/>
                <a:uFillTx/>
                <a:latin typeface="Calibri" panose="020F0502020204030204"/>
                <a:ea typeface="+mn-ea"/>
                <a:cs typeface="+mn-cs"/>
              </a:rPr>
              <a:t>r</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  XOR  R = </a:t>
            </a:r>
            <a:r>
              <a:rPr kumimoji="0" lang="en-US" sz="2800" b="0" i="1" u="none" strike="noStrike" kern="1200" cap="none" spc="0" normalizeH="0" baseline="0" noProof="0" dirty="0" err="1">
                <a:ln>
                  <a:noFill/>
                </a:ln>
                <a:solidFill>
                  <a:prstClr val="black"/>
                </a:solidFill>
                <a:effectLst/>
                <a:uLnTx/>
                <a:uFillTx/>
                <a:latin typeface="Calibri" panose="020F0502020204030204"/>
                <a:ea typeface="+mn-ea"/>
                <a:cs typeface="+mn-cs"/>
              </a:rPr>
              <a:t>nG</a:t>
            </a:r>
            <a:endPar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4580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Link layer, LANs: roadmap</a:t>
            </a:r>
            <a:endParaRPr lang="en-US" sz="4400" dirty="0"/>
          </a:p>
        </p:txBody>
      </p:sp>
      <p:pic>
        <p:nvPicPr>
          <p:cNvPr id="6" name="Picture 5" descr="A train crossing a bridge over a body of water&#10;&#10;Description automatically generated">
            <a:extLst>
              <a:ext uri="{FF2B5EF4-FFF2-40B4-BE49-F238E27FC236}">
                <a16:creationId xmlns:a16="http://schemas.microsoft.com/office/drawing/2014/main" id="{8B05C88C-8150-3A41-8E34-0D407B652F32}"/>
              </a:ext>
            </a:extLst>
          </p:cNvPr>
          <p:cNvPicPr>
            <a:picLocks noChangeAspect="1"/>
          </p:cNvPicPr>
          <p:nvPr/>
        </p:nvPicPr>
        <p:blipFill>
          <a:blip r:embed="rId3"/>
          <a:stretch>
            <a:fillRect/>
          </a:stretch>
        </p:blipFill>
        <p:spPr>
          <a:xfrm>
            <a:off x="7239434" y="1891814"/>
            <a:ext cx="3102316" cy="2326737"/>
          </a:xfrm>
          <a:prstGeom prst="rect">
            <a:avLst/>
          </a:prstGeom>
          <a:effectLst>
            <a:outerShdw blurRad="50800" dist="38100" dir="18900000" algn="bl" rotWithShape="0">
              <a:prstClr val="black">
                <a:alpha val="40000"/>
              </a:prstClr>
            </a:outerShdw>
          </a:effectLst>
        </p:spPr>
      </p:pic>
      <p:sp>
        <p:nvSpPr>
          <p:cNvPr id="7" name="Rectangle 4">
            <a:extLst>
              <a:ext uri="{FF2B5EF4-FFF2-40B4-BE49-F238E27FC236}">
                <a16:creationId xmlns:a16="http://schemas.microsoft.com/office/drawing/2014/main" id="{F3A4FBDA-F3DE-F640-AAEE-CE557E67DD69}"/>
              </a:ext>
            </a:extLst>
          </p:cNvPr>
          <p:cNvSpPr txBox="1">
            <a:spLocks noChangeArrowheads="1"/>
          </p:cNvSpPr>
          <p:nvPr/>
        </p:nvSpPr>
        <p:spPr>
          <a:xfrm>
            <a:off x="6553857" y="4906563"/>
            <a:ext cx="5066531" cy="981619"/>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333375">
              <a:defRPr/>
            </a:pPr>
            <a:r>
              <a:rPr lang="en-US" dirty="0"/>
              <a:t>a day in the life of a web request</a:t>
            </a:r>
          </a:p>
          <a:p>
            <a:pPr lvl="1"/>
            <a:endParaRPr lang="en-US" altLang="en-US" dirty="0"/>
          </a:p>
        </p:txBody>
      </p:sp>
      <p:sp>
        <p:nvSpPr>
          <p:cNvPr id="10" name="Rectangle 4">
            <a:extLst>
              <a:ext uri="{FF2B5EF4-FFF2-40B4-BE49-F238E27FC236}">
                <a16:creationId xmlns:a16="http://schemas.microsoft.com/office/drawing/2014/main" id="{2935D8EE-730D-3846-8ED3-CF147CA4A373}"/>
              </a:ext>
            </a:extLst>
          </p:cNvPr>
          <p:cNvSpPr txBox="1">
            <a:spLocks noChangeArrowheads="1"/>
          </p:cNvSpPr>
          <p:nvPr/>
        </p:nvSpPr>
        <p:spPr>
          <a:xfrm>
            <a:off x="980265" y="1388119"/>
            <a:ext cx="5571867" cy="5039185"/>
          </a:xfrm>
          <a:prstGeom prst="rect">
            <a:avLst/>
          </a:prstGeom>
        </p:spPr>
        <p:txBody>
          <a:bodyPr vert="horz" lIns="91440" tIns="45720" rIns="91440" bIns="45720" rtlCol="0">
            <a:no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74638">
              <a:spcBef>
                <a:spcPts val="600"/>
              </a:spcBef>
              <a:buClr>
                <a:srgbClr val="0000A8"/>
              </a:buClr>
            </a:pPr>
            <a:r>
              <a:rPr lang="en-US" altLang="en-US" sz="3600" dirty="0">
                <a:solidFill>
                  <a:srgbClr val="C00000"/>
                </a:solidFill>
                <a:ea typeface="ＭＳ Ｐゴシック" panose="020B0600070205080204" pitchFamily="34" charset="-128"/>
                <a:cs typeface="Arial" panose="020B0604020202020204" pitchFamily="34" charset="0"/>
              </a:rPr>
              <a:t>introduction</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error detection, correction </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multiple access protocols</a:t>
            </a:r>
          </a:p>
          <a:p>
            <a:pPr marL="285750" indent="-274638">
              <a:spcBef>
                <a:spcPts val="600"/>
              </a:spcBef>
              <a:buClr>
                <a:srgbClr val="0000A8"/>
              </a:buClr>
            </a:pPr>
            <a:r>
              <a:rPr lang="en-US" altLang="en-US" dirty="0">
                <a:ea typeface="ＭＳ Ｐゴシック" panose="020B0600070205080204" pitchFamily="34" charset="-128"/>
                <a:cs typeface="Arial" panose="020B0604020202020204" pitchFamily="34" charset="0"/>
              </a:rPr>
              <a:t>LANs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addressing, ARP</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Ethernet</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switches</a:t>
            </a:r>
          </a:p>
          <a:p>
            <a:pPr marL="628650" lvl="1" indent="-274638">
              <a:spcBef>
                <a:spcPts val="600"/>
              </a:spcBef>
            </a:pPr>
            <a:r>
              <a:rPr lang="en-US" altLang="en-US" sz="2800" dirty="0">
                <a:ea typeface="ＭＳ Ｐゴシック" panose="020B0600070205080204" pitchFamily="34" charset="-128"/>
                <a:cs typeface="Arial" panose="020B0604020202020204" pitchFamily="34" charset="0"/>
              </a:rPr>
              <a:t>VLANs</a:t>
            </a:r>
          </a:p>
          <a:p>
            <a:pPr marL="285750" indent="-274638">
              <a:spcBef>
                <a:spcPts val="600"/>
              </a:spcBef>
            </a:pPr>
            <a:r>
              <a:rPr lang="en-US" altLang="en-US" dirty="0">
                <a:ea typeface="ＭＳ Ｐゴシック" panose="020B0600070205080204" pitchFamily="34" charset="-128"/>
                <a:cs typeface="Arial" panose="020B0604020202020204" pitchFamily="34" charset="0"/>
              </a:rPr>
              <a:t>link virtualization: MPLS</a:t>
            </a:r>
          </a:p>
          <a:p>
            <a:pPr marL="285750" indent="-274638">
              <a:spcBef>
                <a:spcPts val="600"/>
              </a:spcBef>
            </a:pPr>
            <a:r>
              <a:rPr lang="en-US" altLang="en-US" dirty="0">
                <a:ea typeface="ＭＳ Ｐゴシック" panose="020B0600070205080204" pitchFamily="34" charset="-128"/>
                <a:cs typeface="Arial" panose="020B0604020202020204" pitchFamily="34" charset="0"/>
              </a:rPr>
              <a:t>data center networking</a:t>
            </a:r>
          </a:p>
          <a:p>
            <a:pPr marL="285750" indent="-274638">
              <a:spcBef>
                <a:spcPts val="600"/>
              </a:spcBef>
            </a:pPr>
            <a:endParaRPr lang="en-US" altLang="en-US" sz="3200" dirty="0">
              <a:ea typeface="ＭＳ Ｐゴシック" panose="020B0600070205080204" pitchFamily="34" charset="-128"/>
              <a:cs typeface="Arial" panose="020B0604020202020204" pitchFamily="34" charset="0"/>
            </a:endParaRPr>
          </a:p>
          <a:p>
            <a:pPr marL="628650" lvl="1" indent="-274638">
              <a:spcBef>
                <a:spcPts val="600"/>
              </a:spcBef>
            </a:pPr>
            <a:endParaRPr lang="en-US" altLang="en-US" sz="2800" dirty="0">
              <a:ea typeface="ＭＳ Ｐゴシック" panose="020B0600070205080204" pitchFamily="34" charset="-128"/>
              <a:cs typeface="Arial" panose="020B0604020202020204" pitchFamily="34" charset="0"/>
            </a:endParaRPr>
          </a:p>
        </p:txBody>
      </p:sp>
      <p:sp>
        <p:nvSpPr>
          <p:cNvPr id="8" name="Slide Number Placeholder 4">
            <a:extLst>
              <a:ext uri="{FF2B5EF4-FFF2-40B4-BE49-F238E27FC236}">
                <a16:creationId xmlns:a16="http://schemas.microsoft.com/office/drawing/2014/main" id="{F90A139B-CE82-0E4E-86EB-4685C7EAFE35}"/>
              </a:ext>
            </a:extLst>
          </p:cNvPr>
          <p:cNvSpPr>
            <a:spLocks noGrp="1"/>
          </p:cNvSpPr>
          <p:nvPr>
            <p:ph type="sldNum" sz="quarter" idx="4"/>
          </p:nvPr>
        </p:nvSpPr>
        <p:spPr>
          <a:xfrm>
            <a:off x="9219616" y="6443089"/>
            <a:ext cx="2743200" cy="365125"/>
          </a:xfrm>
        </p:spPr>
        <p:txBody>
          <a:bodyPr/>
          <a:lstStyle/>
          <a:p>
            <a:r>
              <a:rPr lang="en-US" dirty="0"/>
              <a:t>Link Layer: 6-</a:t>
            </a:r>
            <a:fld id="{C4204591-24BD-A542-B9D5-F8D8A88D2FEE}" type="slidenum">
              <a:rPr lang="en-US" smtClean="0"/>
              <a:pPr/>
              <a:t>3</a:t>
            </a:fld>
            <a:endParaRPr lang="en-US" dirty="0"/>
          </a:p>
        </p:txBody>
      </p:sp>
    </p:spTree>
    <p:extLst>
      <p:ext uri="{BB962C8B-B14F-4D97-AF65-F5344CB8AC3E}">
        <p14:creationId xmlns:p14="http://schemas.microsoft.com/office/powerpoint/2010/main" val="1147651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dissolv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3550B-1212-454B-B1C8-6E00051465E6}"/>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97313AC-93C4-B3E7-3EF9-8F7E2C438447}"/>
              </a:ext>
            </a:extLst>
          </p:cNvPr>
          <p:cNvSpPr>
            <a:spLocks noGrp="1"/>
          </p:cNvSpPr>
          <p:nvPr>
            <p:ph sz="half" idx="1"/>
          </p:nvPr>
        </p:nvSpPr>
        <p:spPr>
          <a:xfrm>
            <a:off x="838199" y="1825625"/>
            <a:ext cx="10701759" cy="4580554"/>
          </a:xfrm>
        </p:spPr>
        <p:txBody>
          <a:bodyPr>
            <a:normAutofit fontScale="62500" lnSpcReduction="20000"/>
          </a:bodyPr>
          <a:lstStyle/>
          <a:p>
            <a:r>
              <a:rPr lang="en-GB" dirty="0"/>
              <a:t>Error Detection</a:t>
            </a:r>
          </a:p>
          <a:p>
            <a:pPr lvl="1"/>
            <a:r>
              <a:rPr lang="en-GB" dirty="0">
                <a:hlinkClick r:id="rId2"/>
              </a:rPr>
              <a:t>https://www.youtube.com/watch?v=EMrY-8m8D1E&amp;list=PLBlnK6fEyqRgMCUAG0XRw78UA8qnv6jEx&amp;index=44</a:t>
            </a:r>
            <a:r>
              <a:rPr lang="en-GB" dirty="0"/>
              <a:t> </a:t>
            </a:r>
          </a:p>
          <a:p>
            <a:r>
              <a:rPr lang="en-GB" dirty="0"/>
              <a:t>Vertical Redundancy Check (VRC)</a:t>
            </a:r>
          </a:p>
          <a:p>
            <a:pPr lvl="1"/>
            <a:r>
              <a:rPr lang="en-GB" dirty="0">
                <a:hlinkClick r:id="rId3"/>
              </a:rPr>
              <a:t>https://www.youtube.com/watch?v=UwERCzJv-y8&amp;list=PLBlnK6fEyqRgMCUAG0XRw78UA8qnv6jEx&amp;index=45</a:t>
            </a:r>
            <a:endParaRPr lang="en-GB" dirty="0"/>
          </a:p>
          <a:p>
            <a:r>
              <a:rPr lang="en-GB" dirty="0"/>
              <a:t>Longitudinal Redundancy Check (LRC)</a:t>
            </a:r>
          </a:p>
          <a:p>
            <a:pPr lvl="1"/>
            <a:r>
              <a:rPr lang="en-GB" dirty="0">
                <a:hlinkClick r:id="rId4"/>
              </a:rPr>
              <a:t>https://www.youtube.com/watch?v=nNONvBsOtrE&amp;list=PLBlnK6fEyqRgMCUAG0XRw78UA8qnv6jEx&amp;index=46</a:t>
            </a:r>
            <a:r>
              <a:rPr lang="en-GB" dirty="0"/>
              <a:t> </a:t>
            </a:r>
          </a:p>
          <a:p>
            <a:r>
              <a:rPr lang="en-GB" dirty="0"/>
              <a:t>Checksum</a:t>
            </a:r>
          </a:p>
          <a:p>
            <a:pPr lvl="1"/>
            <a:r>
              <a:rPr lang="en-GB" dirty="0">
                <a:hlinkClick r:id="rId5"/>
              </a:rPr>
              <a:t>https://www.youtube.com/watch?v=AtVWnyDDaDI&amp;list=PLBlnK6fEyqRgMCUAG0XRw78UA8qnv6jEx&amp;index=47</a:t>
            </a:r>
            <a:r>
              <a:rPr lang="en-GB" dirty="0"/>
              <a:t> </a:t>
            </a:r>
          </a:p>
          <a:p>
            <a:r>
              <a:rPr lang="en-GB" dirty="0"/>
              <a:t>Cyclic Redundancy Check (CRC) - Part 1 (This is </a:t>
            </a:r>
            <a:r>
              <a:rPr lang="en-US" altLang="en-US" dirty="0">
                <a:cs typeface="Calibri" panose="020F0502020204030204" pitchFamily="34" charset="0"/>
                <a:hlinkClick r:id="rId6" action="ppaction://hlinksldjump"/>
              </a:rPr>
              <a:t>Example 2</a:t>
            </a:r>
            <a:r>
              <a:rPr lang="en-US" altLang="en-US" dirty="0">
                <a:cs typeface="Calibri" panose="020F0502020204030204" pitchFamily="34" charset="0"/>
              </a:rPr>
              <a:t>)</a:t>
            </a:r>
            <a:endParaRPr lang="en-GB" dirty="0"/>
          </a:p>
          <a:p>
            <a:pPr lvl="1"/>
            <a:r>
              <a:rPr lang="en-GB" dirty="0">
                <a:hlinkClick r:id="rId7"/>
              </a:rPr>
              <a:t>https://www.youtube.com/watch?v=A9g6rTMblz4&amp;list=PLBlnK6fEyqRgMCUAG0XRw78UA8qnv6jEx&amp;index=48</a:t>
            </a:r>
            <a:endParaRPr lang="en-GB" dirty="0"/>
          </a:p>
          <a:p>
            <a:r>
              <a:rPr lang="en-GB" dirty="0"/>
              <a:t>Cyclic Redundancy Check (CRC) - Part 2 (This is </a:t>
            </a:r>
            <a:r>
              <a:rPr lang="en-US" altLang="en-US" dirty="0">
                <a:cs typeface="Calibri" panose="020F0502020204030204" pitchFamily="34" charset="0"/>
                <a:hlinkClick r:id="rId8" action="ppaction://hlinksldjump"/>
              </a:rPr>
              <a:t>Example 2 </a:t>
            </a:r>
            <a:r>
              <a:rPr lang="en-US" altLang="en-US" dirty="0" err="1">
                <a:cs typeface="Calibri" panose="020F0502020204030204" pitchFamily="34" charset="0"/>
                <a:hlinkClick r:id="rId8" action="ppaction://hlinksldjump"/>
              </a:rPr>
              <a:t>Cont</a:t>
            </a:r>
            <a:r>
              <a:rPr lang="en-US" altLang="en-US" dirty="0">
                <a:cs typeface="Calibri" panose="020F0502020204030204" pitchFamily="34" charset="0"/>
              </a:rPr>
              <a:t>)</a:t>
            </a:r>
            <a:endParaRPr lang="en-GB" dirty="0"/>
          </a:p>
          <a:p>
            <a:pPr lvl="1"/>
            <a:r>
              <a:rPr lang="en-GB" dirty="0">
                <a:hlinkClick r:id="rId9"/>
              </a:rPr>
              <a:t>https://www.youtube.com/watch?v=wQGwfBS3gpk&amp;list=PLBlnK6fEyqRgMCUAG0XRw78UA8qnv6jEx&amp;index=49</a:t>
            </a:r>
            <a:endParaRPr lang="en-GB" dirty="0"/>
          </a:p>
          <a:p>
            <a:r>
              <a:rPr lang="en-GB" dirty="0"/>
              <a:t>Cyclic Redundancy Check (Solved Problem)</a:t>
            </a:r>
          </a:p>
          <a:p>
            <a:pPr lvl="1"/>
            <a:r>
              <a:rPr lang="en-GB" dirty="0">
                <a:hlinkClick r:id="rId10"/>
              </a:rPr>
              <a:t>https://www.youtube.com/watch?v=tEkePtlujSA&amp;list=PLBlnK6fEyqRgMCUAG0XRw78UA8qnv6jEx&amp;index=50</a:t>
            </a:r>
            <a:r>
              <a:rPr lang="en-GB" dirty="0"/>
              <a:t> </a:t>
            </a:r>
          </a:p>
          <a:p>
            <a:r>
              <a:rPr lang="en-GB" dirty="0"/>
              <a:t>Error Detection and Correction 2: Cyclic Redundancy Check (This is </a:t>
            </a:r>
            <a:r>
              <a:rPr lang="en-US" altLang="en-US" dirty="0">
                <a:cs typeface="Calibri" panose="020F0502020204030204" pitchFamily="34" charset="0"/>
                <a:hlinkClick r:id="rId11" action="ppaction://hlinksldjump"/>
              </a:rPr>
              <a:t>Example 3</a:t>
            </a:r>
            <a:r>
              <a:rPr lang="en-US" altLang="en-US" dirty="0">
                <a:cs typeface="Calibri" panose="020F0502020204030204" pitchFamily="34" charset="0"/>
              </a:rPr>
              <a:t>)</a:t>
            </a:r>
            <a:endParaRPr lang="en-GB" dirty="0"/>
          </a:p>
          <a:p>
            <a:pPr lvl="1"/>
            <a:r>
              <a:rPr lang="en-GB" dirty="0">
                <a:hlinkClick r:id="rId12"/>
              </a:rPr>
              <a:t>https://www.youtube.com/watch?v=6gbkoFciryA</a:t>
            </a:r>
            <a:r>
              <a:rPr lang="en-GB" dirty="0"/>
              <a:t> </a:t>
            </a:r>
          </a:p>
          <a:p>
            <a:pPr lvl="1"/>
            <a:endParaRPr lang="en-GB" dirty="0"/>
          </a:p>
          <a:p>
            <a:pPr lvl="1"/>
            <a:endParaRPr lang="en-SE" dirty="0"/>
          </a:p>
        </p:txBody>
      </p:sp>
      <p:sp>
        <p:nvSpPr>
          <p:cNvPr id="5" name="Slide Number Placeholder 4">
            <a:extLst>
              <a:ext uri="{FF2B5EF4-FFF2-40B4-BE49-F238E27FC236}">
                <a16:creationId xmlns:a16="http://schemas.microsoft.com/office/drawing/2014/main" id="{6C9FC642-42CA-222F-2F67-644BE6C11673}"/>
              </a:ext>
            </a:extLst>
          </p:cNvPr>
          <p:cNvSpPr>
            <a:spLocks noGrp="1"/>
          </p:cNvSpPr>
          <p:nvPr>
            <p:ph type="sldNum" sz="quarter" idx="4"/>
          </p:nvPr>
        </p:nvSpPr>
        <p:spPr/>
        <p:txBody>
          <a:bodyPr/>
          <a:lstStyle/>
          <a:p>
            <a:r>
              <a:rPr lang="en-US"/>
              <a:t>Link Layer: 6-</a:t>
            </a:r>
            <a:fld id="{C4204591-24BD-A542-B9D5-F8D8A88D2FEE}" type="slidenum">
              <a:rPr lang="en-US" smtClean="0"/>
              <a:pPr/>
              <a:t>30</a:t>
            </a:fld>
            <a:endParaRPr lang="en-US" dirty="0"/>
          </a:p>
        </p:txBody>
      </p:sp>
    </p:spTree>
    <p:extLst>
      <p:ext uri="{BB962C8B-B14F-4D97-AF65-F5344CB8AC3E}">
        <p14:creationId xmlns:p14="http://schemas.microsoft.com/office/powerpoint/2010/main" val="60277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E1AE0-F315-5884-8B7F-63EAD75EE498}"/>
              </a:ext>
            </a:extLst>
          </p:cNvPr>
          <p:cNvSpPr>
            <a:spLocks noGrp="1"/>
          </p:cNvSpPr>
          <p:nvPr>
            <p:ph type="title"/>
          </p:nvPr>
        </p:nvSpPr>
        <p:spPr/>
        <p:txBody>
          <a:bodyPr/>
          <a:lstStyle/>
          <a:p>
            <a:r>
              <a:rPr lang="en-GB" dirty="0"/>
              <a:t>Quiz 1 Parity Checking</a:t>
            </a:r>
            <a:endParaRPr lang="en-SE" dirty="0"/>
          </a:p>
        </p:txBody>
      </p:sp>
      <p:sp>
        <p:nvSpPr>
          <p:cNvPr id="3" name="Content Placeholder 2">
            <a:extLst>
              <a:ext uri="{FF2B5EF4-FFF2-40B4-BE49-F238E27FC236}">
                <a16:creationId xmlns:a16="http://schemas.microsoft.com/office/drawing/2014/main" id="{9FE181EC-7910-CA4B-17E5-1A6335C019BE}"/>
              </a:ext>
            </a:extLst>
          </p:cNvPr>
          <p:cNvSpPr>
            <a:spLocks noGrp="1"/>
          </p:cNvSpPr>
          <p:nvPr>
            <p:ph sz="half" idx="1"/>
          </p:nvPr>
        </p:nvSpPr>
        <p:spPr/>
        <p:txBody>
          <a:bodyPr>
            <a:normAutofit lnSpcReduction="10000"/>
          </a:bodyPr>
          <a:lstStyle/>
          <a:p>
            <a:pPr algn="l"/>
            <a:r>
              <a:rPr lang="en-GB" b="0" i="0" dirty="0">
                <a:solidFill>
                  <a:srgbClr val="222222"/>
                </a:solidFill>
                <a:effectLst/>
                <a:latin typeface="Arial" panose="020B0604020202020204" pitchFamily="34" charset="0"/>
              </a:rPr>
              <a:t>Q: Compute the parity bits for the following data matrix:</a:t>
            </a:r>
          </a:p>
          <a:p>
            <a:pPr lvl="1"/>
            <a:r>
              <a:rPr lang="en-SE" b="0" i="0" dirty="0">
                <a:solidFill>
                  <a:srgbClr val="222222"/>
                </a:solidFill>
                <a:effectLst/>
                <a:latin typeface="Arial" panose="020B0604020202020204" pitchFamily="34" charset="0"/>
              </a:rPr>
              <a:t>1 0 1</a:t>
            </a:r>
          </a:p>
          <a:p>
            <a:pPr lvl="1"/>
            <a:r>
              <a:rPr lang="en-SE" b="0" i="0" dirty="0">
                <a:solidFill>
                  <a:srgbClr val="222222"/>
                </a:solidFill>
                <a:effectLst/>
                <a:latin typeface="Arial" panose="020B0604020202020204" pitchFamily="34" charset="0"/>
              </a:rPr>
              <a:t>0 1 0</a:t>
            </a:r>
          </a:p>
          <a:p>
            <a:pPr lvl="1"/>
            <a:r>
              <a:rPr lang="en-SE" b="0" i="0" dirty="0">
                <a:solidFill>
                  <a:srgbClr val="222222"/>
                </a:solidFill>
                <a:effectLst/>
                <a:latin typeface="Arial" panose="020B0604020202020204" pitchFamily="34" charset="0"/>
              </a:rPr>
              <a:t>1 1 1</a:t>
            </a:r>
            <a:endParaRPr lang="en-GB" b="0" i="0" dirty="0">
              <a:solidFill>
                <a:srgbClr val="222222"/>
              </a:solidFill>
              <a:effectLst/>
              <a:latin typeface="Arial" panose="020B0604020202020204" pitchFamily="34" charset="0"/>
            </a:endParaRPr>
          </a:p>
          <a:p>
            <a:r>
              <a:rPr lang="en-GB" b="0" i="0" dirty="0">
                <a:solidFill>
                  <a:srgbClr val="222222"/>
                </a:solidFill>
                <a:effectLst/>
                <a:latin typeface="Arial" panose="020B0604020202020204" pitchFamily="34" charset="0"/>
              </a:rPr>
              <a:t>A: </a:t>
            </a:r>
          </a:p>
          <a:p>
            <a:pPr lvl="1"/>
            <a:r>
              <a:rPr lang="en-SE" b="0" i="0" dirty="0">
                <a:solidFill>
                  <a:srgbClr val="4D4D4C"/>
                </a:solidFill>
                <a:effectLst/>
                <a:latin typeface="__berkeleyMono_1826c3"/>
              </a:rPr>
              <a:t>1 0 1 | 0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1 0 | 1</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1 1 1 | 1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a:t>
            </a:r>
            <a:r>
              <a:rPr lang="en-GB" b="0" i="0" dirty="0">
                <a:solidFill>
                  <a:srgbClr val="4D4D4C"/>
                </a:solidFill>
                <a:effectLst/>
                <a:latin typeface="__berkeleyMono_1826c3"/>
              </a:rPr>
              <a:t>---</a:t>
            </a:r>
            <a:r>
              <a:rPr lang="en-SE" b="0" i="0" dirty="0">
                <a:solidFill>
                  <a:srgbClr val="4D4D4C"/>
                </a:solidFill>
                <a:effectLst/>
                <a:latin typeface="__berkeleyMono_1826c3"/>
              </a:rPr>
              <a:t> </a:t>
            </a:r>
            <a:endParaRPr lang="en-GB" b="0" i="0" dirty="0">
              <a:solidFill>
                <a:srgbClr val="4D4D4C"/>
              </a:solidFill>
              <a:effectLst/>
              <a:latin typeface="__berkeleyMono_1826c3"/>
            </a:endParaRPr>
          </a:p>
          <a:p>
            <a:pPr lvl="1"/>
            <a:r>
              <a:rPr lang="en-SE" b="0" i="0" dirty="0">
                <a:solidFill>
                  <a:srgbClr val="4D4D4C"/>
                </a:solidFill>
                <a:effectLst/>
                <a:latin typeface="__berkeleyMono_1826c3"/>
              </a:rPr>
              <a:t>0 0 0 | 0</a:t>
            </a:r>
            <a:endParaRPr lang="en-SE" b="0" i="0" dirty="0">
              <a:solidFill>
                <a:srgbClr val="222222"/>
              </a:solidFill>
              <a:effectLst/>
              <a:latin typeface="Arial" panose="020B0604020202020204" pitchFamily="34" charset="0"/>
            </a:endParaRPr>
          </a:p>
          <a:p>
            <a:endParaRPr lang="en-SE" dirty="0"/>
          </a:p>
        </p:txBody>
      </p:sp>
      <p:sp>
        <p:nvSpPr>
          <p:cNvPr id="5" name="Slide Number Placeholder 4">
            <a:extLst>
              <a:ext uri="{FF2B5EF4-FFF2-40B4-BE49-F238E27FC236}">
                <a16:creationId xmlns:a16="http://schemas.microsoft.com/office/drawing/2014/main" id="{64F40EF0-8EBD-8E17-34A8-D983D212B6C4}"/>
              </a:ext>
            </a:extLst>
          </p:cNvPr>
          <p:cNvSpPr>
            <a:spLocks noGrp="1"/>
          </p:cNvSpPr>
          <p:nvPr>
            <p:ph type="sldNum" sz="quarter" idx="4"/>
          </p:nvPr>
        </p:nvSpPr>
        <p:spPr/>
        <p:txBody>
          <a:bodyPr/>
          <a:lstStyle/>
          <a:p>
            <a:r>
              <a:rPr lang="en-US"/>
              <a:t>Link Layer: 6-</a:t>
            </a:r>
            <a:fld id="{C4204591-24BD-A542-B9D5-F8D8A88D2FEE}" type="slidenum">
              <a:rPr lang="en-US" smtClean="0"/>
              <a:pPr/>
              <a:t>31</a:t>
            </a:fld>
            <a:endParaRPr lang="en-US" dirty="0"/>
          </a:p>
        </p:txBody>
      </p:sp>
      <p:sp>
        <p:nvSpPr>
          <p:cNvPr id="6" name="Content Placeholder 2">
            <a:extLst>
              <a:ext uri="{FF2B5EF4-FFF2-40B4-BE49-F238E27FC236}">
                <a16:creationId xmlns:a16="http://schemas.microsoft.com/office/drawing/2014/main" id="{6BD486F4-30D9-E42E-8A38-3167FCE9EAEF}"/>
              </a:ext>
            </a:extLst>
          </p:cNvPr>
          <p:cNvSpPr txBox="1">
            <a:spLocks/>
          </p:cNvSpPr>
          <p:nvPr/>
        </p:nvSpPr>
        <p:spPr>
          <a:xfrm>
            <a:off x="6193973" y="1825625"/>
            <a:ext cx="5181600" cy="4351338"/>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solidFill>
                  <a:srgbClr val="222222"/>
                </a:solidFill>
                <a:latin typeface="Arial" panose="020B0604020202020204" pitchFamily="34" charset="0"/>
              </a:rPr>
              <a:t>Q: Compute the parity bits for the following data matrix:</a:t>
            </a:r>
          </a:p>
          <a:p>
            <a:pPr lvl="1"/>
            <a:r>
              <a:rPr lang="en-SE" dirty="0">
                <a:solidFill>
                  <a:srgbClr val="222222"/>
                </a:solidFill>
                <a:latin typeface="Arial" panose="020B0604020202020204" pitchFamily="34" charset="0"/>
              </a:rPr>
              <a:t>1 0 1</a:t>
            </a:r>
          </a:p>
          <a:p>
            <a:pPr lvl="1"/>
            <a:r>
              <a:rPr lang="en-SE" dirty="0">
                <a:solidFill>
                  <a:srgbClr val="222222"/>
                </a:solidFill>
                <a:latin typeface="Arial" panose="020B0604020202020204" pitchFamily="34" charset="0"/>
              </a:rPr>
              <a:t>0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0</a:t>
            </a:r>
          </a:p>
          <a:p>
            <a:pPr lvl="1"/>
            <a:r>
              <a:rPr lang="en-SE" dirty="0">
                <a:solidFill>
                  <a:srgbClr val="222222"/>
                </a:solidFill>
                <a:latin typeface="Arial" panose="020B0604020202020204" pitchFamily="34" charset="0"/>
              </a:rPr>
              <a:t>1 </a:t>
            </a:r>
            <a:r>
              <a:rPr lang="en-GB" dirty="0">
                <a:solidFill>
                  <a:srgbClr val="222222"/>
                </a:solidFill>
                <a:latin typeface="Arial" panose="020B0604020202020204" pitchFamily="34" charset="0"/>
              </a:rPr>
              <a:t>0</a:t>
            </a:r>
            <a:r>
              <a:rPr lang="en-SE" dirty="0">
                <a:solidFill>
                  <a:srgbClr val="222222"/>
                </a:solidFill>
                <a:latin typeface="Arial" panose="020B0604020202020204" pitchFamily="34" charset="0"/>
              </a:rPr>
              <a:t> 1</a:t>
            </a:r>
            <a:endParaRPr lang="en-GB" dirty="0">
              <a:solidFill>
                <a:srgbClr val="222222"/>
              </a:solidFill>
              <a:latin typeface="Arial" panose="020B0604020202020204" pitchFamily="34" charset="0"/>
            </a:endParaRPr>
          </a:p>
          <a:p>
            <a:r>
              <a:rPr lang="en-GB" dirty="0">
                <a:solidFill>
                  <a:srgbClr val="222222"/>
                </a:solidFill>
                <a:latin typeface="Arial" panose="020B0604020202020204" pitchFamily="34" charset="0"/>
              </a:rPr>
              <a:t>A: </a:t>
            </a:r>
          </a:p>
          <a:p>
            <a:pPr lvl="1"/>
            <a:r>
              <a:rPr lang="en-SE" dirty="0">
                <a:solidFill>
                  <a:srgbClr val="4D4D4C"/>
                </a:solidFill>
                <a:latin typeface="__berkeleyMono_1826c3"/>
              </a:rPr>
              <a:t>1 0 1 | </a:t>
            </a:r>
            <a:endParaRPr lang="en-GB" dirty="0">
              <a:solidFill>
                <a:srgbClr val="4D4D4C"/>
              </a:solidFill>
              <a:latin typeface="__berkeleyMono_1826c3"/>
            </a:endParaRPr>
          </a:p>
          <a:p>
            <a:pPr lvl="1"/>
            <a:r>
              <a:rPr lang="en-SE" dirty="0">
                <a:solidFill>
                  <a:srgbClr val="4D4D4C"/>
                </a:solidFill>
                <a:latin typeface="__berkeleyMono_1826c3"/>
              </a:rPr>
              <a:t>0 </a:t>
            </a:r>
            <a:r>
              <a:rPr lang="en-GB" dirty="0">
                <a:solidFill>
                  <a:srgbClr val="4D4D4C"/>
                </a:solidFill>
                <a:latin typeface="__berkeleyMono_1826c3"/>
              </a:rPr>
              <a:t>0</a:t>
            </a:r>
            <a:r>
              <a:rPr lang="en-SE" dirty="0">
                <a:solidFill>
                  <a:srgbClr val="4D4D4C"/>
                </a:solidFill>
                <a:latin typeface="__berkeleyMono_1826c3"/>
              </a:rPr>
              <a:t> 0 |</a:t>
            </a:r>
            <a:endParaRPr lang="en-GB" dirty="0">
              <a:solidFill>
                <a:srgbClr val="4D4D4C"/>
              </a:solidFill>
              <a:latin typeface="__berkeleyMono_1826c3"/>
            </a:endParaRPr>
          </a:p>
          <a:p>
            <a:pPr lvl="1"/>
            <a:r>
              <a:rPr lang="en-SE" dirty="0">
                <a:solidFill>
                  <a:srgbClr val="4D4D4C"/>
                </a:solidFill>
                <a:latin typeface="__berkeleyMono_1826c3"/>
              </a:rPr>
              <a:t>1 </a:t>
            </a:r>
            <a:r>
              <a:rPr lang="en-GB" dirty="0">
                <a:solidFill>
                  <a:srgbClr val="4D4D4C"/>
                </a:solidFill>
                <a:latin typeface="__berkeleyMono_1826c3"/>
              </a:rPr>
              <a:t>0</a:t>
            </a:r>
            <a:r>
              <a:rPr lang="en-SE" dirty="0">
                <a:solidFill>
                  <a:srgbClr val="4D4D4C"/>
                </a:solidFill>
                <a:latin typeface="__berkeleyMono_1826c3"/>
              </a:rPr>
              <a:t> 1 |</a:t>
            </a:r>
            <a:endParaRPr lang="en-GB" dirty="0">
              <a:solidFill>
                <a:srgbClr val="4D4D4C"/>
              </a:solidFill>
              <a:latin typeface="__berkeleyMono_1826c3"/>
            </a:endParaRPr>
          </a:p>
          <a:p>
            <a:pPr lvl="1"/>
            <a:r>
              <a:rPr lang="en-SE" dirty="0">
                <a:solidFill>
                  <a:srgbClr val="4D4D4C"/>
                </a:solidFill>
                <a:latin typeface="__berkeleyMono_1826c3"/>
              </a:rPr>
              <a:t>---------</a:t>
            </a:r>
            <a:r>
              <a:rPr lang="en-GB" dirty="0">
                <a:solidFill>
                  <a:srgbClr val="4D4D4C"/>
                </a:solidFill>
                <a:latin typeface="__berkeleyMono_1826c3"/>
              </a:rPr>
              <a:t>---</a:t>
            </a:r>
            <a:r>
              <a:rPr lang="en-SE" dirty="0">
                <a:solidFill>
                  <a:srgbClr val="4D4D4C"/>
                </a:solidFill>
                <a:latin typeface="__berkeleyMono_1826c3"/>
              </a:rPr>
              <a:t> </a:t>
            </a:r>
            <a:endParaRPr lang="en-GB" dirty="0">
              <a:solidFill>
                <a:srgbClr val="4D4D4C"/>
              </a:solidFill>
              <a:latin typeface="__berkeleyMono_1826c3"/>
            </a:endParaRPr>
          </a:p>
          <a:p>
            <a:pPr lvl="1"/>
            <a:r>
              <a:rPr lang="en-GB" dirty="0">
                <a:solidFill>
                  <a:srgbClr val="4D4D4C"/>
                </a:solidFill>
                <a:latin typeface="__berkeleyMono_1826c3"/>
              </a:rPr>
              <a:t>          </a:t>
            </a:r>
            <a:r>
              <a:rPr lang="en-SE" dirty="0">
                <a:solidFill>
                  <a:srgbClr val="4D4D4C"/>
                </a:solidFill>
                <a:latin typeface="__berkeleyMono_1826c3"/>
              </a:rPr>
              <a:t>|</a:t>
            </a:r>
            <a:endParaRPr lang="en-SE" dirty="0">
              <a:solidFill>
                <a:srgbClr val="222222"/>
              </a:solidFill>
              <a:latin typeface="Arial" panose="020B0604020202020204" pitchFamily="34" charset="0"/>
            </a:endParaRPr>
          </a:p>
          <a:p>
            <a:endParaRPr lang="en-SE" dirty="0"/>
          </a:p>
        </p:txBody>
      </p:sp>
    </p:spTree>
    <p:extLst>
      <p:ext uri="{BB962C8B-B14F-4D97-AF65-F5344CB8AC3E}">
        <p14:creationId xmlns:p14="http://schemas.microsoft.com/office/powerpoint/2010/main" val="18914510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C04DA-C5F9-395E-5BB5-6B1E22B4C121}"/>
              </a:ext>
            </a:extLst>
          </p:cNvPr>
          <p:cNvSpPr>
            <a:spLocks noGrp="1"/>
          </p:cNvSpPr>
          <p:nvPr>
            <p:ph type="title"/>
          </p:nvPr>
        </p:nvSpPr>
        <p:spPr/>
        <p:txBody>
          <a:bodyPr/>
          <a:lstStyle/>
          <a:p>
            <a:r>
              <a:rPr lang="en-GB" dirty="0"/>
              <a:t>Quiz 2 Internet checksum </a:t>
            </a:r>
            <a:endParaRPr lang="en-SE" dirty="0"/>
          </a:p>
        </p:txBody>
      </p:sp>
      <p:sp>
        <p:nvSpPr>
          <p:cNvPr id="3" name="Content Placeholder 2">
            <a:extLst>
              <a:ext uri="{FF2B5EF4-FFF2-40B4-BE49-F238E27FC236}">
                <a16:creationId xmlns:a16="http://schemas.microsoft.com/office/drawing/2014/main" id="{6B1A2C70-A039-B2E8-5316-A47E188489DA}"/>
              </a:ext>
            </a:extLst>
          </p:cNvPr>
          <p:cNvSpPr>
            <a:spLocks noGrp="1"/>
          </p:cNvSpPr>
          <p:nvPr>
            <p:ph sz="half" idx="1"/>
          </p:nvPr>
        </p:nvSpPr>
        <p:spPr>
          <a:xfrm>
            <a:off x="838200" y="1825625"/>
            <a:ext cx="10515600" cy="4351338"/>
          </a:xfrm>
        </p:spPr>
        <p:txBody>
          <a:bodyPr>
            <a:normAutofit lnSpcReduction="10000"/>
          </a:bodyPr>
          <a:lstStyle/>
          <a:p>
            <a:pPr algn="l"/>
            <a:r>
              <a:rPr lang="en-GB" b="0" i="0" dirty="0">
                <a:solidFill>
                  <a:srgbClr val="000000"/>
                </a:solidFill>
                <a:effectLst/>
                <a:latin typeface="fff"/>
              </a:rPr>
              <a:t>Q: Suppose that a packet 1001 1100 1010 0011 is transmitted using Internet checksum (N=4-bit integer). What is the value of the checksum? </a:t>
            </a:r>
          </a:p>
          <a:p>
            <a:pPr algn="l"/>
            <a:r>
              <a:rPr lang="en-GB" dirty="0">
                <a:solidFill>
                  <a:prstClr val="black"/>
                </a:solidFill>
                <a:latin typeface="Calibri" panose="020F0502020204030204"/>
              </a:rPr>
              <a:t>A: </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One’s complement sum for 4-bit integers is defined as sum modulo 2</a:t>
            </a:r>
            <a:r>
              <a:rPr kumimoji="0" lang="en-GB" sz="2800" b="0" i="0" u="none" strike="noStrike" kern="1200" cap="none" spc="0" normalizeH="0" baseline="30000" noProof="0" dirty="0">
                <a:ln>
                  <a:noFill/>
                </a:ln>
                <a:solidFill>
                  <a:prstClr val="black"/>
                </a:solidFill>
                <a:effectLst/>
                <a:uLnTx/>
                <a:uFillTx/>
                <a:latin typeface="Calibri" panose="020F0502020204030204"/>
                <a:ea typeface="+mn-ea"/>
                <a:cs typeface="+mn-cs"/>
              </a:rPr>
              <a:t>N</a:t>
            </a:r>
            <a:r>
              <a:rPr kumimoji="0" lang="en-GB" sz="2800" b="0" i="0" u="none" strike="noStrike" kern="1200" cap="none" spc="0" normalizeH="0" baseline="0" noProof="0" dirty="0">
                <a:ln>
                  <a:noFill/>
                </a:ln>
                <a:solidFill>
                  <a:prstClr val="black"/>
                </a:solidFill>
                <a:effectLst/>
                <a:uLnTx/>
                <a:uFillTx/>
                <a:latin typeface="Calibri" panose="020F0502020204030204"/>
                <a:ea typeface="+mn-ea"/>
                <a:cs typeface="+mn-cs"/>
              </a:rPr>
              <a:t>, N=4, and adding any overflow of high order bits back into low-order bits, then taking one’s complement.</a:t>
            </a:r>
          </a:p>
          <a:p>
            <a:pPr algn="l"/>
            <a:r>
              <a:rPr lang="en-GB" b="0" i="0" dirty="0">
                <a:solidFill>
                  <a:srgbClr val="000000"/>
                </a:solidFill>
                <a:effectLst/>
                <a:latin typeface="fff"/>
              </a:rPr>
              <a:t>0011+1010 = 1101</a:t>
            </a:r>
          </a:p>
          <a:p>
            <a:pPr algn="l"/>
            <a:r>
              <a:rPr lang="en-GB" b="0" i="0" dirty="0">
                <a:solidFill>
                  <a:srgbClr val="000000"/>
                </a:solidFill>
                <a:effectLst/>
                <a:latin typeface="fff"/>
              </a:rPr>
              <a:t>1101+1100 = 1001+1 = 1010</a:t>
            </a:r>
          </a:p>
          <a:p>
            <a:pPr algn="l"/>
            <a:r>
              <a:rPr lang="en-GB" b="0" i="0" dirty="0">
                <a:solidFill>
                  <a:srgbClr val="000000"/>
                </a:solidFill>
                <a:effectLst/>
                <a:latin typeface="fff"/>
              </a:rPr>
              <a:t>1010+1001 =  0011+1 = 0100.</a:t>
            </a:r>
          </a:p>
          <a:p>
            <a:pPr algn="l"/>
            <a:r>
              <a:rPr lang="en-GB" b="0" i="0" dirty="0">
                <a:solidFill>
                  <a:srgbClr val="000000"/>
                </a:solidFill>
                <a:effectLst/>
                <a:latin typeface="fff"/>
              </a:rPr>
              <a:t>So, the Internet checksum is 1011, the one’s complement of 0100.</a:t>
            </a:r>
          </a:p>
          <a:p>
            <a:endParaRPr lang="en-SE" dirty="0"/>
          </a:p>
        </p:txBody>
      </p:sp>
      <p:sp>
        <p:nvSpPr>
          <p:cNvPr id="5" name="Slide Number Placeholder 4">
            <a:extLst>
              <a:ext uri="{FF2B5EF4-FFF2-40B4-BE49-F238E27FC236}">
                <a16:creationId xmlns:a16="http://schemas.microsoft.com/office/drawing/2014/main" id="{FA1C8FDB-74E3-5B55-9D7D-0E1A424D8A31}"/>
              </a:ext>
            </a:extLst>
          </p:cNvPr>
          <p:cNvSpPr>
            <a:spLocks noGrp="1"/>
          </p:cNvSpPr>
          <p:nvPr>
            <p:ph type="sldNum" sz="quarter" idx="4"/>
          </p:nvPr>
        </p:nvSpPr>
        <p:spPr/>
        <p:txBody>
          <a:bodyPr/>
          <a:lstStyle/>
          <a:p>
            <a:r>
              <a:rPr lang="en-US"/>
              <a:t>Link Layer: 6-</a:t>
            </a:r>
            <a:fld id="{C4204591-24BD-A542-B9D5-F8D8A88D2FEE}" type="slidenum">
              <a:rPr lang="en-US" smtClean="0"/>
              <a:pPr/>
              <a:t>32</a:t>
            </a:fld>
            <a:endParaRPr lang="en-US" dirty="0"/>
          </a:p>
        </p:txBody>
      </p:sp>
    </p:spTree>
    <p:extLst>
      <p:ext uri="{BB962C8B-B14F-4D97-AF65-F5344CB8AC3E}">
        <p14:creationId xmlns:p14="http://schemas.microsoft.com/office/powerpoint/2010/main" val="2248796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C5C86-08EC-69DD-3D9D-E4EA00063B07}"/>
              </a:ext>
            </a:extLst>
          </p:cNvPr>
          <p:cNvSpPr>
            <a:spLocks noGrp="1"/>
          </p:cNvSpPr>
          <p:nvPr>
            <p:ph type="title"/>
          </p:nvPr>
        </p:nvSpPr>
        <p:spPr/>
        <p:txBody>
          <a:bodyPr/>
          <a:lstStyle/>
          <a:p>
            <a:r>
              <a:rPr lang="en-GB" dirty="0"/>
              <a:t>Quiz 3 CRC</a:t>
            </a:r>
            <a:endParaRPr lang="en-SE" dirty="0"/>
          </a:p>
        </p:txBody>
      </p:sp>
      <p:sp>
        <p:nvSpPr>
          <p:cNvPr id="3" name="Content Placeholder 2">
            <a:extLst>
              <a:ext uri="{FF2B5EF4-FFF2-40B4-BE49-F238E27FC236}">
                <a16:creationId xmlns:a16="http://schemas.microsoft.com/office/drawing/2014/main" id="{51A0F250-CE27-8EB8-7946-EC163EC21984}"/>
              </a:ext>
            </a:extLst>
          </p:cNvPr>
          <p:cNvSpPr>
            <a:spLocks noGrp="1"/>
          </p:cNvSpPr>
          <p:nvPr>
            <p:ph sz="half" idx="1"/>
          </p:nvPr>
        </p:nvSpPr>
        <p:spPr>
          <a:xfrm>
            <a:off x="838199" y="1684421"/>
            <a:ext cx="11024937" cy="4492542"/>
          </a:xfrm>
        </p:spPr>
        <p:txBody>
          <a:bodyPr>
            <a:normAutofit fontScale="92500" lnSpcReduction="20000"/>
          </a:bodyPr>
          <a:lstStyle/>
          <a:p>
            <a:r>
              <a:rPr lang="en-GB" b="0" i="0" dirty="0">
                <a:solidFill>
                  <a:srgbClr val="000000"/>
                </a:solidFill>
                <a:effectLst/>
                <a:latin typeface="ff1d"/>
              </a:rPr>
              <a:t>Q: A bit stream 1001 is transmitted using the standard CRC method. The generator is 1011. Show the actual bit string transmitted. Suppose that the first bit sent is inverted during transmission error. Show that this error is detected at the receiver’s end. Give an example of bit errors in the bit string transmitted that will not be detected by the receiver. </a:t>
            </a:r>
          </a:p>
          <a:p>
            <a:r>
              <a:rPr lang="en-GB" b="0" i="0" dirty="0">
                <a:solidFill>
                  <a:srgbClr val="000000"/>
                </a:solidFill>
                <a:effectLst/>
                <a:latin typeface="ff1d"/>
              </a:rPr>
              <a:t>A: </a:t>
            </a:r>
            <a:r>
              <a:rPr kumimoji="0" lang="en-US" sz="2800" b="0" i="1" u="none" strike="noStrike" kern="1200" cap="none" spc="0" normalizeH="0" baseline="0" noProof="0" dirty="0">
                <a:ln>
                  <a:noFill/>
                </a:ln>
                <a:effectLst/>
                <a:uLnTx/>
                <a:uFillTx/>
                <a:latin typeface="Calibri" panose="020F0502020204030204"/>
              </a:rPr>
              <a:t>D=1001, G=</a:t>
            </a:r>
            <a:r>
              <a:rPr lang="en-GB" b="0" i="1" dirty="0">
                <a:solidFill>
                  <a:srgbClr val="000000"/>
                </a:solidFill>
                <a:effectLst/>
                <a:latin typeface="ff1d"/>
              </a:rPr>
              <a:t>1011</a:t>
            </a:r>
            <a:r>
              <a:rPr kumimoji="0" lang="en-US" sz="2800" b="0" i="1" u="none" strike="noStrike" kern="1200" cap="none" spc="0" normalizeH="0" baseline="0" noProof="0" dirty="0">
                <a:ln>
                  <a:noFill/>
                </a:ln>
                <a:effectLst/>
                <a:uLnTx/>
                <a:uFillTx/>
                <a:latin typeface="Calibri" panose="020F0502020204030204"/>
              </a:rPr>
              <a:t>, r=3</a:t>
            </a:r>
            <a:r>
              <a:rPr kumimoji="0" lang="en-US" sz="2800" b="0" u="none" strike="noStrike" kern="1200" cap="none" spc="0" normalizeH="0" baseline="0" noProof="0" dirty="0">
                <a:ln>
                  <a:noFill/>
                </a:ln>
                <a:effectLst/>
                <a:uLnTx/>
                <a:uFillTx/>
                <a:latin typeface="Calibri" panose="020F0502020204030204"/>
              </a:rPr>
              <a:t>. Compute </a:t>
            </a:r>
            <a:r>
              <a:rPr kumimoji="0" lang="en-US" sz="2800" b="0" i="1" u="none" strike="noStrike" kern="1200" cap="none" spc="0" normalizeH="0" baseline="0" noProof="0" dirty="0">
                <a:ln>
                  <a:noFill/>
                </a:ln>
                <a:effectLst/>
                <a:uLnTx/>
                <a:uFillTx/>
                <a:latin typeface="Calibri" panose="020F0502020204030204"/>
              </a:rPr>
              <a:t>R</a:t>
            </a:r>
          </a:p>
          <a:p>
            <a:pPr algn="l"/>
            <a:r>
              <a:rPr lang="en-GB" b="0" i="0" dirty="0">
                <a:solidFill>
                  <a:srgbClr val="000000"/>
                </a:solidFill>
                <a:effectLst/>
                <a:latin typeface="ff1d"/>
              </a:rPr>
              <a:t>The message after appending three zeros is 1001000. The remainder on dividing 1001000 by 1011 is 110. So, the actual bits transmitted are 1001110. </a:t>
            </a:r>
          </a:p>
          <a:p>
            <a:pPr algn="l"/>
            <a:r>
              <a:rPr lang="en-GB" b="0" i="0" dirty="0">
                <a:solidFill>
                  <a:srgbClr val="000000"/>
                </a:solidFill>
                <a:effectLst/>
                <a:latin typeface="ff1d"/>
              </a:rPr>
              <a:t>The received bit stream with an error in the first bit is 0001110. Dividing this by 1011 produces a remainder of 101, which is different from 0. Thus, the receiver detects an error. </a:t>
            </a:r>
          </a:p>
          <a:p>
            <a:pPr algn="l"/>
            <a:r>
              <a:rPr lang="en-GB" b="0" i="0" dirty="0">
                <a:solidFill>
                  <a:srgbClr val="000000"/>
                </a:solidFill>
                <a:effectLst/>
                <a:latin typeface="ff1d"/>
              </a:rPr>
              <a:t>If the transmitted bit stream is converted to any multiple of 1001, the error will not be detected. A trivial example is if all ones in the bit stream are inverted to 0.</a:t>
            </a:r>
          </a:p>
          <a:p>
            <a:endParaRPr lang="en-SE" dirty="0"/>
          </a:p>
        </p:txBody>
      </p:sp>
      <p:sp>
        <p:nvSpPr>
          <p:cNvPr id="5" name="Slide Number Placeholder 4">
            <a:extLst>
              <a:ext uri="{FF2B5EF4-FFF2-40B4-BE49-F238E27FC236}">
                <a16:creationId xmlns:a16="http://schemas.microsoft.com/office/drawing/2014/main" id="{71B4E39F-442F-ACEF-AAC3-9B7033842C3F}"/>
              </a:ext>
            </a:extLst>
          </p:cNvPr>
          <p:cNvSpPr>
            <a:spLocks noGrp="1"/>
          </p:cNvSpPr>
          <p:nvPr>
            <p:ph type="sldNum" sz="quarter" idx="4"/>
          </p:nvPr>
        </p:nvSpPr>
        <p:spPr/>
        <p:txBody>
          <a:bodyPr/>
          <a:lstStyle/>
          <a:p>
            <a:r>
              <a:rPr lang="en-US"/>
              <a:t>Link Layer: 6-</a:t>
            </a:r>
            <a:fld id="{C4204591-24BD-A542-B9D5-F8D8A88D2FEE}" type="slidenum">
              <a:rPr lang="en-US" smtClean="0"/>
              <a:pPr/>
              <a:t>33</a:t>
            </a:fld>
            <a:endParaRPr lang="en-US" dirty="0"/>
          </a:p>
        </p:txBody>
      </p:sp>
    </p:spTree>
    <p:extLst>
      <p:ext uri="{BB962C8B-B14F-4D97-AF65-F5344CB8AC3E}">
        <p14:creationId xmlns:p14="http://schemas.microsoft.com/office/powerpoint/2010/main" val="3601780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588D-C746-1544-BDFE-37DF0B75E49E}"/>
              </a:ext>
            </a:extLst>
          </p:cNvPr>
          <p:cNvSpPr>
            <a:spLocks noGrp="1"/>
          </p:cNvSpPr>
          <p:nvPr>
            <p:ph type="title"/>
          </p:nvPr>
        </p:nvSpPr>
        <p:spPr/>
        <p:txBody>
          <a:bodyPr/>
          <a:lstStyle/>
          <a:p>
            <a:r>
              <a:rPr lang="en-GB" dirty="0"/>
              <a:t>Quiz 4 CRC</a:t>
            </a:r>
            <a:endParaRPr lang="en-SE" dirty="0"/>
          </a:p>
        </p:txBody>
      </p:sp>
      <p:sp>
        <p:nvSpPr>
          <p:cNvPr id="5" name="Slide Number Placeholder 4">
            <a:extLst>
              <a:ext uri="{FF2B5EF4-FFF2-40B4-BE49-F238E27FC236}">
                <a16:creationId xmlns:a16="http://schemas.microsoft.com/office/drawing/2014/main" id="{9B7B4A26-516C-421E-0DB4-BA30E1D554EF}"/>
              </a:ext>
            </a:extLst>
          </p:cNvPr>
          <p:cNvSpPr>
            <a:spLocks noGrp="1"/>
          </p:cNvSpPr>
          <p:nvPr>
            <p:ph type="sldNum" sz="quarter" idx="4"/>
          </p:nvPr>
        </p:nvSpPr>
        <p:spPr/>
        <p:txBody>
          <a:bodyPr/>
          <a:lstStyle/>
          <a:p>
            <a:r>
              <a:rPr lang="en-US"/>
              <a:t>Link Layer: 6-</a:t>
            </a:r>
            <a:fld id="{C4204591-24BD-A542-B9D5-F8D8A88D2FEE}" type="slidenum">
              <a:rPr lang="en-US" smtClean="0"/>
              <a:pPr/>
              <a:t>34</a:t>
            </a:fld>
            <a:endParaRPr lang="en-US" dirty="0"/>
          </a:p>
        </p:txBody>
      </p:sp>
      <p:sp>
        <p:nvSpPr>
          <p:cNvPr id="8" name="Rectangle 4">
            <a:extLst>
              <a:ext uri="{FF2B5EF4-FFF2-40B4-BE49-F238E27FC236}">
                <a16:creationId xmlns:a16="http://schemas.microsoft.com/office/drawing/2014/main" id="{E8E1CA87-FD16-A028-704C-BB85482B77BD}"/>
              </a:ext>
            </a:extLst>
          </p:cNvPr>
          <p:cNvSpPr txBox="1">
            <a:spLocks noChangeArrowheads="1"/>
          </p:cNvSpPr>
          <p:nvPr/>
        </p:nvSpPr>
        <p:spPr>
          <a:xfrm>
            <a:off x="5579751" y="3654424"/>
            <a:ext cx="5252642" cy="4863933"/>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117475" algn="l" defTabSz="914400" rtl="0" eaLnBrk="1" fontAlgn="auto" latinLnBrk="0" hangingPunct="1">
              <a:lnSpc>
                <a:spcPct val="75000"/>
              </a:lnSpc>
              <a:spcBef>
                <a:spcPts val="1000"/>
              </a:spcBef>
              <a:spcAft>
                <a:spcPts val="0"/>
              </a:spcAft>
              <a:buClr>
                <a:srgbClr val="0000A3"/>
              </a:buClr>
              <a:buSzTx/>
              <a:buFont typeface="Wingdings" charset="0"/>
              <a:buNone/>
              <a:tabLst/>
              <a:defRPr/>
            </a:pPr>
            <a:endParaRPr kumimoji="0" lang="en-US" sz="2800" b="0" i="1" u="none" strike="noStrike" kern="1200" cap="none" spc="0" normalizeH="0" baseline="0" noProof="0" dirty="0">
              <a:ln>
                <a:noFill/>
              </a:ln>
              <a:effectLst/>
              <a:uLnTx/>
              <a:uFillTx/>
              <a:latin typeface="Calibri" panose="020F0502020204030204"/>
            </a:endParaRPr>
          </a:p>
        </p:txBody>
      </p:sp>
      <p:sp>
        <p:nvSpPr>
          <p:cNvPr id="9" name="Content Placeholder 8">
            <a:extLst>
              <a:ext uri="{FF2B5EF4-FFF2-40B4-BE49-F238E27FC236}">
                <a16:creationId xmlns:a16="http://schemas.microsoft.com/office/drawing/2014/main" id="{735B5325-E0A2-EBEE-464C-BC2C4AEF9222}"/>
              </a:ext>
            </a:extLst>
          </p:cNvPr>
          <p:cNvSpPr>
            <a:spLocks noGrp="1"/>
          </p:cNvSpPr>
          <p:nvPr>
            <p:ph sz="half" idx="2"/>
          </p:nvPr>
        </p:nvSpPr>
        <p:spPr/>
        <p:txBody>
          <a:bodyPr/>
          <a:lstStyle/>
          <a:p>
            <a:r>
              <a:rPr kumimoji="0" lang="en-US" sz="2800" b="0" i="1" u="none" strike="noStrike" kern="1200" cap="none" spc="0" normalizeH="0" baseline="0" noProof="0" dirty="0">
                <a:ln>
                  <a:noFill/>
                </a:ln>
                <a:effectLst/>
                <a:uLnTx/>
                <a:uFillTx/>
                <a:latin typeface="Calibri" panose="020F0502020204030204"/>
              </a:rPr>
              <a:t>D=1001100, G=1011, r=3. </a:t>
            </a:r>
            <a:r>
              <a:rPr kumimoji="0" lang="en-US" sz="2800" b="0" u="none" strike="noStrike" kern="1200" cap="none" spc="0" normalizeH="0" baseline="0" noProof="0" dirty="0">
                <a:ln>
                  <a:noFill/>
                </a:ln>
                <a:effectLst/>
                <a:uLnTx/>
                <a:uFillTx/>
                <a:latin typeface="Calibri" panose="020F0502020204030204"/>
              </a:rPr>
              <a:t>Compute </a:t>
            </a:r>
            <a:r>
              <a:rPr kumimoji="0" lang="en-US" sz="2800" b="0" i="1" u="none" strike="noStrike" kern="1200" cap="none" spc="0" normalizeH="0" baseline="0" noProof="0" dirty="0">
                <a:ln>
                  <a:noFill/>
                </a:ln>
                <a:effectLst/>
                <a:uLnTx/>
                <a:uFillTx/>
                <a:latin typeface="Calibri" panose="020F0502020204030204"/>
              </a:rPr>
              <a:t>R</a:t>
            </a:r>
          </a:p>
          <a:p>
            <a:endParaRPr lang="en-SE" dirty="0"/>
          </a:p>
        </p:txBody>
      </p:sp>
      <p:sp>
        <p:nvSpPr>
          <p:cNvPr id="3" name="Content Placeholder 8">
            <a:extLst>
              <a:ext uri="{FF2B5EF4-FFF2-40B4-BE49-F238E27FC236}">
                <a16:creationId xmlns:a16="http://schemas.microsoft.com/office/drawing/2014/main" id="{5643FB74-33B0-9A8B-B014-30C7B8C8D0FF}"/>
              </a:ext>
            </a:extLst>
          </p:cNvPr>
          <p:cNvSpPr txBox="1">
            <a:spLocks/>
          </p:cNvSpPr>
          <p:nvPr/>
        </p:nvSpPr>
        <p:spPr>
          <a:xfrm>
            <a:off x="694376" y="1825625"/>
            <a:ext cx="5181600" cy="435133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i="1" dirty="0">
                <a:latin typeface="Calibri" panose="020F0502020204030204"/>
              </a:rPr>
              <a:t>D=110011, G=1001, r=3. Compute R</a:t>
            </a:r>
          </a:p>
        </p:txBody>
      </p:sp>
    </p:spTree>
    <p:extLst>
      <p:ext uri="{BB962C8B-B14F-4D97-AF65-F5344CB8AC3E}">
        <p14:creationId xmlns:p14="http://schemas.microsoft.com/office/powerpoint/2010/main" val="298575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104900" y="362678"/>
            <a:ext cx="10515600" cy="894622"/>
          </a:xfrm>
        </p:spPr>
        <p:txBody>
          <a:bodyPr>
            <a:normAutofit/>
          </a:bodyPr>
          <a:lstStyle/>
          <a:p>
            <a:r>
              <a:rPr lang="en-US" altLang="en-US" dirty="0">
                <a:cs typeface="Calibri" panose="020F0502020204030204" pitchFamily="34" charset="0"/>
              </a:rPr>
              <a:t>Link layer: introduction</a:t>
            </a:r>
            <a:endParaRPr lang="en-US" sz="4400" dirty="0"/>
          </a:p>
        </p:txBody>
      </p:sp>
      <p:sp>
        <p:nvSpPr>
          <p:cNvPr id="6" name="Rectangle 3">
            <a:extLst>
              <a:ext uri="{FF2B5EF4-FFF2-40B4-BE49-F238E27FC236}">
                <a16:creationId xmlns:a16="http://schemas.microsoft.com/office/drawing/2014/main" id="{B81DCC24-3FE7-E745-BC17-3886FB241095}"/>
              </a:ext>
            </a:extLst>
          </p:cNvPr>
          <p:cNvSpPr txBox="1">
            <a:spLocks noChangeArrowheads="1"/>
          </p:cNvSpPr>
          <p:nvPr/>
        </p:nvSpPr>
        <p:spPr>
          <a:xfrm>
            <a:off x="1104900" y="1257300"/>
            <a:ext cx="5622601" cy="4153405"/>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7463" marR="0" lvl="0" indent="0" algn="l" defTabSz="914400" rtl="0" eaLnBrk="1" fontAlgn="auto" latinLnBrk="0" hangingPunct="1">
              <a:lnSpc>
                <a:spcPct val="90000"/>
              </a:lnSpc>
              <a:spcBef>
                <a:spcPts val="1000"/>
              </a:spcBef>
              <a:spcAft>
                <a:spcPts val="0"/>
              </a:spcAft>
              <a:buClr>
                <a:srgbClr val="0000A3"/>
              </a:buClr>
              <a:buSzTx/>
              <a:buFont typeface="Wingdings" pitchFamily="2" charset="2"/>
              <a:buNone/>
              <a:tabLst/>
              <a:defRPr/>
            </a:pPr>
            <a:r>
              <a:rPr kumimoji="0" lang="en-US" altLang="en-US" sz="3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terminology:</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hosts, routers: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nodes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communication channels that connect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adjacent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nodes along communication path: </a:t>
            </a:r>
            <a:r>
              <a:rPr kumimoji="0" lang="en-US" altLang="en-US" sz="2800" b="0" i="0" u="none" strike="noStrike" kern="1200" cap="none" spc="0" normalizeH="0" baseline="0" noProof="0" dirty="0">
                <a:ln>
                  <a:noFill/>
                </a:ln>
                <a:solidFill>
                  <a:srgbClr val="0013A3"/>
                </a:solidFill>
                <a:effectLst/>
                <a:uLnTx/>
                <a:uFillTx/>
                <a:latin typeface="Calibri" panose="020F0502020204030204"/>
                <a:ea typeface="ＭＳ Ｐゴシック" panose="020B0600070205080204" pitchFamily="34" charset="-128"/>
                <a:cs typeface="ＭＳ Ｐゴシック" panose="020B0600070205080204" pitchFamily="34" charset="-128"/>
              </a:rPr>
              <a:t>links</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wired , wireless </a:t>
            </a:r>
          </a:p>
          <a:p>
            <a:pPr marL="747713" marR="0" lvl="1" indent="-274638" algn="l" defTabSz="914400" rtl="0" eaLnBrk="1" fontAlgn="auto" latinLnBrk="0" hangingPunct="1">
              <a:lnSpc>
                <a:spcPct val="90000"/>
              </a:lnSpc>
              <a:spcBef>
                <a:spcPts val="0"/>
              </a:spcBef>
              <a:spcAft>
                <a:spcPts val="0"/>
              </a:spcAft>
              <a:buClr>
                <a:srgbClr val="0000A8"/>
              </a:buClr>
              <a:buSzTx/>
              <a:buFont typeface="Arial" panose="020B0604020202020204" pitchFamily="34" charset="0"/>
              <a:buChar char="•"/>
              <a:tabLst/>
              <a:defRPr/>
            </a:pPr>
            <a:r>
              <a:rPr kumimoji="0" lang="en-US" altLang="en-US" sz="2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LANs</a:t>
            </a:r>
          </a:p>
          <a:p>
            <a:pPr marL="404813" marR="0" lvl="0" indent="-274638" algn="l" defTabSz="914400" rtl="0" eaLnBrk="1" fontAlgn="auto" latinLnBrk="0" hangingPunct="1">
              <a:lnSpc>
                <a:spcPct val="90000"/>
              </a:lnSpc>
              <a:spcBef>
                <a:spcPts val="4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layer-2 packet: </a:t>
            </a:r>
            <a:r>
              <a:rPr kumimoji="0" lang="en-US" altLang="en-US" sz="2800" b="0" i="1" u="none" strike="noStrike" kern="1200" cap="none" spc="0" normalizeH="0" baseline="0" noProof="0" dirty="0">
                <a:ln>
                  <a:noFill/>
                </a:ln>
                <a:solidFill>
                  <a:srgbClr val="0000A8"/>
                </a:solidFill>
                <a:effectLst/>
                <a:uLnTx/>
                <a:uFillTx/>
                <a:latin typeface="Calibri" panose="020F0502020204030204"/>
                <a:ea typeface="ＭＳ Ｐゴシック" panose="020B0600070205080204" pitchFamily="34" charset="-128"/>
                <a:cs typeface="ＭＳ Ｐゴシック" panose="020B0600070205080204" pitchFamily="34" charset="-128"/>
              </a:rPr>
              <a:t>frame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encapsulates datagram</a:t>
            </a:r>
          </a:p>
        </p:txBody>
      </p:sp>
      <p:sp>
        <p:nvSpPr>
          <p:cNvPr id="10" name="Freeform 9">
            <a:extLst>
              <a:ext uri="{FF2B5EF4-FFF2-40B4-BE49-F238E27FC236}">
                <a16:creationId xmlns:a16="http://schemas.microsoft.com/office/drawing/2014/main" id="{7FC4FF92-130F-BB41-8C2E-AD6E35A5EFB3}"/>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417">
            <a:extLst>
              <a:ext uri="{FF2B5EF4-FFF2-40B4-BE49-F238E27FC236}">
                <a16:creationId xmlns:a16="http://schemas.microsoft.com/office/drawing/2014/main" id="{86D46BE4-B0DC-6447-9B19-4A15963D6107}"/>
              </a:ext>
            </a:extLst>
          </p:cNvPr>
          <p:cNvSpPr>
            <a:spLocks/>
          </p:cNvSpPr>
          <p:nvPr/>
        </p:nvSpPr>
        <p:spPr bwMode="auto">
          <a:xfrm>
            <a:off x="7274076" y="1826035"/>
            <a:ext cx="1736725" cy="1317704"/>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36" h="675">
                <a:moveTo>
                  <a:pt x="648" y="11"/>
                </a:moveTo>
                <a:cubicBezTo>
                  <a:pt x="584" y="19"/>
                  <a:pt x="464" y="33"/>
                  <a:pt x="390" y="53"/>
                </a:cubicBezTo>
                <a:cubicBezTo>
                  <a:pt x="316" y="73"/>
                  <a:pt x="246" y="100"/>
                  <a:pt x="206" y="129"/>
                </a:cubicBezTo>
                <a:cubicBezTo>
                  <a:pt x="166" y="158"/>
                  <a:pt x="183" y="201"/>
                  <a:pt x="152" y="229"/>
                </a:cubicBezTo>
                <a:cubicBezTo>
                  <a:pt x="121" y="257"/>
                  <a:pt x="44" y="259"/>
                  <a:pt x="22" y="297"/>
                </a:cubicBezTo>
                <a:cubicBezTo>
                  <a:pt x="0" y="335"/>
                  <a:pt x="0" y="427"/>
                  <a:pt x="18" y="459"/>
                </a:cubicBezTo>
                <a:cubicBezTo>
                  <a:pt x="36" y="491"/>
                  <a:pt x="59" y="484"/>
                  <a:pt x="132" y="489"/>
                </a:cubicBezTo>
                <a:cubicBezTo>
                  <a:pt x="205" y="494"/>
                  <a:pt x="380" y="478"/>
                  <a:pt x="458" y="489"/>
                </a:cubicBezTo>
                <a:cubicBezTo>
                  <a:pt x="536" y="500"/>
                  <a:pt x="549" y="527"/>
                  <a:pt x="598" y="555"/>
                </a:cubicBezTo>
                <a:cubicBezTo>
                  <a:pt x="647" y="583"/>
                  <a:pt x="707" y="639"/>
                  <a:pt x="752" y="657"/>
                </a:cubicBezTo>
                <a:cubicBezTo>
                  <a:pt x="797" y="675"/>
                  <a:pt x="837" y="670"/>
                  <a:pt x="870" y="661"/>
                </a:cubicBezTo>
                <a:cubicBezTo>
                  <a:pt x="903" y="652"/>
                  <a:pt x="932" y="639"/>
                  <a:pt x="952" y="603"/>
                </a:cubicBezTo>
                <a:cubicBezTo>
                  <a:pt x="972" y="567"/>
                  <a:pt x="981" y="497"/>
                  <a:pt x="992" y="445"/>
                </a:cubicBezTo>
                <a:cubicBezTo>
                  <a:pt x="1003" y="393"/>
                  <a:pt x="1013" y="347"/>
                  <a:pt x="1018" y="291"/>
                </a:cubicBezTo>
                <a:cubicBezTo>
                  <a:pt x="1023" y="235"/>
                  <a:pt x="1036" y="153"/>
                  <a:pt x="1022" y="107"/>
                </a:cubicBezTo>
                <a:cubicBezTo>
                  <a:pt x="1008" y="61"/>
                  <a:pt x="975" y="34"/>
                  <a:pt x="934" y="17"/>
                </a:cubicBezTo>
                <a:cubicBezTo>
                  <a:pt x="893" y="0"/>
                  <a:pt x="824" y="4"/>
                  <a:pt x="776" y="3"/>
                </a:cubicBezTo>
                <a:cubicBezTo>
                  <a:pt x="728" y="2"/>
                  <a:pt x="712" y="3"/>
                  <a:pt x="648" y="11"/>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2" name="Group 418">
            <a:extLst>
              <a:ext uri="{FF2B5EF4-FFF2-40B4-BE49-F238E27FC236}">
                <a16:creationId xmlns:a16="http://schemas.microsoft.com/office/drawing/2014/main" id="{B6EA0447-3C72-2546-A182-B18B3204742F}"/>
              </a:ext>
            </a:extLst>
          </p:cNvPr>
          <p:cNvGrpSpPr>
            <a:grpSpLocks/>
          </p:cNvGrpSpPr>
          <p:nvPr/>
        </p:nvGrpSpPr>
        <p:grpSpPr bwMode="auto">
          <a:xfrm>
            <a:off x="7205350" y="3289251"/>
            <a:ext cx="1458912" cy="933450"/>
            <a:chOff x="2889" y="1631"/>
            <a:chExt cx="980" cy="743"/>
          </a:xfrm>
        </p:grpSpPr>
        <p:sp>
          <p:nvSpPr>
            <p:cNvPr id="13" name="Rectangle 419">
              <a:extLst>
                <a:ext uri="{FF2B5EF4-FFF2-40B4-BE49-F238E27FC236}">
                  <a16:creationId xmlns:a16="http://schemas.microsoft.com/office/drawing/2014/main" id="{BE021C30-4F59-6844-AF0D-B5AB853A3B1C}"/>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4" name="AutoShape 420">
              <a:extLst>
                <a:ext uri="{FF2B5EF4-FFF2-40B4-BE49-F238E27FC236}">
                  <a16:creationId xmlns:a16="http://schemas.microsoft.com/office/drawing/2014/main" id="{27AA7BFA-EEE4-4140-B9E6-23FEE52ACCEA}"/>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15" name="Freeform 427">
            <a:extLst>
              <a:ext uri="{FF2B5EF4-FFF2-40B4-BE49-F238E27FC236}">
                <a16:creationId xmlns:a16="http://schemas.microsoft.com/office/drawing/2014/main" id="{50383F63-A1BE-EE40-9A4A-9521B5B39A87}"/>
              </a:ext>
            </a:extLst>
          </p:cNvPr>
          <p:cNvSpPr>
            <a:spLocks/>
          </p:cNvSpPr>
          <p:nvPr/>
        </p:nvSpPr>
        <p:spPr bwMode="auto">
          <a:xfrm>
            <a:off x="7712401" y="4683134"/>
            <a:ext cx="3079750" cy="1665288"/>
          </a:xfrm>
          <a:custGeom>
            <a:avLst/>
            <a:gdLst>
              <a:gd name="T0" fmla="*/ 2147483646 w 1940"/>
              <a:gd name="T1" fmla="*/ 2147483646 h 1049"/>
              <a:gd name="T2" fmla="*/ 2147483646 w 1940"/>
              <a:gd name="T3" fmla="*/ 2147483646 h 1049"/>
              <a:gd name="T4" fmla="*/ 2147483646 w 1940"/>
              <a:gd name="T5" fmla="*/ 2147483646 h 1049"/>
              <a:gd name="T6" fmla="*/ 2147483646 w 1940"/>
              <a:gd name="T7" fmla="*/ 2147483646 h 1049"/>
              <a:gd name="T8" fmla="*/ 2147483646 w 1940"/>
              <a:gd name="T9" fmla="*/ 2147483646 h 1049"/>
              <a:gd name="T10" fmla="*/ 2147483646 w 1940"/>
              <a:gd name="T11" fmla="*/ 2147483646 h 1049"/>
              <a:gd name="T12" fmla="*/ 2147483646 w 1940"/>
              <a:gd name="T13" fmla="*/ 2147483646 h 1049"/>
              <a:gd name="T14" fmla="*/ 2147483646 w 1940"/>
              <a:gd name="T15" fmla="*/ 2147483646 h 1049"/>
              <a:gd name="T16" fmla="*/ 2147483646 w 1940"/>
              <a:gd name="T17" fmla="*/ 2147483646 h 1049"/>
              <a:gd name="T18" fmla="*/ 2147483646 w 1940"/>
              <a:gd name="T19" fmla="*/ 2147483646 h 1049"/>
              <a:gd name="T20" fmla="*/ 2147483646 w 1940"/>
              <a:gd name="T21" fmla="*/ 2147483646 h 1049"/>
              <a:gd name="T22" fmla="*/ 2147483646 w 1940"/>
              <a:gd name="T23" fmla="*/ 2147483646 h 1049"/>
              <a:gd name="T24" fmla="*/ 2147483646 w 1940"/>
              <a:gd name="T25" fmla="*/ 2147483646 h 1049"/>
              <a:gd name="T26" fmla="*/ 2147483646 w 1940"/>
              <a:gd name="T27" fmla="*/ 2147483646 h 1049"/>
              <a:gd name="T28" fmla="*/ 2147483646 w 1940"/>
              <a:gd name="T29" fmla="*/ 2147483646 h 1049"/>
              <a:gd name="T30" fmla="*/ 2147483646 w 1940"/>
              <a:gd name="T31" fmla="*/ 2147483646 h 1049"/>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40"/>
              <a:gd name="T49" fmla="*/ 0 h 1049"/>
              <a:gd name="T50" fmla="*/ 1940 w 1940"/>
              <a:gd name="T51" fmla="*/ 1049 h 1049"/>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40" h="1049">
                <a:moveTo>
                  <a:pt x="952" y="26"/>
                </a:moveTo>
                <a:cubicBezTo>
                  <a:pt x="867" y="45"/>
                  <a:pt x="832" y="118"/>
                  <a:pt x="755" y="125"/>
                </a:cubicBezTo>
                <a:cubicBezTo>
                  <a:pt x="678" y="132"/>
                  <a:pt x="587" y="72"/>
                  <a:pt x="488" y="68"/>
                </a:cubicBezTo>
                <a:cubicBezTo>
                  <a:pt x="389" y="64"/>
                  <a:pt x="237" y="48"/>
                  <a:pt x="158" y="101"/>
                </a:cubicBezTo>
                <a:cubicBezTo>
                  <a:pt x="79" y="154"/>
                  <a:pt x="28" y="298"/>
                  <a:pt x="14" y="389"/>
                </a:cubicBezTo>
                <a:cubicBezTo>
                  <a:pt x="0" y="480"/>
                  <a:pt x="25" y="595"/>
                  <a:pt x="71" y="648"/>
                </a:cubicBezTo>
                <a:cubicBezTo>
                  <a:pt x="117" y="701"/>
                  <a:pt x="205" y="665"/>
                  <a:pt x="288" y="706"/>
                </a:cubicBezTo>
                <a:cubicBezTo>
                  <a:pt x="371" y="747"/>
                  <a:pt x="450" y="842"/>
                  <a:pt x="568" y="893"/>
                </a:cubicBezTo>
                <a:cubicBezTo>
                  <a:pt x="686" y="944"/>
                  <a:pt x="852" y="991"/>
                  <a:pt x="996" y="1014"/>
                </a:cubicBezTo>
                <a:cubicBezTo>
                  <a:pt x="1140" y="1036"/>
                  <a:pt x="1309" y="1049"/>
                  <a:pt x="1433" y="1031"/>
                </a:cubicBezTo>
                <a:cubicBezTo>
                  <a:pt x="1557" y="1012"/>
                  <a:pt x="1657" y="960"/>
                  <a:pt x="1739" y="907"/>
                </a:cubicBezTo>
                <a:cubicBezTo>
                  <a:pt x="1821" y="855"/>
                  <a:pt x="1906" y="824"/>
                  <a:pt x="1923" y="714"/>
                </a:cubicBezTo>
                <a:cubicBezTo>
                  <a:pt x="1940" y="604"/>
                  <a:pt x="1898" y="350"/>
                  <a:pt x="1839" y="251"/>
                </a:cubicBezTo>
                <a:cubicBezTo>
                  <a:pt x="1780" y="151"/>
                  <a:pt x="1662" y="153"/>
                  <a:pt x="1566" y="114"/>
                </a:cubicBezTo>
                <a:cubicBezTo>
                  <a:pt x="1470" y="76"/>
                  <a:pt x="1365" y="30"/>
                  <a:pt x="1263" y="15"/>
                </a:cubicBezTo>
                <a:cubicBezTo>
                  <a:pt x="1161" y="0"/>
                  <a:pt x="1037" y="8"/>
                  <a:pt x="952" y="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 Box 580">
            <a:extLst>
              <a:ext uri="{FF2B5EF4-FFF2-40B4-BE49-F238E27FC236}">
                <a16:creationId xmlns:a16="http://schemas.microsoft.com/office/drawing/2014/main" id="{68F39DC6-82AA-494B-BF8C-3328A3504C38}"/>
              </a:ext>
            </a:extLst>
          </p:cNvPr>
          <p:cNvSpPr txBox="1">
            <a:spLocks noChangeArrowheads="1"/>
          </p:cNvSpPr>
          <p:nvPr/>
        </p:nvSpPr>
        <p:spPr bwMode="auto">
          <a:xfrm>
            <a:off x="7679274" y="1488461"/>
            <a:ext cx="13394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mobile network</a:t>
            </a:r>
          </a:p>
        </p:txBody>
      </p:sp>
      <p:sp>
        <p:nvSpPr>
          <p:cNvPr id="19" name="Text Box 580">
            <a:extLst>
              <a:ext uri="{FF2B5EF4-FFF2-40B4-BE49-F238E27FC236}">
                <a16:creationId xmlns:a16="http://schemas.microsoft.com/office/drawing/2014/main" id="{18D63BA9-A80C-3C4E-951E-EC3E6277A653}"/>
              </a:ext>
            </a:extLst>
          </p:cNvPr>
          <p:cNvSpPr txBox="1">
            <a:spLocks noChangeArrowheads="1"/>
          </p:cNvSpPr>
          <p:nvPr/>
        </p:nvSpPr>
        <p:spPr bwMode="auto">
          <a:xfrm>
            <a:off x="7306908" y="5779775"/>
            <a:ext cx="1195135" cy="44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enterprise</a:t>
            </a:r>
          </a:p>
          <a:p>
            <a:pPr marL="0" marR="0" lvl="0" indent="0" algn="l" defTabSz="914400" rtl="0" eaLnBrk="1" fontAlgn="auto" latinLnBrk="0" hangingPunct="1">
              <a:lnSpc>
                <a:spcPct val="80000"/>
              </a:lnSpc>
              <a:spcBef>
                <a:spcPct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Calibri" panose="020F0502020204030204"/>
                <a:ea typeface="MS PGothic" panose="020B0600070205080204" pitchFamily="34" charset="-128"/>
                <a:cs typeface="Arial" panose="020B0604020202020204" pitchFamily="34" charset="0"/>
              </a:rPr>
              <a:t>          network</a:t>
            </a:r>
          </a:p>
        </p:txBody>
      </p:sp>
      <p:sp>
        <p:nvSpPr>
          <p:cNvPr id="20" name="Freeform 19">
            <a:extLst>
              <a:ext uri="{FF2B5EF4-FFF2-40B4-BE49-F238E27FC236}">
                <a16:creationId xmlns:a16="http://schemas.microsoft.com/office/drawing/2014/main" id="{21C1BA4F-9694-604C-B41C-E527BFD0B4FC}"/>
              </a:ext>
            </a:extLst>
          </p:cNvPr>
          <p:cNvSpPr/>
          <p:nvPr/>
        </p:nvSpPr>
        <p:spPr>
          <a:xfrm>
            <a:off x="10222146" y="3179540"/>
            <a:ext cx="1273167" cy="1935748"/>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534770"/>
              <a:gd name="connsiteY0" fmla="*/ 553225 h 1800672"/>
              <a:gd name="connsiteX1" fmla="*/ 3 w 1534770"/>
              <a:gd name="connsiteY1" fmla="*/ 958784 h 1800672"/>
              <a:gd name="connsiteX2" fmla="*/ 367657 w 1534770"/>
              <a:gd name="connsiteY2" fmla="*/ 1526890 h 1800672"/>
              <a:gd name="connsiteX3" fmla="*/ 1186523 w 1534770"/>
              <a:gd name="connsiteY3" fmla="*/ 1794234 h 1800672"/>
              <a:gd name="connsiteX4" fmla="*/ 1520754 w 1534770"/>
              <a:gd name="connsiteY4" fmla="*/ 1276255 h 1800672"/>
              <a:gd name="connsiteX5" fmla="*/ 1468513 w 1534770"/>
              <a:gd name="connsiteY5" fmla="*/ 691440 h 1800672"/>
              <a:gd name="connsiteX6" fmla="*/ 1435794 w 1534770"/>
              <a:gd name="connsiteY6" fmla="*/ 107761 h 1800672"/>
              <a:gd name="connsiteX7" fmla="*/ 839087 w 1534770"/>
              <a:gd name="connsiteY7" fmla="*/ 39789 h 1800672"/>
              <a:gd name="connsiteX8" fmla="*/ 360355 w 1534770"/>
              <a:gd name="connsiteY8" fmla="*/ 553225 h 1800672"/>
              <a:gd name="connsiteX0" fmla="*/ 360355 w 1580585"/>
              <a:gd name="connsiteY0" fmla="*/ 553225 h 1880420"/>
              <a:gd name="connsiteX1" fmla="*/ 3 w 1580585"/>
              <a:gd name="connsiteY1" fmla="*/ 958784 h 1880420"/>
              <a:gd name="connsiteX2" fmla="*/ 367657 w 1580585"/>
              <a:gd name="connsiteY2" fmla="*/ 1526890 h 1880420"/>
              <a:gd name="connsiteX3" fmla="*/ 1186523 w 1580585"/>
              <a:gd name="connsiteY3" fmla="*/ 1794234 h 1880420"/>
              <a:gd name="connsiteX4" fmla="*/ 1570188 w 1580585"/>
              <a:gd name="connsiteY4" fmla="*/ 1785433 h 1880420"/>
              <a:gd name="connsiteX5" fmla="*/ 1468513 w 1580585"/>
              <a:gd name="connsiteY5" fmla="*/ 691440 h 1880420"/>
              <a:gd name="connsiteX6" fmla="*/ 1435794 w 1580585"/>
              <a:gd name="connsiteY6" fmla="*/ 107761 h 1880420"/>
              <a:gd name="connsiteX7" fmla="*/ 839087 w 1580585"/>
              <a:gd name="connsiteY7" fmla="*/ 39789 h 1880420"/>
              <a:gd name="connsiteX8" fmla="*/ 360355 w 1580585"/>
              <a:gd name="connsiteY8" fmla="*/ 553225 h 1880420"/>
              <a:gd name="connsiteX0" fmla="*/ 316588 w 1580732"/>
              <a:gd name="connsiteY0" fmla="*/ 359285 h 1867156"/>
              <a:gd name="connsiteX1" fmla="*/ 150 w 1580732"/>
              <a:gd name="connsiteY1" fmla="*/ 945520 h 1867156"/>
              <a:gd name="connsiteX2" fmla="*/ 367804 w 1580732"/>
              <a:gd name="connsiteY2" fmla="*/ 1513626 h 1867156"/>
              <a:gd name="connsiteX3" fmla="*/ 1186670 w 1580732"/>
              <a:gd name="connsiteY3" fmla="*/ 1780970 h 1867156"/>
              <a:gd name="connsiteX4" fmla="*/ 1570335 w 1580732"/>
              <a:gd name="connsiteY4" fmla="*/ 1772169 h 1867156"/>
              <a:gd name="connsiteX5" fmla="*/ 1468660 w 1580732"/>
              <a:gd name="connsiteY5" fmla="*/ 678176 h 1867156"/>
              <a:gd name="connsiteX6" fmla="*/ 1435941 w 1580732"/>
              <a:gd name="connsiteY6" fmla="*/ 94497 h 1867156"/>
              <a:gd name="connsiteX7" fmla="*/ 839234 w 1580732"/>
              <a:gd name="connsiteY7" fmla="*/ 26525 h 1867156"/>
              <a:gd name="connsiteX8" fmla="*/ 316588 w 1580732"/>
              <a:gd name="connsiteY8" fmla="*/ 359285 h 1867156"/>
              <a:gd name="connsiteX0" fmla="*/ 163575 w 1427719"/>
              <a:gd name="connsiteY0" fmla="*/ 359285 h 1867156"/>
              <a:gd name="connsiteX1" fmla="*/ 836 w 1427719"/>
              <a:gd name="connsiteY1" fmla="*/ 1076921 h 1867156"/>
              <a:gd name="connsiteX2" fmla="*/ 214791 w 1427719"/>
              <a:gd name="connsiteY2" fmla="*/ 1513626 h 1867156"/>
              <a:gd name="connsiteX3" fmla="*/ 1033657 w 1427719"/>
              <a:gd name="connsiteY3" fmla="*/ 1780970 h 1867156"/>
              <a:gd name="connsiteX4" fmla="*/ 1417322 w 1427719"/>
              <a:gd name="connsiteY4" fmla="*/ 1772169 h 1867156"/>
              <a:gd name="connsiteX5" fmla="*/ 1315647 w 1427719"/>
              <a:gd name="connsiteY5" fmla="*/ 678176 h 1867156"/>
              <a:gd name="connsiteX6" fmla="*/ 1282928 w 1427719"/>
              <a:gd name="connsiteY6" fmla="*/ 94497 h 1867156"/>
              <a:gd name="connsiteX7" fmla="*/ 686221 w 1427719"/>
              <a:gd name="connsiteY7" fmla="*/ 26525 h 1867156"/>
              <a:gd name="connsiteX8" fmla="*/ 163575 w 1427719"/>
              <a:gd name="connsiteY8" fmla="*/ 359285 h 1867156"/>
              <a:gd name="connsiteX0" fmla="*/ 163575 w 1426632"/>
              <a:gd name="connsiteY0" fmla="*/ 394322 h 1902193"/>
              <a:gd name="connsiteX1" fmla="*/ 836 w 1426632"/>
              <a:gd name="connsiteY1" fmla="*/ 1111958 h 1902193"/>
              <a:gd name="connsiteX2" fmla="*/ 214791 w 1426632"/>
              <a:gd name="connsiteY2" fmla="*/ 1548663 h 1902193"/>
              <a:gd name="connsiteX3" fmla="*/ 1033657 w 1426632"/>
              <a:gd name="connsiteY3" fmla="*/ 1816007 h 1902193"/>
              <a:gd name="connsiteX4" fmla="*/ 1417322 w 1426632"/>
              <a:gd name="connsiteY4" fmla="*/ 1807206 h 1902193"/>
              <a:gd name="connsiteX5" fmla="*/ 1315647 w 1426632"/>
              <a:gd name="connsiteY5" fmla="*/ 713213 h 1902193"/>
              <a:gd name="connsiteX6" fmla="*/ 1401843 w 1426632"/>
              <a:gd name="connsiteY6" fmla="*/ 63834 h 1902193"/>
              <a:gd name="connsiteX7" fmla="*/ 686221 w 1426632"/>
              <a:gd name="connsiteY7" fmla="*/ 61562 h 1902193"/>
              <a:gd name="connsiteX8" fmla="*/ 163575 w 1426632"/>
              <a:gd name="connsiteY8" fmla="*/ 394322 h 1902193"/>
              <a:gd name="connsiteX0" fmla="*/ 163575 w 1435249"/>
              <a:gd name="connsiteY0" fmla="*/ 394322 h 1885560"/>
              <a:gd name="connsiteX1" fmla="*/ 836 w 1435249"/>
              <a:gd name="connsiteY1" fmla="*/ 1111958 h 1885560"/>
              <a:gd name="connsiteX2" fmla="*/ 214791 w 1435249"/>
              <a:gd name="connsiteY2" fmla="*/ 1548663 h 1885560"/>
              <a:gd name="connsiteX3" fmla="*/ 1033657 w 1435249"/>
              <a:gd name="connsiteY3" fmla="*/ 1816007 h 1885560"/>
              <a:gd name="connsiteX4" fmla="*/ 1417322 w 1435249"/>
              <a:gd name="connsiteY4" fmla="*/ 1807206 h 1885560"/>
              <a:gd name="connsiteX5" fmla="*/ 1375103 w 1435249"/>
              <a:gd name="connsiteY5" fmla="*/ 943164 h 1885560"/>
              <a:gd name="connsiteX6" fmla="*/ 1401843 w 1435249"/>
              <a:gd name="connsiteY6" fmla="*/ 63834 h 1885560"/>
              <a:gd name="connsiteX7" fmla="*/ 686221 w 1435249"/>
              <a:gd name="connsiteY7" fmla="*/ 61562 h 1885560"/>
              <a:gd name="connsiteX8" fmla="*/ 163575 w 1435249"/>
              <a:gd name="connsiteY8" fmla="*/ 394322 h 1885560"/>
              <a:gd name="connsiteX0" fmla="*/ 128947 w 1438213"/>
              <a:gd name="connsiteY0" fmla="*/ 345176 h 1883146"/>
              <a:gd name="connsiteX1" fmla="*/ 3802 w 1438213"/>
              <a:gd name="connsiteY1" fmla="*/ 1109544 h 1883146"/>
              <a:gd name="connsiteX2" fmla="*/ 217757 w 1438213"/>
              <a:gd name="connsiteY2" fmla="*/ 1546249 h 1883146"/>
              <a:gd name="connsiteX3" fmla="*/ 1036623 w 1438213"/>
              <a:gd name="connsiteY3" fmla="*/ 1813593 h 1883146"/>
              <a:gd name="connsiteX4" fmla="*/ 1420288 w 1438213"/>
              <a:gd name="connsiteY4" fmla="*/ 1804792 h 1883146"/>
              <a:gd name="connsiteX5" fmla="*/ 1378069 w 1438213"/>
              <a:gd name="connsiteY5" fmla="*/ 940750 h 1883146"/>
              <a:gd name="connsiteX6" fmla="*/ 1404809 w 1438213"/>
              <a:gd name="connsiteY6" fmla="*/ 61420 h 1883146"/>
              <a:gd name="connsiteX7" fmla="*/ 689187 w 1438213"/>
              <a:gd name="connsiteY7" fmla="*/ 59148 h 1883146"/>
              <a:gd name="connsiteX8" fmla="*/ 128947 w 1438213"/>
              <a:gd name="connsiteY8" fmla="*/ 345176 h 1883146"/>
              <a:gd name="connsiteX0" fmla="*/ 126587 w 1435854"/>
              <a:gd name="connsiteY0" fmla="*/ 353278 h 1891248"/>
              <a:gd name="connsiteX1" fmla="*/ 1442 w 1435854"/>
              <a:gd name="connsiteY1" fmla="*/ 1117646 h 1891248"/>
              <a:gd name="connsiteX2" fmla="*/ 215397 w 1435854"/>
              <a:gd name="connsiteY2" fmla="*/ 1554351 h 1891248"/>
              <a:gd name="connsiteX3" fmla="*/ 1034263 w 1435854"/>
              <a:gd name="connsiteY3" fmla="*/ 1821695 h 1891248"/>
              <a:gd name="connsiteX4" fmla="*/ 1417928 w 1435854"/>
              <a:gd name="connsiteY4" fmla="*/ 1812894 h 1891248"/>
              <a:gd name="connsiteX5" fmla="*/ 1375709 w 1435854"/>
              <a:gd name="connsiteY5" fmla="*/ 948852 h 1891248"/>
              <a:gd name="connsiteX6" fmla="*/ 1402449 w 1435854"/>
              <a:gd name="connsiteY6" fmla="*/ 69522 h 1891248"/>
              <a:gd name="connsiteX7" fmla="*/ 221605 w 1435854"/>
              <a:gd name="connsiteY7" fmla="*/ 47778 h 1891248"/>
              <a:gd name="connsiteX8" fmla="*/ 126587 w 1435854"/>
              <a:gd name="connsiteY8" fmla="*/ 353278 h 1891248"/>
              <a:gd name="connsiteX0" fmla="*/ 35803 w 1453152"/>
              <a:gd name="connsiteY0" fmla="*/ 439993 h 1896181"/>
              <a:gd name="connsiteX1" fmla="*/ 18740 w 1453152"/>
              <a:gd name="connsiteY1" fmla="*/ 1122579 h 1896181"/>
              <a:gd name="connsiteX2" fmla="*/ 232695 w 1453152"/>
              <a:gd name="connsiteY2" fmla="*/ 1559284 h 1896181"/>
              <a:gd name="connsiteX3" fmla="*/ 1051561 w 1453152"/>
              <a:gd name="connsiteY3" fmla="*/ 1826628 h 1896181"/>
              <a:gd name="connsiteX4" fmla="*/ 1435226 w 1453152"/>
              <a:gd name="connsiteY4" fmla="*/ 1817827 h 1896181"/>
              <a:gd name="connsiteX5" fmla="*/ 1393007 w 1453152"/>
              <a:gd name="connsiteY5" fmla="*/ 953785 h 1896181"/>
              <a:gd name="connsiteX6" fmla="*/ 1419747 w 1453152"/>
              <a:gd name="connsiteY6" fmla="*/ 74455 h 1896181"/>
              <a:gd name="connsiteX7" fmla="*/ 238903 w 1453152"/>
              <a:gd name="connsiteY7" fmla="*/ 52711 h 1896181"/>
              <a:gd name="connsiteX8" fmla="*/ 35803 w 1453152"/>
              <a:gd name="connsiteY8" fmla="*/ 439993 h 1896181"/>
              <a:gd name="connsiteX0" fmla="*/ 35803 w 1447873"/>
              <a:gd name="connsiteY0" fmla="*/ 439993 h 1952840"/>
              <a:gd name="connsiteX1" fmla="*/ 18740 w 1447873"/>
              <a:gd name="connsiteY1" fmla="*/ 1122579 h 1952840"/>
              <a:gd name="connsiteX2" fmla="*/ 232695 w 1447873"/>
              <a:gd name="connsiteY2" fmla="*/ 1559284 h 1952840"/>
              <a:gd name="connsiteX3" fmla="*/ 1130848 w 1447873"/>
              <a:gd name="connsiteY3" fmla="*/ 1925181 h 1952840"/>
              <a:gd name="connsiteX4" fmla="*/ 1435226 w 1447873"/>
              <a:gd name="connsiteY4" fmla="*/ 1817827 h 1952840"/>
              <a:gd name="connsiteX5" fmla="*/ 1393007 w 1447873"/>
              <a:gd name="connsiteY5" fmla="*/ 953785 h 1952840"/>
              <a:gd name="connsiteX6" fmla="*/ 1419747 w 1447873"/>
              <a:gd name="connsiteY6" fmla="*/ 74455 h 1952840"/>
              <a:gd name="connsiteX7" fmla="*/ 238903 w 1447873"/>
              <a:gd name="connsiteY7" fmla="*/ 52711 h 1952840"/>
              <a:gd name="connsiteX8" fmla="*/ 35803 w 1447873"/>
              <a:gd name="connsiteY8" fmla="*/ 439993 h 1952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873" h="1952840">
                <a:moveTo>
                  <a:pt x="35803" y="439993"/>
                </a:moveTo>
                <a:cubicBezTo>
                  <a:pt x="-891" y="618304"/>
                  <a:pt x="-14075" y="936031"/>
                  <a:pt x="18740" y="1122579"/>
                </a:cubicBezTo>
                <a:cubicBezTo>
                  <a:pt x="51555" y="1309127"/>
                  <a:pt x="47344" y="1425517"/>
                  <a:pt x="232695" y="1559284"/>
                </a:cubicBezTo>
                <a:cubicBezTo>
                  <a:pt x="418046" y="1693051"/>
                  <a:pt x="930426" y="1882091"/>
                  <a:pt x="1130848" y="1925181"/>
                </a:cubicBezTo>
                <a:cubicBezTo>
                  <a:pt x="1331270" y="1968271"/>
                  <a:pt x="1391533" y="1979726"/>
                  <a:pt x="1435226" y="1817827"/>
                </a:cubicBezTo>
                <a:cubicBezTo>
                  <a:pt x="1478919" y="1655928"/>
                  <a:pt x="1395587" y="1244347"/>
                  <a:pt x="1393007" y="953785"/>
                </a:cubicBezTo>
                <a:cubicBezTo>
                  <a:pt x="1390427" y="663223"/>
                  <a:pt x="1458740" y="183063"/>
                  <a:pt x="1419747" y="74455"/>
                </a:cubicBezTo>
                <a:cubicBezTo>
                  <a:pt x="1380754" y="-34153"/>
                  <a:pt x="469560" y="-8212"/>
                  <a:pt x="238903" y="52711"/>
                </a:cubicBezTo>
                <a:cubicBezTo>
                  <a:pt x="8246" y="113634"/>
                  <a:pt x="72497" y="261682"/>
                  <a:pt x="35803" y="439993"/>
                </a:cubicBezTo>
                <a:close/>
              </a:path>
            </a:pathLst>
          </a:custGeom>
          <a:gradFill flip="none" rotWithShape="1">
            <a:gsLst>
              <a:gs pos="0">
                <a:srgbClr val="9CDFF9"/>
              </a:gs>
              <a:gs pos="100000">
                <a:schemeClr val="bg1"/>
              </a:gs>
              <a:gs pos="59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21" name="Group 20">
            <a:extLst>
              <a:ext uri="{FF2B5EF4-FFF2-40B4-BE49-F238E27FC236}">
                <a16:creationId xmlns:a16="http://schemas.microsoft.com/office/drawing/2014/main" id="{09D929D7-3426-7545-8640-DC8E2ED95FB9}"/>
              </a:ext>
            </a:extLst>
          </p:cNvPr>
          <p:cNvGrpSpPr/>
          <p:nvPr/>
        </p:nvGrpSpPr>
        <p:grpSpPr>
          <a:xfrm>
            <a:off x="10837700" y="3928050"/>
            <a:ext cx="687393" cy="721548"/>
            <a:chOff x="5203089" y="1751190"/>
            <a:chExt cx="858331" cy="662414"/>
          </a:xfrm>
        </p:grpSpPr>
        <p:sp>
          <p:nvSpPr>
            <p:cNvPr id="22" name="Freeform 21">
              <a:extLst>
                <a:ext uri="{FF2B5EF4-FFF2-40B4-BE49-F238E27FC236}">
                  <a16:creationId xmlns:a16="http://schemas.microsoft.com/office/drawing/2014/main" id="{32949C6B-70A2-0C41-96B1-4A94F8B7F80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 name="Freeform 22">
              <a:extLst>
                <a:ext uri="{FF2B5EF4-FFF2-40B4-BE49-F238E27FC236}">
                  <a16:creationId xmlns:a16="http://schemas.microsoft.com/office/drawing/2014/main" id="{6A42A8C1-0A52-8944-BCD0-7C3E1000F6A9}"/>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24" name="Straight Connector 23">
              <a:extLst>
                <a:ext uri="{FF2B5EF4-FFF2-40B4-BE49-F238E27FC236}">
                  <a16:creationId xmlns:a16="http://schemas.microsoft.com/office/drawing/2014/main" id="{3801E422-A8CB-5D4B-8A53-10BB1CC241B4}"/>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9A70776E-060B-774C-AF87-577276BCDEDB}"/>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4F15741-4E5D-2C40-AA55-B8A92FB5641B}"/>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CC116124-6B0D-0A48-9748-70E0EE10E0B8}"/>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41A80C21-FB20-4F42-A016-94A2E068D917}"/>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D96746B7-2DA8-C14F-A27C-643C5FAB1AF2}"/>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a:extLst>
              <a:ext uri="{FF2B5EF4-FFF2-40B4-BE49-F238E27FC236}">
                <a16:creationId xmlns:a16="http://schemas.microsoft.com/office/drawing/2014/main" id="{02066780-DE5E-6740-8BBA-01C995D1619B}"/>
              </a:ext>
            </a:extLst>
          </p:cNvPr>
          <p:cNvGrpSpPr/>
          <p:nvPr/>
        </p:nvGrpSpPr>
        <p:grpSpPr>
          <a:xfrm>
            <a:off x="10771171" y="3194171"/>
            <a:ext cx="594613" cy="648336"/>
            <a:chOff x="5203089" y="1751190"/>
            <a:chExt cx="858331" cy="662414"/>
          </a:xfrm>
        </p:grpSpPr>
        <p:sp>
          <p:nvSpPr>
            <p:cNvPr id="31" name="Freeform 30">
              <a:extLst>
                <a:ext uri="{FF2B5EF4-FFF2-40B4-BE49-F238E27FC236}">
                  <a16:creationId xmlns:a16="http://schemas.microsoft.com/office/drawing/2014/main" id="{F49A9BF7-5D60-2C4D-AF1F-F5F5F46EB76B}"/>
                </a:ext>
              </a:extLst>
            </p:cNvPr>
            <p:cNvSpPr/>
            <p:nvPr/>
          </p:nvSpPr>
          <p:spPr>
            <a:xfrm>
              <a:off x="5536769" y="1751190"/>
              <a:ext cx="524651" cy="662124"/>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 name="connsiteX0" fmla="*/ 3618 w 651290"/>
                <a:gd name="connsiteY0" fmla="*/ 593378 h 593378"/>
                <a:gd name="connsiteX1" fmla="*/ 0 w 651290"/>
                <a:gd name="connsiteY1" fmla="*/ 242416 h 593378"/>
                <a:gd name="connsiteX2" fmla="*/ 423338 w 651290"/>
                <a:gd name="connsiteY2" fmla="*/ 101308 h 593378"/>
                <a:gd name="connsiteX3" fmla="*/ 647672 w 651290"/>
                <a:gd name="connsiteY3" fmla="*/ 0 h 593378"/>
                <a:gd name="connsiteX4" fmla="*/ 651290 w 651290"/>
                <a:gd name="connsiteY4" fmla="*/ 593378 h 593378"/>
                <a:gd name="connsiteX5" fmla="*/ 3618 w 651290"/>
                <a:gd name="connsiteY5" fmla="*/ 593378 h 593378"/>
                <a:gd name="connsiteX0" fmla="*/ 3618 w 651290"/>
                <a:gd name="connsiteY0" fmla="*/ 662124 h 662124"/>
                <a:gd name="connsiteX1" fmla="*/ 0 w 651290"/>
                <a:gd name="connsiteY1" fmla="*/ 311162 h 662124"/>
                <a:gd name="connsiteX2" fmla="*/ 376300 w 651290"/>
                <a:gd name="connsiteY2" fmla="*/ 0 h 662124"/>
                <a:gd name="connsiteX3" fmla="*/ 647672 w 651290"/>
                <a:gd name="connsiteY3" fmla="*/ 68746 h 662124"/>
                <a:gd name="connsiteX4" fmla="*/ 651290 w 651290"/>
                <a:gd name="connsiteY4" fmla="*/ 662124 h 662124"/>
                <a:gd name="connsiteX5" fmla="*/ 3618 w 651290"/>
                <a:gd name="connsiteY5" fmla="*/ 662124 h 662124"/>
                <a:gd name="connsiteX0" fmla="*/ 0 w 647672"/>
                <a:gd name="connsiteY0" fmla="*/ 662124 h 662124"/>
                <a:gd name="connsiteX1" fmla="*/ 123021 w 647672"/>
                <a:gd name="connsiteY1" fmla="*/ 83217 h 662124"/>
                <a:gd name="connsiteX2" fmla="*/ 372682 w 647672"/>
                <a:gd name="connsiteY2" fmla="*/ 0 h 662124"/>
                <a:gd name="connsiteX3" fmla="*/ 644054 w 647672"/>
                <a:gd name="connsiteY3" fmla="*/ 68746 h 662124"/>
                <a:gd name="connsiteX4" fmla="*/ 647672 w 647672"/>
                <a:gd name="connsiteY4" fmla="*/ 662124 h 662124"/>
                <a:gd name="connsiteX5" fmla="*/ 0 w 647672"/>
                <a:gd name="connsiteY5" fmla="*/ 662124 h 662124"/>
                <a:gd name="connsiteX0" fmla="*/ 7238 w 524651"/>
                <a:gd name="connsiteY0" fmla="*/ 669360 h 669360"/>
                <a:gd name="connsiteX1" fmla="*/ 0 w 524651"/>
                <a:gd name="connsiteY1" fmla="*/ 83217 h 669360"/>
                <a:gd name="connsiteX2" fmla="*/ 249661 w 524651"/>
                <a:gd name="connsiteY2" fmla="*/ 0 h 669360"/>
                <a:gd name="connsiteX3" fmla="*/ 521033 w 524651"/>
                <a:gd name="connsiteY3" fmla="*/ 68746 h 669360"/>
                <a:gd name="connsiteX4" fmla="*/ 524651 w 524651"/>
                <a:gd name="connsiteY4" fmla="*/ 662124 h 669360"/>
                <a:gd name="connsiteX5" fmla="*/ 7238 w 524651"/>
                <a:gd name="connsiteY5" fmla="*/ 669360 h 669360"/>
                <a:gd name="connsiteX0" fmla="*/ 438 w 528706"/>
                <a:gd name="connsiteY0" fmla="*/ 665742 h 665742"/>
                <a:gd name="connsiteX1" fmla="*/ 4055 w 528706"/>
                <a:gd name="connsiteY1" fmla="*/ 83217 h 665742"/>
                <a:gd name="connsiteX2" fmla="*/ 253716 w 528706"/>
                <a:gd name="connsiteY2" fmla="*/ 0 h 665742"/>
                <a:gd name="connsiteX3" fmla="*/ 525088 w 528706"/>
                <a:gd name="connsiteY3" fmla="*/ 68746 h 665742"/>
                <a:gd name="connsiteX4" fmla="*/ 528706 w 528706"/>
                <a:gd name="connsiteY4" fmla="*/ 662124 h 665742"/>
                <a:gd name="connsiteX5" fmla="*/ 438 w 528706"/>
                <a:gd name="connsiteY5" fmla="*/ 665742 h 665742"/>
                <a:gd name="connsiteX0" fmla="*/ 155 w 546514"/>
                <a:gd name="connsiteY0" fmla="*/ 662124 h 662124"/>
                <a:gd name="connsiteX1" fmla="*/ 21863 w 546514"/>
                <a:gd name="connsiteY1" fmla="*/ 83217 h 662124"/>
                <a:gd name="connsiteX2" fmla="*/ 271524 w 546514"/>
                <a:gd name="connsiteY2" fmla="*/ 0 h 662124"/>
                <a:gd name="connsiteX3" fmla="*/ 542896 w 546514"/>
                <a:gd name="connsiteY3" fmla="*/ 68746 h 662124"/>
                <a:gd name="connsiteX4" fmla="*/ 546514 w 546514"/>
                <a:gd name="connsiteY4" fmla="*/ 662124 h 662124"/>
                <a:gd name="connsiteX5" fmla="*/ 155 w 546514"/>
                <a:gd name="connsiteY5" fmla="*/ 662124 h 662124"/>
                <a:gd name="connsiteX0" fmla="*/ 10856 w 524651"/>
                <a:gd name="connsiteY0" fmla="*/ 658506 h 662124"/>
                <a:gd name="connsiteX1" fmla="*/ 0 w 524651"/>
                <a:gd name="connsiteY1" fmla="*/ 83217 h 662124"/>
                <a:gd name="connsiteX2" fmla="*/ 249661 w 524651"/>
                <a:gd name="connsiteY2" fmla="*/ 0 h 662124"/>
                <a:gd name="connsiteX3" fmla="*/ 521033 w 524651"/>
                <a:gd name="connsiteY3" fmla="*/ 68746 h 662124"/>
                <a:gd name="connsiteX4" fmla="*/ 524651 w 524651"/>
                <a:gd name="connsiteY4" fmla="*/ 662124 h 662124"/>
                <a:gd name="connsiteX5" fmla="*/ 10856 w 524651"/>
                <a:gd name="connsiteY5" fmla="*/ 658506 h 66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4651" h="662124">
                  <a:moveTo>
                    <a:pt x="10856" y="658506"/>
                  </a:moveTo>
                  <a:cubicBezTo>
                    <a:pt x="8443" y="463125"/>
                    <a:pt x="2413" y="278598"/>
                    <a:pt x="0" y="83217"/>
                  </a:cubicBezTo>
                  <a:lnTo>
                    <a:pt x="249661" y="0"/>
                  </a:lnTo>
                  <a:lnTo>
                    <a:pt x="521033" y="68746"/>
                  </a:lnTo>
                  <a:lnTo>
                    <a:pt x="524651" y="662124"/>
                  </a:lnTo>
                  <a:lnTo>
                    <a:pt x="10856" y="658506"/>
                  </a:lnTo>
                  <a:close/>
                </a:path>
              </a:pathLst>
            </a:custGeom>
            <a:solidFill>
              <a:srgbClr val="E0EBF1"/>
            </a:solidFill>
            <a:ln w="12700">
              <a:solidFill>
                <a:srgbClr val="0000A8"/>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2" name="Freeform 31">
              <a:extLst>
                <a:ext uri="{FF2B5EF4-FFF2-40B4-BE49-F238E27FC236}">
                  <a16:creationId xmlns:a16="http://schemas.microsoft.com/office/drawing/2014/main" id="{F8935E55-D83F-F74C-A0C3-358E8FF3E7CE}"/>
                </a:ext>
              </a:extLst>
            </p:cNvPr>
            <p:cNvSpPr/>
            <p:nvPr/>
          </p:nvSpPr>
          <p:spPr>
            <a:xfrm>
              <a:off x="5203089" y="1921244"/>
              <a:ext cx="651290" cy="492070"/>
            </a:xfrm>
            <a:custGeom>
              <a:avLst/>
              <a:gdLst>
                <a:gd name="connsiteX0" fmla="*/ 3618 w 651290"/>
                <a:gd name="connsiteY0" fmla="*/ 492070 h 492070"/>
                <a:gd name="connsiteX1" fmla="*/ 0 w 651290"/>
                <a:gd name="connsiteY1" fmla="*/ 141108 h 492070"/>
                <a:gd name="connsiteX2" fmla="*/ 423338 w 651290"/>
                <a:gd name="connsiteY2" fmla="*/ 0 h 492070"/>
                <a:gd name="connsiteX3" fmla="*/ 647672 w 651290"/>
                <a:gd name="connsiteY3" fmla="*/ 57891 h 492070"/>
                <a:gd name="connsiteX4" fmla="*/ 651290 w 651290"/>
                <a:gd name="connsiteY4" fmla="*/ 492070 h 492070"/>
                <a:gd name="connsiteX5" fmla="*/ 3618 w 651290"/>
                <a:gd name="connsiteY5" fmla="*/ 492070 h 492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1290" h="492070">
                  <a:moveTo>
                    <a:pt x="3618" y="492070"/>
                  </a:moveTo>
                  <a:lnTo>
                    <a:pt x="0" y="141108"/>
                  </a:lnTo>
                  <a:lnTo>
                    <a:pt x="423338" y="0"/>
                  </a:lnTo>
                  <a:lnTo>
                    <a:pt x="647672" y="57891"/>
                  </a:lnTo>
                  <a:lnTo>
                    <a:pt x="651290" y="492070"/>
                  </a:lnTo>
                  <a:lnTo>
                    <a:pt x="3618" y="492070"/>
                  </a:lnTo>
                  <a:close/>
                </a:path>
              </a:pathLst>
            </a:custGeom>
            <a:solidFill>
              <a:srgbClr val="E0EBF1"/>
            </a:solidFill>
            <a:ln w="12700">
              <a:solidFill>
                <a:srgbClr val="0000A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33" name="Straight Connector 32">
              <a:extLst>
                <a:ext uri="{FF2B5EF4-FFF2-40B4-BE49-F238E27FC236}">
                  <a16:creationId xmlns:a16="http://schemas.microsoft.com/office/drawing/2014/main" id="{3FFB49DC-1122-2D42-9C83-51C0E0469DF6}"/>
                </a:ext>
              </a:extLst>
            </p:cNvPr>
            <p:cNvCxnSpPr/>
            <p:nvPr/>
          </p:nvCxnSpPr>
          <p:spPr>
            <a:xfrm flipV="1">
              <a:off x="5270526" y="2029553"/>
              <a:ext cx="295249" cy="73468"/>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FB4DFA1B-BDC0-0547-BA3C-F5988DF09577}"/>
                </a:ext>
              </a:extLst>
            </p:cNvPr>
            <p:cNvCxnSpPr/>
            <p:nvPr/>
          </p:nvCxnSpPr>
          <p:spPr>
            <a:xfrm flipV="1">
              <a:off x="5275406" y="2261710"/>
              <a:ext cx="290369" cy="1675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734898AC-622F-264A-9A7D-E5817715A6AD}"/>
                </a:ext>
              </a:extLst>
            </p:cNvPr>
            <p:cNvCxnSpPr/>
            <p:nvPr/>
          </p:nvCxnSpPr>
          <p:spPr>
            <a:xfrm flipV="1">
              <a:off x="5275406" y="2151772"/>
              <a:ext cx="290369" cy="48402"/>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01C8AF5-125A-4746-96BD-BF09BC7DDE9B}"/>
                </a:ext>
              </a:extLst>
            </p:cNvPr>
            <p:cNvCxnSpPr/>
            <p:nvPr/>
          </p:nvCxnSpPr>
          <p:spPr>
            <a:xfrm>
              <a:off x="5270094" y="2354086"/>
              <a:ext cx="295681" cy="0"/>
            </a:xfrm>
            <a:prstGeom prst="line">
              <a:avLst/>
            </a:prstGeom>
            <a:ln w="444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53662089-AD1C-A64B-9B48-0369C502239D}"/>
                </a:ext>
              </a:extLst>
            </p:cNvPr>
            <p:cNvCxnSpPr/>
            <p:nvPr/>
          </p:nvCxnSpPr>
          <p:spPr>
            <a:xfrm flipV="1">
              <a:off x="5950242" y="1866900"/>
              <a:ext cx="0" cy="465273"/>
            </a:xfrm>
            <a:prstGeom prst="line">
              <a:avLst/>
            </a:prstGeom>
            <a:ln w="44450">
              <a:solidFill>
                <a:schemeClr val="bg1"/>
              </a:solidFill>
              <a:prstDash val="sys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0D9A8F3-9F56-D642-96B2-51A352E9864D}"/>
                </a:ext>
              </a:extLst>
            </p:cNvPr>
            <p:cNvCxnSpPr/>
            <p:nvPr/>
          </p:nvCxnSpPr>
          <p:spPr>
            <a:xfrm>
              <a:off x="5628589" y="1936750"/>
              <a:ext cx="0" cy="476854"/>
            </a:xfrm>
            <a:prstGeom prst="line">
              <a:avLst/>
            </a:prstGeom>
            <a:ln w="15875">
              <a:solidFill>
                <a:srgbClr val="0000A8"/>
              </a:solidFill>
            </a:ln>
            <a:effectLst/>
          </p:spPr>
          <p:style>
            <a:lnRef idx="2">
              <a:schemeClr val="accent1"/>
            </a:lnRef>
            <a:fillRef idx="0">
              <a:schemeClr val="accent1"/>
            </a:fillRef>
            <a:effectRef idx="1">
              <a:schemeClr val="accent1"/>
            </a:effectRef>
            <a:fontRef idx="minor">
              <a:schemeClr val="tx1"/>
            </a:fontRef>
          </p:style>
        </p:cxnSp>
      </p:grpSp>
      <p:sp>
        <p:nvSpPr>
          <p:cNvPr id="39" name="Freeform 38">
            <a:extLst>
              <a:ext uri="{FF2B5EF4-FFF2-40B4-BE49-F238E27FC236}">
                <a16:creationId xmlns:a16="http://schemas.microsoft.com/office/drawing/2014/main" id="{717B1C14-4D36-EF4F-A926-BBBD98456BEE}"/>
              </a:ext>
            </a:extLst>
          </p:cNvPr>
          <p:cNvSpPr/>
          <p:nvPr/>
        </p:nvSpPr>
        <p:spPr>
          <a:xfrm>
            <a:off x="9540813" y="1782042"/>
            <a:ext cx="1497864" cy="138645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60355 w 1494463"/>
              <a:gd name="connsiteY0" fmla="*/ 534641 h 1775651"/>
              <a:gd name="connsiteX1" fmla="*/ 3 w 1494463"/>
              <a:gd name="connsiteY1" fmla="*/ 940200 h 1775651"/>
              <a:gd name="connsiteX2" fmla="*/ 367657 w 1494463"/>
              <a:gd name="connsiteY2" fmla="*/ 1508306 h 1775651"/>
              <a:gd name="connsiteX3" fmla="*/ 1186523 w 1494463"/>
              <a:gd name="connsiteY3" fmla="*/ 1775650 h 1775651"/>
              <a:gd name="connsiteX4" fmla="*/ 1467465 w 1494463"/>
              <a:gd name="connsiteY4" fmla="*/ 1510813 h 1775651"/>
              <a:gd name="connsiteX5" fmla="*/ 1468513 w 1494463"/>
              <a:gd name="connsiteY5" fmla="*/ 672856 h 1775651"/>
              <a:gd name="connsiteX6" fmla="*/ 1336927 w 1494463"/>
              <a:gd name="connsiteY6" fmla="*/ 154877 h 1775651"/>
              <a:gd name="connsiteX7" fmla="*/ 839087 w 1494463"/>
              <a:gd name="connsiteY7" fmla="*/ 21205 h 1775651"/>
              <a:gd name="connsiteX8" fmla="*/ 360355 w 1494463"/>
              <a:gd name="connsiteY8" fmla="*/ 534641 h 1775651"/>
              <a:gd name="connsiteX0" fmla="*/ 360355 w 1491064"/>
              <a:gd name="connsiteY0" fmla="*/ 552327 h 1793337"/>
              <a:gd name="connsiteX1" fmla="*/ 3 w 1491064"/>
              <a:gd name="connsiteY1" fmla="*/ 957886 h 1793337"/>
              <a:gd name="connsiteX2" fmla="*/ 367657 w 1491064"/>
              <a:gd name="connsiteY2" fmla="*/ 1525992 h 1793337"/>
              <a:gd name="connsiteX3" fmla="*/ 1186523 w 1491064"/>
              <a:gd name="connsiteY3" fmla="*/ 1793336 h 1793337"/>
              <a:gd name="connsiteX4" fmla="*/ 1467465 w 1491064"/>
              <a:gd name="connsiteY4" fmla="*/ 1528499 h 1793337"/>
              <a:gd name="connsiteX5" fmla="*/ 1468513 w 1491064"/>
              <a:gd name="connsiteY5" fmla="*/ 690542 h 1793337"/>
              <a:gd name="connsiteX6" fmla="*/ 1407977 w 1491064"/>
              <a:gd name="connsiteY6" fmla="*/ 109278 h 1793337"/>
              <a:gd name="connsiteX7" fmla="*/ 839087 w 1491064"/>
              <a:gd name="connsiteY7" fmla="*/ 38891 h 1793337"/>
              <a:gd name="connsiteX8" fmla="*/ 360355 w 1491064"/>
              <a:gd name="connsiteY8" fmla="*/ 552327 h 1793337"/>
              <a:gd name="connsiteX0" fmla="*/ 360355 w 1502818"/>
              <a:gd name="connsiteY0" fmla="*/ 552327 h 1612281"/>
              <a:gd name="connsiteX1" fmla="*/ 3 w 1502818"/>
              <a:gd name="connsiteY1" fmla="*/ 957886 h 1612281"/>
              <a:gd name="connsiteX2" fmla="*/ 367657 w 1502818"/>
              <a:gd name="connsiteY2" fmla="*/ 1525992 h 1612281"/>
              <a:gd name="connsiteX3" fmla="*/ 1026659 w 1502818"/>
              <a:gd name="connsiteY3" fmla="*/ 1582385 h 1612281"/>
              <a:gd name="connsiteX4" fmla="*/ 1467465 w 1502818"/>
              <a:gd name="connsiteY4" fmla="*/ 1528499 h 1612281"/>
              <a:gd name="connsiteX5" fmla="*/ 1468513 w 1502818"/>
              <a:gd name="connsiteY5" fmla="*/ 690542 h 1612281"/>
              <a:gd name="connsiteX6" fmla="*/ 1407977 w 1502818"/>
              <a:gd name="connsiteY6" fmla="*/ 109278 h 1612281"/>
              <a:gd name="connsiteX7" fmla="*/ 839087 w 1502818"/>
              <a:gd name="connsiteY7" fmla="*/ 38891 h 1612281"/>
              <a:gd name="connsiteX8" fmla="*/ 360355 w 1502818"/>
              <a:gd name="connsiteY8" fmla="*/ 552327 h 1612281"/>
              <a:gd name="connsiteX0" fmla="*/ 360384 w 1502847"/>
              <a:gd name="connsiteY0" fmla="*/ 552327 h 1803602"/>
              <a:gd name="connsiteX1" fmla="*/ 32 w 1502847"/>
              <a:gd name="connsiteY1" fmla="*/ 957886 h 1803602"/>
              <a:gd name="connsiteX2" fmla="*/ 385448 w 1502847"/>
              <a:gd name="connsiteY2" fmla="*/ 1779134 h 1803602"/>
              <a:gd name="connsiteX3" fmla="*/ 1026688 w 1502847"/>
              <a:gd name="connsiteY3" fmla="*/ 1582385 h 1803602"/>
              <a:gd name="connsiteX4" fmla="*/ 1467494 w 1502847"/>
              <a:gd name="connsiteY4" fmla="*/ 1528499 h 1803602"/>
              <a:gd name="connsiteX5" fmla="*/ 1468542 w 1502847"/>
              <a:gd name="connsiteY5" fmla="*/ 690542 h 1803602"/>
              <a:gd name="connsiteX6" fmla="*/ 1408006 w 1502847"/>
              <a:gd name="connsiteY6" fmla="*/ 109278 h 1803602"/>
              <a:gd name="connsiteX7" fmla="*/ 839116 w 1502847"/>
              <a:gd name="connsiteY7" fmla="*/ 38891 h 1803602"/>
              <a:gd name="connsiteX8" fmla="*/ 360384 w 1502847"/>
              <a:gd name="connsiteY8" fmla="*/ 552327 h 1803602"/>
              <a:gd name="connsiteX0" fmla="*/ 360384 w 1502847"/>
              <a:gd name="connsiteY0" fmla="*/ 552327 h 1826319"/>
              <a:gd name="connsiteX1" fmla="*/ 32 w 1502847"/>
              <a:gd name="connsiteY1" fmla="*/ 957886 h 1826319"/>
              <a:gd name="connsiteX2" fmla="*/ 385448 w 1502847"/>
              <a:gd name="connsiteY2" fmla="*/ 1779134 h 1826319"/>
              <a:gd name="connsiteX3" fmla="*/ 1026688 w 1502847"/>
              <a:gd name="connsiteY3" fmla="*/ 1582385 h 1826319"/>
              <a:gd name="connsiteX4" fmla="*/ 1467494 w 1502847"/>
              <a:gd name="connsiteY4" fmla="*/ 1528499 h 1826319"/>
              <a:gd name="connsiteX5" fmla="*/ 1468542 w 1502847"/>
              <a:gd name="connsiteY5" fmla="*/ 690542 h 1826319"/>
              <a:gd name="connsiteX6" fmla="*/ 1408006 w 1502847"/>
              <a:gd name="connsiteY6" fmla="*/ 109278 h 1826319"/>
              <a:gd name="connsiteX7" fmla="*/ 839116 w 1502847"/>
              <a:gd name="connsiteY7" fmla="*/ 38891 h 1826319"/>
              <a:gd name="connsiteX8" fmla="*/ 360384 w 1502847"/>
              <a:gd name="connsiteY8" fmla="*/ 552327 h 1826319"/>
              <a:gd name="connsiteX0" fmla="*/ 289852 w 1503366"/>
              <a:gd name="connsiteY0" fmla="*/ 461730 h 1820101"/>
              <a:gd name="connsiteX1" fmla="*/ 551 w 1503366"/>
              <a:gd name="connsiteY1" fmla="*/ 951668 h 1820101"/>
              <a:gd name="connsiteX2" fmla="*/ 385967 w 1503366"/>
              <a:gd name="connsiteY2" fmla="*/ 1772916 h 1820101"/>
              <a:gd name="connsiteX3" fmla="*/ 1027207 w 1503366"/>
              <a:gd name="connsiteY3" fmla="*/ 1576167 h 1820101"/>
              <a:gd name="connsiteX4" fmla="*/ 1468013 w 1503366"/>
              <a:gd name="connsiteY4" fmla="*/ 1522281 h 1820101"/>
              <a:gd name="connsiteX5" fmla="*/ 1469061 w 1503366"/>
              <a:gd name="connsiteY5" fmla="*/ 684324 h 1820101"/>
              <a:gd name="connsiteX6" fmla="*/ 1408525 w 1503366"/>
              <a:gd name="connsiteY6" fmla="*/ 103060 h 1820101"/>
              <a:gd name="connsiteX7" fmla="*/ 839635 w 1503366"/>
              <a:gd name="connsiteY7" fmla="*/ 32673 h 1820101"/>
              <a:gd name="connsiteX8" fmla="*/ 289852 w 1503366"/>
              <a:gd name="connsiteY8" fmla="*/ 461730 h 1820101"/>
              <a:gd name="connsiteX0" fmla="*/ 293376 w 1506890"/>
              <a:gd name="connsiteY0" fmla="*/ 461730 h 1820101"/>
              <a:gd name="connsiteX1" fmla="*/ 4075 w 1506890"/>
              <a:gd name="connsiteY1" fmla="*/ 951668 h 1820101"/>
              <a:gd name="connsiteX2" fmla="*/ 389491 w 1506890"/>
              <a:gd name="connsiteY2" fmla="*/ 1772916 h 1820101"/>
              <a:gd name="connsiteX3" fmla="*/ 1030731 w 1506890"/>
              <a:gd name="connsiteY3" fmla="*/ 1576167 h 1820101"/>
              <a:gd name="connsiteX4" fmla="*/ 1471537 w 1506890"/>
              <a:gd name="connsiteY4" fmla="*/ 1522281 h 1820101"/>
              <a:gd name="connsiteX5" fmla="*/ 1472585 w 1506890"/>
              <a:gd name="connsiteY5" fmla="*/ 684324 h 1820101"/>
              <a:gd name="connsiteX6" fmla="*/ 1412049 w 1506890"/>
              <a:gd name="connsiteY6" fmla="*/ 103060 h 1820101"/>
              <a:gd name="connsiteX7" fmla="*/ 843159 w 1506890"/>
              <a:gd name="connsiteY7" fmla="*/ 32673 h 1820101"/>
              <a:gd name="connsiteX8" fmla="*/ 293376 w 1506890"/>
              <a:gd name="connsiteY8" fmla="*/ 461730 h 1820101"/>
              <a:gd name="connsiteX0" fmla="*/ 203955 w 1545103"/>
              <a:gd name="connsiteY0" fmla="*/ 206126 h 1802639"/>
              <a:gd name="connsiteX1" fmla="*/ 42288 w 1545103"/>
              <a:gd name="connsiteY1" fmla="*/ 934206 h 1802639"/>
              <a:gd name="connsiteX2" fmla="*/ 427704 w 1545103"/>
              <a:gd name="connsiteY2" fmla="*/ 1755454 h 1802639"/>
              <a:gd name="connsiteX3" fmla="*/ 1068944 w 1545103"/>
              <a:gd name="connsiteY3" fmla="*/ 1558705 h 1802639"/>
              <a:gd name="connsiteX4" fmla="*/ 1509750 w 1545103"/>
              <a:gd name="connsiteY4" fmla="*/ 1504819 h 1802639"/>
              <a:gd name="connsiteX5" fmla="*/ 1510798 w 1545103"/>
              <a:gd name="connsiteY5" fmla="*/ 666862 h 1802639"/>
              <a:gd name="connsiteX6" fmla="*/ 1450262 w 1545103"/>
              <a:gd name="connsiteY6" fmla="*/ 85598 h 1802639"/>
              <a:gd name="connsiteX7" fmla="*/ 881372 w 1545103"/>
              <a:gd name="connsiteY7" fmla="*/ 15211 h 1802639"/>
              <a:gd name="connsiteX8" fmla="*/ 203955 w 1545103"/>
              <a:gd name="connsiteY8" fmla="*/ 206126 h 1802639"/>
              <a:gd name="connsiteX0" fmla="*/ 147252 w 1634267"/>
              <a:gd name="connsiteY0" fmla="*/ 113266 h 1796376"/>
              <a:gd name="connsiteX1" fmla="*/ 131452 w 1634267"/>
              <a:gd name="connsiteY1" fmla="*/ 927943 h 1796376"/>
              <a:gd name="connsiteX2" fmla="*/ 516868 w 1634267"/>
              <a:gd name="connsiteY2" fmla="*/ 1749191 h 1796376"/>
              <a:gd name="connsiteX3" fmla="*/ 1158108 w 1634267"/>
              <a:gd name="connsiteY3" fmla="*/ 1552442 h 1796376"/>
              <a:gd name="connsiteX4" fmla="*/ 1598914 w 1634267"/>
              <a:gd name="connsiteY4" fmla="*/ 1498556 h 1796376"/>
              <a:gd name="connsiteX5" fmla="*/ 1599962 w 1634267"/>
              <a:gd name="connsiteY5" fmla="*/ 660599 h 1796376"/>
              <a:gd name="connsiteX6" fmla="*/ 1539426 w 1634267"/>
              <a:gd name="connsiteY6" fmla="*/ 79335 h 1796376"/>
              <a:gd name="connsiteX7" fmla="*/ 970536 w 1634267"/>
              <a:gd name="connsiteY7" fmla="*/ 8948 h 1796376"/>
              <a:gd name="connsiteX8" fmla="*/ 147252 w 1634267"/>
              <a:gd name="connsiteY8" fmla="*/ 113266 h 179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34267" h="1796376">
                <a:moveTo>
                  <a:pt x="147252" y="113266"/>
                </a:moveTo>
                <a:cubicBezTo>
                  <a:pt x="-139307" y="245497"/>
                  <a:pt x="69849" y="655289"/>
                  <a:pt x="131452" y="927943"/>
                </a:cubicBezTo>
                <a:cubicBezTo>
                  <a:pt x="193055" y="1200597"/>
                  <a:pt x="345759" y="1645108"/>
                  <a:pt x="516868" y="1749191"/>
                </a:cubicBezTo>
                <a:cubicBezTo>
                  <a:pt x="687977" y="1853274"/>
                  <a:pt x="1013294" y="1784070"/>
                  <a:pt x="1158108" y="1552442"/>
                </a:cubicBezTo>
                <a:cubicBezTo>
                  <a:pt x="1302922" y="1320814"/>
                  <a:pt x="1525272" y="1647197"/>
                  <a:pt x="1598914" y="1498556"/>
                </a:cubicBezTo>
                <a:cubicBezTo>
                  <a:pt x="1672556" y="1349916"/>
                  <a:pt x="1609877" y="897136"/>
                  <a:pt x="1599962" y="660599"/>
                </a:cubicBezTo>
                <a:cubicBezTo>
                  <a:pt x="1590047" y="424062"/>
                  <a:pt x="1578419" y="187943"/>
                  <a:pt x="1539426" y="79335"/>
                </a:cubicBezTo>
                <a:cubicBezTo>
                  <a:pt x="1500433" y="-29273"/>
                  <a:pt x="1202565" y="3293"/>
                  <a:pt x="970536" y="8948"/>
                </a:cubicBezTo>
                <a:cubicBezTo>
                  <a:pt x="738507" y="14603"/>
                  <a:pt x="433811" y="-18965"/>
                  <a:pt x="147252" y="113266"/>
                </a:cubicBezTo>
                <a:close/>
              </a:path>
            </a:pathLst>
          </a:custGeom>
          <a:gradFill flip="none" rotWithShape="1">
            <a:gsLst>
              <a:gs pos="0">
                <a:srgbClr val="9CDFF9"/>
              </a:gs>
              <a:gs pos="100000">
                <a:schemeClr val="bg1"/>
              </a:gs>
              <a:gs pos="57000">
                <a:schemeClr val="accent5">
                  <a:lumMod val="20000"/>
                  <a:lumOff val="80000"/>
                </a:schemeClr>
              </a:gs>
            </a:gsLst>
            <a:lin ang="0" scaled="1"/>
            <a:tileRect/>
          </a:gra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0" name="TextBox 39">
            <a:extLst>
              <a:ext uri="{FF2B5EF4-FFF2-40B4-BE49-F238E27FC236}">
                <a16:creationId xmlns:a16="http://schemas.microsoft.com/office/drawing/2014/main" id="{E13F2107-1C9A-0C41-B24A-0671CC60D47A}"/>
              </a:ext>
            </a:extLst>
          </p:cNvPr>
          <p:cNvSpPr txBox="1"/>
          <p:nvPr/>
        </p:nvSpPr>
        <p:spPr>
          <a:xfrm>
            <a:off x="9427201" y="1851195"/>
            <a:ext cx="1725088" cy="28623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national or global ISP</a:t>
            </a:r>
          </a:p>
        </p:txBody>
      </p:sp>
      <p:sp>
        <p:nvSpPr>
          <p:cNvPr id="41" name="Rectangle 40">
            <a:extLst>
              <a:ext uri="{FF2B5EF4-FFF2-40B4-BE49-F238E27FC236}">
                <a16:creationId xmlns:a16="http://schemas.microsoft.com/office/drawing/2014/main" id="{4E6D405D-F88D-A643-A8DA-87BCB5348C5C}"/>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TextBox 42">
            <a:extLst>
              <a:ext uri="{FF2B5EF4-FFF2-40B4-BE49-F238E27FC236}">
                <a16:creationId xmlns:a16="http://schemas.microsoft.com/office/drawing/2014/main" id="{795F625F-E4CA-A14C-BDB7-680FDFE6EE1F}"/>
              </a:ext>
            </a:extLst>
          </p:cNvPr>
          <p:cNvSpPr txBox="1"/>
          <p:nvPr/>
        </p:nvSpPr>
        <p:spPr>
          <a:xfrm>
            <a:off x="10917767" y="4677937"/>
            <a:ext cx="813043" cy="383182"/>
          </a:xfrm>
          <a:prstGeom prst="rect">
            <a:avLst/>
          </a:prstGeom>
          <a:noFill/>
        </p:spPr>
        <p:txBody>
          <a:bodyPr wrap="none" rtlCol="0">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datacenter </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Calibri" panose="020F0502020204030204"/>
                <a:ea typeface="+mn-ea"/>
                <a:cs typeface="+mn-cs"/>
              </a:rPr>
              <a:t>network</a:t>
            </a:r>
          </a:p>
        </p:txBody>
      </p:sp>
      <p:cxnSp>
        <p:nvCxnSpPr>
          <p:cNvPr id="45" name="Straight Connector 44">
            <a:extLst>
              <a:ext uri="{FF2B5EF4-FFF2-40B4-BE49-F238E27FC236}">
                <a16:creationId xmlns:a16="http://schemas.microsoft.com/office/drawing/2014/main" id="{959284F2-2C3E-6B49-83BE-150EADA93824}"/>
              </a:ext>
            </a:extLst>
          </p:cNvPr>
          <p:cNvCxnSpPr>
            <a:cxnSpLocks/>
          </p:cNvCxnSpPr>
          <p:nvPr/>
        </p:nvCxnSpPr>
        <p:spPr>
          <a:xfrm flipH="1" flipV="1">
            <a:off x="10559920" y="3580125"/>
            <a:ext cx="412964" cy="63712"/>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1AEFAB6-4248-8846-A79A-BF9D6164DE76}"/>
              </a:ext>
            </a:extLst>
          </p:cNvPr>
          <p:cNvCxnSpPr>
            <a:cxnSpLocks/>
          </p:cNvCxnSpPr>
          <p:nvPr/>
        </p:nvCxnSpPr>
        <p:spPr>
          <a:xfrm flipH="1" flipV="1">
            <a:off x="10660835" y="3640684"/>
            <a:ext cx="345866" cy="738975"/>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D0D3269-0EC2-2640-AC07-B881868275F8}"/>
              </a:ext>
            </a:extLst>
          </p:cNvPr>
          <p:cNvCxnSpPr>
            <a:cxnSpLocks/>
          </p:cNvCxnSpPr>
          <p:nvPr/>
        </p:nvCxnSpPr>
        <p:spPr>
          <a:xfrm flipV="1">
            <a:off x="10636897" y="3633421"/>
            <a:ext cx="335987" cy="39534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63C34A0-4725-C44D-9514-4F74B2157D8C}"/>
              </a:ext>
            </a:extLst>
          </p:cNvPr>
          <p:cNvCxnSpPr>
            <a:cxnSpLocks/>
          </p:cNvCxnSpPr>
          <p:nvPr/>
        </p:nvCxnSpPr>
        <p:spPr>
          <a:xfrm flipH="1" flipV="1">
            <a:off x="10570774" y="3594896"/>
            <a:ext cx="1" cy="4857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D0311E5-76D3-2C44-A6A8-22CB01ADCF02}"/>
              </a:ext>
            </a:extLst>
          </p:cNvPr>
          <p:cNvCxnSpPr>
            <a:cxnSpLocks/>
          </p:cNvCxnSpPr>
          <p:nvPr/>
        </p:nvCxnSpPr>
        <p:spPr>
          <a:xfrm flipH="1" flipV="1">
            <a:off x="10550620" y="4071642"/>
            <a:ext cx="508543" cy="348647"/>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939BF82-EFED-E140-BFC2-23D3688C2CB7}"/>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56E47AF2-94A8-0243-8795-936020048815}"/>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D648A8C-238E-7045-A29E-EDD4DA54C3A4}"/>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1F8AD327-3BC9-7D46-A7E7-D0F90B60A252}"/>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17C26C3-84F1-C149-AC22-6F1EB6629DA9}"/>
              </a:ext>
            </a:extLst>
          </p:cNvPr>
          <p:cNvCxnSpPr/>
          <p:nvPr/>
        </p:nvCxnSpPr>
        <p:spPr>
          <a:xfrm>
            <a:off x="10137668" y="2754692"/>
            <a:ext cx="488174" cy="839333"/>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0F05EFE-FD3D-3C4D-8F4F-0AC6B112D1A2}"/>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62" name="Line 428">
            <a:extLst>
              <a:ext uri="{FF2B5EF4-FFF2-40B4-BE49-F238E27FC236}">
                <a16:creationId xmlns:a16="http://schemas.microsoft.com/office/drawing/2014/main" id="{16F1973E-A8F0-6E4E-9510-49D75998F4A8}"/>
              </a:ext>
            </a:extLst>
          </p:cNvPr>
          <p:cNvSpPr>
            <a:spLocks noChangeShapeType="1"/>
          </p:cNvSpPr>
          <p:nvPr/>
        </p:nvSpPr>
        <p:spPr bwMode="auto">
          <a:xfrm rot="16200000" flipV="1">
            <a:off x="9789609" y="5251739"/>
            <a:ext cx="388062" cy="756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 name="Line 430">
            <a:extLst>
              <a:ext uri="{FF2B5EF4-FFF2-40B4-BE49-F238E27FC236}">
                <a16:creationId xmlns:a16="http://schemas.microsoft.com/office/drawing/2014/main" id="{CAB72423-2D43-1046-869C-9EDAEA5E40C1}"/>
              </a:ext>
            </a:extLst>
          </p:cNvPr>
          <p:cNvSpPr>
            <a:spLocks noChangeShapeType="1"/>
          </p:cNvSpPr>
          <p:nvPr/>
        </p:nvSpPr>
        <p:spPr bwMode="auto">
          <a:xfrm rot="16200000">
            <a:off x="10209926" y="5405286"/>
            <a:ext cx="0" cy="1143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431">
            <a:extLst>
              <a:ext uri="{FF2B5EF4-FFF2-40B4-BE49-F238E27FC236}">
                <a16:creationId xmlns:a16="http://schemas.microsoft.com/office/drawing/2014/main" id="{99BD1088-D56F-3A42-8E44-483A32BEDA49}"/>
              </a:ext>
            </a:extLst>
          </p:cNvPr>
          <p:cNvSpPr>
            <a:spLocks noChangeShapeType="1"/>
          </p:cNvSpPr>
          <p:nvPr/>
        </p:nvSpPr>
        <p:spPr bwMode="auto">
          <a:xfrm>
            <a:off x="9432959" y="4838517"/>
            <a:ext cx="524483" cy="261537"/>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432">
            <a:extLst>
              <a:ext uri="{FF2B5EF4-FFF2-40B4-BE49-F238E27FC236}">
                <a16:creationId xmlns:a16="http://schemas.microsoft.com/office/drawing/2014/main" id="{8A75CF99-7455-B74F-8BAD-3AD43E03F473}"/>
              </a:ext>
            </a:extLst>
          </p:cNvPr>
          <p:cNvSpPr>
            <a:spLocks noChangeShapeType="1"/>
          </p:cNvSpPr>
          <p:nvPr/>
        </p:nvSpPr>
        <p:spPr bwMode="auto">
          <a:xfrm flipV="1">
            <a:off x="8850066" y="4838517"/>
            <a:ext cx="569255" cy="24626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Line 433">
            <a:extLst>
              <a:ext uri="{FF2B5EF4-FFF2-40B4-BE49-F238E27FC236}">
                <a16:creationId xmlns:a16="http://schemas.microsoft.com/office/drawing/2014/main" id="{FC542B29-675E-3D46-80C8-75565CBAE29A}"/>
              </a:ext>
            </a:extLst>
          </p:cNvPr>
          <p:cNvSpPr>
            <a:spLocks noChangeShapeType="1"/>
          </p:cNvSpPr>
          <p:nvPr/>
        </p:nvSpPr>
        <p:spPr bwMode="auto">
          <a:xfrm flipV="1">
            <a:off x="8821744" y="5108876"/>
            <a:ext cx="1030502"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 name="Line 435">
            <a:extLst>
              <a:ext uri="{FF2B5EF4-FFF2-40B4-BE49-F238E27FC236}">
                <a16:creationId xmlns:a16="http://schemas.microsoft.com/office/drawing/2014/main" id="{2B974C3D-5280-D849-8D04-7FDDEF66CF86}"/>
              </a:ext>
            </a:extLst>
          </p:cNvPr>
          <p:cNvSpPr>
            <a:spLocks noChangeShapeType="1"/>
          </p:cNvSpPr>
          <p:nvPr/>
        </p:nvSpPr>
        <p:spPr bwMode="auto">
          <a:xfrm>
            <a:off x="8210207" y="5117334"/>
            <a:ext cx="226800" cy="127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436">
            <a:extLst>
              <a:ext uri="{FF2B5EF4-FFF2-40B4-BE49-F238E27FC236}">
                <a16:creationId xmlns:a16="http://schemas.microsoft.com/office/drawing/2014/main" id="{05391238-AE6D-D14C-8C1F-CD07E40328C7}"/>
              </a:ext>
            </a:extLst>
          </p:cNvPr>
          <p:cNvSpPr>
            <a:spLocks noChangeShapeType="1"/>
          </p:cNvSpPr>
          <p:nvPr/>
        </p:nvSpPr>
        <p:spPr bwMode="auto">
          <a:xfrm flipV="1">
            <a:off x="7948367" y="5290470"/>
            <a:ext cx="412750" cy="12700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Line 439">
            <a:extLst>
              <a:ext uri="{FF2B5EF4-FFF2-40B4-BE49-F238E27FC236}">
                <a16:creationId xmlns:a16="http://schemas.microsoft.com/office/drawing/2014/main" id="{F0B33890-F38E-9948-851E-64C7E965F08B}"/>
              </a:ext>
            </a:extLst>
          </p:cNvPr>
          <p:cNvSpPr>
            <a:spLocks noChangeShapeType="1"/>
          </p:cNvSpPr>
          <p:nvPr/>
        </p:nvSpPr>
        <p:spPr bwMode="auto">
          <a:xfrm flipH="1">
            <a:off x="8373817" y="5282252"/>
            <a:ext cx="68080" cy="29396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0" name="Line 440">
            <a:extLst>
              <a:ext uri="{FF2B5EF4-FFF2-40B4-BE49-F238E27FC236}">
                <a16:creationId xmlns:a16="http://schemas.microsoft.com/office/drawing/2014/main" id="{A6F6A7F9-E45C-124D-AC6C-F4101DAE4B5F}"/>
              </a:ext>
            </a:extLst>
          </p:cNvPr>
          <p:cNvSpPr>
            <a:spLocks noChangeShapeType="1"/>
          </p:cNvSpPr>
          <p:nvPr/>
        </p:nvSpPr>
        <p:spPr bwMode="auto">
          <a:xfrm flipH="1" flipV="1">
            <a:off x="8488731" y="5307931"/>
            <a:ext cx="280374" cy="269876"/>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441">
            <a:extLst>
              <a:ext uri="{FF2B5EF4-FFF2-40B4-BE49-F238E27FC236}">
                <a16:creationId xmlns:a16="http://schemas.microsoft.com/office/drawing/2014/main" id="{AD8346D7-6C40-1348-A196-CC99EDB76C75}"/>
              </a:ext>
            </a:extLst>
          </p:cNvPr>
          <p:cNvSpPr>
            <a:spLocks noChangeShapeType="1"/>
          </p:cNvSpPr>
          <p:nvPr/>
        </p:nvSpPr>
        <p:spPr bwMode="auto">
          <a:xfrm>
            <a:off x="8488731" y="5258048"/>
            <a:ext cx="914184" cy="46862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Line 443">
            <a:extLst>
              <a:ext uri="{FF2B5EF4-FFF2-40B4-BE49-F238E27FC236}">
                <a16:creationId xmlns:a16="http://schemas.microsoft.com/office/drawing/2014/main" id="{E2DA8AD7-F617-354E-B5AE-47F97541A8FA}"/>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3" name="Line 449">
            <a:extLst>
              <a:ext uri="{FF2B5EF4-FFF2-40B4-BE49-F238E27FC236}">
                <a16:creationId xmlns:a16="http://schemas.microsoft.com/office/drawing/2014/main" id="{E873DD89-2DB7-304C-ADED-170F1F4E1A6A}"/>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4" name="Line 428">
            <a:extLst>
              <a:ext uri="{FF2B5EF4-FFF2-40B4-BE49-F238E27FC236}">
                <a16:creationId xmlns:a16="http://schemas.microsoft.com/office/drawing/2014/main" id="{56AC483A-3972-5540-9E9F-AE1FE256604E}"/>
              </a:ext>
            </a:extLst>
          </p:cNvPr>
          <p:cNvSpPr>
            <a:spLocks noChangeShapeType="1"/>
          </p:cNvSpPr>
          <p:nvPr/>
        </p:nvSpPr>
        <p:spPr bwMode="auto">
          <a:xfrm rot="16200000" flipV="1">
            <a:off x="9885545" y="5583471"/>
            <a:ext cx="366793" cy="148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5" name="Line 440">
            <a:extLst>
              <a:ext uri="{FF2B5EF4-FFF2-40B4-BE49-F238E27FC236}">
                <a16:creationId xmlns:a16="http://schemas.microsoft.com/office/drawing/2014/main" id="{B0224379-0B0C-1343-B0E2-E62DFA482C03}"/>
              </a:ext>
            </a:extLst>
          </p:cNvPr>
          <p:cNvSpPr>
            <a:spLocks noChangeShapeType="1"/>
          </p:cNvSpPr>
          <p:nvPr/>
        </p:nvSpPr>
        <p:spPr bwMode="auto">
          <a:xfrm flipV="1">
            <a:off x="8459425" y="5036562"/>
            <a:ext cx="404236" cy="207771"/>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DFBDA95-16CE-D146-A4C5-C45EDEC8D34E}"/>
              </a:ext>
            </a:extLst>
          </p:cNvPr>
          <p:cNvCxnSpPr/>
          <p:nvPr/>
        </p:nvCxnSpPr>
        <p:spPr>
          <a:xfrm flipH="1">
            <a:off x="10100635" y="2169432"/>
            <a:ext cx="761467" cy="577355"/>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a:extLst>
              <a:ext uri="{FF2B5EF4-FFF2-40B4-BE49-F238E27FC236}">
                <a16:creationId xmlns:a16="http://schemas.microsoft.com/office/drawing/2014/main" id="{A282E722-916E-234E-AC0B-E2B36A0049E1}"/>
              </a:ext>
            </a:extLst>
          </p:cNvPr>
          <p:cNvCxnSpPr/>
          <p:nvPr/>
        </p:nvCxnSpPr>
        <p:spPr>
          <a:xfrm flipH="1">
            <a:off x="10100635" y="2268313"/>
            <a:ext cx="397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F691F242-AF67-1B42-8D8E-F09C1EB27D39}"/>
              </a:ext>
            </a:extLst>
          </p:cNvPr>
          <p:cNvCxnSpPr/>
          <p:nvPr/>
        </p:nvCxnSpPr>
        <p:spPr>
          <a:xfrm flipH="1">
            <a:off x="10672135" y="2200506"/>
            <a:ext cx="149360" cy="51846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EFE49F46-6C78-A640-A53B-1F2DCAE49B5E}"/>
              </a:ext>
            </a:extLst>
          </p:cNvPr>
          <p:cNvCxnSpPr/>
          <p:nvPr/>
        </p:nvCxnSpPr>
        <p:spPr>
          <a:xfrm flipH="1">
            <a:off x="10142166" y="2718967"/>
            <a:ext cx="574283" cy="27820"/>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81454C82-BE7E-874F-AA28-09F795395B3E}"/>
              </a:ext>
            </a:extLst>
          </p:cNvPr>
          <p:cNvCxnSpPr/>
          <p:nvPr/>
        </p:nvCxnSpPr>
        <p:spPr>
          <a:xfrm flipH="1">
            <a:off x="10069542" y="2169432"/>
            <a:ext cx="788589" cy="98881"/>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42F00AE0-2163-514F-B52E-CFE0592CCF07}"/>
              </a:ext>
            </a:extLst>
          </p:cNvPr>
          <p:cNvCxnSpPr/>
          <p:nvPr/>
        </p:nvCxnSpPr>
        <p:spPr>
          <a:xfrm flipH="1">
            <a:off x="10862103" y="2127325"/>
            <a:ext cx="279002" cy="421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9E38317B-7455-F04C-9FB3-A47169171585}"/>
              </a:ext>
            </a:extLst>
          </p:cNvPr>
          <p:cNvCxnSpPr/>
          <p:nvPr/>
        </p:nvCxnSpPr>
        <p:spPr>
          <a:xfrm flipH="1" flipV="1">
            <a:off x="10681994" y="2718967"/>
            <a:ext cx="353541" cy="67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cxnSp>
        <p:nvCxnSpPr>
          <p:cNvPr id="83" name="Straight Connector 82">
            <a:extLst>
              <a:ext uri="{FF2B5EF4-FFF2-40B4-BE49-F238E27FC236}">
                <a16:creationId xmlns:a16="http://schemas.microsoft.com/office/drawing/2014/main" id="{18CD097C-75DA-B84B-B03E-371F3044C3BB}"/>
              </a:ext>
            </a:extLst>
          </p:cNvPr>
          <p:cNvCxnSpPr/>
          <p:nvPr/>
        </p:nvCxnSpPr>
        <p:spPr>
          <a:xfrm flipH="1">
            <a:off x="8769223" y="2268313"/>
            <a:ext cx="1300319" cy="606622"/>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84" name="Line 541">
            <a:extLst>
              <a:ext uri="{FF2B5EF4-FFF2-40B4-BE49-F238E27FC236}">
                <a16:creationId xmlns:a16="http://schemas.microsoft.com/office/drawing/2014/main" id="{3EE4D6D5-1F58-604E-926E-B12AF198F926}"/>
              </a:ext>
            </a:extLst>
          </p:cNvPr>
          <p:cNvSpPr>
            <a:spLocks noChangeShapeType="1"/>
          </p:cNvSpPr>
          <p:nvPr/>
        </p:nvSpPr>
        <p:spPr bwMode="auto">
          <a:xfrm flipV="1">
            <a:off x="9378705" y="4113379"/>
            <a:ext cx="429324" cy="705603"/>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424">
            <a:extLst>
              <a:ext uri="{FF2B5EF4-FFF2-40B4-BE49-F238E27FC236}">
                <a16:creationId xmlns:a16="http://schemas.microsoft.com/office/drawing/2014/main" id="{69D11C97-9A2A-6F4A-BEC2-192440539BA8}"/>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8" name="Picture 778" descr="antenna_radiation_stylized">
            <a:extLst>
              <a:ext uri="{FF2B5EF4-FFF2-40B4-BE49-F238E27FC236}">
                <a16:creationId xmlns:a16="http://schemas.microsoft.com/office/drawing/2014/main" id="{AE641E33-5C90-9C48-B6C0-B2DA38E6B4B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9" name="Picture 781" descr="antenna_radiation_stylized">
            <a:extLst>
              <a:ext uri="{FF2B5EF4-FFF2-40B4-BE49-F238E27FC236}">
                <a16:creationId xmlns:a16="http://schemas.microsoft.com/office/drawing/2014/main" id="{58D0D77F-41BF-B141-99CC-7444770200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2073" y="5480938"/>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 name="Picture 799" descr="cell_tower_radiation copy">
            <a:extLst>
              <a:ext uri="{FF2B5EF4-FFF2-40B4-BE49-F238E27FC236}">
                <a16:creationId xmlns:a16="http://schemas.microsoft.com/office/drawing/2014/main" id="{B93FCB1A-5588-5743-82CC-8E52ADEAD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0866" y="2158167"/>
            <a:ext cx="457200" cy="3327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Oval 800">
            <a:extLst>
              <a:ext uri="{FF2B5EF4-FFF2-40B4-BE49-F238E27FC236}">
                <a16:creationId xmlns:a16="http://schemas.microsoft.com/office/drawing/2014/main" id="{029C7FDD-ABE9-EB40-A1C5-64FF9B2F936D}"/>
              </a:ext>
            </a:extLst>
          </p:cNvPr>
          <p:cNvSpPr>
            <a:spLocks noChangeArrowheads="1"/>
          </p:cNvSpPr>
          <p:nvPr/>
        </p:nvSpPr>
        <p:spPr bwMode="auto">
          <a:xfrm>
            <a:off x="8174541" y="2292995"/>
            <a:ext cx="52388" cy="49485"/>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86" name="Line 426">
            <a:extLst>
              <a:ext uri="{FF2B5EF4-FFF2-40B4-BE49-F238E27FC236}">
                <a16:creationId xmlns:a16="http://schemas.microsoft.com/office/drawing/2014/main" id="{390C81B6-E64F-6D4C-8D06-8F1804B7F591}"/>
              </a:ext>
            </a:extLst>
          </p:cNvPr>
          <p:cNvSpPr>
            <a:spLocks noChangeShapeType="1"/>
          </p:cNvSpPr>
          <p:nvPr/>
        </p:nvSpPr>
        <p:spPr bwMode="auto">
          <a:xfrm>
            <a:off x="8207860" y="2700359"/>
            <a:ext cx="227964" cy="17435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03" name="Picture 777" descr="access_point_stylized_small">
            <a:extLst>
              <a:ext uri="{FF2B5EF4-FFF2-40B4-BE49-F238E27FC236}">
                <a16:creationId xmlns:a16="http://schemas.microsoft.com/office/drawing/2014/main" id="{B5B19229-5990-4C46-B116-F6E2FC934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 name="Picture 780" descr="access_point_stylized_small">
            <a:extLst>
              <a:ext uri="{FF2B5EF4-FFF2-40B4-BE49-F238E27FC236}">
                <a16:creationId xmlns:a16="http://schemas.microsoft.com/office/drawing/2014/main" id="{615B9139-7B73-FE46-A7A9-D06CDC313A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290610" y="5524232"/>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1" name="Group 120">
            <a:extLst>
              <a:ext uri="{FF2B5EF4-FFF2-40B4-BE49-F238E27FC236}">
                <a16:creationId xmlns:a16="http://schemas.microsoft.com/office/drawing/2014/main" id="{9932E1A1-9866-4149-B71C-D56584CCE488}"/>
              </a:ext>
            </a:extLst>
          </p:cNvPr>
          <p:cNvGrpSpPr/>
          <p:nvPr/>
        </p:nvGrpSpPr>
        <p:grpSpPr>
          <a:xfrm>
            <a:off x="8676619" y="4967420"/>
            <a:ext cx="393760" cy="218578"/>
            <a:chOff x="7493876" y="2774731"/>
            <a:chExt cx="1481958" cy="894622"/>
          </a:xfrm>
        </p:grpSpPr>
        <p:sp>
          <p:nvSpPr>
            <p:cNvPr id="122" name="Freeform 121">
              <a:extLst>
                <a:ext uri="{FF2B5EF4-FFF2-40B4-BE49-F238E27FC236}">
                  <a16:creationId xmlns:a16="http://schemas.microsoft.com/office/drawing/2014/main" id="{A60DF978-36B3-2D47-A16A-0D97C01CAFE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23" name="Oval 122">
              <a:extLst>
                <a:ext uri="{FF2B5EF4-FFF2-40B4-BE49-F238E27FC236}">
                  <a16:creationId xmlns:a16="http://schemas.microsoft.com/office/drawing/2014/main" id="{8656B286-5B4C-0D4F-9AF0-6A6CFC0099D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24" name="Group 123">
              <a:extLst>
                <a:ext uri="{FF2B5EF4-FFF2-40B4-BE49-F238E27FC236}">
                  <a16:creationId xmlns:a16="http://schemas.microsoft.com/office/drawing/2014/main" id="{CE4349E7-CC12-8D4C-8CFA-829CDA082037}"/>
                </a:ext>
              </a:extLst>
            </p:cNvPr>
            <p:cNvGrpSpPr/>
            <p:nvPr/>
          </p:nvGrpSpPr>
          <p:grpSpPr>
            <a:xfrm>
              <a:off x="7713663" y="2848339"/>
              <a:ext cx="1042107" cy="425543"/>
              <a:chOff x="7786941" y="2884917"/>
              <a:chExt cx="897649" cy="353919"/>
            </a:xfrm>
          </p:grpSpPr>
          <p:sp>
            <p:nvSpPr>
              <p:cNvPr id="125" name="Freeform 124">
                <a:extLst>
                  <a:ext uri="{FF2B5EF4-FFF2-40B4-BE49-F238E27FC236}">
                    <a16:creationId xmlns:a16="http://schemas.microsoft.com/office/drawing/2014/main" id="{AD86C2F1-D4F0-7948-9E05-62E1C42CC8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6" name="Freeform 125">
                <a:extLst>
                  <a:ext uri="{FF2B5EF4-FFF2-40B4-BE49-F238E27FC236}">
                    <a16:creationId xmlns:a16="http://schemas.microsoft.com/office/drawing/2014/main" id="{6224715B-0FC5-9E49-B361-2A29A286F3C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7" name="Freeform 126">
                <a:extLst>
                  <a:ext uri="{FF2B5EF4-FFF2-40B4-BE49-F238E27FC236}">
                    <a16:creationId xmlns:a16="http://schemas.microsoft.com/office/drawing/2014/main" id="{7CA2DA9C-2B13-214E-ACD2-0EA76BA8301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 name="Freeform 127">
                <a:extLst>
                  <a:ext uri="{FF2B5EF4-FFF2-40B4-BE49-F238E27FC236}">
                    <a16:creationId xmlns:a16="http://schemas.microsoft.com/office/drawing/2014/main" id="{8C4A6B5C-46E6-5E4D-96C8-1C3F87F0387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29" name="Group 128">
            <a:extLst>
              <a:ext uri="{FF2B5EF4-FFF2-40B4-BE49-F238E27FC236}">
                <a16:creationId xmlns:a16="http://schemas.microsoft.com/office/drawing/2014/main" id="{0E1D7EA0-6DA2-8D43-8279-78C750CFC172}"/>
              </a:ext>
            </a:extLst>
          </p:cNvPr>
          <p:cNvGrpSpPr/>
          <p:nvPr/>
        </p:nvGrpSpPr>
        <p:grpSpPr>
          <a:xfrm>
            <a:off x="8311829" y="5180504"/>
            <a:ext cx="309187" cy="167750"/>
            <a:chOff x="3668110" y="2448910"/>
            <a:chExt cx="3794234" cy="2165130"/>
          </a:xfrm>
        </p:grpSpPr>
        <p:sp>
          <p:nvSpPr>
            <p:cNvPr id="130" name="Rectangle 129">
              <a:extLst>
                <a:ext uri="{FF2B5EF4-FFF2-40B4-BE49-F238E27FC236}">
                  <a16:creationId xmlns:a16="http://schemas.microsoft.com/office/drawing/2014/main" id="{3632348E-CBF0-8F4E-B1C0-FA5E7B140362}"/>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1" name="Freeform 130">
              <a:extLst>
                <a:ext uri="{FF2B5EF4-FFF2-40B4-BE49-F238E27FC236}">
                  <a16:creationId xmlns:a16="http://schemas.microsoft.com/office/drawing/2014/main" id="{9E6F91D8-1A83-2A42-AC0B-AD8F10B7EF35}"/>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32" name="Group 131">
              <a:extLst>
                <a:ext uri="{FF2B5EF4-FFF2-40B4-BE49-F238E27FC236}">
                  <a16:creationId xmlns:a16="http://schemas.microsoft.com/office/drawing/2014/main" id="{941E3EF0-51B2-C349-B41E-2A6C5F46D905}"/>
                </a:ext>
              </a:extLst>
            </p:cNvPr>
            <p:cNvGrpSpPr/>
            <p:nvPr/>
          </p:nvGrpSpPr>
          <p:grpSpPr>
            <a:xfrm>
              <a:off x="3941378" y="2603243"/>
              <a:ext cx="3202061" cy="1066110"/>
              <a:chOff x="7939341" y="3037317"/>
              <a:chExt cx="897649" cy="353919"/>
            </a:xfrm>
          </p:grpSpPr>
          <p:sp>
            <p:nvSpPr>
              <p:cNvPr id="133" name="Freeform 132">
                <a:extLst>
                  <a:ext uri="{FF2B5EF4-FFF2-40B4-BE49-F238E27FC236}">
                    <a16:creationId xmlns:a16="http://schemas.microsoft.com/office/drawing/2014/main" id="{C7403B7C-7FA1-3F40-B91E-B9311B3831C3}"/>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4" name="Freeform 133">
                <a:extLst>
                  <a:ext uri="{FF2B5EF4-FFF2-40B4-BE49-F238E27FC236}">
                    <a16:creationId xmlns:a16="http://schemas.microsoft.com/office/drawing/2014/main" id="{2456F695-074E-CC4D-8221-531E7EA3A74D}"/>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5" name="Freeform 134">
                <a:extLst>
                  <a:ext uri="{FF2B5EF4-FFF2-40B4-BE49-F238E27FC236}">
                    <a16:creationId xmlns:a16="http://schemas.microsoft.com/office/drawing/2014/main" id="{224A04C3-C296-1C4B-BBD4-CDE7083CB1D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6" name="Freeform 135">
                <a:extLst>
                  <a:ext uri="{FF2B5EF4-FFF2-40B4-BE49-F238E27FC236}">
                    <a16:creationId xmlns:a16="http://schemas.microsoft.com/office/drawing/2014/main" id="{5BBAC641-21BF-8B45-BB54-F143F77A1556}"/>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37" name="Group 136">
            <a:extLst>
              <a:ext uri="{FF2B5EF4-FFF2-40B4-BE49-F238E27FC236}">
                <a16:creationId xmlns:a16="http://schemas.microsoft.com/office/drawing/2014/main" id="{93BC347E-C394-3042-B2F7-B3F23FAEAB95}"/>
              </a:ext>
            </a:extLst>
          </p:cNvPr>
          <p:cNvGrpSpPr/>
          <p:nvPr/>
        </p:nvGrpSpPr>
        <p:grpSpPr>
          <a:xfrm>
            <a:off x="8439827" y="2812309"/>
            <a:ext cx="353678" cy="168275"/>
            <a:chOff x="7493876" y="2774731"/>
            <a:chExt cx="1481958" cy="894622"/>
          </a:xfrm>
        </p:grpSpPr>
        <p:sp>
          <p:nvSpPr>
            <p:cNvPr id="138" name="Freeform 137">
              <a:extLst>
                <a:ext uri="{FF2B5EF4-FFF2-40B4-BE49-F238E27FC236}">
                  <a16:creationId xmlns:a16="http://schemas.microsoft.com/office/drawing/2014/main" id="{E2A87F28-E662-7843-88D6-0813EE7C9C7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39" name="Oval 138">
              <a:extLst>
                <a:ext uri="{FF2B5EF4-FFF2-40B4-BE49-F238E27FC236}">
                  <a16:creationId xmlns:a16="http://schemas.microsoft.com/office/drawing/2014/main" id="{7F5A88D5-7F33-C641-91D0-89A14D0320A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0" name="Group 139">
              <a:extLst>
                <a:ext uri="{FF2B5EF4-FFF2-40B4-BE49-F238E27FC236}">
                  <a16:creationId xmlns:a16="http://schemas.microsoft.com/office/drawing/2014/main" id="{F27C385B-C23A-9D47-A881-792955281F4B}"/>
                </a:ext>
              </a:extLst>
            </p:cNvPr>
            <p:cNvGrpSpPr/>
            <p:nvPr/>
          </p:nvGrpSpPr>
          <p:grpSpPr>
            <a:xfrm>
              <a:off x="7713663" y="2848339"/>
              <a:ext cx="1042107" cy="425543"/>
              <a:chOff x="7786941" y="2884917"/>
              <a:chExt cx="897649" cy="353919"/>
            </a:xfrm>
          </p:grpSpPr>
          <p:sp>
            <p:nvSpPr>
              <p:cNvPr id="141" name="Freeform 140">
                <a:extLst>
                  <a:ext uri="{FF2B5EF4-FFF2-40B4-BE49-F238E27FC236}">
                    <a16:creationId xmlns:a16="http://schemas.microsoft.com/office/drawing/2014/main" id="{1AAAA0E5-7CFA-D644-ADAB-E7BF68F3D3B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2" name="Freeform 141">
                <a:extLst>
                  <a:ext uri="{FF2B5EF4-FFF2-40B4-BE49-F238E27FC236}">
                    <a16:creationId xmlns:a16="http://schemas.microsoft.com/office/drawing/2014/main" id="{751DAA20-67FB-F046-A058-83AEFE0E26C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3" name="Freeform 142">
                <a:extLst>
                  <a:ext uri="{FF2B5EF4-FFF2-40B4-BE49-F238E27FC236}">
                    <a16:creationId xmlns:a16="http://schemas.microsoft.com/office/drawing/2014/main" id="{0C03FD79-9BD7-DD42-AC59-6C4F96612AC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4" name="Freeform 143">
                <a:extLst>
                  <a:ext uri="{FF2B5EF4-FFF2-40B4-BE49-F238E27FC236}">
                    <a16:creationId xmlns:a16="http://schemas.microsoft.com/office/drawing/2014/main" id="{A4610651-9548-304A-8A63-B930DF62228F}"/>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53" name="Group 152">
            <a:extLst>
              <a:ext uri="{FF2B5EF4-FFF2-40B4-BE49-F238E27FC236}">
                <a16:creationId xmlns:a16="http://schemas.microsoft.com/office/drawing/2014/main" id="{419BFD2C-DE5F-0C45-B636-6597FE43775F}"/>
              </a:ext>
            </a:extLst>
          </p:cNvPr>
          <p:cNvGrpSpPr/>
          <p:nvPr/>
        </p:nvGrpSpPr>
        <p:grpSpPr>
          <a:xfrm>
            <a:off x="10884085" y="3601365"/>
            <a:ext cx="170989" cy="97052"/>
            <a:chOff x="7493876" y="2774731"/>
            <a:chExt cx="1481958" cy="894622"/>
          </a:xfrm>
        </p:grpSpPr>
        <p:sp>
          <p:nvSpPr>
            <p:cNvPr id="154" name="Freeform 153">
              <a:extLst>
                <a:ext uri="{FF2B5EF4-FFF2-40B4-BE49-F238E27FC236}">
                  <a16:creationId xmlns:a16="http://schemas.microsoft.com/office/drawing/2014/main" id="{58D0A013-957C-4B4E-8B83-D6592094AC1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55" name="Oval 154">
              <a:extLst>
                <a:ext uri="{FF2B5EF4-FFF2-40B4-BE49-F238E27FC236}">
                  <a16:creationId xmlns:a16="http://schemas.microsoft.com/office/drawing/2014/main" id="{F7DC0323-148A-714F-A6FC-9ADB6FB12895}"/>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56" name="Group 155">
              <a:extLst>
                <a:ext uri="{FF2B5EF4-FFF2-40B4-BE49-F238E27FC236}">
                  <a16:creationId xmlns:a16="http://schemas.microsoft.com/office/drawing/2014/main" id="{2B6897F2-F6E6-A049-A1D9-17378B713B31}"/>
                </a:ext>
              </a:extLst>
            </p:cNvPr>
            <p:cNvGrpSpPr/>
            <p:nvPr/>
          </p:nvGrpSpPr>
          <p:grpSpPr>
            <a:xfrm>
              <a:off x="7713663" y="2848339"/>
              <a:ext cx="1042107" cy="425543"/>
              <a:chOff x="7786941" y="2884917"/>
              <a:chExt cx="897649" cy="353919"/>
            </a:xfrm>
          </p:grpSpPr>
          <p:sp>
            <p:nvSpPr>
              <p:cNvPr id="157" name="Freeform 156">
                <a:extLst>
                  <a:ext uri="{FF2B5EF4-FFF2-40B4-BE49-F238E27FC236}">
                    <a16:creationId xmlns:a16="http://schemas.microsoft.com/office/drawing/2014/main" id="{0F6ACC7A-4B31-AF42-A472-F972FEE8139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8" name="Freeform 157">
                <a:extLst>
                  <a:ext uri="{FF2B5EF4-FFF2-40B4-BE49-F238E27FC236}">
                    <a16:creationId xmlns:a16="http://schemas.microsoft.com/office/drawing/2014/main" id="{0CE6B10E-CA3E-D444-AB50-17DAB7CAD2C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9" name="Freeform 158">
                <a:extLst>
                  <a:ext uri="{FF2B5EF4-FFF2-40B4-BE49-F238E27FC236}">
                    <a16:creationId xmlns:a16="http://schemas.microsoft.com/office/drawing/2014/main" id="{E3B2228D-5BAA-EC47-BEFB-CB31458923D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0" name="Freeform 159">
                <a:extLst>
                  <a:ext uri="{FF2B5EF4-FFF2-40B4-BE49-F238E27FC236}">
                    <a16:creationId xmlns:a16="http://schemas.microsoft.com/office/drawing/2014/main" id="{B7729E0C-173F-C14A-AEF0-A4EC382A521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1" name="Group 160">
            <a:extLst>
              <a:ext uri="{FF2B5EF4-FFF2-40B4-BE49-F238E27FC236}">
                <a16:creationId xmlns:a16="http://schemas.microsoft.com/office/drawing/2014/main" id="{0F65CB9E-D1E1-5348-9E59-69DA1CEF2123}"/>
              </a:ext>
            </a:extLst>
          </p:cNvPr>
          <p:cNvGrpSpPr/>
          <p:nvPr/>
        </p:nvGrpSpPr>
        <p:grpSpPr>
          <a:xfrm>
            <a:off x="10410609" y="3496138"/>
            <a:ext cx="353678" cy="198344"/>
            <a:chOff x="7493876" y="2774731"/>
            <a:chExt cx="1481958" cy="894622"/>
          </a:xfrm>
        </p:grpSpPr>
        <p:sp>
          <p:nvSpPr>
            <p:cNvPr id="162" name="Freeform 161">
              <a:extLst>
                <a:ext uri="{FF2B5EF4-FFF2-40B4-BE49-F238E27FC236}">
                  <a16:creationId xmlns:a16="http://schemas.microsoft.com/office/drawing/2014/main" id="{21DBEC0A-03A5-5849-AD80-43903CE8F98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63" name="Oval 162">
              <a:extLst>
                <a:ext uri="{FF2B5EF4-FFF2-40B4-BE49-F238E27FC236}">
                  <a16:creationId xmlns:a16="http://schemas.microsoft.com/office/drawing/2014/main" id="{093155A2-B6DA-E04B-931F-EAE90D03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64" name="Group 163">
              <a:extLst>
                <a:ext uri="{FF2B5EF4-FFF2-40B4-BE49-F238E27FC236}">
                  <a16:creationId xmlns:a16="http://schemas.microsoft.com/office/drawing/2014/main" id="{3931AF15-7062-194D-9D41-4344D0DE6CAC}"/>
                </a:ext>
              </a:extLst>
            </p:cNvPr>
            <p:cNvGrpSpPr/>
            <p:nvPr/>
          </p:nvGrpSpPr>
          <p:grpSpPr>
            <a:xfrm>
              <a:off x="7713663" y="2848339"/>
              <a:ext cx="1042107" cy="425543"/>
              <a:chOff x="7786941" y="2884917"/>
              <a:chExt cx="897649" cy="353919"/>
            </a:xfrm>
          </p:grpSpPr>
          <p:sp>
            <p:nvSpPr>
              <p:cNvPr id="165" name="Freeform 164">
                <a:extLst>
                  <a:ext uri="{FF2B5EF4-FFF2-40B4-BE49-F238E27FC236}">
                    <a16:creationId xmlns:a16="http://schemas.microsoft.com/office/drawing/2014/main" id="{FDC26AF1-24F2-5D45-AB87-61683E4E252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Freeform 165">
                <a:extLst>
                  <a:ext uri="{FF2B5EF4-FFF2-40B4-BE49-F238E27FC236}">
                    <a16:creationId xmlns:a16="http://schemas.microsoft.com/office/drawing/2014/main" id="{4EC90C20-8D53-0646-9F93-F00306B71CA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7" name="Freeform 166">
                <a:extLst>
                  <a:ext uri="{FF2B5EF4-FFF2-40B4-BE49-F238E27FC236}">
                    <a16:creationId xmlns:a16="http://schemas.microsoft.com/office/drawing/2014/main" id="{49493643-4525-FD45-A56C-AE765396C56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8" name="Freeform 167">
                <a:extLst>
                  <a:ext uri="{FF2B5EF4-FFF2-40B4-BE49-F238E27FC236}">
                    <a16:creationId xmlns:a16="http://schemas.microsoft.com/office/drawing/2014/main" id="{0824CC9D-76C8-2749-A791-F65C4F3ACA4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69" name="Group 168">
            <a:extLst>
              <a:ext uri="{FF2B5EF4-FFF2-40B4-BE49-F238E27FC236}">
                <a16:creationId xmlns:a16="http://schemas.microsoft.com/office/drawing/2014/main" id="{CFBE87F9-CE91-5943-9D77-D8B9227384AC}"/>
              </a:ext>
            </a:extLst>
          </p:cNvPr>
          <p:cNvGrpSpPr/>
          <p:nvPr/>
        </p:nvGrpSpPr>
        <p:grpSpPr>
          <a:xfrm>
            <a:off x="9948724" y="2202292"/>
            <a:ext cx="353678" cy="198344"/>
            <a:chOff x="7493876" y="2774731"/>
            <a:chExt cx="1481958" cy="894622"/>
          </a:xfrm>
        </p:grpSpPr>
        <p:sp>
          <p:nvSpPr>
            <p:cNvPr id="170" name="Freeform 169">
              <a:extLst>
                <a:ext uri="{FF2B5EF4-FFF2-40B4-BE49-F238E27FC236}">
                  <a16:creationId xmlns:a16="http://schemas.microsoft.com/office/drawing/2014/main" id="{4F167397-FDB8-4A4D-A599-63F4111F181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1" name="Oval 170">
              <a:extLst>
                <a:ext uri="{FF2B5EF4-FFF2-40B4-BE49-F238E27FC236}">
                  <a16:creationId xmlns:a16="http://schemas.microsoft.com/office/drawing/2014/main" id="{08DCFDBA-4FB5-AE49-968D-A9F0C84D1CA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72" name="Group 171">
              <a:extLst>
                <a:ext uri="{FF2B5EF4-FFF2-40B4-BE49-F238E27FC236}">
                  <a16:creationId xmlns:a16="http://schemas.microsoft.com/office/drawing/2014/main" id="{185146B5-C4CC-CF42-8938-46F3C689B49E}"/>
                </a:ext>
              </a:extLst>
            </p:cNvPr>
            <p:cNvGrpSpPr/>
            <p:nvPr/>
          </p:nvGrpSpPr>
          <p:grpSpPr>
            <a:xfrm>
              <a:off x="7713663" y="2848339"/>
              <a:ext cx="1042107" cy="425543"/>
              <a:chOff x="7786941" y="2884917"/>
              <a:chExt cx="897649" cy="353919"/>
            </a:xfrm>
          </p:grpSpPr>
          <p:sp>
            <p:nvSpPr>
              <p:cNvPr id="173" name="Freeform 172">
                <a:extLst>
                  <a:ext uri="{FF2B5EF4-FFF2-40B4-BE49-F238E27FC236}">
                    <a16:creationId xmlns:a16="http://schemas.microsoft.com/office/drawing/2014/main" id="{A7227274-32EF-074A-9791-2B53B212E4B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4" name="Freeform 173">
                <a:extLst>
                  <a:ext uri="{FF2B5EF4-FFF2-40B4-BE49-F238E27FC236}">
                    <a16:creationId xmlns:a16="http://schemas.microsoft.com/office/drawing/2014/main" id="{201B35B0-4270-0A43-B1CB-1EA6DEBA0A3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5" name="Freeform 174">
                <a:extLst>
                  <a:ext uri="{FF2B5EF4-FFF2-40B4-BE49-F238E27FC236}">
                    <a16:creationId xmlns:a16="http://schemas.microsoft.com/office/drawing/2014/main" id="{F7956E94-C156-C749-894C-3962EFA64DC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6" name="Freeform 175">
                <a:extLst>
                  <a:ext uri="{FF2B5EF4-FFF2-40B4-BE49-F238E27FC236}">
                    <a16:creationId xmlns:a16="http://schemas.microsoft.com/office/drawing/2014/main" id="{30545111-AB10-544C-A7FB-8905D7E84A0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7" name="Group 176">
            <a:extLst>
              <a:ext uri="{FF2B5EF4-FFF2-40B4-BE49-F238E27FC236}">
                <a16:creationId xmlns:a16="http://schemas.microsoft.com/office/drawing/2014/main" id="{6D2B1BF7-15E3-B642-B1ED-14A585EC5A4E}"/>
              </a:ext>
            </a:extLst>
          </p:cNvPr>
          <p:cNvGrpSpPr/>
          <p:nvPr/>
        </p:nvGrpSpPr>
        <p:grpSpPr>
          <a:xfrm>
            <a:off x="10527214" y="2613367"/>
            <a:ext cx="353678" cy="198344"/>
            <a:chOff x="7493876" y="2774731"/>
            <a:chExt cx="1481958" cy="894622"/>
          </a:xfrm>
        </p:grpSpPr>
        <p:sp>
          <p:nvSpPr>
            <p:cNvPr id="178" name="Freeform 177">
              <a:extLst>
                <a:ext uri="{FF2B5EF4-FFF2-40B4-BE49-F238E27FC236}">
                  <a16:creationId xmlns:a16="http://schemas.microsoft.com/office/drawing/2014/main" id="{FC3BC896-EAF3-B44C-A223-0B61ADD448AF}"/>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79" name="Oval 178">
              <a:extLst>
                <a:ext uri="{FF2B5EF4-FFF2-40B4-BE49-F238E27FC236}">
                  <a16:creationId xmlns:a16="http://schemas.microsoft.com/office/drawing/2014/main" id="{A1FDE8F7-458E-F043-99FF-74BB3A940405}"/>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0" name="Group 179">
              <a:extLst>
                <a:ext uri="{FF2B5EF4-FFF2-40B4-BE49-F238E27FC236}">
                  <a16:creationId xmlns:a16="http://schemas.microsoft.com/office/drawing/2014/main" id="{FF87486C-C62D-A04E-BD6D-5E7B286D0987}"/>
                </a:ext>
              </a:extLst>
            </p:cNvPr>
            <p:cNvGrpSpPr/>
            <p:nvPr/>
          </p:nvGrpSpPr>
          <p:grpSpPr>
            <a:xfrm>
              <a:off x="7713663" y="2848339"/>
              <a:ext cx="1042107" cy="425543"/>
              <a:chOff x="7786941" y="2884917"/>
              <a:chExt cx="897649" cy="353919"/>
            </a:xfrm>
          </p:grpSpPr>
          <p:sp>
            <p:nvSpPr>
              <p:cNvPr id="181" name="Freeform 180">
                <a:extLst>
                  <a:ext uri="{FF2B5EF4-FFF2-40B4-BE49-F238E27FC236}">
                    <a16:creationId xmlns:a16="http://schemas.microsoft.com/office/drawing/2014/main" id="{DEDB6C40-CF6A-E547-8BC1-635D2DC438F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2" name="Freeform 181">
                <a:extLst>
                  <a:ext uri="{FF2B5EF4-FFF2-40B4-BE49-F238E27FC236}">
                    <a16:creationId xmlns:a16="http://schemas.microsoft.com/office/drawing/2014/main" id="{B7776C1D-06CD-5245-AF82-92665409A00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2D893366-435F-C043-8ADD-35A96EC80B1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5246B375-EFFF-874C-BA50-6516A502F0C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85" name="Group 184">
            <a:extLst>
              <a:ext uri="{FF2B5EF4-FFF2-40B4-BE49-F238E27FC236}">
                <a16:creationId xmlns:a16="http://schemas.microsoft.com/office/drawing/2014/main" id="{F0711763-C567-4040-ABFB-F5C34597A154}"/>
              </a:ext>
            </a:extLst>
          </p:cNvPr>
          <p:cNvGrpSpPr/>
          <p:nvPr/>
        </p:nvGrpSpPr>
        <p:grpSpPr>
          <a:xfrm>
            <a:off x="10643825" y="2107963"/>
            <a:ext cx="353678" cy="198344"/>
            <a:chOff x="7493876" y="2774731"/>
            <a:chExt cx="1481958" cy="894622"/>
          </a:xfrm>
        </p:grpSpPr>
        <p:sp>
          <p:nvSpPr>
            <p:cNvPr id="186" name="Freeform 185">
              <a:extLst>
                <a:ext uri="{FF2B5EF4-FFF2-40B4-BE49-F238E27FC236}">
                  <a16:creationId xmlns:a16="http://schemas.microsoft.com/office/drawing/2014/main" id="{7F38627D-7A2B-A841-8C69-850F7253A2D4}"/>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8FB71122-C2F0-3B40-A94F-7E95B02A39D4}"/>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3A5D9C3E-2D7E-A54F-9A93-7708DD147DB1}"/>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2B3C3A91-863F-E54F-BCBF-83530898F04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E03CE2E4-33A0-7443-968B-028BF2FEAFC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92376DD9-E3A6-0B4A-97CB-7FDA6023E44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18E42DD9-0888-4A41-A186-22087D773FC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1" name="Group 200">
            <a:extLst>
              <a:ext uri="{FF2B5EF4-FFF2-40B4-BE49-F238E27FC236}">
                <a16:creationId xmlns:a16="http://schemas.microsoft.com/office/drawing/2014/main" id="{F6C05161-17CC-4047-8DD1-B9901ECF6386}"/>
              </a:ext>
            </a:extLst>
          </p:cNvPr>
          <p:cNvGrpSpPr/>
          <p:nvPr/>
        </p:nvGrpSpPr>
        <p:grpSpPr>
          <a:xfrm>
            <a:off x="9980126" y="2661565"/>
            <a:ext cx="353678" cy="198344"/>
            <a:chOff x="7493876" y="2774731"/>
            <a:chExt cx="1481958" cy="894622"/>
          </a:xfrm>
        </p:grpSpPr>
        <p:sp>
          <p:nvSpPr>
            <p:cNvPr id="202" name="Freeform 201">
              <a:extLst>
                <a:ext uri="{FF2B5EF4-FFF2-40B4-BE49-F238E27FC236}">
                  <a16:creationId xmlns:a16="http://schemas.microsoft.com/office/drawing/2014/main" id="{947827F3-EDEA-7A42-9B1D-083327F8DEC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3" name="Oval 202">
              <a:extLst>
                <a:ext uri="{FF2B5EF4-FFF2-40B4-BE49-F238E27FC236}">
                  <a16:creationId xmlns:a16="http://schemas.microsoft.com/office/drawing/2014/main" id="{34CC4598-569C-8B40-92BA-1D2FBE3E50FD}"/>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4" name="Group 203">
              <a:extLst>
                <a:ext uri="{FF2B5EF4-FFF2-40B4-BE49-F238E27FC236}">
                  <a16:creationId xmlns:a16="http://schemas.microsoft.com/office/drawing/2014/main" id="{FC8B6594-03D2-024C-9EA4-C0C60D628F1D}"/>
                </a:ext>
              </a:extLst>
            </p:cNvPr>
            <p:cNvGrpSpPr/>
            <p:nvPr/>
          </p:nvGrpSpPr>
          <p:grpSpPr>
            <a:xfrm>
              <a:off x="7713663" y="2848339"/>
              <a:ext cx="1042107" cy="425543"/>
              <a:chOff x="7786941" y="2884917"/>
              <a:chExt cx="897649" cy="353919"/>
            </a:xfrm>
          </p:grpSpPr>
          <p:sp>
            <p:nvSpPr>
              <p:cNvPr id="205" name="Freeform 204">
                <a:extLst>
                  <a:ext uri="{FF2B5EF4-FFF2-40B4-BE49-F238E27FC236}">
                    <a16:creationId xmlns:a16="http://schemas.microsoft.com/office/drawing/2014/main" id="{1FDE0324-11E3-5145-88E9-DE61B49F2A3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C131568C-F5A3-DB44-94E2-7B887CDB2644}"/>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 name="Freeform 206">
                <a:extLst>
                  <a:ext uri="{FF2B5EF4-FFF2-40B4-BE49-F238E27FC236}">
                    <a16:creationId xmlns:a16="http://schemas.microsoft.com/office/drawing/2014/main" id="{A7EDAE1E-6998-2048-ADF9-12AD17B25B3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 name="Freeform 207">
                <a:extLst>
                  <a:ext uri="{FF2B5EF4-FFF2-40B4-BE49-F238E27FC236}">
                    <a16:creationId xmlns:a16="http://schemas.microsoft.com/office/drawing/2014/main" id="{8FC26428-BCB7-1047-B128-BD12A87F81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09" name="Group 208">
            <a:extLst>
              <a:ext uri="{FF2B5EF4-FFF2-40B4-BE49-F238E27FC236}">
                <a16:creationId xmlns:a16="http://schemas.microsoft.com/office/drawing/2014/main" id="{198EE3F8-E7C6-7742-BDAE-10EEB3BA9601}"/>
              </a:ext>
            </a:extLst>
          </p:cNvPr>
          <p:cNvGrpSpPr/>
          <p:nvPr/>
        </p:nvGrpSpPr>
        <p:grpSpPr>
          <a:xfrm>
            <a:off x="9497138" y="3394032"/>
            <a:ext cx="367224" cy="240304"/>
            <a:chOff x="7493876" y="2774731"/>
            <a:chExt cx="1481958" cy="894622"/>
          </a:xfrm>
        </p:grpSpPr>
        <p:sp>
          <p:nvSpPr>
            <p:cNvPr id="210" name="Freeform 209">
              <a:extLst>
                <a:ext uri="{FF2B5EF4-FFF2-40B4-BE49-F238E27FC236}">
                  <a16:creationId xmlns:a16="http://schemas.microsoft.com/office/drawing/2014/main" id="{7A2B8EB1-241A-C04E-9EA1-495DCDBCB17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1" name="Oval 210">
              <a:extLst>
                <a:ext uri="{FF2B5EF4-FFF2-40B4-BE49-F238E27FC236}">
                  <a16:creationId xmlns:a16="http://schemas.microsoft.com/office/drawing/2014/main" id="{0B3245D7-5441-9648-A36A-661C2ACB572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12" name="Group 211">
              <a:extLst>
                <a:ext uri="{FF2B5EF4-FFF2-40B4-BE49-F238E27FC236}">
                  <a16:creationId xmlns:a16="http://schemas.microsoft.com/office/drawing/2014/main" id="{86F28103-141B-154E-A362-409B3111D184}"/>
                </a:ext>
              </a:extLst>
            </p:cNvPr>
            <p:cNvGrpSpPr/>
            <p:nvPr/>
          </p:nvGrpSpPr>
          <p:grpSpPr>
            <a:xfrm>
              <a:off x="7713663" y="2848339"/>
              <a:ext cx="1042107" cy="425543"/>
              <a:chOff x="7786941" y="2884917"/>
              <a:chExt cx="897649" cy="353919"/>
            </a:xfrm>
          </p:grpSpPr>
          <p:sp>
            <p:nvSpPr>
              <p:cNvPr id="213" name="Freeform 212">
                <a:extLst>
                  <a:ext uri="{FF2B5EF4-FFF2-40B4-BE49-F238E27FC236}">
                    <a16:creationId xmlns:a16="http://schemas.microsoft.com/office/drawing/2014/main" id="{2F7A2BEC-77A9-6D41-8098-B64A792EA0B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Freeform 213">
                <a:extLst>
                  <a:ext uri="{FF2B5EF4-FFF2-40B4-BE49-F238E27FC236}">
                    <a16:creationId xmlns:a16="http://schemas.microsoft.com/office/drawing/2014/main" id="{7DED57CD-47F8-9D45-9600-A0BEEC9768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5" name="Freeform 214">
                <a:extLst>
                  <a:ext uri="{FF2B5EF4-FFF2-40B4-BE49-F238E27FC236}">
                    <a16:creationId xmlns:a16="http://schemas.microsoft.com/office/drawing/2014/main" id="{210D30D1-E5F0-E44B-A795-D0F4E795F9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6" name="Freeform 215">
                <a:extLst>
                  <a:ext uri="{FF2B5EF4-FFF2-40B4-BE49-F238E27FC236}">
                    <a16:creationId xmlns:a16="http://schemas.microsoft.com/office/drawing/2014/main" id="{AC7488D5-7B56-8944-802F-C2691C3623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25" name="Group 224">
            <a:extLst>
              <a:ext uri="{FF2B5EF4-FFF2-40B4-BE49-F238E27FC236}">
                <a16:creationId xmlns:a16="http://schemas.microsoft.com/office/drawing/2014/main" id="{9F5D0807-95F5-B242-9940-2134E3CE864D}"/>
              </a:ext>
            </a:extLst>
          </p:cNvPr>
          <p:cNvGrpSpPr/>
          <p:nvPr/>
        </p:nvGrpSpPr>
        <p:grpSpPr>
          <a:xfrm>
            <a:off x="10375259" y="3992325"/>
            <a:ext cx="353678" cy="198344"/>
            <a:chOff x="7493876" y="2774731"/>
            <a:chExt cx="1481958" cy="894622"/>
          </a:xfrm>
        </p:grpSpPr>
        <p:sp>
          <p:nvSpPr>
            <p:cNvPr id="226" name="Freeform 225">
              <a:extLst>
                <a:ext uri="{FF2B5EF4-FFF2-40B4-BE49-F238E27FC236}">
                  <a16:creationId xmlns:a16="http://schemas.microsoft.com/office/drawing/2014/main" id="{65E7C622-0E2D-F247-B71E-DB43805F13C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7" name="Oval 226">
              <a:extLst>
                <a:ext uri="{FF2B5EF4-FFF2-40B4-BE49-F238E27FC236}">
                  <a16:creationId xmlns:a16="http://schemas.microsoft.com/office/drawing/2014/main" id="{E1DDDBA8-9328-FF4B-A036-4A8C314BC34A}"/>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8" name="Group 227">
              <a:extLst>
                <a:ext uri="{FF2B5EF4-FFF2-40B4-BE49-F238E27FC236}">
                  <a16:creationId xmlns:a16="http://schemas.microsoft.com/office/drawing/2014/main" id="{FE4053D3-C37C-B247-AABC-ACB5431A3328}"/>
                </a:ext>
              </a:extLst>
            </p:cNvPr>
            <p:cNvGrpSpPr/>
            <p:nvPr/>
          </p:nvGrpSpPr>
          <p:grpSpPr>
            <a:xfrm>
              <a:off x="7713663" y="2848339"/>
              <a:ext cx="1042107" cy="425543"/>
              <a:chOff x="7786941" y="2884917"/>
              <a:chExt cx="897649" cy="353919"/>
            </a:xfrm>
          </p:grpSpPr>
          <p:sp>
            <p:nvSpPr>
              <p:cNvPr id="229" name="Freeform 228">
                <a:extLst>
                  <a:ext uri="{FF2B5EF4-FFF2-40B4-BE49-F238E27FC236}">
                    <a16:creationId xmlns:a16="http://schemas.microsoft.com/office/drawing/2014/main" id="{9B8C5BFF-F366-864D-9DDD-AD0F594855F9}"/>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0" name="Freeform 229">
                <a:extLst>
                  <a:ext uri="{FF2B5EF4-FFF2-40B4-BE49-F238E27FC236}">
                    <a16:creationId xmlns:a16="http://schemas.microsoft.com/office/drawing/2014/main" id="{E52E2636-7B29-8B4F-A9E7-0A019FB1233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1" name="Freeform 230">
                <a:extLst>
                  <a:ext uri="{FF2B5EF4-FFF2-40B4-BE49-F238E27FC236}">
                    <a16:creationId xmlns:a16="http://schemas.microsoft.com/office/drawing/2014/main" id="{81B96CBC-D09D-8A44-A7F4-460A6FE268A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2" name="Freeform 231">
                <a:extLst>
                  <a:ext uri="{FF2B5EF4-FFF2-40B4-BE49-F238E27FC236}">
                    <a16:creationId xmlns:a16="http://schemas.microsoft.com/office/drawing/2014/main" id="{AB72586A-2BC3-AD40-8068-98E191DFFEF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1" name="Group 240">
            <a:extLst>
              <a:ext uri="{FF2B5EF4-FFF2-40B4-BE49-F238E27FC236}">
                <a16:creationId xmlns:a16="http://schemas.microsoft.com/office/drawing/2014/main" id="{23665DDF-4A56-E24C-9D9B-557EA2031298}"/>
              </a:ext>
            </a:extLst>
          </p:cNvPr>
          <p:cNvGrpSpPr/>
          <p:nvPr/>
        </p:nvGrpSpPr>
        <p:grpSpPr>
          <a:xfrm>
            <a:off x="10925982" y="4369125"/>
            <a:ext cx="228295" cy="120400"/>
            <a:chOff x="7493876" y="2774731"/>
            <a:chExt cx="1481958" cy="894622"/>
          </a:xfrm>
        </p:grpSpPr>
        <p:sp>
          <p:nvSpPr>
            <p:cNvPr id="242" name="Freeform 241">
              <a:extLst>
                <a:ext uri="{FF2B5EF4-FFF2-40B4-BE49-F238E27FC236}">
                  <a16:creationId xmlns:a16="http://schemas.microsoft.com/office/drawing/2014/main" id="{31441261-7107-C940-87CC-EC4FA053449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3" name="Oval 242">
              <a:extLst>
                <a:ext uri="{FF2B5EF4-FFF2-40B4-BE49-F238E27FC236}">
                  <a16:creationId xmlns:a16="http://schemas.microsoft.com/office/drawing/2014/main" id="{5F5B546A-49AB-9042-B43E-5F11C688F25E}"/>
                </a:ext>
              </a:extLst>
            </p:cNvPr>
            <p:cNvSpPr/>
            <p:nvPr/>
          </p:nvSpPr>
          <p:spPr>
            <a:xfrm>
              <a:off x="7494729" y="2774731"/>
              <a:ext cx="1480163" cy="579140"/>
            </a:xfrm>
            <a:prstGeom prst="ellipse">
              <a:avLst/>
            </a:prstGeom>
            <a:solidFill>
              <a:srgbClr val="B8C2C9"/>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4" name="Group 243">
              <a:extLst>
                <a:ext uri="{FF2B5EF4-FFF2-40B4-BE49-F238E27FC236}">
                  <a16:creationId xmlns:a16="http://schemas.microsoft.com/office/drawing/2014/main" id="{E8DF2468-3557-AD4F-8E6A-2FD993E8CF5C}"/>
                </a:ext>
              </a:extLst>
            </p:cNvPr>
            <p:cNvGrpSpPr/>
            <p:nvPr/>
          </p:nvGrpSpPr>
          <p:grpSpPr>
            <a:xfrm>
              <a:off x="7713663" y="2848339"/>
              <a:ext cx="1042107" cy="425543"/>
              <a:chOff x="7786941" y="2884917"/>
              <a:chExt cx="897649" cy="353919"/>
            </a:xfrm>
          </p:grpSpPr>
          <p:sp>
            <p:nvSpPr>
              <p:cNvPr id="245" name="Freeform 244">
                <a:extLst>
                  <a:ext uri="{FF2B5EF4-FFF2-40B4-BE49-F238E27FC236}">
                    <a16:creationId xmlns:a16="http://schemas.microsoft.com/office/drawing/2014/main" id="{9E3ADAA4-12C2-404E-917C-5A2F54CCDF6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6" name="Freeform 245">
                <a:extLst>
                  <a:ext uri="{FF2B5EF4-FFF2-40B4-BE49-F238E27FC236}">
                    <a16:creationId xmlns:a16="http://schemas.microsoft.com/office/drawing/2014/main" id="{7A728ED3-C05E-B44A-9C86-A753D22F76A6}"/>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7" name="Freeform 246">
                <a:extLst>
                  <a:ext uri="{FF2B5EF4-FFF2-40B4-BE49-F238E27FC236}">
                    <a16:creationId xmlns:a16="http://schemas.microsoft.com/office/drawing/2014/main" id="{63D4F443-59AA-0D4F-BA7D-32F6068E799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8" name="Freeform 247">
                <a:extLst>
                  <a:ext uri="{FF2B5EF4-FFF2-40B4-BE49-F238E27FC236}">
                    <a16:creationId xmlns:a16="http://schemas.microsoft.com/office/drawing/2014/main" id="{205AEAD2-2A18-2D4A-91B3-368B52FA7C5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49" name="Group 248">
            <a:extLst>
              <a:ext uri="{FF2B5EF4-FFF2-40B4-BE49-F238E27FC236}">
                <a16:creationId xmlns:a16="http://schemas.microsoft.com/office/drawing/2014/main" id="{931C36A9-E761-0148-9032-D81ACCB48A29}"/>
              </a:ext>
            </a:extLst>
          </p:cNvPr>
          <p:cNvGrpSpPr/>
          <p:nvPr/>
        </p:nvGrpSpPr>
        <p:grpSpPr>
          <a:xfrm>
            <a:off x="7439074" y="2356613"/>
            <a:ext cx="534987" cy="407988"/>
            <a:chOff x="7432700" y="2327293"/>
            <a:chExt cx="534987" cy="407988"/>
          </a:xfrm>
        </p:grpSpPr>
        <p:pic>
          <p:nvPicPr>
            <p:cNvPr id="250" name="Picture 1017" descr="antenna_stylized">
              <a:extLst>
                <a:ext uri="{FF2B5EF4-FFF2-40B4-BE49-F238E27FC236}">
                  <a16:creationId xmlns:a16="http://schemas.microsoft.com/office/drawing/2014/main" id="{A1B3AFF0-514E-1142-A2F6-8BE3FF21744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432700" y="2327293"/>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1" name="Picture 1018" descr="laptop_keyboard">
              <a:extLst>
                <a:ext uri="{FF2B5EF4-FFF2-40B4-BE49-F238E27FC236}">
                  <a16:creationId xmlns:a16="http://schemas.microsoft.com/office/drawing/2014/main" id="{F72A8B16-D68A-BE43-A9DC-2099F128817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2" name="Freeform 1019">
              <a:extLst>
                <a:ext uri="{FF2B5EF4-FFF2-40B4-BE49-F238E27FC236}">
                  <a16:creationId xmlns:a16="http://schemas.microsoft.com/office/drawing/2014/main" id="{8BD550C1-DB66-1D43-B0FF-2194D6CE59D3}"/>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53" name="Picture 1020" descr="screen">
              <a:extLst>
                <a:ext uri="{FF2B5EF4-FFF2-40B4-BE49-F238E27FC236}">
                  <a16:creationId xmlns:a16="http://schemas.microsoft.com/office/drawing/2014/main" id="{5B7A4293-9090-2C47-A5F9-1484B3E8E43A}"/>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4" name="Freeform 1021">
              <a:extLst>
                <a:ext uri="{FF2B5EF4-FFF2-40B4-BE49-F238E27FC236}">
                  <a16:creationId xmlns:a16="http://schemas.microsoft.com/office/drawing/2014/main" id="{66A9E8A3-089D-144F-8C74-780D0252320C}"/>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5" name="Freeform 1022">
              <a:extLst>
                <a:ext uri="{FF2B5EF4-FFF2-40B4-BE49-F238E27FC236}">
                  <a16:creationId xmlns:a16="http://schemas.microsoft.com/office/drawing/2014/main" id="{2DEB5F56-4F04-4A4C-B2A9-7F75D7610902}"/>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6" name="Freeform 1023">
              <a:extLst>
                <a:ext uri="{FF2B5EF4-FFF2-40B4-BE49-F238E27FC236}">
                  <a16:creationId xmlns:a16="http://schemas.microsoft.com/office/drawing/2014/main" id="{264AB736-6181-DD49-9CF8-34CDC3C98A87}"/>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7" name="Freeform 1024">
              <a:extLst>
                <a:ext uri="{FF2B5EF4-FFF2-40B4-BE49-F238E27FC236}">
                  <a16:creationId xmlns:a16="http://schemas.microsoft.com/office/drawing/2014/main" id="{B30F467B-7CAE-E14D-A3A5-8BE8EC571FC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8" name="Freeform 1025">
              <a:extLst>
                <a:ext uri="{FF2B5EF4-FFF2-40B4-BE49-F238E27FC236}">
                  <a16:creationId xmlns:a16="http://schemas.microsoft.com/office/drawing/2014/main" id="{714DEECF-C2B9-3646-8D8C-520B14AFF2A3}"/>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9" name="Freeform 1026">
              <a:extLst>
                <a:ext uri="{FF2B5EF4-FFF2-40B4-BE49-F238E27FC236}">
                  <a16:creationId xmlns:a16="http://schemas.microsoft.com/office/drawing/2014/main" id="{434760BE-7A82-7348-8C26-8BB88B73F057}"/>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1027">
              <a:extLst>
                <a:ext uri="{FF2B5EF4-FFF2-40B4-BE49-F238E27FC236}">
                  <a16:creationId xmlns:a16="http://schemas.microsoft.com/office/drawing/2014/main" id="{A3D737A2-33B2-B843-993D-3954163D2F8B}"/>
                </a:ext>
              </a:extLst>
            </p:cNvPr>
            <p:cNvGrpSpPr>
              <a:grpSpLocks/>
            </p:cNvGrpSpPr>
            <p:nvPr/>
          </p:nvGrpSpPr>
          <p:grpSpPr bwMode="auto">
            <a:xfrm>
              <a:off x="7594735" y="2642220"/>
              <a:ext cx="98740" cy="36846"/>
              <a:chOff x="1740" y="2642"/>
              <a:chExt cx="752" cy="327"/>
            </a:xfrm>
          </p:grpSpPr>
          <p:sp>
            <p:nvSpPr>
              <p:cNvPr id="267" name="Freeform 1028">
                <a:extLst>
                  <a:ext uri="{FF2B5EF4-FFF2-40B4-BE49-F238E27FC236}">
                    <a16:creationId xmlns:a16="http://schemas.microsoft.com/office/drawing/2014/main" id="{2B8D95DD-AA07-CA46-8938-5982463E0F5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8" name="Freeform 1029">
                <a:extLst>
                  <a:ext uri="{FF2B5EF4-FFF2-40B4-BE49-F238E27FC236}">
                    <a16:creationId xmlns:a16="http://schemas.microsoft.com/office/drawing/2014/main" id="{F36872DC-490B-E041-B789-63AE7E7ACD2E}"/>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9" name="Freeform 1030">
                <a:extLst>
                  <a:ext uri="{FF2B5EF4-FFF2-40B4-BE49-F238E27FC236}">
                    <a16:creationId xmlns:a16="http://schemas.microsoft.com/office/drawing/2014/main" id="{97C01B49-8BEB-1A42-A62D-556A20AEDCF4}"/>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0" name="Freeform 1031">
                <a:extLst>
                  <a:ext uri="{FF2B5EF4-FFF2-40B4-BE49-F238E27FC236}">
                    <a16:creationId xmlns:a16="http://schemas.microsoft.com/office/drawing/2014/main" id="{FDC4BA15-39D3-CD4E-97DA-6107F8C4DFF2}"/>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1" name="Freeform 1032">
                <a:extLst>
                  <a:ext uri="{FF2B5EF4-FFF2-40B4-BE49-F238E27FC236}">
                    <a16:creationId xmlns:a16="http://schemas.microsoft.com/office/drawing/2014/main" id="{B4ED9D93-7953-574C-B8DB-E31647E53850}"/>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2" name="Freeform 1033">
                <a:extLst>
                  <a:ext uri="{FF2B5EF4-FFF2-40B4-BE49-F238E27FC236}">
                    <a16:creationId xmlns:a16="http://schemas.microsoft.com/office/drawing/2014/main" id="{9040F4DE-59D9-0446-9953-D7CF4E6052CB}"/>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61" name="Freeform 1034">
              <a:extLst>
                <a:ext uri="{FF2B5EF4-FFF2-40B4-BE49-F238E27FC236}">
                  <a16:creationId xmlns:a16="http://schemas.microsoft.com/office/drawing/2014/main" id="{2C7F706E-3A83-E04B-96B6-0DFA0DD19559}"/>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2" name="Freeform 1035">
              <a:extLst>
                <a:ext uri="{FF2B5EF4-FFF2-40B4-BE49-F238E27FC236}">
                  <a16:creationId xmlns:a16="http://schemas.microsoft.com/office/drawing/2014/main" id="{60E14294-2508-FB4A-AE0F-000AF5BCFC8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3" name="Freeform 1036">
              <a:extLst>
                <a:ext uri="{FF2B5EF4-FFF2-40B4-BE49-F238E27FC236}">
                  <a16:creationId xmlns:a16="http://schemas.microsoft.com/office/drawing/2014/main" id="{6816A6AE-0883-4D48-8DF3-05A4914E713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4" name="Freeform 1037">
              <a:extLst>
                <a:ext uri="{FF2B5EF4-FFF2-40B4-BE49-F238E27FC236}">
                  <a16:creationId xmlns:a16="http://schemas.microsoft.com/office/drawing/2014/main" id="{0C4F2B5B-D9EF-F242-A282-CB6CB4D90EE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5" name="Freeform 1038">
              <a:extLst>
                <a:ext uri="{FF2B5EF4-FFF2-40B4-BE49-F238E27FC236}">
                  <a16:creationId xmlns:a16="http://schemas.microsoft.com/office/drawing/2014/main" id="{CA94116C-A643-F041-BE08-F16F1FF3EF9E}"/>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66" name="Freeform 1039">
              <a:extLst>
                <a:ext uri="{FF2B5EF4-FFF2-40B4-BE49-F238E27FC236}">
                  <a16:creationId xmlns:a16="http://schemas.microsoft.com/office/drawing/2014/main" id="{EBBEB869-CEFF-3B4D-8790-DF10B6E9EDC0}"/>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73" name="Group 272">
            <a:extLst>
              <a:ext uri="{FF2B5EF4-FFF2-40B4-BE49-F238E27FC236}">
                <a16:creationId xmlns:a16="http://schemas.microsoft.com/office/drawing/2014/main" id="{7BE84195-0460-B24A-9BFA-64009B70F0D4}"/>
              </a:ext>
            </a:extLst>
          </p:cNvPr>
          <p:cNvGrpSpPr/>
          <p:nvPr/>
        </p:nvGrpSpPr>
        <p:grpSpPr>
          <a:xfrm>
            <a:off x="8637781" y="2319727"/>
            <a:ext cx="530702" cy="478009"/>
            <a:chOff x="8631407" y="2290407"/>
            <a:chExt cx="530702" cy="478009"/>
          </a:xfrm>
        </p:grpSpPr>
        <p:pic>
          <p:nvPicPr>
            <p:cNvPr id="274" name="Picture 568" descr="light2.png">
              <a:extLst>
                <a:ext uri="{FF2B5EF4-FFF2-40B4-BE49-F238E27FC236}">
                  <a16:creationId xmlns:a16="http://schemas.microsoft.com/office/drawing/2014/main" id="{9C2ABCA4-2AB6-604A-BAF1-3DCCB40F3CF6}"/>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flipH="1">
              <a:off x="8825293" y="2362969"/>
              <a:ext cx="92772" cy="405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5" name="Picture 1017" descr="antenna_stylized">
              <a:extLst>
                <a:ext uri="{FF2B5EF4-FFF2-40B4-BE49-F238E27FC236}">
                  <a16:creationId xmlns:a16="http://schemas.microsoft.com/office/drawing/2014/main" id="{650AA1D1-0ECD-3E4A-81DB-CC97A96B57C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31407" y="2290407"/>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 name="Group 275">
            <a:extLst>
              <a:ext uri="{FF2B5EF4-FFF2-40B4-BE49-F238E27FC236}">
                <a16:creationId xmlns:a16="http://schemas.microsoft.com/office/drawing/2014/main" id="{EFF79B51-BA03-584F-A0CE-2E5C3CDBD9C8}"/>
              </a:ext>
            </a:extLst>
          </p:cNvPr>
          <p:cNvGrpSpPr/>
          <p:nvPr/>
        </p:nvGrpSpPr>
        <p:grpSpPr>
          <a:xfrm>
            <a:off x="8499539" y="2059124"/>
            <a:ext cx="849312" cy="226109"/>
            <a:chOff x="8493165" y="2029804"/>
            <a:chExt cx="849312" cy="226109"/>
          </a:xfrm>
        </p:grpSpPr>
        <p:pic>
          <p:nvPicPr>
            <p:cNvPr id="277" name="Picture 603" descr="car_icon_small">
              <a:extLst>
                <a:ext uri="{FF2B5EF4-FFF2-40B4-BE49-F238E27FC236}">
                  <a16:creationId xmlns:a16="http://schemas.microsoft.com/office/drawing/2014/main" id="{A16178BF-CE10-DF42-8C1F-E2AAFB94BBE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93165" y="2087638"/>
              <a:ext cx="849312"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8" name="Picture 1017" descr="antenna_stylized">
              <a:extLst>
                <a:ext uri="{FF2B5EF4-FFF2-40B4-BE49-F238E27FC236}">
                  <a16:creationId xmlns:a16="http://schemas.microsoft.com/office/drawing/2014/main" id="{BF73CD36-5E1A-D143-A3EA-8721982417DE}"/>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704645" y="2029804"/>
              <a:ext cx="530702" cy="223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9" name="Group 278">
            <a:extLst>
              <a:ext uri="{FF2B5EF4-FFF2-40B4-BE49-F238E27FC236}">
                <a16:creationId xmlns:a16="http://schemas.microsoft.com/office/drawing/2014/main" id="{053CF7AA-EEE7-E849-8975-45A554C35F5B}"/>
              </a:ext>
            </a:extLst>
          </p:cNvPr>
          <p:cNvGrpSpPr/>
          <p:nvPr/>
        </p:nvGrpSpPr>
        <p:grpSpPr>
          <a:xfrm>
            <a:off x="7493518" y="3325424"/>
            <a:ext cx="857739" cy="583764"/>
            <a:chOff x="7487144" y="3296104"/>
            <a:chExt cx="857739" cy="583764"/>
          </a:xfrm>
        </p:grpSpPr>
        <p:grpSp>
          <p:nvGrpSpPr>
            <p:cNvPr id="280" name="Group 279">
              <a:extLst>
                <a:ext uri="{FF2B5EF4-FFF2-40B4-BE49-F238E27FC236}">
                  <a16:creationId xmlns:a16="http://schemas.microsoft.com/office/drawing/2014/main" id="{90508AE9-865D-844C-B2E1-CAED9E70CF88}"/>
                </a:ext>
              </a:extLst>
            </p:cNvPr>
            <p:cNvGrpSpPr/>
            <p:nvPr/>
          </p:nvGrpSpPr>
          <p:grpSpPr>
            <a:xfrm>
              <a:off x="7487144" y="3389820"/>
              <a:ext cx="350807" cy="305517"/>
              <a:chOff x="7487144" y="3389820"/>
              <a:chExt cx="350807" cy="305517"/>
            </a:xfrm>
          </p:grpSpPr>
          <p:pic>
            <p:nvPicPr>
              <p:cNvPr id="287" name="Picture 1115" descr="antenna_stylized">
                <a:extLst>
                  <a:ext uri="{FF2B5EF4-FFF2-40B4-BE49-F238E27FC236}">
                    <a16:creationId xmlns:a16="http://schemas.microsoft.com/office/drawing/2014/main" id="{AD910864-C9F4-C94B-9B97-60E50CF30A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8" name="Picture 1116" descr="laptop_keyboard">
                <a:extLst>
                  <a:ext uri="{FF2B5EF4-FFF2-40B4-BE49-F238E27FC236}">
                    <a16:creationId xmlns:a16="http://schemas.microsoft.com/office/drawing/2014/main" id="{89C482D5-7199-3040-A39E-C983C7E76CD5}"/>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9" name="Freeform 1117">
                <a:extLst>
                  <a:ext uri="{FF2B5EF4-FFF2-40B4-BE49-F238E27FC236}">
                    <a16:creationId xmlns:a16="http://schemas.microsoft.com/office/drawing/2014/main" id="{0D17FA05-6DB9-CE4E-8353-3DB3EF64CEF2}"/>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90" name="Picture 1118" descr="screen">
                <a:extLst>
                  <a:ext uri="{FF2B5EF4-FFF2-40B4-BE49-F238E27FC236}">
                    <a16:creationId xmlns:a16="http://schemas.microsoft.com/office/drawing/2014/main" id="{4A4B2A13-447B-ED4B-A13F-5489BEAC9BE3}"/>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1" name="Freeform 1119">
                <a:extLst>
                  <a:ext uri="{FF2B5EF4-FFF2-40B4-BE49-F238E27FC236}">
                    <a16:creationId xmlns:a16="http://schemas.microsoft.com/office/drawing/2014/main" id="{02BC84AC-7149-BD45-BC93-E0DD4ADF91EE}"/>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2" name="Freeform 1120">
                <a:extLst>
                  <a:ext uri="{FF2B5EF4-FFF2-40B4-BE49-F238E27FC236}">
                    <a16:creationId xmlns:a16="http://schemas.microsoft.com/office/drawing/2014/main" id="{43377E2E-A43C-E048-A432-F337E7B5EE6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3" name="Freeform 1121">
                <a:extLst>
                  <a:ext uri="{FF2B5EF4-FFF2-40B4-BE49-F238E27FC236}">
                    <a16:creationId xmlns:a16="http://schemas.microsoft.com/office/drawing/2014/main" id="{268349DA-55F4-ED45-92D9-0389907B3CA7}"/>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1122">
                <a:extLst>
                  <a:ext uri="{FF2B5EF4-FFF2-40B4-BE49-F238E27FC236}">
                    <a16:creationId xmlns:a16="http://schemas.microsoft.com/office/drawing/2014/main" id="{EB4B31C8-34A6-6D47-B6E1-260958CFBD6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Freeform 1123">
                <a:extLst>
                  <a:ext uri="{FF2B5EF4-FFF2-40B4-BE49-F238E27FC236}">
                    <a16:creationId xmlns:a16="http://schemas.microsoft.com/office/drawing/2014/main" id="{91DE791A-C87B-7849-8B6A-CB3B398F112D}"/>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Freeform 1124">
                <a:extLst>
                  <a:ext uri="{FF2B5EF4-FFF2-40B4-BE49-F238E27FC236}">
                    <a16:creationId xmlns:a16="http://schemas.microsoft.com/office/drawing/2014/main" id="{A02AA6E2-5FD6-D14F-9923-83771333B1DB}"/>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97" name="Group 1125">
                <a:extLst>
                  <a:ext uri="{FF2B5EF4-FFF2-40B4-BE49-F238E27FC236}">
                    <a16:creationId xmlns:a16="http://schemas.microsoft.com/office/drawing/2014/main" id="{7117A071-F66A-A547-B2A3-FDEC23474639}"/>
                  </a:ext>
                </a:extLst>
              </p:cNvPr>
              <p:cNvGrpSpPr>
                <a:grpSpLocks/>
              </p:cNvGrpSpPr>
              <p:nvPr/>
            </p:nvGrpSpPr>
            <p:grpSpPr bwMode="auto">
              <a:xfrm>
                <a:off x="7593395" y="3625649"/>
                <a:ext cx="64747" cy="27592"/>
                <a:chOff x="1740" y="2642"/>
                <a:chExt cx="752" cy="327"/>
              </a:xfrm>
            </p:grpSpPr>
            <p:sp>
              <p:nvSpPr>
                <p:cNvPr id="304" name="Freeform 1126">
                  <a:extLst>
                    <a:ext uri="{FF2B5EF4-FFF2-40B4-BE49-F238E27FC236}">
                      <a16:creationId xmlns:a16="http://schemas.microsoft.com/office/drawing/2014/main" id="{C6A05ABF-09D5-204F-A863-798CDA488AB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5" name="Freeform 1127">
                  <a:extLst>
                    <a:ext uri="{FF2B5EF4-FFF2-40B4-BE49-F238E27FC236}">
                      <a16:creationId xmlns:a16="http://schemas.microsoft.com/office/drawing/2014/main" id="{5CAC6B94-A95D-C842-8436-C6DF872191F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6" name="Freeform 1128">
                  <a:extLst>
                    <a:ext uri="{FF2B5EF4-FFF2-40B4-BE49-F238E27FC236}">
                      <a16:creationId xmlns:a16="http://schemas.microsoft.com/office/drawing/2014/main" id="{A944E62C-7CE5-5840-927D-ABB2F8B5C22E}"/>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7" name="Freeform 1129">
                  <a:extLst>
                    <a:ext uri="{FF2B5EF4-FFF2-40B4-BE49-F238E27FC236}">
                      <a16:creationId xmlns:a16="http://schemas.microsoft.com/office/drawing/2014/main" id="{5E333F33-6B42-F449-BD09-5F8DBBA551C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8" name="Freeform 1130">
                  <a:extLst>
                    <a:ext uri="{FF2B5EF4-FFF2-40B4-BE49-F238E27FC236}">
                      <a16:creationId xmlns:a16="http://schemas.microsoft.com/office/drawing/2014/main" id="{A3DB0786-C2BD-4E43-9012-01938AED5F19}"/>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9" name="Freeform 1131">
                  <a:extLst>
                    <a:ext uri="{FF2B5EF4-FFF2-40B4-BE49-F238E27FC236}">
                      <a16:creationId xmlns:a16="http://schemas.microsoft.com/office/drawing/2014/main" id="{36DD7204-13F9-8C4B-ADCB-9CEF387EE715}"/>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8" name="Freeform 1132">
                <a:extLst>
                  <a:ext uri="{FF2B5EF4-FFF2-40B4-BE49-F238E27FC236}">
                    <a16:creationId xmlns:a16="http://schemas.microsoft.com/office/drawing/2014/main" id="{8DD637FC-2617-F14C-8226-2FC83A2DC1C3}"/>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Freeform 1133">
                <a:extLst>
                  <a:ext uri="{FF2B5EF4-FFF2-40B4-BE49-F238E27FC236}">
                    <a16:creationId xmlns:a16="http://schemas.microsoft.com/office/drawing/2014/main" id="{DD3D6FA8-3859-DC44-8888-8CB70CFB17F5}"/>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0" name="Freeform 1134">
                <a:extLst>
                  <a:ext uri="{FF2B5EF4-FFF2-40B4-BE49-F238E27FC236}">
                    <a16:creationId xmlns:a16="http://schemas.microsoft.com/office/drawing/2014/main" id="{C236FB39-37F7-B848-9AD5-F22CFFE062B2}"/>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1" name="Freeform 1135">
                <a:extLst>
                  <a:ext uri="{FF2B5EF4-FFF2-40B4-BE49-F238E27FC236}">
                    <a16:creationId xmlns:a16="http://schemas.microsoft.com/office/drawing/2014/main" id="{0FC27225-99A5-B741-A309-ECBEFBCA7E27}"/>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2" name="Freeform 1136">
                <a:extLst>
                  <a:ext uri="{FF2B5EF4-FFF2-40B4-BE49-F238E27FC236}">
                    <a16:creationId xmlns:a16="http://schemas.microsoft.com/office/drawing/2014/main" id="{E2FC0D41-6288-E741-A785-A83E6CED2AEA}"/>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03" name="Freeform 1137">
                <a:extLst>
                  <a:ext uri="{FF2B5EF4-FFF2-40B4-BE49-F238E27FC236}">
                    <a16:creationId xmlns:a16="http://schemas.microsoft.com/office/drawing/2014/main" id="{CA6DB5BC-B521-B849-B156-91FAF531CEC8}"/>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1" name="Group 1139">
              <a:extLst>
                <a:ext uri="{FF2B5EF4-FFF2-40B4-BE49-F238E27FC236}">
                  <a16:creationId xmlns:a16="http://schemas.microsoft.com/office/drawing/2014/main" id="{88F41A8A-CF3F-494E-9A2F-B26D7CA16434}"/>
                </a:ext>
              </a:extLst>
            </p:cNvPr>
            <p:cNvGrpSpPr>
              <a:grpSpLocks/>
            </p:cNvGrpSpPr>
            <p:nvPr/>
          </p:nvGrpSpPr>
          <p:grpSpPr bwMode="auto">
            <a:xfrm flipH="1">
              <a:off x="7985622" y="3537823"/>
              <a:ext cx="359261" cy="342045"/>
              <a:chOff x="2839" y="3501"/>
              <a:chExt cx="755" cy="803"/>
            </a:xfrm>
          </p:grpSpPr>
          <p:pic>
            <p:nvPicPr>
              <p:cNvPr id="285" name="Picture 1140" descr="desktop_computer_stylized_medium">
                <a:extLst>
                  <a:ext uri="{FF2B5EF4-FFF2-40B4-BE49-F238E27FC236}">
                    <a16:creationId xmlns:a16="http://schemas.microsoft.com/office/drawing/2014/main" id="{DF6CF23B-627F-354F-9A8F-4AC37674F0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 name="Freeform 1141">
                <a:extLst>
                  <a:ext uri="{FF2B5EF4-FFF2-40B4-BE49-F238E27FC236}">
                    <a16:creationId xmlns:a16="http://schemas.microsoft.com/office/drawing/2014/main" id="{5B53917A-96FB-2B49-82B9-6BB3BB16C4AF}"/>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82" name="Group 281">
              <a:extLst>
                <a:ext uri="{FF2B5EF4-FFF2-40B4-BE49-F238E27FC236}">
                  <a16:creationId xmlns:a16="http://schemas.microsoft.com/office/drawing/2014/main" id="{685FF657-B3CE-E945-BB86-D18EC9B7226A}"/>
                </a:ext>
              </a:extLst>
            </p:cNvPr>
            <p:cNvGrpSpPr/>
            <p:nvPr/>
          </p:nvGrpSpPr>
          <p:grpSpPr>
            <a:xfrm>
              <a:off x="7797061" y="3296104"/>
              <a:ext cx="347997" cy="396620"/>
              <a:chOff x="7797061" y="3296104"/>
              <a:chExt cx="347997" cy="396620"/>
            </a:xfrm>
          </p:grpSpPr>
          <p:pic>
            <p:nvPicPr>
              <p:cNvPr id="283" name="Picture 571" descr="fridge2.png">
                <a:extLst>
                  <a:ext uri="{FF2B5EF4-FFF2-40B4-BE49-F238E27FC236}">
                    <a16:creationId xmlns:a16="http://schemas.microsoft.com/office/drawing/2014/main" id="{52D49911-07F8-3343-8A41-1B2AC79DBF22}"/>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4" name="Picture 1115" descr="antenna_stylized">
                <a:extLst>
                  <a:ext uri="{FF2B5EF4-FFF2-40B4-BE49-F238E27FC236}">
                    <a16:creationId xmlns:a16="http://schemas.microsoft.com/office/drawing/2014/main" id="{E5CB4C1D-6CCE-AD42-A805-75067034C0A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10" name="Group 309">
            <a:extLst>
              <a:ext uri="{FF2B5EF4-FFF2-40B4-BE49-F238E27FC236}">
                <a16:creationId xmlns:a16="http://schemas.microsoft.com/office/drawing/2014/main" id="{09017FE0-34A3-FC43-92EF-C44FBDE65EF6}"/>
              </a:ext>
            </a:extLst>
          </p:cNvPr>
          <p:cNvGrpSpPr/>
          <p:nvPr/>
        </p:nvGrpSpPr>
        <p:grpSpPr>
          <a:xfrm>
            <a:off x="11064947" y="3428485"/>
            <a:ext cx="518448" cy="1212242"/>
            <a:chOff x="11058573" y="3399165"/>
            <a:chExt cx="518448" cy="1212242"/>
          </a:xfrm>
        </p:grpSpPr>
        <p:grpSp>
          <p:nvGrpSpPr>
            <p:cNvPr id="311" name="Group 310">
              <a:extLst>
                <a:ext uri="{FF2B5EF4-FFF2-40B4-BE49-F238E27FC236}">
                  <a16:creationId xmlns:a16="http://schemas.microsoft.com/office/drawing/2014/main" id="{1D2297AB-8C1D-774F-89FF-8EBF734EB162}"/>
                </a:ext>
              </a:extLst>
            </p:cNvPr>
            <p:cNvGrpSpPr/>
            <p:nvPr/>
          </p:nvGrpSpPr>
          <p:grpSpPr>
            <a:xfrm>
              <a:off x="11150622" y="4159591"/>
              <a:ext cx="426399" cy="451816"/>
              <a:chOff x="5182936" y="2693365"/>
              <a:chExt cx="532434" cy="414788"/>
            </a:xfrm>
          </p:grpSpPr>
          <p:cxnSp>
            <p:nvCxnSpPr>
              <p:cNvPr id="318" name="Straight Connector 317">
                <a:extLst>
                  <a:ext uri="{FF2B5EF4-FFF2-40B4-BE49-F238E27FC236}">
                    <a16:creationId xmlns:a16="http://schemas.microsoft.com/office/drawing/2014/main" id="{8983DA81-C479-F849-AB06-EDCD924EF8B3}"/>
                  </a:ext>
                </a:extLst>
              </p:cNvPr>
              <p:cNvCxnSpPr>
                <a:cxnSpLocks/>
              </p:cNvCxnSpPr>
              <p:nvPr/>
            </p:nvCxnSpPr>
            <p:spPr>
              <a:xfrm>
                <a:off x="5182936" y="2914214"/>
                <a:ext cx="153344"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9" name="Group 318">
                <a:extLst>
                  <a:ext uri="{FF2B5EF4-FFF2-40B4-BE49-F238E27FC236}">
                    <a16:creationId xmlns:a16="http://schemas.microsoft.com/office/drawing/2014/main" id="{B934C059-B2C0-5D4F-95BD-4B77D403B522}"/>
                  </a:ext>
                </a:extLst>
              </p:cNvPr>
              <p:cNvGrpSpPr/>
              <p:nvPr/>
            </p:nvGrpSpPr>
            <p:grpSpPr>
              <a:xfrm>
                <a:off x="5275406" y="2693365"/>
                <a:ext cx="439964" cy="414788"/>
                <a:chOff x="5275406" y="2711455"/>
                <a:chExt cx="452949" cy="405518"/>
              </a:xfrm>
            </p:grpSpPr>
            <p:pic>
              <p:nvPicPr>
                <p:cNvPr id="320" name="Picture 319" descr="server_rack.png">
                  <a:extLst>
                    <a:ext uri="{FF2B5EF4-FFF2-40B4-BE49-F238E27FC236}">
                      <a16:creationId xmlns:a16="http://schemas.microsoft.com/office/drawing/2014/main" id="{764A46D5-D344-3246-B4CA-E1BF2CFDEE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21" name="Picture 320" descr="server_rack.png">
                  <a:extLst>
                    <a:ext uri="{FF2B5EF4-FFF2-40B4-BE49-F238E27FC236}">
                      <a16:creationId xmlns:a16="http://schemas.microsoft.com/office/drawing/2014/main" id="{90C1BE08-C428-E74E-B929-C6D1271BFE16}"/>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22" name="Picture 321" descr="server_rack.png">
                  <a:extLst>
                    <a:ext uri="{FF2B5EF4-FFF2-40B4-BE49-F238E27FC236}">
                      <a16:creationId xmlns:a16="http://schemas.microsoft.com/office/drawing/2014/main" id="{35FFED4D-9863-0F4E-8222-43556469342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nvGrpSpPr>
            <p:cNvPr id="312" name="Group 311">
              <a:extLst>
                <a:ext uri="{FF2B5EF4-FFF2-40B4-BE49-F238E27FC236}">
                  <a16:creationId xmlns:a16="http://schemas.microsoft.com/office/drawing/2014/main" id="{57017C35-5A73-C341-95B3-2D62C8998FD7}"/>
                </a:ext>
              </a:extLst>
            </p:cNvPr>
            <p:cNvGrpSpPr/>
            <p:nvPr/>
          </p:nvGrpSpPr>
          <p:grpSpPr>
            <a:xfrm>
              <a:off x="11058573" y="3399165"/>
              <a:ext cx="423724" cy="405973"/>
              <a:chOff x="5103720" y="2693365"/>
              <a:chExt cx="611650" cy="414788"/>
            </a:xfrm>
          </p:grpSpPr>
          <p:cxnSp>
            <p:nvCxnSpPr>
              <p:cNvPr id="313" name="Straight Connector 312">
                <a:extLst>
                  <a:ext uri="{FF2B5EF4-FFF2-40B4-BE49-F238E27FC236}">
                    <a16:creationId xmlns:a16="http://schemas.microsoft.com/office/drawing/2014/main" id="{0B18831A-9F50-FF4A-B278-F70615A9BC25}"/>
                  </a:ext>
                </a:extLst>
              </p:cNvPr>
              <p:cNvCxnSpPr/>
              <p:nvPr/>
            </p:nvCxnSpPr>
            <p:spPr>
              <a:xfrm>
                <a:off x="5103720" y="2914214"/>
                <a:ext cx="232559" cy="0"/>
              </a:xfrm>
              <a:prstGeom prst="line">
                <a:avLst/>
              </a:prstGeom>
              <a:ln w="12700">
                <a:solidFill>
                  <a:srgbClr val="E40000"/>
                </a:solidFill>
              </a:ln>
              <a:effectLst/>
            </p:spPr>
            <p:style>
              <a:lnRef idx="2">
                <a:schemeClr val="accent1"/>
              </a:lnRef>
              <a:fillRef idx="0">
                <a:schemeClr val="accent1"/>
              </a:fillRef>
              <a:effectRef idx="1">
                <a:schemeClr val="accent1"/>
              </a:effectRef>
              <a:fontRef idx="minor">
                <a:schemeClr val="tx1"/>
              </a:fontRef>
            </p:style>
          </p:cxnSp>
          <p:grpSp>
            <p:nvGrpSpPr>
              <p:cNvPr id="314" name="Group 313">
                <a:extLst>
                  <a:ext uri="{FF2B5EF4-FFF2-40B4-BE49-F238E27FC236}">
                    <a16:creationId xmlns:a16="http://schemas.microsoft.com/office/drawing/2014/main" id="{DFC7A0EC-A9C9-974E-928E-28DD6455D09A}"/>
                  </a:ext>
                </a:extLst>
              </p:cNvPr>
              <p:cNvGrpSpPr/>
              <p:nvPr/>
            </p:nvGrpSpPr>
            <p:grpSpPr>
              <a:xfrm>
                <a:off x="5275406" y="2693365"/>
                <a:ext cx="439964" cy="414788"/>
                <a:chOff x="5275406" y="2711455"/>
                <a:chExt cx="452949" cy="405518"/>
              </a:xfrm>
            </p:grpSpPr>
            <p:pic>
              <p:nvPicPr>
                <p:cNvPr id="315" name="Picture 314" descr="server_rack.png">
                  <a:extLst>
                    <a:ext uri="{FF2B5EF4-FFF2-40B4-BE49-F238E27FC236}">
                      <a16:creationId xmlns:a16="http://schemas.microsoft.com/office/drawing/2014/main" id="{E480D9A5-8FB7-3647-AB54-42D9700E645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537367" y="2770786"/>
                  <a:ext cx="190988" cy="313366"/>
                </a:xfrm>
                <a:prstGeom prst="rect">
                  <a:avLst/>
                </a:prstGeom>
              </p:spPr>
            </p:pic>
            <p:pic>
              <p:nvPicPr>
                <p:cNvPr id="316" name="Picture 315" descr="server_rack.png">
                  <a:extLst>
                    <a:ext uri="{FF2B5EF4-FFF2-40B4-BE49-F238E27FC236}">
                      <a16:creationId xmlns:a16="http://schemas.microsoft.com/office/drawing/2014/main" id="{C17EE074-02D0-4143-8ED9-E4D2205689F5}"/>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275406" y="2764002"/>
                  <a:ext cx="190988" cy="313366"/>
                </a:xfrm>
                <a:prstGeom prst="rect">
                  <a:avLst/>
                </a:prstGeom>
              </p:spPr>
            </p:pic>
            <p:pic>
              <p:nvPicPr>
                <p:cNvPr id="317" name="Picture 316" descr="server_rack.png">
                  <a:extLst>
                    <a:ext uri="{FF2B5EF4-FFF2-40B4-BE49-F238E27FC236}">
                      <a16:creationId xmlns:a16="http://schemas.microsoft.com/office/drawing/2014/main" id="{589F8E4F-69B9-FA46-8D10-90FC7573C77E}"/>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385676" y="2711455"/>
                  <a:ext cx="247152" cy="405518"/>
                </a:xfrm>
                <a:prstGeom prst="rect">
                  <a:avLst/>
                </a:prstGeom>
              </p:spPr>
            </p:pic>
          </p:grpSp>
        </p:grpSp>
      </p:grpSp>
      <p:grpSp>
        <p:nvGrpSpPr>
          <p:cNvPr id="356" name="Group 590">
            <a:extLst>
              <a:ext uri="{FF2B5EF4-FFF2-40B4-BE49-F238E27FC236}">
                <a16:creationId xmlns:a16="http://schemas.microsoft.com/office/drawing/2014/main" id="{002C44D5-1F60-7447-A1D2-6EE5F802021D}"/>
              </a:ext>
            </a:extLst>
          </p:cNvPr>
          <p:cNvGrpSpPr>
            <a:grpSpLocks/>
          </p:cNvGrpSpPr>
          <p:nvPr/>
        </p:nvGrpSpPr>
        <p:grpSpPr bwMode="auto">
          <a:xfrm flipH="1">
            <a:off x="7980855" y="4900161"/>
            <a:ext cx="345630" cy="320302"/>
            <a:chOff x="2839" y="3501"/>
            <a:chExt cx="755" cy="803"/>
          </a:xfrm>
        </p:grpSpPr>
        <p:pic>
          <p:nvPicPr>
            <p:cNvPr id="357" name="Picture 591" descr="desktop_computer_stylized_medium">
              <a:extLst>
                <a:ext uri="{FF2B5EF4-FFF2-40B4-BE49-F238E27FC236}">
                  <a16:creationId xmlns:a16="http://schemas.microsoft.com/office/drawing/2014/main" id="{7F433925-7699-B34E-88C0-C818C4963B38}"/>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 name="Freeform 592">
              <a:extLst>
                <a:ext uri="{FF2B5EF4-FFF2-40B4-BE49-F238E27FC236}">
                  <a16:creationId xmlns:a16="http://schemas.microsoft.com/office/drawing/2014/main" id="{0D0F51BD-6356-DE48-89F6-A645151C0C31}"/>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59" name="Group 1064">
            <a:extLst>
              <a:ext uri="{FF2B5EF4-FFF2-40B4-BE49-F238E27FC236}">
                <a16:creationId xmlns:a16="http://schemas.microsoft.com/office/drawing/2014/main" id="{CF2DB679-9CD3-5148-94F7-225CE8489122}"/>
              </a:ext>
            </a:extLst>
          </p:cNvPr>
          <p:cNvGrpSpPr>
            <a:grpSpLocks/>
          </p:cNvGrpSpPr>
          <p:nvPr/>
        </p:nvGrpSpPr>
        <p:grpSpPr bwMode="auto">
          <a:xfrm>
            <a:off x="9201681" y="5852809"/>
            <a:ext cx="310186" cy="307808"/>
            <a:chOff x="877" y="1008"/>
            <a:chExt cx="2747" cy="2591"/>
          </a:xfrm>
        </p:grpSpPr>
        <p:pic>
          <p:nvPicPr>
            <p:cNvPr id="360" name="Picture 1065" descr="antenna_stylized">
              <a:extLst>
                <a:ext uri="{FF2B5EF4-FFF2-40B4-BE49-F238E27FC236}">
                  <a16:creationId xmlns:a16="http://schemas.microsoft.com/office/drawing/2014/main" id="{9C0613C0-FBB7-284C-AA40-5548C7D21D6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1" name="Picture 1066" descr="laptop_keyboard">
              <a:extLst>
                <a:ext uri="{FF2B5EF4-FFF2-40B4-BE49-F238E27FC236}">
                  <a16:creationId xmlns:a16="http://schemas.microsoft.com/office/drawing/2014/main" id="{4AC7E45E-9572-044A-9C56-FC7ECFA5552F}"/>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2" name="Freeform 1067">
              <a:extLst>
                <a:ext uri="{FF2B5EF4-FFF2-40B4-BE49-F238E27FC236}">
                  <a16:creationId xmlns:a16="http://schemas.microsoft.com/office/drawing/2014/main" id="{F03C1D3B-84C4-D14D-85A1-78A65057D89D}"/>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63" name="Picture 1068" descr="screen">
              <a:extLst>
                <a:ext uri="{FF2B5EF4-FFF2-40B4-BE49-F238E27FC236}">
                  <a16:creationId xmlns:a16="http://schemas.microsoft.com/office/drawing/2014/main" id="{F1045CBD-A537-1447-9CC0-AA3BBA3EFD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4" name="Freeform 1069">
              <a:extLst>
                <a:ext uri="{FF2B5EF4-FFF2-40B4-BE49-F238E27FC236}">
                  <a16:creationId xmlns:a16="http://schemas.microsoft.com/office/drawing/2014/main" id="{76BB7C6D-EEEF-2649-B828-0A9E5351AEAE}"/>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Freeform 1070">
              <a:extLst>
                <a:ext uri="{FF2B5EF4-FFF2-40B4-BE49-F238E27FC236}">
                  <a16:creationId xmlns:a16="http://schemas.microsoft.com/office/drawing/2014/main" id="{3EACCABC-F6A7-9342-BDAE-E9A2DF204C0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Freeform 1071">
              <a:extLst>
                <a:ext uri="{FF2B5EF4-FFF2-40B4-BE49-F238E27FC236}">
                  <a16:creationId xmlns:a16="http://schemas.microsoft.com/office/drawing/2014/main" id="{D720BF6A-08AA-AD41-9F98-FEEAF38FA2C7}"/>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7" name="Freeform 1072">
              <a:extLst>
                <a:ext uri="{FF2B5EF4-FFF2-40B4-BE49-F238E27FC236}">
                  <a16:creationId xmlns:a16="http://schemas.microsoft.com/office/drawing/2014/main" id="{EBF545D7-85F7-654E-89B4-82A30829C94E}"/>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1073">
              <a:extLst>
                <a:ext uri="{FF2B5EF4-FFF2-40B4-BE49-F238E27FC236}">
                  <a16:creationId xmlns:a16="http://schemas.microsoft.com/office/drawing/2014/main" id="{6EF35D5A-3DBA-4D49-BA09-E93CEA361840}"/>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Freeform 1074">
              <a:extLst>
                <a:ext uri="{FF2B5EF4-FFF2-40B4-BE49-F238E27FC236}">
                  <a16:creationId xmlns:a16="http://schemas.microsoft.com/office/drawing/2014/main" id="{B6F9A7A1-3455-6E4B-9C84-C9854E64B326}"/>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70" name="Group 1075">
              <a:extLst>
                <a:ext uri="{FF2B5EF4-FFF2-40B4-BE49-F238E27FC236}">
                  <a16:creationId xmlns:a16="http://schemas.microsoft.com/office/drawing/2014/main" id="{EE846B91-FBCE-4D4F-98BC-92FA6506F511}"/>
                </a:ext>
              </a:extLst>
            </p:cNvPr>
            <p:cNvGrpSpPr>
              <a:grpSpLocks/>
            </p:cNvGrpSpPr>
            <p:nvPr/>
          </p:nvGrpSpPr>
          <p:grpSpPr bwMode="auto">
            <a:xfrm>
              <a:off x="1709" y="3008"/>
              <a:ext cx="507" cy="234"/>
              <a:chOff x="1740" y="2642"/>
              <a:chExt cx="752" cy="327"/>
            </a:xfrm>
          </p:grpSpPr>
          <p:sp>
            <p:nvSpPr>
              <p:cNvPr id="377" name="Freeform 1076">
                <a:extLst>
                  <a:ext uri="{FF2B5EF4-FFF2-40B4-BE49-F238E27FC236}">
                    <a16:creationId xmlns:a16="http://schemas.microsoft.com/office/drawing/2014/main" id="{446AF9FA-9A2B-6646-8305-E78C2A20B6D2}"/>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8" name="Freeform 1077">
                <a:extLst>
                  <a:ext uri="{FF2B5EF4-FFF2-40B4-BE49-F238E27FC236}">
                    <a16:creationId xmlns:a16="http://schemas.microsoft.com/office/drawing/2014/main" id="{032C23DF-A006-EC41-8986-D3A29EAAEE3A}"/>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9" name="Freeform 1078">
                <a:extLst>
                  <a:ext uri="{FF2B5EF4-FFF2-40B4-BE49-F238E27FC236}">
                    <a16:creationId xmlns:a16="http://schemas.microsoft.com/office/drawing/2014/main" id="{12058F0B-8516-DB42-97C6-166A9AB8DD4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Freeform 1079">
                <a:extLst>
                  <a:ext uri="{FF2B5EF4-FFF2-40B4-BE49-F238E27FC236}">
                    <a16:creationId xmlns:a16="http://schemas.microsoft.com/office/drawing/2014/main" id="{E56484E4-7DE8-5D40-A604-ADBF9CAC6CD8}"/>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1" name="Freeform 1080">
                <a:extLst>
                  <a:ext uri="{FF2B5EF4-FFF2-40B4-BE49-F238E27FC236}">
                    <a16:creationId xmlns:a16="http://schemas.microsoft.com/office/drawing/2014/main" id="{F26D0989-3D25-C44A-99EB-C0C43C9CAD1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Freeform 1081">
                <a:extLst>
                  <a:ext uri="{FF2B5EF4-FFF2-40B4-BE49-F238E27FC236}">
                    <a16:creationId xmlns:a16="http://schemas.microsoft.com/office/drawing/2014/main" id="{F72E0F31-1D88-144B-BBDB-07D0278D1933}"/>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71" name="Freeform 1082">
              <a:extLst>
                <a:ext uri="{FF2B5EF4-FFF2-40B4-BE49-F238E27FC236}">
                  <a16:creationId xmlns:a16="http://schemas.microsoft.com/office/drawing/2014/main" id="{ACBC1450-C521-8449-9515-C8DD92D56656}"/>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1083">
              <a:extLst>
                <a:ext uri="{FF2B5EF4-FFF2-40B4-BE49-F238E27FC236}">
                  <a16:creationId xmlns:a16="http://schemas.microsoft.com/office/drawing/2014/main" id="{FF494D13-5944-0E4F-BD7D-0B76A1DAD742}"/>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Freeform 1084">
              <a:extLst>
                <a:ext uri="{FF2B5EF4-FFF2-40B4-BE49-F238E27FC236}">
                  <a16:creationId xmlns:a16="http://schemas.microsoft.com/office/drawing/2014/main" id="{9558A80C-37DE-F248-8BD6-AB3D92B29761}"/>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4" name="Freeform 1085">
              <a:extLst>
                <a:ext uri="{FF2B5EF4-FFF2-40B4-BE49-F238E27FC236}">
                  <a16:creationId xmlns:a16="http://schemas.microsoft.com/office/drawing/2014/main" id="{B4C7A048-5EFA-F841-8C13-E26E13A6AE63}"/>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5" name="Freeform 1086">
              <a:extLst>
                <a:ext uri="{FF2B5EF4-FFF2-40B4-BE49-F238E27FC236}">
                  <a16:creationId xmlns:a16="http://schemas.microsoft.com/office/drawing/2014/main" id="{AEB574AA-8683-A443-B9F7-0D254045C3FE}"/>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6" name="Freeform 1087">
              <a:extLst>
                <a:ext uri="{FF2B5EF4-FFF2-40B4-BE49-F238E27FC236}">
                  <a16:creationId xmlns:a16="http://schemas.microsoft.com/office/drawing/2014/main" id="{F9C1D164-EACB-FA4C-A7B6-9E26AB4B776C}"/>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3" name="Group 590">
            <a:extLst>
              <a:ext uri="{FF2B5EF4-FFF2-40B4-BE49-F238E27FC236}">
                <a16:creationId xmlns:a16="http://schemas.microsoft.com/office/drawing/2014/main" id="{0E70B6A3-FE5E-A44E-9290-B5AD07E8CD4C}"/>
              </a:ext>
            </a:extLst>
          </p:cNvPr>
          <p:cNvGrpSpPr>
            <a:grpSpLocks/>
          </p:cNvGrpSpPr>
          <p:nvPr/>
        </p:nvGrpSpPr>
        <p:grpSpPr bwMode="auto">
          <a:xfrm flipH="1">
            <a:off x="8153909" y="5504657"/>
            <a:ext cx="345630" cy="320302"/>
            <a:chOff x="2839" y="3501"/>
            <a:chExt cx="755" cy="803"/>
          </a:xfrm>
        </p:grpSpPr>
        <p:pic>
          <p:nvPicPr>
            <p:cNvPr id="384" name="Picture 591" descr="desktop_computer_stylized_medium">
              <a:extLst>
                <a:ext uri="{FF2B5EF4-FFF2-40B4-BE49-F238E27FC236}">
                  <a16:creationId xmlns:a16="http://schemas.microsoft.com/office/drawing/2014/main" id="{F2BC7D5E-BF7D-1249-AFC8-B8B0E8165A3E}"/>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5" name="Freeform 592">
              <a:extLst>
                <a:ext uri="{FF2B5EF4-FFF2-40B4-BE49-F238E27FC236}">
                  <a16:creationId xmlns:a16="http://schemas.microsoft.com/office/drawing/2014/main" id="{5BDC8880-AD2D-4C4E-B14E-AAED9CDF1B48}"/>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6" name="Group 590">
            <a:extLst>
              <a:ext uri="{FF2B5EF4-FFF2-40B4-BE49-F238E27FC236}">
                <a16:creationId xmlns:a16="http://schemas.microsoft.com/office/drawing/2014/main" id="{F4D03415-B38F-5B44-9B13-ABF6FE4BB199}"/>
              </a:ext>
            </a:extLst>
          </p:cNvPr>
          <p:cNvGrpSpPr>
            <a:grpSpLocks/>
          </p:cNvGrpSpPr>
          <p:nvPr/>
        </p:nvGrpSpPr>
        <p:grpSpPr bwMode="auto">
          <a:xfrm flipH="1">
            <a:off x="8552134" y="5526130"/>
            <a:ext cx="345630" cy="320302"/>
            <a:chOff x="2839" y="3501"/>
            <a:chExt cx="755" cy="803"/>
          </a:xfrm>
        </p:grpSpPr>
        <p:pic>
          <p:nvPicPr>
            <p:cNvPr id="387" name="Picture 591" descr="desktop_computer_stylized_medium">
              <a:extLst>
                <a:ext uri="{FF2B5EF4-FFF2-40B4-BE49-F238E27FC236}">
                  <a16:creationId xmlns:a16="http://schemas.microsoft.com/office/drawing/2014/main" id="{32EA6117-AAC5-C94D-B49B-C43DF16E6002}"/>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Freeform 592">
              <a:extLst>
                <a:ext uri="{FF2B5EF4-FFF2-40B4-BE49-F238E27FC236}">
                  <a16:creationId xmlns:a16="http://schemas.microsoft.com/office/drawing/2014/main" id="{3508017E-8AA9-D647-891A-276887DA9B44}"/>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89" name="Group 1064">
            <a:extLst>
              <a:ext uri="{FF2B5EF4-FFF2-40B4-BE49-F238E27FC236}">
                <a16:creationId xmlns:a16="http://schemas.microsoft.com/office/drawing/2014/main" id="{8D491387-EBC3-2D40-9285-1F06C1D72E08}"/>
              </a:ext>
            </a:extLst>
          </p:cNvPr>
          <p:cNvGrpSpPr>
            <a:grpSpLocks/>
          </p:cNvGrpSpPr>
          <p:nvPr/>
        </p:nvGrpSpPr>
        <p:grpSpPr bwMode="auto">
          <a:xfrm>
            <a:off x="9534746" y="5795138"/>
            <a:ext cx="319264" cy="253379"/>
            <a:chOff x="877" y="1008"/>
            <a:chExt cx="2747" cy="2591"/>
          </a:xfrm>
        </p:grpSpPr>
        <p:pic>
          <p:nvPicPr>
            <p:cNvPr id="390" name="Picture 1065" descr="antenna_stylized">
              <a:extLst>
                <a:ext uri="{FF2B5EF4-FFF2-40B4-BE49-F238E27FC236}">
                  <a16:creationId xmlns:a16="http://schemas.microsoft.com/office/drawing/2014/main" id="{E1605A46-E7E7-DA4D-A7B1-3F2BF5D0E037}"/>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877" y="1008"/>
              <a:ext cx="2725" cy="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1" name="Picture 1066" descr="laptop_keyboard">
              <a:extLst>
                <a:ext uri="{FF2B5EF4-FFF2-40B4-BE49-F238E27FC236}">
                  <a16:creationId xmlns:a16="http://schemas.microsoft.com/office/drawing/2014/main" id="{E538A48B-7DCF-524B-8A59-631429692CBD}"/>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rot="109064" flipH="1">
              <a:off x="1009" y="2586"/>
              <a:ext cx="2245" cy="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2" name="Freeform 1067">
              <a:extLst>
                <a:ext uri="{FF2B5EF4-FFF2-40B4-BE49-F238E27FC236}">
                  <a16:creationId xmlns:a16="http://schemas.microsoft.com/office/drawing/2014/main" id="{0DF72841-010E-EF4C-BF8A-912117577CBB}"/>
                </a:ext>
              </a:extLst>
            </p:cNvPr>
            <p:cNvSpPr>
              <a:spLocks/>
            </p:cNvSpPr>
            <p:nvPr/>
          </p:nvSpPr>
          <p:spPr bwMode="auto">
            <a:xfrm>
              <a:off x="1753" y="1603"/>
              <a:ext cx="1807" cy="1322"/>
            </a:xfrm>
            <a:custGeom>
              <a:avLst/>
              <a:gdLst>
                <a:gd name="T0" fmla="*/ 1 w 2982"/>
                <a:gd name="T1" fmla="*/ 0 h 2442"/>
                <a:gd name="T2" fmla="*/ 0 w 2982"/>
                <a:gd name="T3" fmla="*/ 1 h 2442"/>
                <a:gd name="T4" fmla="*/ 2 w 2982"/>
                <a:gd name="T5" fmla="*/ 1 h 2442"/>
                <a:gd name="T6" fmla="*/ 2 w 2982"/>
                <a:gd name="T7" fmla="*/ 1 h 2442"/>
                <a:gd name="T8" fmla="*/ 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3" name="Picture 1068" descr="screen">
              <a:extLst>
                <a:ext uri="{FF2B5EF4-FFF2-40B4-BE49-F238E27FC236}">
                  <a16:creationId xmlns:a16="http://schemas.microsoft.com/office/drawing/2014/main" id="{05FB75E6-02C0-C749-B8C1-6EE94751EFE8}"/>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2" y="1637"/>
              <a:ext cx="1642" cy="1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4" name="Freeform 1069">
              <a:extLst>
                <a:ext uri="{FF2B5EF4-FFF2-40B4-BE49-F238E27FC236}">
                  <a16:creationId xmlns:a16="http://schemas.microsoft.com/office/drawing/2014/main" id="{2C42E210-EA7A-7243-97B1-C77EE2476096}"/>
                </a:ext>
              </a:extLst>
            </p:cNvPr>
            <p:cNvSpPr>
              <a:spLocks/>
            </p:cNvSpPr>
            <p:nvPr/>
          </p:nvSpPr>
          <p:spPr bwMode="auto">
            <a:xfrm>
              <a:off x="2082" y="1564"/>
              <a:ext cx="1531" cy="246"/>
            </a:xfrm>
            <a:custGeom>
              <a:avLst/>
              <a:gdLst>
                <a:gd name="T0" fmla="*/ 1 w 2528"/>
                <a:gd name="T1" fmla="*/ 0 h 455"/>
                <a:gd name="T2" fmla="*/ 2 w 2528"/>
                <a:gd name="T3" fmla="*/ 1 h 455"/>
                <a:gd name="T4" fmla="*/ 2 w 2528"/>
                <a:gd name="T5" fmla="*/ 1 h 455"/>
                <a:gd name="T6" fmla="*/ 0 w 2528"/>
                <a:gd name="T7" fmla="*/ 1 h 455"/>
                <a:gd name="T8" fmla="*/ 1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5" name="Freeform 1070">
              <a:extLst>
                <a:ext uri="{FF2B5EF4-FFF2-40B4-BE49-F238E27FC236}">
                  <a16:creationId xmlns:a16="http://schemas.microsoft.com/office/drawing/2014/main" id="{020C16FB-B47C-5A40-8613-E3DA0F01335A}"/>
                </a:ext>
              </a:extLst>
            </p:cNvPr>
            <p:cNvSpPr>
              <a:spLocks/>
            </p:cNvSpPr>
            <p:nvPr/>
          </p:nvSpPr>
          <p:spPr bwMode="auto">
            <a:xfrm>
              <a:off x="1737" y="1562"/>
              <a:ext cx="425" cy="1024"/>
            </a:xfrm>
            <a:custGeom>
              <a:avLst/>
              <a:gdLst>
                <a:gd name="T0" fmla="*/ 1 w 702"/>
                <a:gd name="T1" fmla="*/ 0 h 1893"/>
                <a:gd name="T2" fmla="*/ 0 w 702"/>
                <a:gd name="T3" fmla="*/ 1 h 1893"/>
                <a:gd name="T4" fmla="*/ 1 w 702"/>
                <a:gd name="T5" fmla="*/ 1 h 1893"/>
                <a:gd name="T6" fmla="*/ 1 w 702"/>
                <a:gd name="T7" fmla="*/ 1 h 1893"/>
                <a:gd name="T8" fmla="*/ 1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6" name="Freeform 1071">
              <a:extLst>
                <a:ext uri="{FF2B5EF4-FFF2-40B4-BE49-F238E27FC236}">
                  <a16:creationId xmlns:a16="http://schemas.microsoft.com/office/drawing/2014/main" id="{B6AF1532-CB13-784D-8AF3-B5F865952BA8}"/>
                </a:ext>
              </a:extLst>
            </p:cNvPr>
            <p:cNvSpPr>
              <a:spLocks/>
            </p:cNvSpPr>
            <p:nvPr/>
          </p:nvSpPr>
          <p:spPr bwMode="auto">
            <a:xfrm>
              <a:off x="3144" y="1745"/>
              <a:ext cx="458" cy="1182"/>
            </a:xfrm>
            <a:custGeom>
              <a:avLst/>
              <a:gdLst>
                <a:gd name="T0" fmla="*/ 1 w 756"/>
                <a:gd name="T1" fmla="*/ 0 h 2184"/>
                <a:gd name="T2" fmla="*/ 1 w 756"/>
                <a:gd name="T3" fmla="*/ 1 h 2184"/>
                <a:gd name="T4" fmla="*/ 0 w 756"/>
                <a:gd name="T5" fmla="*/ 1 h 2184"/>
                <a:gd name="T6" fmla="*/ 1 w 756"/>
                <a:gd name="T7" fmla="*/ 1 h 2184"/>
                <a:gd name="T8" fmla="*/ 1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7" name="Freeform 1072">
              <a:extLst>
                <a:ext uri="{FF2B5EF4-FFF2-40B4-BE49-F238E27FC236}">
                  <a16:creationId xmlns:a16="http://schemas.microsoft.com/office/drawing/2014/main" id="{A71AE470-9F14-D044-93DB-3DCB5DBEBD96}"/>
                </a:ext>
              </a:extLst>
            </p:cNvPr>
            <p:cNvSpPr>
              <a:spLocks/>
            </p:cNvSpPr>
            <p:nvPr/>
          </p:nvSpPr>
          <p:spPr bwMode="auto">
            <a:xfrm>
              <a:off x="1732" y="2534"/>
              <a:ext cx="1680" cy="399"/>
            </a:xfrm>
            <a:custGeom>
              <a:avLst/>
              <a:gdLst>
                <a:gd name="T0" fmla="*/ 1 w 2773"/>
                <a:gd name="T1" fmla="*/ 0 h 738"/>
                <a:gd name="T2" fmla="*/ 0 w 2773"/>
                <a:gd name="T3" fmla="*/ 1 h 738"/>
                <a:gd name="T4" fmla="*/ 2 w 2773"/>
                <a:gd name="T5" fmla="*/ 1 h 738"/>
                <a:gd name="T6" fmla="*/ 2 w 2773"/>
                <a:gd name="T7" fmla="*/ 1 h 738"/>
                <a:gd name="T8" fmla="*/ 1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8" name="Freeform 1073">
              <a:extLst>
                <a:ext uri="{FF2B5EF4-FFF2-40B4-BE49-F238E27FC236}">
                  <a16:creationId xmlns:a16="http://schemas.microsoft.com/office/drawing/2014/main" id="{7753045D-9842-CC41-9B0D-EB58149EA7D3}"/>
                </a:ext>
              </a:extLst>
            </p:cNvPr>
            <p:cNvSpPr>
              <a:spLocks/>
            </p:cNvSpPr>
            <p:nvPr/>
          </p:nvSpPr>
          <p:spPr bwMode="auto">
            <a:xfrm>
              <a:off x="3195" y="1755"/>
              <a:ext cx="429" cy="1187"/>
            </a:xfrm>
            <a:custGeom>
              <a:avLst/>
              <a:gdLst>
                <a:gd name="T0" fmla="*/ 2 w 637"/>
                <a:gd name="T1" fmla="*/ 0 h 1659"/>
                <a:gd name="T2" fmla="*/ 2 w 637"/>
                <a:gd name="T3" fmla="*/ 0 h 1659"/>
                <a:gd name="T4" fmla="*/ 1 w 637"/>
                <a:gd name="T5" fmla="*/ 15 h 1659"/>
                <a:gd name="T6" fmla="*/ 0 w 637"/>
                <a:gd name="T7" fmla="*/ 15 h 1659"/>
                <a:gd name="T8" fmla="*/ 2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9" name="Freeform 1074">
              <a:extLst>
                <a:ext uri="{FF2B5EF4-FFF2-40B4-BE49-F238E27FC236}">
                  <a16:creationId xmlns:a16="http://schemas.microsoft.com/office/drawing/2014/main" id="{FB62560B-8A1D-1D4A-9C7F-3D1ED4E8CEDD}"/>
                </a:ext>
              </a:extLst>
            </p:cNvPr>
            <p:cNvSpPr>
              <a:spLocks/>
            </p:cNvSpPr>
            <p:nvPr/>
          </p:nvSpPr>
          <p:spPr bwMode="auto">
            <a:xfrm>
              <a:off x="1734" y="2587"/>
              <a:ext cx="1494" cy="394"/>
            </a:xfrm>
            <a:custGeom>
              <a:avLst/>
              <a:gdLst>
                <a:gd name="T0" fmla="*/ 0 w 2216"/>
                <a:gd name="T1" fmla="*/ 0 h 550"/>
                <a:gd name="T2" fmla="*/ 1 w 2216"/>
                <a:gd name="T3" fmla="*/ 1 h 550"/>
                <a:gd name="T4" fmla="*/ 9 w 2216"/>
                <a:gd name="T5" fmla="*/ 5 h 550"/>
                <a:gd name="T6" fmla="*/ 9 w 2216"/>
                <a:gd name="T7" fmla="*/ 4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00" name="Group 1075">
              <a:extLst>
                <a:ext uri="{FF2B5EF4-FFF2-40B4-BE49-F238E27FC236}">
                  <a16:creationId xmlns:a16="http://schemas.microsoft.com/office/drawing/2014/main" id="{954A64CB-1C45-324C-8CBE-16624C1A0B84}"/>
                </a:ext>
              </a:extLst>
            </p:cNvPr>
            <p:cNvGrpSpPr>
              <a:grpSpLocks/>
            </p:cNvGrpSpPr>
            <p:nvPr/>
          </p:nvGrpSpPr>
          <p:grpSpPr bwMode="auto">
            <a:xfrm>
              <a:off x="1709" y="3008"/>
              <a:ext cx="507" cy="234"/>
              <a:chOff x="1740" y="2642"/>
              <a:chExt cx="752" cy="327"/>
            </a:xfrm>
          </p:grpSpPr>
          <p:sp>
            <p:nvSpPr>
              <p:cNvPr id="407" name="Freeform 1076">
                <a:extLst>
                  <a:ext uri="{FF2B5EF4-FFF2-40B4-BE49-F238E27FC236}">
                    <a16:creationId xmlns:a16="http://schemas.microsoft.com/office/drawing/2014/main" id="{69DEB18E-BA65-9043-A426-C13F767151ED}"/>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8" name="Freeform 1077">
                <a:extLst>
                  <a:ext uri="{FF2B5EF4-FFF2-40B4-BE49-F238E27FC236}">
                    <a16:creationId xmlns:a16="http://schemas.microsoft.com/office/drawing/2014/main" id="{4DE24D51-7581-B14D-B3B6-84A687083206}"/>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9" name="Freeform 1078">
                <a:extLst>
                  <a:ext uri="{FF2B5EF4-FFF2-40B4-BE49-F238E27FC236}">
                    <a16:creationId xmlns:a16="http://schemas.microsoft.com/office/drawing/2014/main" id="{EFD736A0-861B-7C41-B7C6-101FA03763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0" name="Freeform 1079">
                <a:extLst>
                  <a:ext uri="{FF2B5EF4-FFF2-40B4-BE49-F238E27FC236}">
                    <a16:creationId xmlns:a16="http://schemas.microsoft.com/office/drawing/2014/main" id="{8BD7163E-D90B-7647-AEF5-5CECAFA59C37}"/>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1" name="Freeform 1080">
                <a:extLst>
                  <a:ext uri="{FF2B5EF4-FFF2-40B4-BE49-F238E27FC236}">
                    <a16:creationId xmlns:a16="http://schemas.microsoft.com/office/drawing/2014/main" id="{FC877D4D-D065-104D-8CA3-E0607A9B3F8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2" name="Freeform 1081">
                <a:extLst>
                  <a:ext uri="{FF2B5EF4-FFF2-40B4-BE49-F238E27FC236}">
                    <a16:creationId xmlns:a16="http://schemas.microsoft.com/office/drawing/2014/main" id="{BA9728F5-6BD1-104C-9953-C37CCA79F582}"/>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01" name="Freeform 1082">
              <a:extLst>
                <a:ext uri="{FF2B5EF4-FFF2-40B4-BE49-F238E27FC236}">
                  <a16:creationId xmlns:a16="http://schemas.microsoft.com/office/drawing/2014/main" id="{D3A627E4-20E1-094F-91E7-9E62C1D73A8B}"/>
                </a:ext>
              </a:extLst>
            </p:cNvPr>
            <p:cNvSpPr>
              <a:spLocks/>
            </p:cNvSpPr>
            <p:nvPr/>
          </p:nvSpPr>
          <p:spPr bwMode="auto">
            <a:xfrm>
              <a:off x="2577" y="3043"/>
              <a:ext cx="614" cy="514"/>
            </a:xfrm>
            <a:custGeom>
              <a:avLst/>
              <a:gdLst>
                <a:gd name="T0" fmla="*/ 1 w 990"/>
                <a:gd name="T1" fmla="*/ 2 h 792"/>
                <a:gd name="T2" fmla="*/ 1 w 990"/>
                <a:gd name="T3" fmla="*/ 0 h 792"/>
                <a:gd name="T4" fmla="*/ 1 w 990"/>
                <a:gd name="T5" fmla="*/ 1 h 792"/>
                <a:gd name="T6" fmla="*/ 0 w 990"/>
                <a:gd name="T7" fmla="*/ 2 h 792"/>
                <a:gd name="T8" fmla="*/ 1 w 990"/>
                <a:gd name="T9" fmla="*/ 2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2" name="Freeform 1083">
              <a:extLst>
                <a:ext uri="{FF2B5EF4-FFF2-40B4-BE49-F238E27FC236}">
                  <a16:creationId xmlns:a16="http://schemas.microsoft.com/office/drawing/2014/main" id="{DE5062C9-C70B-B74E-90B7-8B999FB4955F}"/>
                </a:ext>
              </a:extLst>
            </p:cNvPr>
            <p:cNvSpPr>
              <a:spLocks/>
            </p:cNvSpPr>
            <p:nvPr/>
          </p:nvSpPr>
          <p:spPr bwMode="auto">
            <a:xfrm>
              <a:off x="1010" y="3084"/>
              <a:ext cx="1571" cy="469"/>
            </a:xfrm>
            <a:custGeom>
              <a:avLst/>
              <a:gdLst>
                <a:gd name="T0" fmla="*/ 1 w 2532"/>
                <a:gd name="T1" fmla="*/ 0 h 723"/>
                <a:gd name="T2" fmla="*/ 1 w 2532"/>
                <a:gd name="T3" fmla="*/ 0 h 723"/>
                <a:gd name="T4" fmla="*/ 4 w 2532"/>
                <a:gd name="T5" fmla="*/ 2 h 723"/>
                <a:gd name="T6" fmla="*/ 4 w 2532"/>
                <a:gd name="T7" fmla="*/ 2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3" name="Freeform 1084">
              <a:extLst>
                <a:ext uri="{FF2B5EF4-FFF2-40B4-BE49-F238E27FC236}">
                  <a16:creationId xmlns:a16="http://schemas.microsoft.com/office/drawing/2014/main" id="{60A19E6B-9711-D44A-9A86-78531884592C}"/>
                </a:ext>
              </a:extLst>
            </p:cNvPr>
            <p:cNvSpPr>
              <a:spLocks/>
            </p:cNvSpPr>
            <p:nvPr/>
          </p:nvSpPr>
          <p:spPr bwMode="auto">
            <a:xfrm>
              <a:off x="1011" y="2998"/>
              <a:ext cx="17" cy="95"/>
            </a:xfrm>
            <a:custGeom>
              <a:avLst/>
              <a:gdLst>
                <a:gd name="T0" fmla="*/ 1 w 26"/>
                <a:gd name="T1" fmla="*/ 1 h 147"/>
                <a:gd name="T2" fmla="*/ 1 w 26"/>
                <a:gd name="T3" fmla="*/ 1 h 147"/>
                <a:gd name="T4" fmla="*/ 0 w 26"/>
                <a:gd name="T5" fmla="*/ 1 h 147"/>
                <a:gd name="T6" fmla="*/ 1 w 26"/>
                <a:gd name="T7" fmla="*/ 0 h 147"/>
                <a:gd name="T8" fmla="*/ 1 w 26"/>
                <a:gd name="T9" fmla="*/ 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4" name="Freeform 1085">
              <a:extLst>
                <a:ext uri="{FF2B5EF4-FFF2-40B4-BE49-F238E27FC236}">
                  <a16:creationId xmlns:a16="http://schemas.microsoft.com/office/drawing/2014/main" id="{DABF2084-7101-4A42-808E-03169821851D}"/>
                </a:ext>
              </a:extLst>
            </p:cNvPr>
            <p:cNvSpPr>
              <a:spLocks/>
            </p:cNvSpPr>
            <p:nvPr/>
          </p:nvSpPr>
          <p:spPr bwMode="auto">
            <a:xfrm>
              <a:off x="1012" y="2611"/>
              <a:ext cx="730" cy="393"/>
            </a:xfrm>
            <a:custGeom>
              <a:avLst/>
              <a:gdLst>
                <a:gd name="T0" fmla="*/ 1 w 1176"/>
                <a:gd name="T1" fmla="*/ 0 h 606"/>
                <a:gd name="T2" fmla="*/ 0 w 1176"/>
                <a:gd name="T3" fmla="*/ 1 h 606"/>
                <a:gd name="T4" fmla="*/ 1 w 1176"/>
                <a:gd name="T5" fmla="*/ 1 h 606"/>
                <a:gd name="T6" fmla="*/ 1 w 1176"/>
                <a:gd name="T7" fmla="*/ 1 h 606"/>
                <a:gd name="T8" fmla="*/ 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5" name="Freeform 1086">
              <a:extLst>
                <a:ext uri="{FF2B5EF4-FFF2-40B4-BE49-F238E27FC236}">
                  <a16:creationId xmlns:a16="http://schemas.microsoft.com/office/drawing/2014/main" id="{3BECAB59-402D-C44C-8F0A-AC630F6F2AAC}"/>
                </a:ext>
              </a:extLst>
            </p:cNvPr>
            <p:cNvSpPr>
              <a:spLocks/>
            </p:cNvSpPr>
            <p:nvPr/>
          </p:nvSpPr>
          <p:spPr bwMode="auto">
            <a:xfrm>
              <a:off x="1061" y="3018"/>
              <a:ext cx="1490" cy="451"/>
            </a:xfrm>
            <a:custGeom>
              <a:avLst/>
              <a:gdLst>
                <a:gd name="T0" fmla="*/ 1 w 2532"/>
                <a:gd name="T1" fmla="*/ 0 h 723"/>
                <a:gd name="T2" fmla="*/ 1 w 2532"/>
                <a:gd name="T3" fmla="*/ 0 h 723"/>
                <a:gd name="T4" fmla="*/ 1 w 2532"/>
                <a:gd name="T5" fmla="*/ 1 h 723"/>
                <a:gd name="T6" fmla="*/ 1 w 2532"/>
                <a:gd name="T7" fmla="*/ 1 h 723"/>
                <a:gd name="T8" fmla="*/ 0 w 2532"/>
                <a:gd name="T9" fmla="*/ 1 h 723"/>
                <a:gd name="T10" fmla="*/ 1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06" name="Freeform 1087">
              <a:extLst>
                <a:ext uri="{FF2B5EF4-FFF2-40B4-BE49-F238E27FC236}">
                  <a16:creationId xmlns:a16="http://schemas.microsoft.com/office/drawing/2014/main" id="{C431D1EA-39CA-5549-B407-D7CBF12DC371}"/>
                </a:ext>
              </a:extLst>
            </p:cNvPr>
            <p:cNvSpPr>
              <a:spLocks/>
            </p:cNvSpPr>
            <p:nvPr/>
          </p:nvSpPr>
          <p:spPr bwMode="auto">
            <a:xfrm flipV="1">
              <a:off x="2549" y="2986"/>
              <a:ext cx="608" cy="467"/>
            </a:xfrm>
            <a:custGeom>
              <a:avLst/>
              <a:gdLst>
                <a:gd name="T0" fmla="*/ 0 w 2532"/>
                <a:gd name="T1" fmla="*/ 0 h 723"/>
                <a:gd name="T2" fmla="*/ 0 w 2532"/>
                <a:gd name="T3" fmla="*/ 0 h 723"/>
                <a:gd name="T4" fmla="*/ 0 w 2532"/>
                <a:gd name="T5" fmla="*/ 2 h 723"/>
                <a:gd name="T6" fmla="*/ 0 w 2532"/>
                <a:gd name="T7" fmla="*/ 2 h 723"/>
                <a:gd name="T8" fmla="*/ 0 w 2532"/>
                <a:gd name="T9" fmla="*/ 1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3" name="Freeform 984">
            <a:extLst>
              <a:ext uri="{FF2B5EF4-FFF2-40B4-BE49-F238E27FC236}">
                <a16:creationId xmlns:a16="http://schemas.microsoft.com/office/drawing/2014/main" id="{EF28E360-D52F-294F-97A4-5B43A7D60CE3}"/>
              </a:ext>
            </a:extLst>
          </p:cNvPr>
          <p:cNvSpPr>
            <a:spLocks/>
          </p:cNvSpPr>
          <p:nvPr/>
        </p:nvSpPr>
        <p:spPr bwMode="auto">
          <a:xfrm>
            <a:off x="10153593" y="5636971"/>
            <a:ext cx="34049" cy="332924"/>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4" name="Freeform 986">
            <a:extLst>
              <a:ext uri="{FF2B5EF4-FFF2-40B4-BE49-F238E27FC236}">
                <a16:creationId xmlns:a16="http://schemas.microsoft.com/office/drawing/2014/main" id="{9D5E80B1-F637-9E4D-BFD5-5F5ADB827A42}"/>
              </a:ext>
            </a:extLst>
          </p:cNvPr>
          <p:cNvSpPr>
            <a:spLocks/>
          </p:cNvSpPr>
          <p:nvPr/>
        </p:nvSpPr>
        <p:spPr bwMode="auto">
          <a:xfrm>
            <a:off x="10159970" y="5656923"/>
            <a:ext cx="20333" cy="308020"/>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5" name="Freeform 987">
            <a:extLst>
              <a:ext uri="{FF2B5EF4-FFF2-40B4-BE49-F238E27FC236}">
                <a16:creationId xmlns:a16="http://schemas.microsoft.com/office/drawing/2014/main" id="{F21D56DB-F5E9-8D44-92D9-C4770361B950}"/>
              </a:ext>
            </a:extLst>
          </p:cNvPr>
          <p:cNvSpPr>
            <a:spLocks/>
          </p:cNvSpPr>
          <p:nvPr/>
        </p:nvSpPr>
        <p:spPr bwMode="auto">
          <a:xfrm>
            <a:off x="10155518" y="5812753"/>
            <a:ext cx="31643" cy="27525"/>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16" name="Rectangle 988">
            <a:extLst>
              <a:ext uri="{FF2B5EF4-FFF2-40B4-BE49-F238E27FC236}">
                <a16:creationId xmlns:a16="http://schemas.microsoft.com/office/drawing/2014/main" id="{0447DE90-707A-1F42-8981-9A87D22C1D1D}"/>
              </a:ext>
            </a:extLst>
          </p:cNvPr>
          <p:cNvSpPr>
            <a:spLocks noChangeArrowheads="1"/>
          </p:cNvSpPr>
          <p:nvPr/>
        </p:nvSpPr>
        <p:spPr bwMode="auto">
          <a:xfrm>
            <a:off x="10026299" y="5674399"/>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17" name="Group 989">
            <a:extLst>
              <a:ext uri="{FF2B5EF4-FFF2-40B4-BE49-F238E27FC236}">
                <a16:creationId xmlns:a16="http://schemas.microsoft.com/office/drawing/2014/main" id="{A6C8AE16-7445-9845-8F83-A3F851D4F042}"/>
              </a:ext>
            </a:extLst>
          </p:cNvPr>
          <p:cNvGrpSpPr>
            <a:grpSpLocks/>
          </p:cNvGrpSpPr>
          <p:nvPr/>
        </p:nvGrpSpPr>
        <p:grpSpPr bwMode="auto">
          <a:xfrm>
            <a:off x="10091149" y="5671195"/>
            <a:ext cx="69903" cy="21117"/>
            <a:chOff x="614" y="2568"/>
            <a:chExt cx="725" cy="139"/>
          </a:xfrm>
        </p:grpSpPr>
        <p:sp>
          <p:nvSpPr>
            <p:cNvPr id="418" name="AutoShape 990">
              <a:extLst>
                <a:ext uri="{FF2B5EF4-FFF2-40B4-BE49-F238E27FC236}">
                  <a16:creationId xmlns:a16="http://schemas.microsoft.com/office/drawing/2014/main" id="{5E1B1032-2F46-EF4A-B472-E7BC9E83CB4B}"/>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19" name="AutoShape 991">
              <a:extLst>
                <a:ext uri="{FF2B5EF4-FFF2-40B4-BE49-F238E27FC236}">
                  <a16:creationId xmlns:a16="http://schemas.microsoft.com/office/drawing/2014/main" id="{F24B042A-2483-8545-A723-0074F55A1DC8}"/>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0" name="Rectangle 992">
            <a:extLst>
              <a:ext uri="{FF2B5EF4-FFF2-40B4-BE49-F238E27FC236}">
                <a16:creationId xmlns:a16="http://schemas.microsoft.com/office/drawing/2014/main" id="{E881C066-69A3-D649-893B-A3C4CB9FAE81}"/>
              </a:ext>
            </a:extLst>
          </p:cNvPr>
          <p:cNvSpPr>
            <a:spLocks noChangeArrowheads="1"/>
          </p:cNvSpPr>
          <p:nvPr/>
        </p:nvSpPr>
        <p:spPr bwMode="auto">
          <a:xfrm>
            <a:off x="10027502" y="5722750"/>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1" name="Group 993">
            <a:extLst>
              <a:ext uri="{FF2B5EF4-FFF2-40B4-BE49-F238E27FC236}">
                <a16:creationId xmlns:a16="http://schemas.microsoft.com/office/drawing/2014/main" id="{2B8081F4-DBFC-C442-BDEE-DF67BF3817BC}"/>
              </a:ext>
            </a:extLst>
          </p:cNvPr>
          <p:cNvGrpSpPr>
            <a:grpSpLocks/>
          </p:cNvGrpSpPr>
          <p:nvPr/>
        </p:nvGrpSpPr>
        <p:grpSpPr bwMode="auto">
          <a:xfrm>
            <a:off x="10090909" y="5718672"/>
            <a:ext cx="69903" cy="19515"/>
            <a:chOff x="614" y="2568"/>
            <a:chExt cx="725" cy="139"/>
          </a:xfrm>
        </p:grpSpPr>
        <p:sp>
          <p:nvSpPr>
            <p:cNvPr id="422" name="AutoShape 994">
              <a:extLst>
                <a:ext uri="{FF2B5EF4-FFF2-40B4-BE49-F238E27FC236}">
                  <a16:creationId xmlns:a16="http://schemas.microsoft.com/office/drawing/2014/main" id="{B9A9624E-B9DF-9A46-B31E-DD7EFD0F21E2}"/>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3" name="AutoShape 995">
              <a:extLst>
                <a:ext uri="{FF2B5EF4-FFF2-40B4-BE49-F238E27FC236}">
                  <a16:creationId xmlns:a16="http://schemas.microsoft.com/office/drawing/2014/main" id="{642F554B-5A88-A44B-AAB6-61F7D5A17F6A}"/>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4" name="Rectangle 996">
            <a:extLst>
              <a:ext uri="{FF2B5EF4-FFF2-40B4-BE49-F238E27FC236}">
                <a16:creationId xmlns:a16="http://schemas.microsoft.com/office/drawing/2014/main" id="{2F7E8752-11E5-3642-90E6-5285D40EA469}"/>
              </a:ext>
            </a:extLst>
          </p:cNvPr>
          <p:cNvSpPr>
            <a:spLocks noChangeArrowheads="1"/>
          </p:cNvSpPr>
          <p:nvPr/>
        </p:nvSpPr>
        <p:spPr bwMode="auto">
          <a:xfrm>
            <a:off x="10027502" y="5771101"/>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5" name="Rectangle 997">
            <a:extLst>
              <a:ext uri="{FF2B5EF4-FFF2-40B4-BE49-F238E27FC236}">
                <a16:creationId xmlns:a16="http://schemas.microsoft.com/office/drawing/2014/main" id="{C884D5C3-FF18-F04A-B4E2-7E02117C03FE}"/>
              </a:ext>
            </a:extLst>
          </p:cNvPr>
          <p:cNvSpPr>
            <a:spLocks noChangeArrowheads="1"/>
          </p:cNvSpPr>
          <p:nvPr/>
        </p:nvSpPr>
        <p:spPr bwMode="auto">
          <a:xfrm>
            <a:off x="10028705" y="5814938"/>
            <a:ext cx="71949" cy="6845"/>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26" name="Group 998">
            <a:extLst>
              <a:ext uri="{FF2B5EF4-FFF2-40B4-BE49-F238E27FC236}">
                <a16:creationId xmlns:a16="http://schemas.microsoft.com/office/drawing/2014/main" id="{D321F228-396F-C44B-AA64-15D0F1B6CEFB}"/>
              </a:ext>
            </a:extLst>
          </p:cNvPr>
          <p:cNvGrpSpPr>
            <a:grpSpLocks/>
          </p:cNvGrpSpPr>
          <p:nvPr/>
        </p:nvGrpSpPr>
        <p:grpSpPr bwMode="auto">
          <a:xfrm>
            <a:off x="10089465" y="5810860"/>
            <a:ext cx="70024" cy="21991"/>
            <a:chOff x="614" y="2568"/>
            <a:chExt cx="725" cy="139"/>
          </a:xfrm>
        </p:grpSpPr>
        <p:sp>
          <p:nvSpPr>
            <p:cNvPr id="427" name="AutoShape 999">
              <a:extLst>
                <a:ext uri="{FF2B5EF4-FFF2-40B4-BE49-F238E27FC236}">
                  <a16:creationId xmlns:a16="http://schemas.microsoft.com/office/drawing/2014/main" id="{849EBD72-C779-B442-B144-4C92B9E79F20}"/>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28" name="AutoShape 1000">
              <a:extLst>
                <a:ext uri="{FF2B5EF4-FFF2-40B4-BE49-F238E27FC236}">
                  <a16:creationId xmlns:a16="http://schemas.microsoft.com/office/drawing/2014/main" id="{D93FB61F-FF29-F24D-8788-4165F508316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29" name="Freeform 1001">
            <a:extLst>
              <a:ext uri="{FF2B5EF4-FFF2-40B4-BE49-F238E27FC236}">
                <a16:creationId xmlns:a16="http://schemas.microsoft.com/office/drawing/2014/main" id="{A40EEA2E-A801-414B-8FBC-BBC009ECE19B}"/>
              </a:ext>
            </a:extLst>
          </p:cNvPr>
          <p:cNvSpPr>
            <a:spLocks/>
          </p:cNvSpPr>
          <p:nvPr/>
        </p:nvSpPr>
        <p:spPr bwMode="auto">
          <a:xfrm>
            <a:off x="10156000" y="5771101"/>
            <a:ext cx="31643" cy="27380"/>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30" name="Group 1002">
            <a:extLst>
              <a:ext uri="{FF2B5EF4-FFF2-40B4-BE49-F238E27FC236}">
                <a16:creationId xmlns:a16="http://schemas.microsoft.com/office/drawing/2014/main" id="{F068EC4B-78B0-B24C-99A7-F96D6C86A2B9}"/>
              </a:ext>
            </a:extLst>
          </p:cNvPr>
          <p:cNvGrpSpPr>
            <a:grpSpLocks/>
          </p:cNvGrpSpPr>
          <p:nvPr/>
        </p:nvGrpSpPr>
        <p:grpSpPr bwMode="auto">
          <a:xfrm>
            <a:off x="10089946" y="5767169"/>
            <a:ext cx="70024" cy="20243"/>
            <a:chOff x="614" y="2568"/>
            <a:chExt cx="725" cy="139"/>
          </a:xfrm>
        </p:grpSpPr>
        <p:sp>
          <p:nvSpPr>
            <p:cNvPr id="431" name="AutoShape 1003">
              <a:extLst>
                <a:ext uri="{FF2B5EF4-FFF2-40B4-BE49-F238E27FC236}">
                  <a16:creationId xmlns:a16="http://schemas.microsoft.com/office/drawing/2014/main" id="{76307DFD-7DBD-DD4D-8615-A8A8D15D8233}"/>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2" name="AutoShape 1004">
              <a:extLst>
                <a:ext uri="{FF2B5EF4-FFF2-40B4-BE49-F238E27FC236}">
                  <a16:creationId xmlns:a16="http://schemas.microsoft.com/office/drawing/2014/main" id="{B5EA7410-FCB5-3C42-A74F-F566ABFADDB8}"/>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33" name="Rectangle 1005">
            <a:extLst>
              <a:ext uri="{FF2B5EF4-FFF2-40B4-BE49-F238E27FC236}">
                <a16:creationId xmlns:a16="http://schemas.microsoft.com/office/drawing/2014/main" id="{10238275-C02A-F74A-A765-B593C055F724}"/>
              </a:ext>
            </a:extLst>
          </p:cNvPr>
          <p:cNvSpPr>
            <a:spLocks noChangeArrowheads="1"/>
          </p:cNvSpPr>
          <p:nvPr/>
        </p:nvSpPr>
        <p:spPr bwMode="auto">
          <a:xfrm>
            <a:off x="10150946" y="5636388"/>
            <a:ext cx="8422" cy="33277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4" name="Freeform 1006">
            <a:extLst>
              <a:ext uri="{FF2B5EF4-FFF2-40B4-BE49-F238E27FC236}">
                <a16:creationId xmlns:a16="http://schemas.microsoft.com/office/drawing/2014/main" id="{81D6D301-6C77-C64B-B2D0-382D840AA7FC}"/>
              </a:ext>
            </a:extLst>
          </p:cNvPr>
          <p:cNvSpPr>
            <a:spLocks/>
          </p:cNvSpPr>
          <p:nvPr/>
        </p:nvSpPr>
        <p:spPr bwMode="auto">
          <a:xfrm>
            <a:off x="10158887" y="5720566"/>
            <a:ext cx="28515" cy="31020"/>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5" name="Freeform 1007">
            <a:extLst>
              <a:ext uri="{FF2B5EF4-FFF2-40B4-BE49-F238E27FC236}">
                <a16:creationId xmlns:a16="http://schemas.microsoft.com/office/drawing/2014/main" id="{6966CA35-6F7B-6C4F-AEE3-078FED56DF20}"/>
              </a:ext>
            </a:extLst>
          </p:cNvPr>
          <p:cNvSpPr>
            <a:spLocks/>
          </p:cNvSpPr>
          <p:nvPr/>
        </p:nvSpPr>
        <p:spPr bwMode="auto">
          <a:xfrm>
            <a:off x="10159248" y="5672943"/>
            <a:ext cx="29357" cy="34953"/>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6" name="Oval 1008">
            <a:extLst>
              <a:ext uri="{FF2B5EF4-FFF2-40B4-BE49-F238E27FC236}">
                <a16:creationId xmlns:a16="http://schemas.microsoft.com/office/drawing/2014/main" id="{2CFA9381-C4F6-8A4A-BCBB-312388656716}"/>
              </a:ext>
            </a:extLst>
          </p:cNvPr>
          <p:cNvSpPr>
            <a:spLocks noChangeArrowheads="1"/>
          </p:cNvSpPr>
          <p:nvPr/>
        </p:nvSpPr>
        <p:spPr bwMode="auto">
          <a:xfrm>
            <a:off x="10183311" y="5954166"/>
            <a:ext cx="6016" cy="1383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7" name="Freeform 1009">
            <a:extLst>
              <a:ext uri="{FF2B5EF4-FFF2-40B4-BE49-F238E27FC236}">
                <a16:creationId xmlns:a16="http://schemas.microsoft.com/office/drawing/2014/main" id="{B30AEBEB-78E1-754E-BA64-FEE706BFF392}"/>
              </a:ext>
            </a:extLst>
          </p:cNvPr>
          <p:cNvSpPr>
            <a:spLocks/>
          </p:cNvSpPr>
          <p:nvPr/>
        </p:nvSpPr>
        <p:spPr bwMode="auto">
          <a:xfrm>
            <a:off x="10157684" y="5954603"/>
            <a:ext cx="29477" cy="29127"/>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8" name="AutoShape 1010">
            <a:extLst>
              <a:ext uri="{FF2B5EF4-FFF2-40B4-BE49-F238E27FC236}">
                <a16:creationId xmlns:a16="http://schemas.microsoft.com/office/drawing/2014/main" id="{F2779901-7D8F-784A-8E8D-397036700A71}"/>
              </a:ext>
            </a:extLst>
          </p:cNvPr>
          <p:cNvSpPr>
            <a:spLocks noChangeArrowheads="1"/>
          </p:cNvSpPr>
          <p:nvPr/>
        </p:nvSpPr>
        <p:spPr bwMode="auto">
          <a:xfrm>
            <a:off x="10017877" y="5963487"/>
            <a:ext cx="143898" cy="21845"/>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39" name="AutoShape 1011">
            <a:extLst>
              <a:ext uri="{FF2B5EF4-FFF2-40B4-BE49-F238E27FC236}">
                <a16:creationId xmlns:a16="http://schemas.microsoft.com/office/drawing/2014/main" id="{87A8BD55-4166-4643-A7DA-52B9D36F3801}"/>
              </a:ext>
            </a:extLst>
          </p:cNvPr>
          <p:cNvSpPr>
            <a:spLocks noChangeArrowheads="1"/>
          </p:cNvSpPr>
          <p:nvPr/>
        </p:nvSpPr>
        <p:spPr bwMode="auto">
          <a:xfrm>
            <a:off x="10026299" y="5969166"/>
            <a:ext cx="128257" cy="11505"/>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0" name="Oval 1012">
            <a:extLst>
              <a:ext uri="{FF2B5EF4-FFF2-40B4-BE49-F238E27FC236}">
                <a16:creationId xmlns:a16="http://schemas.microsoft.com/office/drawing/2014/main" id="{0F991E83-25F4-2549-B34F-7A98472010D7}"/>
              </a:ext>
            </a:extLst>
          </p:cNvPr>
          <p:cNvSpPr>
            <a:spLocks noChangeArrowheads="1"/>
          </p:cNvSpPr>
          <p:nvPr/>
        </p:nvSpPr>
        <p:spPr bwMode="auto">
          <a:xfrm>
            <a:off x="10038210"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1" name="Oval 1013">
            <a:extLst>
              <a:ext uri="{FF2B5EF4-FFF2-40B4-BE49-F238E27FC236}">
                <a16:creationId xmlns:a16="http://schemas.microsoft.com/office/drawing/2014/main" id="{01F6513A-F015-D94A-929C-75D48673F75A}"/>
              </a:ext>
            </a:extLst>
          </p:cNvPr>
          <p:cNvSpPr>
            <a:spLocks noChangeArrowheads="1"/>
          </p:cNvSpPr>
          <p:nvPr/>
        </p:nvSpPr>
        <p:spPr bwMode="auto">
          <a:xfrm>
            <a:off x="10059867" y="5920815"/>
            <a:ext cx="19130" cy="20680"/>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2" name="Oval 1014">
            <a:extLst>
              <a:ext uri="{FF2B5EF4-FFF2-40B4-BE49-F238E27FC236}">
                <a16:creationId xmlns:a16="http://schemas.microsoft.com/office/drawing/2014/main" id="{DF2F1710-E7DF-7E48-A534-44E42CD00502}"/>
              </a:ext>
            </a:extLst>
          </p:cNvPr>
          <p:cNvSpPr>
            <a:spLocks noChangeArrowheads="1"/>
          </p:cNvSpPr>
          <p:nvPr/>
        </p:nvSpPr>
        <p:spPr bwMode="auto">
          <a:xfrm>
            <a:off x="10080201" y="5920815"/>
            <a:ext cx="19130" cy="20680"/>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43" name="Rectangle 1015">
            <a:extLst>
              <a:ext uri="{FF2B5EF4-FFF2-40B4-BE49-F238E27FC236}">
                <a16:creationId xmlns:a16="http://schemas.microsoft.com/office/drawing/2014/main" id="{328DCBC9-32E9-FD44-B2CF-3BC801D59B6C}"/>
              </a:ext>
            </a:extLst>
          </p:cNvPr>
          <p:cNvSpPr>
            <a:spLocks noChangeArrowheads="1"/>
          </p:cNvSpPr>
          <p:nvPr/>
        </p:nvSpPr>
        <p:spPr bwMode="auto">
          <a:xfrm>
            <a:off x="10129410" y="5841444"/>
            <a:ext cx="9625" cy="110538"/>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47" name="Group 590">
            <a:extLst>
              <a:ext uri="{FF2B5EF4-FFF2-40B4-BE49-F238E27FC236}">
                <a16:creationId xmlns:a16="http://schemas.microsoft.com/office/drawing/2014/main" id="{CCAB7625-FEE3-BB4A-97C1-EF1CC2679904}"/>
              </a:ext>
            </a:extLst>
          </p:cNvPr>
          <p:cNvGrpSpPr>
            <a:grpSpLocks/>
          </p:cNvGrpSpPr>
          <p:nvPr/>
        </p:nvGrpSpPr>
        <p:grpSpPr bwMode="auto">
          <a:xfrm flipH="1">
            <a:off x="7773981" y="5281060"/>
            <a:ext cx="345630" cy="320302"/>
            <a:chOff x="2839" y="3501"/>
            <a:chExt cx="755" cy="803"/>
          </a:xfrm>
        </p:grpSpPr>
        <p:pic>
          <p:nvPicPr>
            <p:cNvPr id="451" name="Picture 591" descr="desktop_computer_stylized_medium">
              <a:extLst>
                <a:ext uri="{FF2B5EF4-FFF2-40B4-BE49-F238E27FC236}">
                  <a16:creationId xmlns:a16="http://schemas.microsoft.com/office/drawing/2014/main" id="{FC71EB74-5BE7-7A48-B637-5058D8494691}"/>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2" name="Freeform 592">
              <a:extLst>
                <a:ext uri="{FF2B5EF4-FFF2-40B4-BE49-F238E27FC236}">
                  <a16:creationId xmlns:a16="http://schemas.microsoft.com/office/drawing/2014/main" id="{B9007CC0-7362-AE4E-9B5B-742E3046FEF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46" name="Group 652">
            <a:extLst>
              <a:ext uri="{FF2B5EF4-FFF2-40B4-BE49-F238E27FC236}">
                <a16:creationId xmlns:a16="http://schemas.microsoft.com/office/drawing/2014/main" id="{84B474B2-2AC4-EC40-9EA0-B5E48CE68CBD}"/>
              </a:ext>
            </a:extLst>
          </p:cNvPr>
          <p:cNvGrpSpPr>
            <a:grpSpLocks/>
          </p:cNvGrpSpPr>
          <p:nvPr/>
        </p:nvGrpSpPr>
        <p:grpSpPr bwMode="auto">
          <a:xfrm>
            <a:off x="7750224" y="1859725"/>
            <a:ext cx="415925" cy="385763"/>
            <a:chOff x="2751" y="1851"/>
            <a:chExt cx="462" cy="478"/>
          </a:xfrm>
        </p:grpSpPr>
        <p:pic>
          <p:nvPicPr>
            <p:cNvPr id="453" name="Picture 653" descr="iphone_stylized_small">
              <a:extLst>
                <a:ext uri="{FF2B5EF4-FFF2-40B4-BE49-F238E27FC236}">
                  <a16:creationId xmlns:a16="http://schemas.microsoft.com/office/drawing/2014/main" id="{34A94CEC-DE5F-E64D-A5B4-F04DB32319EA}"/>
                </a:ext>
              </a:extLst>
            </p:cNvPr>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2928" y="1922"/>
              <a:ext cx="15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4" name="Picture 654" descr="antenna_radiation_stylized">
              <a:extLst>
                <a:ext uri="{FF2B5EF4-FFF2-40B4-BE49-F238E27FC236}">
                  <a16:creationId xmlns:a16="http://schemas.microsoft.com/office/drawing/2014/main" id="{67C4AABE-F80E-F846-A0E8-D555DE64EBB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751" y="1851"/>
              <a:ext cx="462"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3" name="Group 950">
            <a:extLst>
              <a:ext uri="{FF2B5EF4-FFF2-40B4-BE49-F238E27FC236}">
                <a16:creationId xmlns:a16="http://schemas.microsoft.com/office/drawing/2014/main" id="{BF16D25A-05F2-BD48-8851-FCCC3771B7E8}"/>
              </a:ext>
            </a:extLst>
          </p:cNvPr>
          <p:cNvGrpSpPr>
            <a:grpSpLocks/>
          </p:cNvGrpSpPr>
          <p:nvPr/>
        </p:nvGrpSpPr>
        <p:grpSpPr bwMode="auto">
          <a:xfrm>
            <a:off x="10253990" y="5273951"/>
            <a:ext cx="177192" cy="330833"/>
            <a:chOff x="4140" y="429"/>
            <a:chExt cx="1425" cy="2396"/>
          </a:xfrm>
        </p:grpSpPr>
        <p:sp>
          <p:nvSpPr>
            <p:cNvPr id="324" name="Freeform 951">
              <a:extLst>
                <a:ext uri="{FF2B5EF4-FFF2-40B4-BE49-F238E27FC236}">
                  <a16:creationId xmlns:a16="http://schemas.microsoft.com/office/drawing/2014/main" id="{72C50429-8235-E440-B0F8-ADCFAC748511}"/>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5" name="Rectangle 952">
              <a:extLst>
                <a:ext uri="{FF2B5EF4-FFF2-40B4-BE49-F238E27FC236}">
                  <a16:creationId xmlns:a16="http://schemas.microsoft.com/office/drawing/2014/main" id="{C8289D20-20EF-CE4A-B82D-CC6F98B220CD}"/>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26" name="Freeform 953">
              <a:extLst>
                <a:ext uri="{FF2B5EF4-FFF2-40B4-BE49-F238E27FC236}">
                  <a16:creationId xmlns:a16="http://schemas.microsoft.com/office/drawing/2014/main" id="{512EE24C-2BC1-5A45-B541-28FAD55222BB}"/>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7" name="Freeform 954">
              <a:extLst>
                <a:ext uri="{FF2B5EF4-FFF2-40B4-BE49-F238E27FC236}">
                  <a16:creationId xmlns:a16="http://schemas.microsoft.com/office/drawing/2014/main" id="{CC26DF50-FD02-994D-80F7-4CD21CC31FDE}"/>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Rectangle 955">
              <a:extLst>
                <a:ext uri="{FF2B5EF4-FFF2-40B4-BE49-F238E27FC236}">
                  <a16:creationId xmlns:a16="http://schemas.microsoft.com/office/drawing/2014/main" id="{12D5F885-EEB6-EA49-8F16-8E65F7B568A3}"/>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29" name="Group 956">
              <a:extLst>
                <a:ext uri="{FF2B5EF4-FFF2-40B4-BE49-F238E27FC236}">
                  <a16:creationId xmlns:a16="http://schemas.microsoft.com/office/drawing/2014/main" id="{4819CF1A-CAA2-2445-BACA-6333C67700FA}"/>
                </a:ext>
              </a:extLst>
            </p:cNvPr>
            <p:cNvGrpSpPr>
              <a:grpSpLocks/>
            </p:cNvGrpSpPr>
            <p:nvPr/>
          </p:nvGrpSpPr>
          <p:grpSpPr bwMode="auto">
            <a:xfrm>
              <a:off x="4749" y="668"/>
              <a:ext cx="581" cy="145"/>
              <a:chOff x="614" y="2568"/>
              <a:chExt cx="725" cy="139"/>
            </a:xfrm>
          </p:grpSpPr>
          <p:sp>
            <p:nvSpPr>
              <p:cNvPr id="354" name="AutoShape 957">
                <a:extLst>
                  <a:ext uri="{FF2B5EF4-FFF2-40B4-BE49-F238E27FC236}">
                    <a16:creationId xmlns:a16="http://schemas.microsoft.com/office/drawing/2014/main" id="{F403CAA7-7575-5B45-9B26-74060E67EDD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5" name="AutoShape 958">
                <a:extLst>
                  <a:ext uri="{FF2B5EF4-FFF2-40B4-BE49-F238E27FC236}">
                    <a16:creationId xmlns:a16="http://schemas.microsoft.com/office/drawing/2014/main" id="{E7C03107-B3D4-E74B-8026-51FC5FB4C97E}"/>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0" name="Rectangle 959">
              <a:extLst>
                <a:ext uri="{FF2B5EF4-FFF2-40B4-BE49-F238E27FC236}">
                  <a16:creationId xmlns:a16="http://schemas.microsoft.com/office/drawing/2014/main" id="{8C82FD14-8B3E-4C45-BA2F-1D536922BBF8}"/>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1" name="Group 960">
              <a:extLst>
                <a:ext uri="{FF2B5EF4-FFF2-40B4-BE49-F238E27FC236}">
                  <a16:creationId xmlns:a16="http://schemas.microsoft.com/office/drawing/2014/main" id="{848EC42A-6B0F-D74E-99AF-9287D4319DF2}"/>
                </a:ext>
              </a:extLst>
            </p:cNvPr>
            <p:cNvGrpSpPr>
              <a:grpSpLocks/>
            </p:cNvGrpSpPr>
            <p:nvPr/>
          </p:nvGrpSpPr>
          <p:grpSpPr bwMode="auto">
            <a:xfrm>
              <a:off x="4747" y="994"/>
              <a:ext cx="581" cy="134"/>
              <a:chOff x="614" y="2568"/>
              <a:chExt cx="725" cy="139"/>
            </a:xfrm>
          </p:grpSpPr>
          <p:sp>
            <p:nvSpPr>
              <p:cNvPr id="352" name="AutoShape 961">
                <a:extLst>
                  <a:ext uri="{FF2B5EF4-FFF2-40B4-BE49-F238E27FC236}">
                    <a16:creationId xmlns:a16="http://schemas.microsoft.com/office/drawing/2014/main" id="{5837F05C-C8FD-5D48-B46A-FAF46F8F6D0B}"/>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3" name="AutoShape 962">
                <a:extLst>
                  <a:ext uri="{FF2B5EF4-FFF2-40B4-BE49-F238E27FC236}">
                    <a16:creationId xmlns:a16="http://schemas.microsoft.com/office/drawing/2014/main" id="{85884ACD-1556-C049-9208-BBD38D4BCBC0}"/>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2" name="Rectangle 963">
              <a:extLst>
                <a:ext uri="{FF2B5EF4-FFF2-40B4-BE49-F238E27FC236}">
                  <a16:creationId xmlns:a16="http://schemas.microsoft.com/office/drawing/2014/main" id="{BB3BDCEC-6ABC-7E44-B9C4-70680B6560C5}"/>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3" name="Rectangle 964">
              <a:extLst>
                <a:ext uri="{FF2B5EF4-FFF2-40B4-BE49-F238E27FC236}">
                  <a16:creationId xmlns:a16="http://schemas.microsoft.com/office/drawing/2014/main" id="{BF659529-BF75-D64D-A398-3F5F02E8D6F0}"/>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334" name="Group 965">
              <a:extLst>
                <a:ext uri="{FF2B5EF4-FFF2-40B4-BE49-F238E27FC236}">
                  <a16:creationId xmlns:a16="http://schemas.microsoft.com/office/drawing/2014/main" id="{08EED94E-296E-6944-AB01-4E0F74CF6006}"/>
                </a:ext>
              </a:extLst>
            </p:cNvPr>
            <p:cNvGrpSpPr>
              <a:grpSpLocks/>
            </p:cNvGrpSpPr>
            <p:nvPr/>
          </p:nvGrpSpPr>
          <p:grpSpPr bwMode="auto">
            <a:xfrm>
              <a:off x="4735" y="1627"/>
              <a:ext cx="582" cy="151"/>
              <a:chOff x="614" y="2568"/>
              <a:chExt cx="725" cy="139"/>
            </a:xfrm>
          </p:grpSpPr>
          <p:sp>
            <p:nvSpPr>
              <p:cNvPr id="350" name="AutoShape 966">
                <a:extLst>
                  <a:ext uri="{FF2B5EF4-FFF2-40B4-BE49-F238E27FC236}">
                    <a16:creationId xmlns:a16="http://schemas.microsoft.com/office/drawing/2014/main" id="{E45BC691-EDAB-5043-B974-6931BF4A1A74}"/>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51" name="AutoShape 967">
                <a:extLst>
                  <a:ext uri="{FF2B5EF4-FFF2-40B4-BE49-F238E27FC236}">
                    <a16:creationId xmlns:a16="http://schemas.microsoft.com/office/drawing/2014/main" id="{BC4BCC73-0226-7344-A90F-A319311EB05E}"/>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5" name="Freeform 968">
              <a:extLst>
                <a:ext uri="{FF2B5EF4-FFF2-40B4-BE49-F238E27FC236}">
                  <a16:creationId xmlns:a16="http://schemas.microsoft.com/office/drawing/2014/main" id="{4D3CB3E6-04E9-DD42-A1E2-B9CFDE5F4080}"/>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6" name="Group 969">
              <a:extLst>
                <a:ext uri="{FF2B5EF4-FFF2-40B4-BE49-F238E27FC236}">
                  <a16:creationId xmlns:a16="http://schemas.microsoft.com/office/drawing/2014/main" id="{D3A85C8F-5C9D-004C-BED1-826FD6B7538B}"/>
                </a:ext>
              </a:extLst>
            </p:cNvPr>
            <p:cNvGrpSpPr>
              <a:grpSpLocks/>
            </p:cNvGrpSpPr>
            <p:nvPr/>
          </p:nvGrpSpPr>
          <p:grpSpPr bwMode="auto">
            <a:xfrm>
              <a:off x="4739" y="1327"/>
              <a:ext cx="582" cy="139"/>
              <a:chOff x="614" y="2568"/>
              <a:chExt cx="725" cy="139"/>
            </a:xfrm>
          </p:grpSpPr>
          <p:sp>
            <p:nvSpPr>
              <p:cNvPr id="348" name="AutoShape 970">
                <a:extLst>
                  <a:ext uri="{FF2B5EF4-FFF2-40B4-BE49-F238E27FC236}">
                    <a16:creationId xmlns:a16="http://schemas.microsoft.com/office/drawing/2014/main" id="{61DC189F-D857-CE49-9706-A99AFD074139}"/>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9" name="AutoShape 971">
                <a:extLst>
                  <a:ext uri="{FF2B5EF4-FFF2-40B4-BE49-F238E27FC236}">
                    <a16:creationId xmlns:a16="http://schemas.microsoft.com/office/drawing/2014/main" id="{8FED6611-7057-CD45-9474-CA215533CFCA}"/>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37" name="Rectangle 972">
              <a:extLst>
                <a:ext uri="{FF2B5EF4-FFF2-40B4-BE49-F238E27FC236}">
                  <a16:creationId xmlns:a16="http://schemas.microsoft.com/office/drawing/2014/main" id="{043E3E2C-723D-CA49-8604-B8FA4FD29217}"/>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38" name="Freeform 973">
              <a:extLst>
                <a:ext uri="{FF2B5EF4-FFF2-40B4-BE49-F238E27FC236}">
                  <a16:creationId xmlns:a16="http://schemas.microsoft.com/office/drawing/2014/main" id="{A7D59DBF-B240-2743-8F05-CD66521792A4}"/>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Freeform 974">
              <a:extLst>
                <a:ext uri="{FF2B5EF4-FFF2-40B4-BE49-F238E27FC236}">
                  <a16:creationId xmlns:a16="http://schemas.microsoft.com/office/drawing/2014/main" id="{782758E0-5FA1-2541-8957-4820DA264444}"/>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0" name="Oval 975">
              <a:extLst>
                <a:ext uri="{FF2B5EF4-FFF2-40B4-BE49-F238E27FC236}">
                  <a16:creationId xmlns:a16="http://schemas.microsoft.com/office/drawing/2014/main" id="{E43434A9-1771-1841-B10D-00C68B13FB31}"/>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1" name="Freeform 976">
              <a:extLst>
                <a:ext uri="{FF2B5EF4-FFF2-40B4-BE49-F238E27FC236}">
                  <a16:creationId xmlns:a16="http://schemas.microsoft.com/office/drawing/2014/main" id="{7F3BC29B-77D4-0345-BC99-5EBDE517864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AutoShape 977">
              <a:extLst>
                <a:ext uri="{FF2B5EF4-FFF2-40B4-BE49-F238E27FC236}">
                  <a16:creationId xmlns:a16="http://schemas.microsoft.com/office/drawing/2014/main" id="{AB8C4D5D-D558-0E48-B735-10A1700F94AB}"/>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3" name="AutoShape 978">
              <a:extLst>
                <a:ext uri="{FF2B5EF4-FFF2-40B4-BE49-F238E27FC236}">
                  <a16:creationId xmlns:a16="http://schemas.microsoft.com/office/drawing/2014/main" id="{A52E34C3-2A4E-6E43-AEAD-80E9029E9F40}"/>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4" name="Oval 979">
              <a:extLst>
                <a:ext uri="{FF2B5EF4-FFF2-40B4-BE49-F238E27FC236}">
                  <a16:creationId xmlns:a16="http://schemas.microsoft.com/office/drawing/2014/main" id="{CF996EB8-B8AF-1645-81FB-5C4480FC1083}"/>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5" name="Oval 980">
              <a:extLst>
                <a:ext uri="{FF2B5EF4-FFF2-40B4-BE49-F238E27FC236}">
                  <a16:creationId xmlns:a16="http://schemas.microsoft.com/office/drawing/2014/main" id="{6ABBF416-3D25-A54A-B9CB-9BC7B8D8BD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6" name="Oval 981">
              <a:extLst>
                <a:ext uri="{FF2B5EF4-FFF2-40B4-BE49-F238E27FC236}">
                  <a16:creationId xmlns:a16="http://schemas.microsoft.com/office/drawing/2014/main" id="{BEBFB614-43B9-5A4B-8E5D-794244BE125E}"/>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347" name="Rectangle 982">
              <a:extLst>
                <a:ext uri="{FF2B5EF4-FFF2-40B4-BE49-F238E27FC236}">
                  <a16:creationId xmlns:a16="http://schemas.microsoft.com/office/drawing/2014/main" id="{C5CE1C8E-4047-8540-B7FB-EBAB3DBC646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484" name="Group 950">
            <a:extLst>
              <a:ext uri="{FF2B5EF4-FFF2-40B4-BE49-F238E27FC236}">
                <a16:creationId xmlns:a16="http://schemas.microsoft.com/office/drawing/2014/main" id="{7CEBBAF6-579E-3943-B1EB-BB883618D6D9}"/>
              </a:ext>
            </a:extLst>
          </p:cNvPr>
          <p:cNvGrpSpPr>
            <a:grpSpLocks/>
          </p:cNvGrpSpPr>
          <p:nvPr/>
        </p:nvGrpSpPr>
        <p:grpSpPr bwMode="auto">
          <a:xfrm>
            <a:off x="10002508" y="5616400"/>
            <a:ext cx="214974" cy="403920"/>
            <a:chOff x="4140" y="429"/>
            <a:chExt cx="1425" cy="2396"/>
          </a:xfrm>
        </p:grpSpPr>
        <p:sp>
          <p:nvSpPr>
            <p:cNvPr id="485" name="Freeform 951">
              <a:extLst>
                <a:ext uri="{FF2B5EF4-FFF2-40B4-BE49-F238E27FC236}">
                  <a16:creationId xmlns:a16="http://schemas.microsoft.com/office/drawing/2014/main" id="{984581C6-7CED-A042-809F-11066F04B55E}"/>
                </a:ext>
              </a:extLst>
            </p:cNvPr>
            <p:cNvSpPr>
              <a:spLocks/>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Rectangle 952">
              <a:extLst>
                <a:ext uri="{FF2B5EF4-FFF2-40B4-BE49-F238E27FC236}">
                  <a16:creationId xmlns:a16="http://schemas.microsoft.com/office/drawing/2014/main" id="{0E0A78D4-7C3B-2143-AE69-FA504AD75E5E}"/>
                </a:ext>
              </a:extLst>
            </p:cNvPr>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87" name="Freeform 953">
              <a:extLst>
                <a:ext uri="{FF2B5EF4-FFF2-40B4-BE49-F238E27FC236}">
                  <a16:creationId xmlns:a16="http://schemas.microsoft.com/office/drawing/2014/main" id="{B0C7F238-A8B7-7443-8BA5-8939FF6B5572}"/>
                </a:ext>
              </a:extLst>
            </p:cNvPr>
            <p:cNvSpPr>
              <a:spLocks/>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Freeform 954">
              <a:extLst>
                <a:ext uri="{FF2B5EF4-FFF2-40B4-BE49-F238E27FC236}">
                  <a16:creationId xmlns:a16="http://schemas.microsoft.com/office/drawing/2014/main" id="{6F90FD17-11E4-EE4F-AF2F-7122C053E0C1}"/>
                </a:ext>
              </a:extLst>
            </p:cNvPr>
            <p:cNvSpPr>
              <a:spLocks/>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Rectangle 955">
              <a:extLst>
                <a:ext uri="{FF2B5EF4-FFF2-40B4-BE49-F238E27FC236}">
                  <a16:creationId xmlns:a16="http://schemas.microsoft.com/office/drawing/2014/main" id="{53A75298-B138-094F-9787-1B231F48063D}"/>
                </a:ext>
              </a:extLst>
            </p:cNvPr>
            <p:cNvSpPr>
              <a:spLocks noChangeArrowheads="1"/>
            </p:cNvSpPr>
            <p:nvPr/>
          </p:nvSpPr>
          <p:spPr bwMode="auto">
            <a:xfrm>
              <a:off x="4210" y="690"/>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0" name="Group 956">
              <a:extLst>
                <a:ext uri="{FF2B5EF4-FFF2-40B4-BE49-F238E27FC236}">
                  <a16:creationId xmlns:a16="http://schemas.microsoft.com/office/drawing/2014/main" id="{AD456B50-CD82-6F4C-9CF1-09ABBC571C85}"/>
                </a:ext>
              </a:extLst>
            </p:cNvPr>
            <p:cNvGrpSpPr>
              <a:grpSpLocks/>
            </p:cNvGrpSpPr>
            <p:nvPr/>
          </p:nvGrpSpPr>
          <p:grpSpPr bwMode="auto">
            <a:xfrm>
              <a:off x="4749" y="668"/>
              <a:ext cx="581" cy="145"/>
              <a:chOff x="614" y="2568"/>
              <a:chExt cx="725" cy="139"/>
            </a:xfrm>
          </p:grpSpPr>
          <p:sp>
            <p:nvSpPr>
              <p:cNvPr id="515" name="AutoShape 957">
                <a:extLst>
                  <a:ext uri="{FF2B5EF4-FFF2-40B4-BE49-F238E27FC236}">
                    <a16:creationId xmlns:a16="http://schemas.microsoft.com/office/drawing/2014/main" id="{4C074F81-A723-5F4E-9479-CE1CDCFBCB88}"/>
                  </a:ext>
                </a:extLst>
              </p:cNvPr>
              <p:cNvSpPr>
                <a:spLocks noChangeArrowheads="1"/>
              </p:cNvSpPr>
              <p:nvPr/>
            </p:nvSpPr>
            <p:spPr bwMode="auto">
              <a:xfrm>
                <a:off x="613" y="2566"/>
                <a:ext cx="721" cy="14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6" name="AutoShape 958">
                <a:extLst>
                  <a:ext uri="{FF2B5EF4-FFF2-40B4-BE49-F238E27FC236}">
                    <a16:creationId xmlns:a16="http://schemas.microsoft.com/office/drawing/2014/main" id="{4DE71513-1E1D-B644-992C-AE6AB0DB1197}"/>
                  </a:ext>
                </a:extLst>
              </p:cNvPr>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1" name="Rectangle 959">
              <a:extLst>
                <a:ext uri="{FF2B5EF4-FFF2-40B4-BE49-F238E27FC236}">
                  <a16:creationId xmlns:a16="http://schemas.microsoft.com/office/drawing/2014/main" id="{05D448DB-B3CB-C64D-8C4B-72D790DFFD42}"/>
                </a:ext>
              </a:extLst>
            </p:cNvPr>
            <p:cNvSpPr>
              <a:spLocks noChangeArrowheads="1"/>
            </p:cNvSpPr>
            <p:nvPr/>
          </p:nvSpPr>
          <p:spPr bwMode="auto">
            <a:xfrm>
              <a:off x="4220" y="1022"/>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2" name="Group 960">
              <a:extLst>
                <a:ext uri="{FF2B5EF4-FFF2-40B4-BE49-F238E27FC236}">
                  <a16:creationId xmlns:a16="http://schemas.microsoft.com/office/drawing/2014/main" id="{9CDEBDA5-A066-D749-B9E9-47DB05253D32}"/>
                </a:ext>
              </a:extLst>
            </p:cNvPr>
            <p:cNvGrpSpPr>
              <a:grpSpLocks/>
            </p:cNvGrpSpPr>
            <p:nvPr/>
          </p:nvGrpSpPr>
          <p:grpSpPr bwMode="auto">
            <a:xfrm>
              <a:off x="4747" y="994"/>
              <a:ext cx="581" cy="134"/>
              <a:chOff x="614" y="2568"/>
              <a:chExt cx="725" cy="139"/>
            </a:xfrm>
          </p:grpSpPr>
          <p:sp>
            <p:nvSpPr>
              <p:cNvPr id="513" name="AutoShape 961">
                <a:extLst>
                  <a:ext uri="{FF2B5EF4-FFF2-40B4-BE49-F238E27FC236}">
                    <a16:creationId xmlns:a16="http://schemas.microsoft.com/office/drawing/2014/main" id="{8E73CA32-EF58-EA45-A4FE-37E560EBE8C6}"/>
                  </a:ext>
                </a:extLst>
              </p:cNvPr>
              <p:cNvSpPr>
                <a:spLocks noChangeArrowheads="1"/>
              </p:cNvSpPr>
              <p:nvPr/>
            </p:nvSpPr>
            <p:spPr bwMode="auto">
              <a:xfrm>
                <a:off x="615" y="2564"/>
                <a:ext cx="721" cy="139"/>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4" name="AutoShape 962">
                <a:extLst>
                  <a:ext uri="{FF2B5EF4-FFF2-40B4-BE49-F238E27FC236}">
                    <a16:creationId xmlns:a16="http://schemas.microsoft.com/office/drawing/2014/main" id="{2E2C05F9-1F42-CF46-83F8-339E874CF6FB}"/>
                  </a:ext>
                </a:extLst>
              </p:cNvPr>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3" name="Rectangle 963">
              <a:extLst>
                <a:ext uri="{FF2B5EF4-FFF2-40B4-BE49-F238E27FC236}">
                  <a16:creationId xmlns:a16="http://schemas.microsoft.com/office/drawing/2014/main" id="{D2B5715C-9E55-D04D-BD32-A700B9DCC1E1}"/>
                </a:ext>
              </a:extLst>
            </p:cNvPr>
            <p:cNvSpPr>
              <a:spLocks noChangeArrowheads="1"/>
            </p:cNvSpPr>
            <p:nvPr/>
          </p:nvSpPr>
          <p:spPr bwMode="auto">
            <a:xfrm>
              <a:off x="4220" y="1354"/>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4" name="Rectangle 964">
              <a:extLst>
                <a:ext uri="{FF2B5EF4-FFF2-40B4-BE49-F238E27FC236}">
                  <a16:creationId xmlns:a16="http://schemas.microsoft.com/office/drawing/2014/main" id="{3A8FF8A7-C248-1B42-80FA-051974D95224}"/>
                </a:ext>
              </a:extLst>
            </p:cNvPr>
            <p:cNvSpPr>
              <a:spLocks noChangeArrowheads="1"/>
            </p:cNvSpPr>
            <p:nvPr/>
          </p:nvSpPr>
          <p:spPr bwMode="auto">
            <a:xfrm>
              <a:off x="4230" y="1655"/>
              <a:ext cx="598" cy="47"/>
            </a:xfrm>
            <a:prstGeom prst="rect">
              <a:avLst/>
            </a:prstGeom>
            <a:solidFill>
              <a:schemeClr val="tx1"/>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495" name="Group 965">
              <a:extLst>
                <a:ext uri="{FF2B5EF4-FFF2-40B4-BE49-F238E27FC236}">
                  <a16:creationId xmlns:a16="http://schemas.microsoft.com/office/drawing/2014/main" id="{8E71E5B0-A3F5-D344-B255-99112EB195F7}"/>
                </a:ext>
              </a:extLst>
            </p:cNvPr>
            <p:cNvGrpSpPr>
              <a:grpSpLocks/>
            </p:cNvGrpSpPr>
            <p:nvPr/>
          </p:nvGrpSpPr>
          <p:grpSpPr bwMode="auto">
            <a:xfrm>
              <a:off x="4735" y="1627"/>
              <a:ext cx="582" cy="151"/>
              <a:chOff x="614" y="2568"/>
              <a:chExt cx="725" cy="139"/>
            </a:xfrm>
          </p:grpSpPr>
          <p:sp>
            <p:nvSpPr>
              <p:cNvPr id="511" name="AutoShape 966">
                <a:extLst>
                  <a:ext uri="{FF2B5EF4-FFF2-40B4-BE49-F238E27FC236}">
                    <a16:creationId xmlns:a16="http://schemas.microsoft.com/office/drawing/2014/main" id="{A2F22898-EA39-FB4D-B255-ABCB1B7C1663}"/>
                  </a:ext>
                </a:extLst>
              </p:cNvPr>
              <p:cNvSpPr>
                <a:spLocks noChangeArrowheads="1"/>
              </p:cNvSpPr>
              <p:nvPr/>
            </p:nvSpPr>
            <p:spPr bwMode="auto">
              <a:xfrm>
                <a:off x="618" y="2586"/>
                <a:ext cx="720" cy="12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2" name="AutoShape 967">
                <a:extLst>
                  <a:ext uri="{FF2B5EF4-FFF2-40B4-BE49-F238E27FC236}">
                    <a16:creationId xmlns:a16="http://schemas.microsoft.com/office/drawing/2014/main" id="{FBF034BA-270B-6F40-B57B-8A19ABF2818D}"/>
                  </a:ext>
                </a:extLst>
              </p:cNvPr>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6" name="Freeform 968">
              <a:extLst>
                <a:ext uri="{FF2B5EF4-FFF2-40B4-BE49-F238E27FC236}">
                  <a16:creationId xmlns:a16="http://schemas.microsoft.com/office/drawing/2014/main" id="{C6616798-D999-124B-8365-0FF6B1AC6B22}"/>
                </a:ext>
              </a:extLst>
            </p:cNvPr>
            <p:cNvSpPr>
              <a:spLocks/>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7" name="Group 969">
              <a:extLst>
                <a:ext uri="{FF2B5EF4-FFF2-40B4-BE49-F238E27FC236}">
                  <a16:creationId xmlns:a16="http://schemas.microsoft.com/office/drawing/2014/main" id="{0D2B7299-399C-9748-80B1-8B82EA570848}"/>
                </a:ext>
              </a:extLst>
            </p:cNvPr>
            <p:cNvGrpSpPr>
              <a:grpSpLocks/>
            </p:cNvGrpSpPr>
            <p:nvPr/>
          </p:nvGrpSpPr>
          <p:grpSpPr bwMode="auto">
            <a:xfrm>
              <a:off x="4739" y="1327"/>
              <a:ext cx="582" cy="139"/>
              <a:chOff x="614" y="2568"/>
              <a:chExt cx="725" cy="139"/>
            </a:xfrm>
          </p:grpSpPr>
          <p:sp>
            <p:nvSpPr>
              <p:cNvPr id="509" name="AutoShape 970">
                <a:extLst>
                  <a:ext uri="{FF2B5EF4-FFF2-40B4-BE49-F238E27FC236}">
                    <a16:creationId xmlns:a16="http://schemas.microsoft.com/office/drawing/2014/main" id="{791F8FFE-36CE-5D47-899C-7B6F5471D9AF}"/>
                  </a:ext>
                </a:extLst>
              </p:cNvPr>
              <p:cNvSpPr>
                <a:spLocks noChangeArrowheads="1"/>
              </p:cNvSpPr>
              <p:nvPr/>
            </p:nvSpPr>
            <p:spPr bwMode="auto">
              <a:xfrm>
                <a:off x="613" y="2571"/>
                <a:ext cx="732" cy="134"/>
              </a:xfrm>
              <a:prstGeom prst="roundRect">
                <a:avLst>
                  <a:gd name="adj" fmla="val 50000"/>
                </a:avLst>
              </a:pr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10" name="AutoShape 971">
                <a:extLst>
                  <a:ext uri="{FF2B5EF4-FFF2-40B4-BE49-F238E27FC236}">
                    <a16:creationId xmlns:a16="http://schemas.microsoft.com/office/drawing/2014/main" id="{96614370-C84C-644E-AF93-94853FD47AF1}"/>
                  </a:ext>
                </a:extLst>
              </p:cNvPr>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498" name="Rectangle 972">
              <a:extLst>
                <a:ext uri="{FF2B5EF4-FFF2-40B4-BE49-F238E27FC236}">
                  <a16:creationId xmlns:a16="http://schemas.microsoft.com/office/drawing/2014/main" id="{3024E21F-4580-974D-A923-DBF7106EF158}"/>
                </a:ext>
              </a:extLst>
            </p:cNvPr>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499" name="Freeform 973">
              <a:extLst>
                <a:ext uri="{FF2B5EF4-FFF2-40B4-BE49-F238E27FC236}">
                  <a16:creationId xmlns:a16="http://schemas.microsoft.com/office/drawing/2014/main" id="{355CC750-A436-114A-B13D-15B18BE0099A}"/>
                </a:ext>
              </a:extLst>
            </p:cNvPr>
            <p:cNvSpPr>
              <a:spLocks/>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0" name="Freeform 974">
              <a:extLst>
                <a:ext uri="{FF2B5EF4-FFF2-40B4-BE49-F238E27FC236}">
                  <a16:creationId xmlns:a16="http://schemas.microsoft.com/office/drawing/2014/main" id="{D88AEB08-419C-994D-B9AF-2D260494D178}"/>
                </a:ext>
              </a:extLst>
            </p:cNvPr>
            <p:cNvSpPr>
              <a:spLocks/>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Oval 975">
              <a:extLst>
                <a:ext uri="{FF2B5EF4-FFF2-40B4-BE49-F238E27FC236}">
                  <a16:creationId xmlns:a16="http://schemas.microsoft.com/office/drawing/2014/main" id="{A70DC3D0-7F41-FB4E-BF25-4A8051E0D90D}"/>
                </a:ext>
              </a:extLst>
            </p:cNvPr>
            <p:cNvSpPr>
              <a:spLocks noChangeArrowheads="1"/>
            </p:cNvSpPr>
            <p:nvPr/>
          </p:nvSpPr>
          <p:spPr bwMode="auto">
            <a:xfrm>
              <a:off x="5515" y="2611"/>
              <a:ext cx="50" cy="95"/>
            </a:xfrm>
            <a:prstGeom prst="ellipse">
              <a:avLst/>
            </a:pr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2" name="Freeform 976">
              <a:extLst>
                <a:ext uri="{FF2B5EF4-FFF2-40B4-BE49-F238E27FC236}">
                  <a16:creationId xmlns:a16="http://schemas.microsoft.com/office/drawing/2014/main" id="{00011472-61BE-7D4E-BF36-C4C4F0A5D727}"/>
                </a:ext>
              </a:extLst>
            </p:cNvPr>
            <p:cNvSpPr>
              <a:spLocks/>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AutoShape 977">
              <a:extLst>
                <a:ext uri="{FF2B5EF4-FFF2-40B4-BE49-F238E27FC236}">
                  <a16:creationId xmlns:a16="http://schemas.microsoft.com/office/drawing/2014/main" id="{369D2889-1BFC-A340-B67F-54F258D6F1F5}"/>
                </a:ext>
              </a:extLst>
            </p:cNvPr>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4" name="AutoShape 978">
              <a:extLst>
                <a:ext uri="{FF2B5EF4-FFF2-40B4-BE49-F238E27FC236}">
                  <a16:creationId xmlns:a16="http://schemas.microsoft.com/office/drawing/2014/main" id="{CEFA09E5-3186-4445-AD94-60C0E15196AC}"/>
                </a:ext>
              </a:extLst>
            </p:cNvPr>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5" name="Oval 979">
              <a:extLst>
                <a:ext uri="{FF2B5EF4-FFF2-40B4-BE49-F238E27FC236}">
                  <a16:creationId xmlns:a16="http://schemas.microsoft.com/office/drawing/2014/main" id="{9AFADA62-C3CB-594F-8048-88710642763B}"/>
                </a:ext>
              </a:extLst>
            </p:cNvPr>
            <p:cNvSpPr>
              <a:spLocks noChangeArrowheads="1"/>
            </p:cNvSpPr>
            <p:nvPr/>
          </p:nvSpPr>
          <p:spPr bwMode="auto">
            <a:xfrm>
              <a:off x="4309"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6" name="Oval 980">
              <a:extLst>
                <a:ext uri="{FF2B5EF4-FFF2-40B4-BE49-F238E27FC236}">
                  <a16:creationId xmlns:a16="http://schemas.microsoft.com/office/drawing/2014/main" id="{C82FFABC-4C4C-6243-9D2D-3C99FBC51814}"/>
                </a:ext>
              </a:extLst>
            </p:cNvPr>
            <p:cNvSpPr>
              <a:spLocks noChangeArrowheads="1"/>
            </p:cNvSpPr>
            <p:nvPr/>
          </p:nvSpPr>
          <p:spPr bwMode="auto">
            <a:xfrm>
              <a:off x="4489" y="2382"/>
              <a:ext cx="159" cy="142"/>
            </a:xfrm>
            <a:prstGeom prst="ellipse">
              <a:avLst/>
            </a:pr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1800" b="0" i="0" u="none" strike="noStrike" kern="1200" cap="none" spc="0" normalizeH="0" baseline="0" noProof="0" dirty="0">
                <a:ln>
                  <a:noFill/>
                </a:ln>
                <a:solidFill>
                  <a:srgbClr val="FF0000"/>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7" name="Oval 981">
              <a:extLst>
                <a:ext uri="{FF2B5EF4-FFF2-40B4-BE49-F238E27FC236}">
                  <a16:creationId xmlns:a16="http://schemas.microsoft.com/office/drawing/2014/main" id="{C0EFDD4D-FB5A-6D4E-97DD-CFA89D4A9696}"/>
                </a:ext>
              </a:extLst>
            </p:cNvPr>
            <p:cNvSpPr>
              <a:spLocks noChangeArrowheads="1"/>
            </p:cNvSpPr>
            <p:nvPr/>
          </p:nvSpPr>
          <p:spPr bwMode="auto">
            <a:xfrm>
              <a:off x="4658" y="2382"/>
              <a:ext cx="159" cy="142"/>
            </a:xfrm>
            <a:prstGeom prst="ellipse">
              <a:avLst/>
            </a:prstGeom>
            <a:solidFill>
              <a:srgbClr val="33CC33"/>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508" name="Rectangle 982">
              <a:extLst>
                <a:ext uri="{FF2B5EF4-FFF2-40B4-BE49-F238E27FC236}">
                  <a16:creationId xmlns:a16="http://schemas.microsoft.com/office/drawing/2014/main" id="{99A1B872-581F-BE49-AADF-3A6775C166D0}"/>
                </a:ext>
              </a:extLst>
            </p:cNvPr>
            <p:cNvSpPr>
              <a:spLocks noChangeArrowheads="1"/>
            </p:cNvSpPr>
            <p:nvPr/>
          </p:nvSpPr>
          <p:spPr bwMode="auto">
            <a:xfrm>
              <a:off x="5067" y="1837"/>
              <a:ext cx="80" cy="759"/>
            </a:xfrm>
            <a:prstGeom prst="rect">
              <a:avLst/>
            </a:prstGeom>
            <a:solidFill>
              <a:srgbClr val="292929"/>
            </a:solidFill>
            <a:ln w="9525">
              <a:solidFill>
                <a:schemeClr val="tx1"/>
              </a:solidFill>
              <a:miter lim="800000"/>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grpSp>
        <p:nvGrpSpPr>
          <p:cNvPr id="193" name="Group 192">
            <a:extLst>
              <a:ext uri="{FF2B5EF4-FFF2-40B4-BE49-F238E27FC236}">
                <a16:creationId xmlns:a16="http://schemas.microsoft.com/office/drawing/2014/main" id="{E38FF4C3-D0A2-D548-89C0-C35D3E53032F}"/>
              </a:ext>
            </a:extLst>
          </p:cNvPr>
          <p:cNvGrpSpPr/>
          <p:nvPr/>
        </p:nvGrpSpPr>
        <p:grpSpPr>
          <a:xfrm>
            <a:off x="9098788" y="3956624"/>
            <a:ext cx="367224" cy="240304"/>
            <a:chOff x="7493876" y="2774731"/>
            <a:chExt cx="1481958" cy="894622"/>
          </a:xfrm>
        </p:grpSpPr>
        <p:sp>
          <p:nvSpPr>
            <p:cNvPr id="194" name="Freeform 193">
              <a:extLst>
                <a:ext uri="{FF2B5EF4-FFF2-40B4-BE49-F238E27FC236}">
                  <a16:creationId xmlns:a16="http://schemas.microsoft.com/office/drawing/2014/main" id="{027716F5-6A2D-404B-ADB2-50CDACB0206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95" name="Oval 194">
              <a:extLst>
                <a:ext uri="{FF2B5EF4-FFF2-40B4-BE49-F238E27FC236}">
                  <a16:creationId xmlns:a16="http://schemas.microsoft.com/office/drawing/2014/main" id="{C3297389-072E-FE41-B64F-4D54440AB368}"/>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96" name="Group 195">
              <a:extLst>
                <a:ext uri="{FF2B5EF4-FFF2-40B4-BE49-F238E27FC236}">
                  <a16:creationId xmlns:a16="http://schemas.microsoft.com/office/drawing/2014/main" id="{36323224-311B-EE47-BE36-F2BE4EA6BC7F}"/>
                </a:ext>
              </a:extLst>
            </p:cNvPr>
            <p:cNvGrpSpPr/>
            <p:nvPr/>
          </p:nvGrpSpPr>
          <p:grpSpPr>
            <a:xfrm>
              <a:off x="7713663" y="2848339"/>
              <a:ext cx="1042107" cy="425543"/>
              <a:chOff x="7786941" y="2884917"/>
              <a:chExt cx="897649" cy="353919"/>
            </a:xfrm>
          </p:grpSpPr>
          <p:sp>
            <p:nvSpPr>
              <p:cNvPr id="197" name="Freeform 196">
                <a:extLst>
                  <a:ext uri="{FF2B5EF4-FFF2-40B4-BE49-F238E27FC236}">
                    <a16:creationId xmlns:a16="http://schemas.microsoft.com/office/drawing/2014/main" id="{BD802D6F-DAFD-DC41-83D1-DF0F4A2A794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8" name="Freeform 197">
                <a:extLst>
                  <a:ext uri="{FF2B5EF4-FFF2-40B4-BE49-F238E27FC236}">
                    <a16:creationId xmlns:a16="http://schemas.microsoft.com/office/drawing/2014/main" id="{2CE211BA-1FF8-2548-A6C8-5CD1E12C3E1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9" name="Freeform 198">
                <a:extLst>
                  <a:ext uri="{FF2B5EF4-FFF2-40B4-BE49-F238E27FC236}">
                    <a16:creationId xmlns:a16="http://schemas.microsoft.com/office/drawing/2014/main" id="{D363DDD6-C621-F146-B8DA-4A9DDE186BE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0" name="Freeform 199">
                <a:extLst>
                  <a:ext uri="{FF2B5EF4-FFF2-40B4-BE49-F238E27FC236}">
                    <a16:creationId xmlns:a16="http://schemas.microsoft.com/office/drawing/2014/main" id="{BB3402A2-EE9C-A240-899D-8BDF14CF432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17" name="Group 216">
            <a:extLst>
              <a:ext uri="{FF2B5EF4-FFF2-40B4-BE49-F238E27FC236}">
                <a16:creationId xmlns:a16="http://schemas.microsoft.com/office/drawing/2014/main" id="{5123C752-3FFB-E84D-9E48-DBC9A9F48F37}"/>
              </a:ext>
            </a:extLst>
          </p:cNvPr>
          <p:cNvGrpSpPr/>
          <p:nvPr/>
        </p:nvGrpSpPr>
        <p:grpSpPr>
          <a:xfrm>
            <a:off x="9601554" y="3999763"/>
            <a:ext cx="367224" cy="240304"/>
            <a:chOff x="7493876" y="2774731"/>
            <a:chExt cx="1481958" cy="894622"/>
          </a:xfrm>
        </p:grpSpPr>
        <p:sp>
          <p:nvSpPr>
            <p:cNvPr id="218" name="Freeform 217">
              <a:extLst>
                <a:ext uri="{FF2B5EF4-FFF2-40B4-BE49-F238E27FC236}">
                  <a16:creationId xmlns:a16="http://schemas.microsoft.com/office/drawing/2014/main" id="{D524F684-301C-7542-A0A4-37573182739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19" name="Oval 218">
              <a:extLst>
                <a:ext uri="{FF2B5EF4-FFF2-40B4-BE49-F238E27FC236}">
                  <a16:creationId xmlns:a16="http://schemas.microsoft.com/office/drawing/2014/main" id="{9BF20040-D9C8-B74E-BC0D-F15797752EA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0" name="Group 219">
              <a:extLst>
                <a:ext uri="{FF2B5EF4-FFF2-40B4-BE49-F238E27FC236}">
                  <a16:creationId xmlns:a16="http://schemas.microsoft.com/office/drawing/2014/main" id="{79553B03-2EF0-1445-BD4E-875D98E58492}"/>
                </a:ext>
              </a:extLst>
            </p:cNvPr>
            <p:cNvGrpSpPr/>
            <p:nvPr/>
          </p:nvGrpSpPr>
          <p:grpSpPr>
            <a:xfrm>
              <a:off x="7713663" y="2848339"/>
              <a:ext cx="1042107" cy="425543"/>
              <a:chOff x="7786941" y="2884917"/>
              <a:chExt cx="897649" cy="353919"/>
            </a:xfrm>
          </p:grpSpPr>
          <p:sp>
            <p:nvSpPr>
              <p:cNvPr id="221" name="Freeform 220">
                <a:extLst>
                  <a:ext uri="{FF2B5EF4-FFF2-40B4-BE49-F238E27FC236}">
                    <a16:creationId xmlns:a16="http://schemas.microsoft.com/office/drawing/2014/main" id="{DAB927EA-DECF-FE4A-BE5D-802F016FB194}"/>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3" name="Freeform 222">
                <a:extLst>
                  <a:ext uri="{FF2B5EF4-FFF2-40B4-BE49-F238E27FC236}">
                    <a16:creationId xmlns:a16="http://schemas.microsoft.com/office/drawing/2014/main" id="{2414339B-8AC7-2444-AC70-285A203D11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4" name="Freeform 223">
                <a:extLst>
                  <a:ext uri="{FF2B5EF4-FFF2-40B4-BE49-F238E27FC236}">
                    <a16:creationId xmlns:a16="http://schemas.microsoft.com/office/drawing/2014/main" id="{AEF6DCDC-2F65-B349-B551-DC3FACF6D57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2" name="Freeform 221">
                <a:extLst>
                  <a:ext uri="{FF2B5EF4-FFF2-40B4-BE49-F238E27FC236}">
                    <a16:creationId xmlns:a16="http://schemas.microsoft.com/office/drawing/2014/main" id="{8F1EA0F6-ACA7-C443-A514-F770A383688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45" name="Group 144">
            <a:extLst>
              <a:ext uri="{FF2B5EF4-FFF2-40B4-BE49-F238E27FC236}">
                <a16:creationId xmlns:a16="http://schemas.microsoft.com/office/drawing/2014/main" id="{8ECEC947-F5C8-414B-A56E-EBE5DFFEDB1C}"/>
              </a:ext>
            </a:extLst>
          </p:cNvPr>
          <p:cNvGrpSpPr/>
          <p:nvPr/>
        </p:nvGrpSpPr>
        <p:grpSpPr>
          <a:xfrm>
            <a:off x="8050070" y="3965994"/>
            <a:ext cx="354986" cy="175668"/>
            <a:chOff x="7493876" y="2774731"/>
            <a:chExt cx="1481958" cy="894622"/>
          </a:xfrm>
        </p:grpSpPr>
        <p:sp>
          <p:nvSpPr>
            <p:cNvPr id="146" name="Freeform 145">
              <a:extLst>
                <a:ext uri="{FF2B5EF4-FFF2-40B4-BE49-F238E27FC236}">
                  <a16:creationId xmlns:a16="http://schemas.microsoft.com/office/drawing/2014/main" id="{86294923-1C02-5240-95DE-EA2186392E22}"/>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47" name="Oval 146">
              <a:extLst>
                <a:ext uri="{FF2B5EF4-FFF2-40B4-BE49-F238E27FC236}">
                  <a16:creationId xmlns:a16="http://schemas.microsoft.com/office/drawing/2014/main" id="{2AB3674D-1CCE-274D-BF8E-CEFECF766B32}"/>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48" name="Group 147">
              <a:extLst>
                <a:ext uri="{FF2B5EF4-FFF2-40B4-BE49-F238E27FC236}">
                  <a16:creationId xmlns:a16="http://schemas.microsoft.com/office/drawing/2014/main" id="{86166535-C584-C14C-9137-7498CC96E8FD}"/>
                </a:ext>
              </a:extLst>
            </p:cNvPr>
            <p:cNvGrpSpPr/>
            <p:nvPr/>
          </p:nvGrpSpPr>
          <p:grpSpPr>
            <a:xfrm>
              <a:off x="7713663" y="2848339"/>
              <a:ext cx="1042107" cy="425543"/>
              <a:chOff x="7786941" y="2884917"/>
              <a:chExt cx="897649" cy="353919"/>
            </a:xfrm>
          </p:grpSpPr>
          <p:sp>
            <p:nvSpPr>
              <p:cNvPr id="149" name="Freeform 148">
                <a:extLst>
                  <a:ext uri="{FF2B5EF4-FFF2-40B4-BE49-F238E27FC236}">
                    <a16:creationId xmlns:a16="http://schemas.microsoft.com/office/drawing/2014/main" id="{17514CA1-86B8-BA44-B4A0-0CEB1F62C2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0" name="Freeform 149">
                <a:extLst>
                  <a:ext uri="{FF2B5EF4-FFF2-40B4-BE49-F238E27FC236}">
                    <a16:creationId xmlns:a16="http://schemas.microsoft.com/office/drawing/2014/main" id="{8D28E726-BB5D-5644-9E9D-DEEB2E0B1FF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1" name="Freeform 150">
                <a:extLst>
                  <a:ext uri="{FF2B5EF4-FFF2-40B4-BE49-F238E27FC236}">
                    <a16:creationId xmlns:a16="http://schemas.microsoft.com/office/drawing/2014/main" id="{BDE8E149-5BA9-CB4C-9AC6-1EED7308D87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2" name="Freeform 151">
                <a:extLst>
                  <a:ext uri="{FF2B5EF4-FFF2-40B4-BE49-F238E27FC236}">
                    <a16:creationId xmlns:a16="http://schemas.microsoft.com/office/drawing/2014/main" id="{BAF1B228-D777-8846-8B1B-6476F6C2AA6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3" name="Group 232">
            <a:extLst>
              <a:ext uri="{FF2B5EF4-FFF2-40B4-BE49-F238E27FC236}">
                <a16:creationId xmlns:a16="http://schemas.microsoft.com/office/drawing/2014/main" id="{A8973B1E-A991-8E45-9FF7-7AF7F179E328}"/>
              </a:ext>
            </a:extLst>
          </p:cNvPr>
          <p:cNvGrpSpPr/>
          <p:nvPr/>
        </p:nvGrpSpPr>
        <p:grpSpPr>
          <a:xfrm>
            <a:off x="9247893" y="4775686"/>
            <a:ext cx="393760" cy="218578"/>
            <a:chOff x="7493876" y="2774731"/>
            <a:chExt cx="1481958" cy="894622"/>
          </a:xfrm>
        </p:grpSpPr>
        <p:sp>
          <p:nvSpPr>
            <p:cNvPr id="234" name="Freeform 233">
              <a:extLst>
                <a:ext uri="{FF2B5EF4-FFF2-40B4-BE49-F238E27FC236}">
                  <a16:creationId xmlns:a16="http://schemas.microsoft.com/office/drawing/2014/main" id="{5A098E30-A66F-FA4D-9EE8-C0C83DE6D506}"/>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5" name="Oval 234">
              <a:extLst>
                <a:ext uri="{FF2B5EF4-FFF2-40B4-BE49-F238E27FC236}">
                  <a16:creationId xmlns:a16="http://schemas.microsoft.com/office/drawing/2014/main" id="{051367D4-C1D9-AF45-9A24-031126A6294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6" name="Group 235">
              <a:extLst>
                <a:ext uri="{FF2B5EF4-FFF2-40B4-BE49-F238E27FC236}">
                  <a16:creationId xmlns:a16="http://schemas.microsoft.com/office/drawing/2014/main" id="{8C4167F2-26A6-0A41-9F23-581BB1D6E53B}"/>
                </a:ext>
              </a:extLst>
            </p:cNvPr>
            <p:cNvGrpSpPr/>
            <p:nvPr/>
          </p:nvGrpSpPr>
          <p:grpSpPr>
            <a:xfrm>
              <a:off x="7713663" y="2848339"/>
              <a:ext cx="1042107" cy="425543"/>
              <a:chOff x="7786941" y="2884917"/>
              <a:chExt cx="897649" cy="353919"/>
            </a:xfrm>
          </p:grpSpPr>
          <p:sp>
            <p:nvSpPr>
              <p:cNvPr id="237" name="Freeform 236">
                <a:extLst>
                  <a:ext uri="{FF2B5EF4-FFF2-40B4-BE49-F238E27FC236}">
                    <a16:creationId xmlns:a16="http://schemas.microsoft.com/office/drawing/2014/main" id="{8AABD328-91C1-C94D-8CB5-66F9CC0DC001}"/>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8" name="Freeform 237">
                <a:extLst>
                  <a:ext uri="{FF2B5EF4-FFF2-40B4-BE49-F238E27FC236}">
                    <a16:creationId xmlns:a16="http://schemas.microsoft.com/office/drawing/2014/main" id="{23CBCA43-9398-E043-A20B-00567B73DB89}"/>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9" name="Freeform 238">
                <a:extLst>
                  <a:ext uri="{FF2B5EF4-FFF2-40B4-BE49-F238E27FC236}">
                    <a16:creationId xmlns:a16="http://schemas.microsoft.com/office/drawing/2014/main" id="{06C3D6EF-A0CB-F34C-9C57-9FA04035028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0" name="Freeform 239">
                <a:extLst>
                  <a:ext uri="{FF2B5EF4-FFF2-40B4-BE49-F238E27FC236}">
                    <a16:creationId xmlns:a16="http://schemas.microsoft.com/office/drawing/2014/main" id="{66D08B47-1DCF-994C-84EE-6C7E588A1D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05" name="Group 104">
            <a:extLst>
              <a:ext uri="{FF2B5EF4-FFF2-40B4-BE49-F238E27FC236}">
                <a16:creationId xmlns:a16="http://schemas.microsoft.com/office/drawing/2014/main" id="{EEFE641A-589B-7942-BC31-34CA4265ECA8}"/>
              </a:ext>
            </a:extLst>
          </p:cNvPr>
          <p:cNvGrpSpPr/>
          <p:nvPr/>
        </p:nvGrpSpPr>
        <p:grpSpPr>
          <a:xfrm>
            <a:off x="9783558" y="4989983"/>
            <a:ext cx="393760" cy="218578"/>
            <a:chOff x="7493876" y="2774731"/>
            <a:chExt cx="1481958" cy="894622"/>
          </a:xfrm>
        </p:grpSpPr>
        <p:sp>
          <p:nvSpPr>
            <p:cNvPr id="106" name="Freeform 105">
              <a:extLst>
                <a:ext uri="{FF2B5EF4-FFF2-40B4-BE49-F238E27FC236}">
                  <a16:creationId xmlns:a16="http://schemas.microsoft.com/office/drawing/2014/main" id="{236DE3EE-811C-674F-9142-302E5E9C5593}"/>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07" name="Oval 106">
              <a:extLst>
                <a:ext uri="{FF2B5EF4-FFF2-40B4-BE49-F238E27FC236}">
                  <a16:creationId xmlns:a16="http://schemas.microsoft.com/office/drawing/2014/main" id="{1800B155-CF25-D24C-9B92-B08AAAB8313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08" name="Group 107">
              <a:extLst>
                <a:ext uri="{FF2B5EF4-FFF2-40B4-BE49-F238E27FC236}">
                  <a16:creationId xmlns:a16="http://schemas.microsoft.com/office/drawing/2014/main" id="{B0AEF1A2-025A-BC41-A84F-2DC3E058332F}"/>
                </a:ext>
              </a:extLst>
            </p:cNvPr>
            <p:cNvGrpSpPr/>
            <p:nvPr/>
          </p:nvGrpSpPr>
          <p:grpSpPr>
            <a:xfrm>
              <a:off x="7713663" y="2848339"/>
              <a:ext cx="1042107" cy="425543"/>
              <a:chOff x="7786941" y="2884917"/>
              <a:chExt cx="897649" cy="353919"/>
            </a:xfrm>
          </p:grpSpPr>
          <p:sp>
            <p:nvSpPr>
              <p:cNvPr id="109" name="Freeform 108">
                <a:extLst>
                  <a:ext uri="{FF2B5EF4-FFF2-40B4-BE49-F238E27FC236}">
                    <a16:creationId xmlns:a16="http://schemas.microsoft.com/office/drawing/2014/main" id="{8D3F6F1A-FE14-8948-A78A-73AA88A44A7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0" name="Freeform 109">
                <a:extLst>
                  <a:ext uri="{FF2B5EF4-FFF2-40B4-BE49-F238E27FC236}">
                    <a16:creationId xmlns:a16="http://schemas.microsoft.com/office/drawing/2014/main" id="{B90EE21A-C2A8-0D42-B6A5-6C7D12BEBF0A}"/>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1" name="Freeform 110">
                <a:extLst>
                  <a:ext uri="{FF2B5EF4-FFF2-40B4-BE49-F238E27FC236}">
                    <a16:creationId xmlns:a16="http://schemas.microsoft.com/office/drawing/2014/main" id="{8A5097ED-FFBF-4544-860B-3817BA811B2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2" name="Freeform 111">
                <a:extLst>
                  <a:ext uri="{FF2B5EF4-FFF2-40B4-BE49-F238E27FC236}">
                    <a16:creationId xmlns:a16="http://schemas.microsoft.com/office/drawing/2014/main" id="{6DF62723-77FE-9247-98F5-987E793C56FB}"/>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47" name="Group 850">
            <a:extLst>
              <a:ext uri="{FF2B5EF4-FFF2-40B4-BE49-F238E27FC236}">
                <a16:creationId xmlns:a16="http://schemas.microsoft.com/office/drawing/2014/main" id="{4F552D9E-30F7-A14F-B4D6-B51A5A66BDB8}"/>
              </a:ext>
            </a:extLst>
          </p:cNvPr>
          <p:cNvGrpSpPr>
            <a:grpSpLocks/>
          </p:cNvGrpSpPr>
          <p:nvPr/>
        </p:nvGrpSpPr>
        <p:grpSpPr bwMode="auto">
          <a:xfrm>
            <a:off x="7566349" y="3812814"/>
            <a:ext cx="496588" cy="96676"/>
            <a:chOff x="2199" y="955"/>
            <a:chExt cx="2547" cy="506"/>
          </a:xfrm>
        </p:grpSpPr>
        <p:sp>
          <p:nvSpPr>
            <p:cNvPr id="548" name="Freeform 851">
              <a:extLst>
                <a:ext uri="{FF2B5EF4-FFF2-40B4-BE49-F238E27FC236}">
                  <a16:creationId xmlns:a16="http://schemas.microsoft.com/office/drawing/2014/main" id="{47E21BF6-929B-3A47-8266-F43071DB405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852">
              <a:extLst>
                <a:ext uri="{FF2B5EF4-FFF2-40B4-BE49-F238E27FC236}">
                  <a16:creationId xmlns:a16="http://schemas.microsoft.com/office/drawing/2014/main" id="{977E0CCA-A1C1-F142-8BCA-8B6415F0037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853">
              <a:extLst>
                <a:ext uri="{FF2B5EF4-FFF2-40B4-BE49-F238E27FC236}">
                  <a16:creationId xmlns:a16="http://schemas.microsoft.com/office/drawing/2014/main" id="{AFEC8E43-9448-CC47-A12E-E3D3988EA28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854">
              <a:extLst>
                <a:ext uri="{FF2B5EF4-FFF2-40B4-BE49-F238E27FC236}">
                  <a16:creationId xmlns:a16="http://schemas.microsoft.com/office/drawing/2014/main" id="{9974E21E-DE2A-F14B-9EEA-8E995ACB2F4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855">
              <a:extLst>
                <a:ext uri="{FF2B5EF4-FFF2-40B4-BE49-F238E27FC236}">
                  <a16:creationId xmlns:a16="http://schemas.microsoft.com/office/drawing/2014/main" id="{526B7E0C-0C34-C149-980C-9D4078DFB7FF}"/>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3" name="Freeform 856">
              <a:extLst>
                <a:ext uri="{FF2B5EF4-FFF2-40B4-BE49-F238E27FC236}">
                  <a16:creationId xmlns:a16="http://schemas.microsoft.com/office/drawing/2014/main" id="{8F99464E-957F-4E48-BA20-3C5D8011E64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8" name="Group 850">
            <a:extLst>
              <a:ext uri="{FF2B5EF4-FFF2-40B4-BE49-F238E27FC236}">
                <a16:creationId xmlns:a16="http://schemas.microsoft.com/office/drawing/2014/main" id="{29210D43-18C8-0641-B681-3446080C3F9A}"/>
              </a:ext>
            </a:extLst>
          </p:cNvPr>
          <p:cNvGrpSpPr>
            <a:grpSpLocks/>
          </p:cNvGrpSpPr>
          <p:nvPr/>
        </p:nvGrpSpPr>
        <p:grpSpPr bwMode="auto">
          <a:xfrm>
            <a:off x="7801777" y="3327400"/>
            <a:ext cx="269073" cy="46492"/>
            <a:chOff x="2199" y="955"/>
            <a:chExt cx="2547" cy="506"/>
          </a:xfrm>
        </p:grpSpPr>
        <p:sp>
          <p:nvSpPr>
            <p:cNvPr id="597" name="Freeform 851">
              <a:extLst>
                <a:ext uri="{FF2B5EF4-FFF2-40B4-BE49-F238E27FC236}">
                  <a16:creationId xmlns:a16="http://schemas.microsoft.com/office/drawing/2014/main" id="{36DCC3D2-0891-2541-A191-1251BBEF9908}"/>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Freeform 852">
              <a:extLst>
                <a:ext uri="{FF2B5EF4-FFF2-40B4-BE49-F238E27FC236}">
                  <a16:creationId xmlns:a16="http://schemas.microsoft.com/office/drawing/2014/main" id="{D5277460-B4E3-524F-9433-384917AEC32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Freeform 853">
              <a:extLst>
                <a:ext uri="{FF2B5EF4-FFF2-40B4-BE49-F238E27FC236}">
                  <a16:creationId xmlns:a16="http://schemas.microsoft.com/office/drawing/2014/main" id="{B805595D-4D0C-7944-A9AD-4D3ADF56132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Freeform 854">
              <a:extLst>
                <a:ext uri="{FF2B5EF4-FFF2-40B4-BE49-F238E27FC236}">
                  <a16:creationId xmlns:a16="http://schemas.microsoft.com/office/drawing/2014/main" id="{E00F00F5-C22C-9E4F-AD64-60E1AB2F49C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1" name="Freeform 855">
              <a:extLst>
                <a:ext uri="{FF2B5EF4-FFF2-40B4-BE49-F238E27FC236}">
                  <a16:creationId xmlns:a16="http://schemas.microsoft.com/office/drawing/2014/main" id="{91BD7366-39AE-8B41-B7C8-8425503699EC}"/>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2" name="Freeform 856">
              <a:extLst>
                <a:ext uri="{FF2B5EF4-FFF2-40B4-BE49-F238E27FC236}">
                  <a16:creationId xmlns:a16="http://schemas.microsoft.com/office/drawing/2014/main" id="{7FC3F21F-3A7A-BD48-A40A-00C122D9857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03" name="Group 850">
            <a:extLst>
              <a:ext uri="{FF2B5EF4-FFF2-40B4-BE49-F238E27FC236}">
                <a16:creationId xmlns:a16="http://schemas.microsoft.com/office/drawing/2014/main" id="{BE7F245F-72C2-A043-82DE-6C0AE3E66523}"/>
              </a:ext>
            </a:extLst>
          </p:cNvPr>
          <p:cNvGrpSpPr>
            <a:grpSpLocks/>
          </p:cNvGrpSpPr>
          <p:nvPr/>
        </p:nvGrpSpPr>
        <p:grpSpPr bwMode="auto">
          <a:xfrm>
            <a:off x="7493802" y="3422650"/>
            <a:ext cx="269073" cy="46492"/>
            <a:chOff x="2199" y="955"/>
            <a:chExt cx="2547" cy="506"/>
          </a:xfrm>
        </p:grpSpPr>
        <p:sp>
          <p:nvSpPr>
            <p:cNvPr id="604" name="Freeform 851">
              <a:extLst>
                <a:ext uri="{FF2B5EF4-FFF2-40B4-BE49-F238E27FC236}">
                  <a16:creationId xmlns:a16="http://schemas.microsoft.com/office/drawing/2014/main" id="{B712963A-1E2A-3643-B5C3-4E552B192EF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Freeform 852">
              <a:extLst>
                <a:ext uri="{FF2B5EF4-FFF2-40B4-BE49-F238E27FC236}">
                  <a16:creationId xmlns:a16="http://schemas.microsoft.com/office/drawing/2014/main" id="{470DE5CF-9167-9246-A722-9E84422744D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Freeform 853">
              <a:extLst>
                <a:ext uri="{FF2B5EF4-FFF2-40B4-BE49-F238E27FC236}">
                  <a16:creationId xmlns:a16="http://schemas.microsoft.com/office/drawing/2014/main" id="{BD37A15B-27DE-5640-BDCC-45492602C15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Freeform 854">
              <a:extLst>
                <a:ext uri="{FF2B5EF4-FFF2-40B4-BE49-F238E27FC236}">
                  <a16:creationId xmlns:a16="http://schemas.microsoft.com/office/drawing/2014/main" id="{8F353A5D-F3B9-A24E-A816-361069C5BDB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55">
              <a:extLst>
                <a:ext uri="{FF2B5EF4-FFF2-40B4-BE49-F238E27FC236}">
                  <a16:creationId xmlns:a16="http://schemas.microsoft.com/office/drawing/2014/main" id="{2A37387A-9AD7-7347-9B59-5E3423DC08E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9" name="Freeform 856">
              <a:extLst>
                <a:ext uri="{FF2B5EF4-FFF2-40B4-BE49-F238E27FC236}">
                  <a16:creationId xmlns:a16="http://schemas.microsoft.com/office/drawing/2014/main" id="{EE58E058-DE5E-E74A-88A3-CEE247A6FBD0}"/>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10" name="Group 850">
            <a:extLst>
              <a:ext uri="{FF2B5EF4-FFF2-40B4-BE49-F238E27FC236}">
                <a16:creationId xmlns:a16="http://schemas.microsoft.com/office/drawing/2014/main" id="{E3F84402-6524-194E-A94B-4A0A73FB3611}"/>
              </a:ext>
            </a:extLst>
          </p:cNvPr>
          <p:cNvGrpSpPr>
            <a:grpSpLocks/>
          </p:cNvGrpSpPr>
          <p:nvPr/>
        </p:nvGrpSpPr>
        <p:grpSpPr bwMode="auto">
          <a:xfrm>
            <a:off x="7439349" y="2355850"/>
            <a:ext cx="399726" cy="74090"/>
            <a:chOff x="2199" y="955"/>
            <a:chExt cx="2547" cy="506"/>
          </a:xfrm>
        </p:grpSpPr>
        <p:sp>
          <p:nvSpPr>
            <p:cNvPr id="611" name="Freeform 851">
              <a:extLst>
                <a:ext uri="{FF2B5EF4-FFF2-40B4-BE49-F238E27FC236}">
                  <a16:creationId xmlns:a16="http://schemas.microsoft.com/office/drawing/2014/main" id="{1E84A0F2-859D-ED43-B462-FB6DCAD4E5C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2" name="Freeform 852">
              <a:extLst>
                <a:ext uri="{FF2B5EF4-FFF2-40B4-BE49-F238E27FC236}">
                  <a16:creationId xmlns:a16="http://schemas.microsoft.com/office/drawing/2014/main" id="{F5ACD2B7-2AE4-D246-A087-5ECDBCFE34D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3" name="Freeform 853">
              <a:extLst>
                <a:ext uri="{FF2B5EF4-FFF2-40B4-BE49-F238E27FC236}">
                  <a16:creationId xmlns:a16="http://schemas.microsoft.com/office/drawing/2014/main" id="{759F9135-879C-BF4F-AFC5-818266E3251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4" name="Freeform 854">
              <a:extLst>
                <a:ext uri="{FF2B5EF4-FFF2-40B4-BE49-F238E27FC236}">
                  <a16:creationId xmlns:a16="http://schemas.microsoft.com/office/drawing/2014/main" id="{6CCBF41C-B507-F94D-948A-DE3FCE8B0A1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5" name="Freeform 855">
              <a:extLst>
                <a:ext uri="{FF2B5EF4-FFF2-40B4-BE49-F238E27FC236}">
                  <a16:creationId xmlns:a16="http://schemas.microsoft.com/office/drawing/2014/main" id="{F49FB24E-6FA4-654E-852C-85E4BB85529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16" name="Freeform 856">
              <a:extLst>
                <a:ext uri="{FF2B5EF4-FFF2-40B4-BE49-F238E27FC236}">
                  <a16:creationId xmlns:a16="http://schemas.microsoft.com/office/drawing/2014/main" id="{BC5E9B76-5823-534D-A665-5761962C2BE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24" name="Group 850">
            <a:extLst>
              <a:ext uri="{FF2B5EF4-FFF2-40B4-BE49-F238E27FC236}">
                <a16:creationId xmlns:a16="http://schemas.microsoft.com/office/drawing/2014/main" id="{D967DD69-1C1F-4942-88FF-DBC278423524}"/>
              </a:ext>
            </a:extLst>
          </p:cNvPr>
          <p:cNvGrpSpPr>
            <a:grpSpLocks/>
          </p:cNvGrpSpPr>
          <p:nvPr/>
        </p:nvGrpSpPr>
        <p:grpSpPr bwMode="auto">
          <a:xfrm>
            <a:off x="7756849" y="1863725"/>
            <a:ext cx="399726" cy="74090"/>
            <a:chOff x="2199" y="955"/>
            <a:chExt cx="2547" cy="506"/>
          </a:xfrm>
        </p:grpSpPr>
        <p:sp>
          <p:nvSpPr>
            <p:cNvPr id="625" name="Freeform 851">
              <a:extLst>
                <a:ext uri="{FF2B5EF4-FFF2-40B4-BE49-F238E27FC236}">
                  <a16:creationId xmlns:a16="http://schemas.microsoft.com/office/drawing/2014/main" id="{C0A1A462-018A-7347-8CBD-7006888DF72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6" name="Freeform 852">
              <a:extLst>
                <a:ext uri="{FF2B5EF4-FFF2-40B4-BE49-F238E27FC236}">
                  <a16:creationId xmlns:a16="http://schemas.microsoft.com/office/drawing/2014/main" id="{22F09480-8DE6-5D4E-A19F-5BA801D7A64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7" name="Freeform 853">
              <a:extLst>
                <a:ext uri="{FF2B5EF4-FFF2-40B4-BE49-F238E27FC236}">
                  <a16:creationId xmlns:a16="http://schemas.microsoft.com/office/drawing/2014/main" id="{53F1DF53-28BC-264A-BBA0-4D802EB0297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8" name="Freeform 854">
              <a:extLst>
                <a:ext uri="{FF2B5EF4-FFF2-40B4-BE49-F238E27FC236}">
                  <a16:creationId xmlns:a16="http://schemas.microsoft.com/office/drawing/2014/main" id="{61608420-02E2-254C-ACD1-27ABB5ED166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29" name="Freeform 855">
              <a:extLst>
                <a:ext uri="{FF2B5EF4-FFF2-40B4-BE49-F238E27FC236}">
                  <a16:creationId xmlns:a16="http://schemas.microsoft.com/office/drawing/2014/main" id="{0670B0D6-0581-E44E-ADBE-91BB69BB57B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0" name="Freeform 856">
              <a:extLst>
                <a:ext uri="{FF2B5EF4-FFF2-40B4-BE49-F238E27FC236}">
                  <a16:creationId xmlns:a16="http://schemas.microsoft.com/office/drawing/2014/main" id="{AD6F69E6-2C1F-CC46-A5B9-D1AC96F68C8C}"/>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1" name="Group 850">
            <a:extLst>
              <a:ext uri="{FF2B5EF4-FFF2-40B4-BE49-F238E27FC236}">
                <a16:creationId xmlns:a16="http://schemas.microsoft.com/office/drawing/2014/main" id="{62F6DC99-EDA6-6948-A435-6A965BBBDC7F}"/>
              </a:ext>
            </a:extLst>
          </p:cNvPr>
          <p:cNvGrpSpPr>
            <a:grpSpLocks/>
          </p:cNvGrpSpPr>
          <p:nvPr/>
        </p:nvGrpSpPr>
        <p:grpSpPr bwMode="auto">
          <a:xfrm>
            <a:off x="8709349" y="2057400"/>
            <a:ext cx="399726" cy="74090"/>
            <a:chOff x="2199" y="955"/>
            <a:chExt cx="2547" cy="506"/>
          </a:xfrm>
        </p:grpSpPr>
        <p:sp>
          <p:nvSpPr>
            <p:cNvPr id="632" name="Freeform 851">
              <a:extLst>
                <a:ext uri="{FF2B5EF4-FFF2-40B4-BE49-F238E27FC236}">
                  <a16:creationId xmlns:a16="http://schemas.microsoft.com/office/drawing/2014/main" id="{9E06E7BD-A2EF-5A4E-A34B-606CF638590A}"/>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3" name="Freeform 852">
              <a:extLst>
                <a:ext uri="{FF2B5EF4-FFF2-40B4-BE49-F238E27FC236}">
                  <a16:creationId xmlns:a16="http://schemas.microsoft.com/office/drawing/2014/main" id="{A8B52BE3-CB73-904C-84C5-EB4ED34708C6}"/>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4" name="Freeform 853">
              <a:extLst>
                <a:ext uri="{FF2B5EF4-FFF2-40B4-BE49-F238E27FC236}">
                  <a16:creationId xmlns:a16="http://schemas.microsoft.com/office/drawing/2014/main" id="{13C0497F-B26E-6347-8A3D-7B1091C04AA1}"/>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5" name="Freeform 854">
              <a:extLst>
                <a:ext uri="{FF2B5EF4-FFF2-40B4-BE49-F238E27FC236}">
                  <a16:creationId xmlns:a16="http://schemas.microsoft.com/office/drawing/2014/main" id="{D5A7D90C-8586-EC4C-B8AE-53ADC2C0E8A6}"/>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6" name="Freeform 855">
              <a:extLst>
                <a:ext uri="{FF2B5EF4-FFF2-40B4-BE49-F238E27FC236}">
                  <a16:creationId xmlns:a16="http://schemas.microsoft.com/office/drawing/2014/main" id="{C7871F0A-571C-A942-9C96-20D90FBDB41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37" name="Freeform 856">
              <a:extLst>
                <a:ext uri="{FF2B5EF4-FFF2-40B4-BE49-F238E27FC236}">
                  <a16:creationId xmlns:a16="http://schemas.microsoft.com/office/drawing/2014/main" id="{A1A01D86-638D-3644-B20B-066BDFC41236}"/>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38" name="Group 850">
            <a:extLst>
              <a:ext uri="{FF2B5EF4-FFF2-40B4-BE49-F238E27FC236}">
                <a16:creationId xmlns:a16="http://schemas.microsoft.com/office/drawing/2014/main" id="{C59EF036-7544-CD4B-98C5-190F592891A5}"/>
              </a:ext>
            </a:extLst>
          </p:cNvPr>
          <p:cNvGrpSpPr>
            <a:grpSpLocks/>
          </p:cNvGrpSpPr>
          <p:nvPr/>
        </p:nvGrpSpPr>
        <p:grpSpPr bwMode="auto">
          <a:xfrm>
            <a:off x="8639499" y="2320925"/>
            <a:ext cx="399726" cy="74090"/>
            <a:chOff x="2199" y="955"/>
            <a:chExt cx="2547" cy="506"/>
          </a:xfrm>
        </p:grpSpPr>
        <p:sp>
          <p:nvSpPr>
            <p:cNvPr id="639" name="Freeform 851">
              <a:extLst>
                <a:ext uri="{FF2B5EF4-FFF2-40B4-BE49-F238E27FC236}">
                  <a16:creationId xmlns:a16="http://schemas.microsoft.com/office/drawing/2014/main" id="{F5A6E6AF-D117-5E41-8785-04B0EC2CA4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0" name="Freeform 852">
              <a:extLst>
                <a:ext uri="{FF2B5EF4-FFF2-40B4-BE49-F238E27FC236}">
                  <a16:creationId xmlns:a16="http://schemas.microsoft.com/office/drawing/2014/main" id="{8595B388-6685-8E4F-BDEB-FA923F29148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1" name="Freeform 853">
              <a:extLst>
                <a:ext uri="{FF2B5EF4-FFF2-40B4-BE49-F238E27FC236}">
                  <a16:creationId xmlns:a16="http://schemas.microsoft.com/office/drawing/2014/main" id="{C4382DCB-82DC-E84A-BABC-A28B22D16FE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2" name="Freeform 854">
              <a:extLst>
                <a:ext uri="{FF2B5EF4-FFF2-40B4-BE49-F238E27FC236}">
                  <a16:creationId xmlns:a16="http://schemas.microsoft.com/office/drawing/2014/main" id="{8582F608-341E-2B44-81DA-A22C72A0DE9B}"/>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3" name="Freeform 855">
              <a:extLst>
                <a:ext uri="{FF2B5EF4-FFF2-40B4-BE49-F238E27FC236}">
                  <a16:creationId xmlns:a16="http://schemas.microsoft.com/office/drawing/2014/main" id="{E9219FD5-AC73-0E49-9022-036371064B5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4" name="Freeform 856">
              <a:extLst>
                <a:ext uri="{FF2B5EF4-FFF2-40B4-BE49-F238E27FC236}">
                  <a16:creationId xmlns:a16="http://schemas.microsoft.com/office/drawing/2014/main" id="{FF2B6185-8996-9D4A-95D8-B325E76BC00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45" name="Group 850">
            <a:extLst>
              <a:ext uri="{FF2B5EF4-FFF2-40B4-BE49-F238E27FC236}">
                <a16:creationId xmlns:a16="http://schemas.microsoft.com/office/drawing/2014/main" id="{C8198E09-7653-3F45-A431-F592CB853548}"/>
              </a:ext>
            </a:extLst>
          </p:cNvPr>
          <p:cNvGrpSpPr>
            <a:grpSpLocks/>
          </p:cNvGrpSpPr>
          <p:nvPr/>
        </p:nvGrpSpPr>
        <p:grpSpPr bwMode="auto">
          <a:xfrm>
            <a:off x="9245924" y="5476874"/>
            <a:ext cx="450526" cy="96315"/>
            <a:chOff x="2199" y="955"/>
            <a:chExt cx="2547" cy="506"/>
          </a:xfrm>
        </p:grpSpPr>
        <p:sp>
          <p:nvSpPr>
            <p:cNvPr id="646" name="Freeform 851">
              <a:extLst>
                <a:ext uri="{FF2B5EF4-FFF2-40B4-BE49-F238E27FC236}">
                  <a16:creationId xmlns:a16="http://schemas.microsoft.com/office/drawing/2014/main" id="{6E92E888-DA5C-8D45-96AD-D6A2E116446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7" name="Freeform 852">
              <a:extLst>
                <a:ext uri="{FF2B5EF4-FFF2-40B4-BE49-F238E27FC236}">
                  <a16:creationId xmlns:a16="http://schemas.microsoft.com/office/drawing/2014/main" id="{2754A16A-D74F-2C40-93DA-A9EAC7806B64}"/>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8" name="Freeform 853">
              <a:extLst>
                <a:ext uri="{FF2B5EF4-FFF2-40B4-BE49-F238E27FC236}">
                  <a16:creationId xmlns:a16="http://schemas.microsoft.com/office/drawing/2014/main" id="{B78947A0-D91C-E742-8A54-40B58A0EA73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9" name="Freeform 854">
              <a:extLst>
                <a:ext uri="{FF2B5EF4-FFF2-40B4-BE49-F238E27FC236}">
                  <a16:creationId xmlns:a16="http://schemas.microsoft.com/office/drawing/2014/main" id="{A3BC268E-C50E-F64F-A6DD-8829085043E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0" name="Freeform 855">
              <a:extLst>
                <a:ext uri="{FF2B5EF4-FFF2-40B4-BE49-F238E27FC236}">
                  <a16:creationId xmlns:a16="http://schemas.microsoft.com/office/drawing/2014/main" id="{C609CF41-4A74-014E-A94A-F5C707D315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1" name="Freeform 856">
              <a:extLst>
                <a:ext uri="{FF2B5EF4-FFF2-40B4-BE49-F238E27FC236}">
                  <a16:creationId xmlns:a16="http://schemas.microsoft.com/office/drawing/2014/main" id="{6E8FDB88-4766-E44A-8E83-FA0CEA8287AD}"/>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2" name="Group 850">
            <a:extLst>
              <a:ext uri="{FF2B5EF4-FFF2-40B4-BE49-F238E27FC236}">
                <a16:creationId xmlns:a16="http://schemas.microsoft.com/office/drawing/2014/main" id="{D8195E5E-B336-324B-8B0B-ACC4CA2C6E80}"/>
              </a:ext>
            </a:extLst>
          </p:cNvPr>
          <p:cNvGrpSpPr>
            <a:grpSpLocks/>
          </p:cNvGrpSpPr>
          <p:nvPr/>
        </p:nvGrpSpPr>
        <p:grpSpPr bwMode="auto">
          <a:xfrm>
            <a:off x="9195602" y="5857875"/>
            <a:ext cx="230973" cy="45719"/>
            <a:chOff x="2199" y="955"/>
            <a:chExt cx="2547" cy="506"/>
          </a:xfrm>
        </p:grpSpPr>
        <p:sp>
          <p:nvSpPr>
            <p:cNvPr id="653" name="Freeform 851">
              <a:extLst>
                <a:ext uri="{FF2B5EF4-FFF2-40B4-BE49-F238E27FC236}">
                  <a16:creationId xmlns:a16="http://schemas.microsoft.com/office/drawing/2014/main" id="{D70C4FD5-7449-EB41-AE91-674A29E480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4" name="Freeform 852">
              <a:extLst>
                <a:ext uri="{FF2B5EF4-FFF2-40B4-BE49-F238E27FC236}">
                  <a16:creationId xmlns:a16="http://schemas.microsoft.com/office/drawing/2014/main" id="{A43D749A-E763-1A49-ABFC-3F8866DC1D65}"/>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5" name="Freeform 853">
              <a:extLst>
                <a:ext uri="{FF2B5EF4-FFF2-40B4-BE49-F238E27FC236}">
                  <a16:creationId xmlns:a16="http://schemas.microsoft.com/office/drawing/2014/main" id="{1984E37F-68A6-AE44-9F93-DD410B4FBD8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6" name="Freeform 854">
              <a:extLst>
                <a:ext uri="{FF2B5EF4-FFF2-40B4-BE49-F238E27FC236}">
                  <a16:creationId xmlns:a16="http://schemas.microsoft.com/office/drawing/2014/main" id="{F1E5C680-79A8-FE44-84E3-2153EA200052}"/>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7" name="Freeform 855">
              <a:extLst>
                <a:ext uri="{FF2B5EF4-FFF2-40B4-BE49-F238E27FC236}">
                  <a16:creationId xmlns:a16="http://schemas.microsoft.com/office/drawing/2014/main" id="{10AB1C0F-439F-734D-9512-EB095894FAE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8" name="Freeform 856">
              <a:extLst>
                <a:ext uri="{FF2B5EF4-FFF2-40B4-BE49-F238E27FC236}">
                  <a16:creationId xmlns:a16="http://schemas.microsoft.com/office/drawing/2014/main" id="{E674261C-9C74-1045-A006-34903B78C01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850">
            <a:extLst>
              <a:ext uri="{FF2B5EF4-FFF2-40B4-BE49-F238E27FC236}">
                <a16:creationId xmlns:a16="http://schemas.microsoft.com/office/drawing/2014/main" id="{085C02C9-1A7F-0642-B79C-6EDB2FE9C908}"/>
              </a:ext>
            </a:extLst>
          </p:cNvPr>
          <p:cNvGrpSpPr>
            <a:grpSpLocks/>
          </p:cNvGrpSpPr>
          <p:nvPr/>
        </p:nvGrpSpPr>
        <p:grpSpPr bwMode="auto">
          <a:xfrm>
            <a:off x="9538502" y="5794375"/>
            <a:ext cx="230973" cy="45719"/>
            <a:chOff x="2199" y="955"/>
            <a:chExt cx="2547" cy="506"/>
          </a:xfrm>
        </p:grpSpPr>
        <p:sp>
          <p:nvSpPr>
            <p:cNvPr id="660" name="Freeform 851">
              <a:extLst>
                <a:ext uri="{FF2B5EF4-FFF2-40B4-BE49-F238E27FC236}">
                  <a16:creationId xmlns:a16="http://schemas.microsoft.com/office/drawing/2014/main" id="{9C005DC5-E020-664D-90A8-D62468BEA01F}"/>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1" name="Freeform 852">
              <a:extLst>
                <a:ext uri="{FF2B5EF4-FFF2-40B4-BE49-F238E27FC236}">
                  <a16:creationId xmlns:a16="http://schemas.microsoft.com/office/drawing/2014/main" id="{51687CFF-3135-3B4D-B333-BB62A87BF9B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2" name="Freeform 853">
              <a:extLst>
                <a:ext uri="{FF2B5EF4-FFF2-40B4-BE49-F238E27FC236}">
                  <a16:creationId xmlns:a16="http://schemas.microsoft.com/office/drawing/2014/main" id="{C7F3B199-2EBF-AE46-B38B-543EED8CFB15}"/>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3" name="Freeform 854">
              <a:extLst>
                <a:ext uri="{FF2B5EF4-FFF2-40B4-BE49-F238E27FC236}">
                  <a16:creationId xmlns:a16="http://schemas.microsoft.com/office/drawing/2014/main" id="{1A13A5D2-6717-724F-9FA9-7AE0BB5F67D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4" name="Freeform 855">
              <a:extLst>
                <a:ext uri="{FF2B5EF4-FFF2-40B4-BE49-F238E27FC236}">
                  <a16:creationId xmlns:a16="http://schemas.microsoft.com/office/drawing/2014/main" id="{4E9B1CE6-94BA-CB4A-BAA3-20583CDAEF3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5" name="Freeform 856">
              <a:extLst>
                <a:ext uri="{FF2B5EF4-FFF2-40B4-BE49-F238E27FC236}">
                  <a16:creationId xmlns:a16="http://schemas.microsoft.com/office/drawing/2014/main" id="{F15D2A24-844D-7345-AF84-FEA40BD351A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635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66" name="Group 817">
            <a:extLst>
              <a:ext uri="{FF2B5EF4-FFF2-40B4-BE49-F238E27FC236}">
                <a16:creationId xmlns:a16="http://schemas.microsoft.com/office/drawing/2014/main" id="{5B996586-264C-3643-9E41-3632345BFB87}"/>
              </a:ext>
            </a:extLst>
          </p:cNvPr>
          <p:cNvGrpSpPr>
            <a:grpSpLocks/>
          </p:cNvGrpSpPr>
          <p:nvPr/>
        </p:nvGrpSpPr>
        <p:grpSpPr bwMode="auto">
          <a:xfrm>
            <a:off x="7975063" y="2094561"/>
            <a:ext cx="466245" cy="434369"/>
            <a:chOff x="2920" y="1424"/>
            <a:chExt cx="326" cy="320"/>
          </a:xfrm>
        </p:grpSpPr>
        <p:sp>
          <p:nvSpPr>
            <p:cNvPr id="667" name="Oval 818">
              <a:extLst>
                <a:ext uri="{FF2B5EF4-FFF2-40B4-BE49-F238E27FC236}">
                  <a16:creationId xmlns:a16="http://schemas.microsoft.com/office/drawing/2014/main" id="{AA4661F1-54B8-A146-BC66-9B5A3CD272EA}"/>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68" name="Group 819">
              <a:extLst>
                <a:ext uri="{FF2B5EF4-FFF2-40B4-BE49-F238E27FC236}">
                  <a16:creationId xmlns:a16="http://schemas.microsoft.com/office/drawing/2014/main" id="{1686DBB0-11C0-D34B-972B-2CCF69324CCC}"/>
                </a:ext>
              </a:extLst>
            </p:cNvPr>
            <p:cNvGrpSpPr>
              <a:grpSpLocks/>
            </p:cNvGrpSpPr>
            <p:nvPr/>
          </p:nvGrpSpPr>
          <p:grpSpPr bwMode="auto">
            <a:xfrm>
              <a:off x="2949" y="1424"/>
              <a:ext cx="265" cy="280"/>
              <a:chOff x="2949" y="1424"/>
              <a:chExt cx="265" cy="280"/>
            </a:xfrm>
          </p:grpSpPr>
          <p:sp>
            <p:nvSpPr>
              <p:cNvPr id="670" name="Oval 820">
                <a:extLst>
                  <a:ext uri="{FF2B5EF4-FFF2-40B4-BE49-F238E27FC236}">
                    <a16:creationId xmlns:a16="http://schemas.microsoft.com/office/drawing/2014/main" id="{65562299-A7B0-E748-8DA9-F125E00B96FB}"/>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Oval 821">
                <a:extLst>
                  <a:ext uri="{FF2B5EF4-FFF2-40B4-BE49-F238E27FC236}">
                    <a16:creationId xmlns:a16="http://schemas.microsoft.com/office/drawing/2014/main" id="{4C2D7ED2-03EA-DD40-B7CA-8CF81250D4E0}"/>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Oval 822">
                <a:extLst>
                  <a:ext uri="{FF2B5EF4-FFF2-40B4-BE49-F238E27FC236}">
                    <a16:creationId xmlns:a16="http://schemas.microsoft.com/office/drawing/2014/main" id="{52DEB089-EF3D-7E47-9DFD-BCE7FFF4F5DD}"/>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Oval 823">
                <a:extLst>
                  <a:ext uri="{FF2B5EF4-FFF2-40B4-BE49-F238E27FC236}">
                    <a16:creationId xmlns:a16="http://schemas.microsoft.com/office/drawing/2014/main" id="{27812B4C-C2A3-A34E-8C48-C8022BA5CC4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4" name="Freeform 824">
                <a:extLst>
                  <a:ext uri="{FF2B5EF4-FFF2-40B4-BE49-F238E27FC236}">
                    <a16:creationId xmlns:a16="http://schemas.microsoft.com/office/drawing/2014/main" id="{A83A4BD2-C0FC-0243-9444-4BE1DEF5443B}"/>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69" name="Freeform 825">
              <a:extLst>
                <a:ext uri="{FF2B5EF4-FFF2-40B4-BE49-F238E27FC236}">
                  <a16:creationId xmlns:a16="http://schemas.microsoft.com/office/drawing/2014/main" id="{88940FE6-2121-E047-B5D1-709EEEA5D1F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rgbClr val="9CE0FA"/>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87" name="Group 783">
            <a:extLst>
              <a:ext uri="{FF2B5EF4-FFF2-40B4-BE49-F238E27FC236}">
                <a16:creationId xmlns:a16="http://schemas.microsoft.com/office/drawing/2014/main" id="{D14ED3CD-0929-5445-B9CD-FC1AEB08F0F0}"/>
              </a:ext>
            </a:extLst>
          </p:cNvPr>
          <p:cNvGrpSpPr>
            <a:grpSpLocks/>
          </p:cNvGrpSpPr>
          <p:nvPr/>
        </p:nvGrpSpPr>
        <p:grpSpPr bwMode="auto">
          <a:xfrm>
            <a:off x="8050698" y="2309376"/>
            <a:ext cx="298450" cy="464008"/>
            <a:chOff x="3130" y="3288"/>
            <a:chExt cx="410" cy="742"/>
          </a:xfrm>
        </p:grpSpPr>
        <p:sp>
          <p:nvSpPr>
            <p:cNvPr id="88" name="Line 270">
              <a:extLst>
                <a:ext uri="{FF2B5EF4-FFF2-40B4-BE49-F238E27FC236}">
                  <a16:creationId xmlns:a16="http://schemas.microsoft.com/office/drawing/2014/main" id="{7ABD4004-114C-724F-BAC3-6F9DA6DE1F0C}"/>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9" name="Line 271">
              <a:extLst>
                <a:ext uri="{FF2B5EF4-FFF2-40B4-BE49-F238E27FC236}">
                  <a16:creationId xmlns:a16="http://schemas.microsoft.com/office/drawing/2014/main" id="{1A244344-E514-B64F-9963-6369BD9BE1B3}"/>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72">
              <a:extLst>
                <a:ext uri="{FF2B5EF4-FFF2-40B4-BE49-F238E27FC236}">
                  <a16:creationId xmlns:a16="http://schemas.microsoft.com/office/drawing/2014/main" id="{EB3A4111-A6F1-154E-9274-6BFFCDBAB6AB}"/>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273">
              <a:extLst>
                <a:ext uri="{FF2B5EF4-FFF2-40B4-BE49-F238E27FC236}">
                  <a16:creationId xmlns:a16="http://schemas.microsoft.com/office/drawing/2014/main" id="{714583CC-4366-B448-8BCD-BEB3688ECA7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274">
              <a:extLst>
                <a:ext uri="{FF2B5EF4-FFF2-40B4-BE49-F238E27FC236}">
                  <a16:creationId xmlns:a16="http://schemas.microsoft.com/office/drawing/2014/main" id="{06696B02-1354-964A-892D-7D1A072DD376}"/>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3" name="Line 275">
              <a:extLst>
                <a:ext uri="{FF2B5EF4-FFF2-40B4-BE49-F238E27FC236}">
                  <a16:creationId xmlns:a16="http://schemas.microsoft.com/office/drawing/2014/main" id="{C744D6E3-66B2-4349-A4C7-A96CCC727200}"/>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Line 276">
              <a:extLst>
                <a:ext uri="{FF2B5EF4-FFF2-40B4-BE49-F238E27FC236}">
                  <a16:creationId xmlns:a16="http://schemas.microsoft.com/office/drawing/2014/main" id="{9AD49573-21B8-594C-A124-75FF6787F57A}"/>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5" name="Line 277">
              <a:extLst>
                <a:ext uri="{FF2B5EF4-FFF2-40B4-BE49-F238E27FC236}">
                  <a16:creationId xmlns:a16="http://schemas.microsoft.com/office/drawing/2014/main" id="{F5B9977B-7FCA-934E-8672-B6E02820BAA5}"/>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Line 278">
              <a:extLst>
                <a:ext uri="{FF2B5EF4-FFF2-40B4-BE49-F238E27FC236}">
                  <a16:creationId xmlns:a16="http://schemas.microsoft.com/office/drawing/2014/main" id="{90BBE456-8113-E140-9697-13DE1099C425}"/>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7" name="Line 279">
              <a:extLst>
                <a:ext uri="{FF2B5EF4-FFF2-40B4-BE49-F238E27FC236}">
                  <a16:creationId xmlns:a16="http://schemas.microsoft.com/office/drawing/2014/main" id="{8B179862-B59B-0340-81D5-D6460EDA625B}"/>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8" name="Line 280">
              <a:extLst>
                <a:ext uri="{FF2B5EF4-FFF2-40B4-BE49-F238E27FC236}">
                  <a16:creationId xmlns:a16="http://schemas.microsoft.com/office/drawing/2014/main" id="{5E3E4AF0-3A1E-634F-B106-0E1BAE93263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9" name="Line 281">
              <a:extLst>
                <a:ext uri="{FF2B5EF4-FFF2-40B4-BE49-F238E27FC236}">
                  <a16:creationId xmlns:a16="http://schemas.microsoft.com/office/drawing/2014/main" id="{51EBD3A2-D943-F443-A868-FD6059B0D77A}"/>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0" name="Line 282">
              <a:extLst>
                <a:ext uri="{FF2B5EF4-FFF2-40B4-BE49-F238E27FC236}">
                  <a16:creationId xmlns:a16="http://schemas.microsoft.com/office/drawing/2014/main" id="{CE35DACD-3834-3A4F-BF5D-05FD16494C16}"/>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1" name="Line 283">
              <a:extLst>
                <a:ext uri="{FF2B5EF4-FFF2-40B4-BE49-F238E27FC236}">
                  <a16:creationId xmlns:a16="http://schemas.microsoft.com/office/drawing/2014/main" id="{F225C514-F00F-374D-A3A6-0E00BBF2ABD0}"/>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2" name="Line 284">
              <a:extLst>
                <a:ext uri="{FF2B5EF4-FFF2-40B4-BE49-F238E27FC236}">
                  <a16:creationId xmlns:a16="http://schemas.microsoft.com/office/drawing/2014/main" id="{5AB5EE34-E853-4349-982D-7BA8A0223AA8}"/>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75" name="Group 674">
            <a:extLst>
              <a:ext uri="{FF2B5EF4-FFF2-40B4-BE49-F238E27FC236}">
                <a16:creationId xmlns:a16="http://schemas.microsoft.com/office/drawing/2014/main" id="{CAA0DAAC-D388-5E4E-8B1F-AA359B358F91}"/>
              </a:ext>
            </a:extLst>
          </p:cNvPr>
          <p:cNvGrpSpPr/>
          <p:nvPr/>
        </p:nvGrpSpPr>
        <p:grpSpPr>
          <a:xfrm>
            <a:off x="9885167" y="5352639"/>
            <a:ext cx="309187" cy="167750"/>
            <a:chOff x="3668110" y="2448910"/>
            <a:chExt cx="3794234" cy="2165130"/>
          </a:xfrm>
        </p:grpSpPr>
        <p:sp>
          <p:nvSpPr>
            <p:cNvPr id="676" name="Rectangle 675">
              <a:extLst>
                <a:ext uri="{FF2B5EF4-FFF2-40B4-BE49-F238E27FC236}">
                  <a16:creationId xmlns:a16="http://schemas.microsoft.com/office/drawing/2014/main" id="{46F75940-BD62-504A-8C73-FDDA0A3399AF}"/>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77" name="Freeform 676">
              <a:extLst>
                <a:ext uri="{FF2B5EF4-FFF2-40B4-BE49-F238E27FC236}">
                  <a16:creationId xmlns:a16="http://schemas.microsoft.com/office/drawing/2014/main" id="{B68551CE-211F-A242-AF0E-8E6622E334DD}"/>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678" name="Group 677">
              <a:extLst>
                <a:ext uri="{FF2B5EF4-FFF2-40B4-BE49-F238E27FC236}">
                  <a16:creationId xmlns:a16="http://schemas.microsoft.com/office/drawing/2014/main" id="{074BFC43-A3A5-964D-8135-081414E76B2E}"/>
                </a:ext>
              </a:extLst>
            </p:cNvPr>
            <p:cNvGrpSpPr/>
            <p:nvPr/>
          </p:nvGrpSpPr>
          <p:grpSpPr>
            <a:xfrm>
              <a:off x="3941378" y="2603243"/>
              <a:ext cx="3202061" cy="1066110"/>
              <a:chOff x="7939341" y="3037317"/>
              <a:chExt cx="897649" cy="353919"/>
            </a:xfrm>
          </p:grpSpPr>
          <p:sp>
            <p:nvSpPr>
              <p:cNvPr id="679" name="Freeform 678">
                <a:extLst>
                  <a:ext uri="{FF2B5EF4-FFF2-40B4-BE49-F238E27FC236}">
                    <a16:creationId xmlns:a16="http://schemas.microsoft.com/office/drawing/2014/main" id="{1EEBCE37-5065-464B-A991-2B6D4416248C}"/>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0" name="Freeform 679">
                <a:extLst>
                  <a:ext uri="{FF2B5EF4-FFF2-40B4-BE49-F238E27FC236}">
                    <a16:creationId xmlns:a16="http://schemas.microsoft.com/office/drawing/2014/main" id="{1119C91B-532D-914D-A174-D49B02868A27}"/>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1" name="Freeform 680">
                <a:extLst>
                  <a:ext uri="{FF2B5EF4-FFF2-40B4-BE49-F238E27FC236}">
                    <a16:creationId xmlns:a16="http://schemas.microsoft.com/office/drawing/2014/main" id="{201345D5-2C2E-D144-AAB9-B54FD240A64A}"/>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82" name="Freeform 681">
                <a:extLst>
                  <a:ext uri="{FF2B5EF4-FFF2-40B4-BE49-F238E27FC236}">
                    <a16:creationId xmlns:a16="http://schemas.microsoft.com/office/drawing/2014/main" id="{6040CCAF-188D-9140-80B6-CA6A424D689D}"/>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3" name="Group 2">
            <a:extLst>
              <a:ext uri="{FF2B5EF4-FFF2-40B4-BE49-F238E27FC236}">
                <a16:creationId xmlns:a16="http://schemas.microsoft.com/office/drawing/2014/main" id="{E7A394CC-D70F-8E43-8065-B95B6A0A5E94}"/>
              </a:ext>
            </a:extLst>
          </p:cNvPr>
          <p:cNvGrpSpPr/>
          <p:nvPr/>
        </p:nvGrpSpPr>
        <p:grpSpPr>
          <a:xfrm>
            <a:off x="1104900" y="5189517"/>
            <a:ext cx="5226627" cy="1233055"/>
            <a:chOff x="1104900" y="5320145"/>
            <a:chExt cx="5226627" cy="1233055"/>
          </a:xfrm>
        </p:grpSpPr>
        <p:sp>
          <p:nvSpPr>
            <p:cNvPr id="683" name="Text Box 467">
              <a:extLst>
                <a:ext uri="{FF2B5EF4-FFF2-40B4-BE49-F238E27FC236}">
                  <a16:creationId xmlns:a16="http://schemas.microsoft.com/office/drawing/2014/main" id="{1E3B9681-8FF1-EC4D-B168-3EC992789628}"/>
                </a:ext>
              </a:extLst>
            </p:cNvPr>
            <p:cNvSpPr txBox="1">
              <a:spLocks noChangeArrowheads="1"/>
            </p:cNvSpPr>
            <p:nvPr/>
          </p:nvSpPr>
          <p:spPr bwMode="auto">
            <a:xfrm>
              <a:off x="1262675" y="5424331"/>
              <a:ext cx="4933787" cy="1036887"/>
            </a:xfrm>
            <a:prstGeom prst="rect">
              <a:avLst/>
            </a:prstGeom>
            <a:noFill/>
            <a:ln w="19050">
              <a:no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link layer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has responsibility of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transferring datagram from one node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to </a:t>
              </a:r>
              <a:r>
                <a:rPr kumimoji="0" lang="en-US" sz="2400" b="0" i="1" u="none" strike="noStrike" kern="1200" cap="none" spc="0" normalizeH="0" baseline="0" noProof="0" dirty="0">
                  <a:ln>
                    <a:noFill/>
                  </a:ln>
                  <a:solidFill>
                    <a:srgbClr val="C00000"/>
                  </a:solidFill>
                  <a:effectLst/>
                  <a:uLnTx/>
                  <a:uFillTx/>
                  <a:latin typeface="Calibri" panose="020F0502020204030204"/>
                  <a:ea typeface="ＭＳ Ｐゴシック" charset="0"/>
                  <a:cs typeface="+mn-cs"/>
                </a:rPr>
                <a:t>physically adjacent </a:t>
              </a:r>
              <a:r>
                <a:rPr kumimoji="0" lang="en-US" sz="24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rPr>
                <a:t>node over a link</a:t>
              </a:r>
              <a:endParaRPr kumimoji="0" lang="en-US" sz="1800" b="0" i="1" u="none" strike="noStrike" kern="1200" cap="none" spc="0" normalizeH="0" baseline="0" noProof="0" dirty="0">
                <a:ln>
                  <a:noFill/>
                </a:ln>
                <a:solidFill>
                  <a:prstClr val="black"/>
                </a:solidFill>
                <a:effectLst/>
                <a:uLnTx/>
                <a:uFillTx/>
                <a:latin typeface="Calibri" panose="020F0502020204030204"/>
                <a:ea typeface="ＭＳ Ｐゴシック" charset="0"/>
                <a:cs typeface="+mn-cs"/>
              </a:endParaRPr>
            </a:p>
          </p:txBody>
        </p:sp>
        <p:sp>
          <p:nvSpPr>
            <p:cNvPr id="5" name="Rectangle 4">
              <a:extLst>
                <a:ext uri="{FF2B5EF4-FFF2-40B4-BE49-F238E27FC236}">
                  <a16:creationId xmlns:a16="http://schemas.microsoft.com/office/drawing/2014/main" id="{40D408BE-7166-1A47-AA93-D02ED37AA439}"/>
                </a:ext>
              </a:extLst>
            </p:cNvPr>
            <p:cNvSpPr/>
            <p:nvPr/>
          </p:nvSpPr>
          <p:spPr>
            <a:xfrm>
              <a:off x="1104900" y="5320145"/>
              <a:ext cx="5226627" cy="1233055"/>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9" name="Slide Number Placeholder 8">
            <a:extLst>
              <a:ext uri="{FF2B5EF4-FFF2-40B4-BE49-F238E27FC236}">
                <a16:creationId xmlns:a16="http://schemas.microsoft.com/office/drawing/2014/main" id="{080136AE-5E28-E527-6F11-F40D08A335DC}"/>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86781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dissolv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dissolve">
                                      <p:cBhvr>
                                        <p:cTn id="12" dur="500"/>
                                        <p:tgtEl>
                                          <p:spTgt spid="6">
                                            <p:txEl>
                                              <p:pRg st="2" end="2"/>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Effect transition="in" filter="dissolve">
                                      <p:cBhvr>
                                        <p:cTn id="18" dur="500"/>
                                        <p:tgtEl>
                                          <p:spTgt spid="6">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dissolve">
                                      <p:cBhvr>
                                        <p:cTn id="23" dur="500"/>
                                        <p:tgtEl>
                                          <p:spTgt spid="6">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1048916" y="400001"/>
            <a:ext cx="10515600" cy="894622"/>
          </a:xfrm>
        </p:spPr>
        <p:txBody>
          <a:bodyPr>
            <a:normAutofit/>
          </a:bodyPr>
          <a:lstStyle/>
          <a:p>
            <a:r>
              <a:rPr lang="en-US" altLang="en-US" sz="5400" dirty="0">
                <a:cs typeface="Calibri" panose="020F0502020204030204" pitchFamily="34" charset="0"/>
              </a:rPr>
              <a:t>Link layer: context</a:t>
            </a:r>
            <a:endParaRPr lang="en-US" sz="5400" dirty="0"/>
          </a:p>
        </p:txBody>
      </p:sp>
      <p:sp>
        <p:nvSpPr>
          <p:cNvPr id="554" name="Rectangle 3">
            <a:extLst>
              <a:ext uri="{FF2B5EF4-FFF2-40B4-BE49-F238E27FC236}">
                <a16:creationId xmlns:a16="http://schemas.microsoft.com/office/drawing/2014/main" id="{25FAF4B3-8F28-4941-BA8B-94D99D525D15}"/>
              </a:ext>
            </a:extLst>
          </p:cNvPr>
          <p:cNvSpPr txBox="1">
            <a:spLocks noChangeArrowheads="1"/>
          </p:cNvSpPr>
          <p:nvPr/>
        </p:nvSpPr>
        <p:spPr>
          <a:xfrm>
            <a:off x="959572" y="1533958"/>
            <a:ext cx="5291937" cy="4866841"/>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datagram transferred by </a:t>
            </a: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different link protocols</a:t>
            </a: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 over different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WiFi on first link, Ethernet on next link</a:t>
            </a:r>
          </a:p>
          <a:p>
            <a:pPr marL="352425" marR="0" lvl="0" indent="-3349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each link protocol provides different services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e.g., </a:t>
            </a: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may or may not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provide reliable data transfer over link</a:t>
            </a:r>
          </a:p>
        </p:txBody>
      </p:sp>
      <p:grpSp>
        <p:nvGrpSpPr>
          <p:cNvPr id="1003" name="Group 1002">
            <a:extLst>
              <a:ext uri="{FF2B5EF4-FFF2-40B4-BE49-F238E27FC236}">
                <a16:creationId xmlns:a16="http://schemas.microsoft.com/office/drawing/2014/main" id="{4A5B4D32-877B-75C3-657C-781123EA348C}"/>
              </a:ext>
            </a:extLst>
          </p:cNvPr>
          <p:cNvGrpSpPr/>
          <p:nvPr/>
        </p:nvGrpSpPr>
        <p:grpSpPr>
          <a:xfrm>
            <a:off x="6792968" y="1533958"/>
            <a:ext cx="6086967" cy="3109070"/>
            <a:chOff x="7205350" y="2695013"/>
            <a:chExt cx="3345270" cy="1708680"/>
          </a:xfrm>
        </p:grpSpPr>
        <p:sp>
          <p:nvSpPr>
            <p:cNvPr id="7" name="Freeform 6">
              <a:extLst>
                <a:ext uri="{FF2B5EF4-FFF2-40B4-BE49-F238E27FC236}">
                  <a16:creationId xmlns:a16="http://schemas.microsoft.com/office/drawing/2014/main" id="{B8226F4C-C650-54E2-C6F5-E2FF942AD40D}"/>
                </a:ext>
              </a:extLst>
            </p:cNvPr>
            <p:cNvSpPr/>
            <p:nvPr/>
          </p:nvSpPr>
          <p:spPr>
            <a:xfrm>
              <a:off x="8985188" y="3065778"/>
              <a:ext cx="1124807" cy="1337915"/>
            </a:xfrm>
            <a:custGeom>
              <a:avLst/>
              <a:gdLst>
                <a:gd name="connsiteX0" fmla="*/ 434989 w 1523031"/>
                <a:gd name="connsiteY0" fmla="*/ 253346 h 1763594"/>
                <a:gd name="connsiteX1" fmla="*/ 488 w 1523031"/>
                <a:gd name="connsiteY1" fmla="*/ 921706 h 1763594"/>
                <a:gd name="connsiteX2" fmla="*/ 368142 w 1523031"/>
                <a:gd name="connsiteY2" fmla="*/ 1489812 h 1763594"/>
                <a:gd name="connsiteX3" fmla="*/ 1187008 w 1523031"/>
                <a:gd name="connsiteY3" fmla="*/ 1757156 h 1763594"/>
                <a:gd name="connsiteX4" fmla="*/ 1521239 w 1523031"/>
                <a:gd name="connsiteY4" fmla="*/ 1239177 h 1763594"/>
                <a:gd name="connsiteX5" fmla="*/ 1320700 w 1523031"/>
                <a:gd name="connsiteY5" fmla="*/ 654362 h 1763594"/>
                <a:gd name="connsiteX6" fmla="*/ 1337412 w 1523031"/>
                <a:gd name="connsiteY6" fmla="*/ 136383 h 1763594"/>
                <a:gd name="connsiteX7" fmla="*/ 1086739 w 1523031"/>
                <a:gd name="connsiteY7" fmla="*/ 2711 h 1763594"/>
                <a:gd name="connsiteX8" fmla="*/ 434989 w 1523031"/>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1086739 w 1537226"/>
                <a:gd name="connsiteY7" fmla="*/ 2711 h 1763594"/>
                <a:gd name="connsiteX8" fmla="*/ 434989 w 1537226"/>
                <a:gd name="connsiteY8" fmla="*/ 253346 h 1763594"/>
                <a:gd name="connsiteX0" fmla="*/ 434989 w 1537226"/>
                <a:gd name="connsiteY0" fmla="*/ 253346 h 1763594"/>
                <a:gd name="connsiteX1" fmla="*/ 488 w 1537226"/>
                <a:gd name="connsiteY1" fmla="*/ 921706 h 1763594"/>
                <a:gd name="connsiteX2" fmla="*/ 368142 w 1537226"/>
                <a:gd name="connsiteY2" fmla="*/ 1489812 h 1763594"/>
                <a:gd name="connsiteX3" fmla="*/ 1187008 w 1537226"/>
                <a:gd name="connsiteY3" fmla="*/ 1757156 h 1763594"/>
                <a:gd name="connsiteX4" fmla="*/ 1521239 w 1537226"/>
                <a:gd name="connsiteY4" fmla="*/ 1239177 h 1763594"/>
                <a:gd name="connsiteX5" fmla="*/ 1468998 w 1537226"/>
                <a:gd name="connsiteY5" fmla="*/ 654362 h 1763594"/>
                <a:gd name="connsiteX6" fmla="*/ 1337412 w 1537226"/>
                <a:gd name="connsiteY6" fmla="*/ 136383 h 1763594"/>
                <a:gd name="connsiteX7" fmla="*/ 839572 w 1537226"/>
                <a:gd name="connsiteY7" fmla="*/ 2711 h 1763594"/>
                <a:gd name="connsiteX8" fmla="*/ 434989 w 1537226"/>
                <a:gd name="connsiteY8" fmla="*/ 253346 h 1763594"/>
                <a:gd name="connsiteX0" fmla="*/ 360357 w 1536743"/>
                <a:gd name="connsiteY0" fmla="*/ 534641 h 1782088"/>
                <a:gd name="connsiteX1" fmla="*/ 5 w 1536743"/>
                <a:gd name="connsiteY1" fmla="*/ 940200 h 1782088"/>
                <a:gd name="connsiteX2" fmla="*/ 367659 w 1536743"/>
                <a:gd name="connsiteY2" fmla="*/ 1508306 h 1782088"/>
                <a:gd name="connsiteX3" fmla="*/ 1186525 w 1536743"/>
                <a:gd name="connsiteY3" fmla="*/ 1775650 h 1782088"/>
                <a:gd name="connsiteX4" fmla="*/ 1520756 w 1536743"/>
                <a:gd name="connsiteY4" fmla="*/ 1257671 h 1782088"/>
                <a:gd name="connsiteX5" fmla="*/ 1468515 w 1536743"/>
                <a:gd name="connsiteY5" fmla="*/ 672856 h 1782088"/>
                <a:gd name="connsiteX6" fmla="*/ 1336929 w 1536743"/>
                <a:gd name="connsiteY6" fmla="*/ 154877 h 1782088"/>
                <a:gd name="connsiteX7" fmla="*/ 839089 w 1536743"/>
                <a:gd name="connsiteY7" fmla="*/ 21205 h 1782088"/>
                <a:gd name="connsiteX8" fmla="*/ 360357 w 1536743"/>
                <a:gd name="connsiteY8" fmla="*/ 534641 h 1782088"/>
                <a:gd name="connsiteX0" fmla="*/ 360355 w 1536741"/>
                <a:gd name="connsiteY0" fmla="*/ 534641 h 1782088"/>
                <a:gd name="connsiteX1" fmla="*/ 3 w 1536741"/>
                <a:gd name="connsiteY1" fmla="*/ 940200 h 1782088"/>
                <a:gd name="connsiteX2" fmla="*/ 367657 w 1536741"/>
                <a:gd name="connsiteY2" fmla="*/ 1508306 h 1782088"/>
                <a:gd name="connsiteX3" fmla="*/ 1186523 w 1536741"/>
                <a:gd name="connsiteY3" fmla="*/ 1775650 h 1782088"/>
                <a:gd name="connsiteX4" fmla="*/ 1520754 w 1536741"/>
                <a:gd name="connsiteY4" fmla="*/ 1257671 h 1782088"/>
                <a:gd name="connsiteX5" fmla="*/ 1468513 w 1536741"/>
                <a:gd name="connsiteY5" fmla="*/ 672856 h 1782088"/>
                <a:gd name="connsiteX6" fmla="*/ 1336927 w 1536741"/>
                <a:gd name="connsiteY6" fmla="*/ 154877 h 1782088"/>
                <a:gd name="connsiteX7" fmla="*/ 839087 w 1536741"/>
                <a:gd name="connsiteY7" fmla="*/ 21205 h 1782088"/>
                <a:gd name="connsiteX8" fmla="*/ 360355 w 1536741"/>
                <a:gd name="connsiteY8" fmla="*/ 534641 h 1782088"/>
                <a:gd name="connsiteX0" fmla="*/ 382604 w 1558990"/>
                <a:gd name="connsiteY0" fmla="*/ 534641 h 1810599"/>
                <a:gd name="connsiteX1" fmla="*/ 22252 w 1558990"/>
                <a:gd name="connsiteY1" fmla="*/ 940200 h 1810599"/>
                <a:gd name="connsiteX2" fmla="*/ 167457 w 1558990"/>
                <a:gd name="connsiteY2" fmla="*/ 1672556 h 1810599"/>
                <a:gd name="connsiteX3" fmla="*/ 1208772 w 1558990"/>
                <a:gd name="connsiteY3" fmla="*/ 1775650 h 1810599"/>
                <a:gd name="connsiteX4" fmla="*/ 1543003 w 1558990"/>
                <a:gd name="connsiteY4" fmla="*/ 1257671 h 1810599"/>
                <a:gd name="connsiteX5" fmla="*/ 1490762 w 1558990"/>
                <a:gd name="connsiteY5" fmla="*/ 672856 h 1810599"/>
                <a:gd name="connsiteX6" fmla="*/ 1359176 w 1558990"/>
                <a:gd name="connsiteY6" fmla="*/ 154877 h 1810599"/>
                <a:gd name="connsiteX7" fmla="*/ 861336 w 1558990"/>
                <a:gd name="connsiteY7" fmla="*/ 21205 h 1810599"/>
                <a:gd name="connsiteX8" fmla="*/ 382604 w 1558990"/>
                <a:gd name="connsiteY8" fmla="*/ 534641 h 1810599"/>
                <a:gd name="connsiteX0" fmla="*/ 393458 w 1593840"/>
                <a:gd name="connsiteY0" fmla="*/ 534641 h 1793264"/>
                <a:gd name="connsiteX1" fmla="*/ 33106 w 1593840"/>
                <a:gd name="connsiteY1" fmla="*/ 940200 h 1793264"/>
                <a:gd name="connsiteX2" fmla="*/ 178311 w 1593840"/>
                <a:gd name="connsiteY2" fmla="*/ 1672556 h 1793264"/>
                <a:gd name="connsiteX3" fmla="*/ 1464139 w 1593840"/>
                <a:gd name="connsiteY3" fmla="*/ 1752440 h 1793264"/>
                <a:gd name="connsiteX4" fmla="*/ 1553857 w 1593840"/>
                <a:gd name="connsiteY4" fmla="*/ 1257671 h 1793264"/>
                <a:gd name="connsiteX5" fmla="*/ 1501616 w 1593840"/>
                <a:gd name="connsiteY5" fmla="*/ 672856 h 1793264"/>
                <a:gd name="connsiteX6" fmla="*/ 1370030 w 1593840"/>
                <a:gd name="connsiteY6" fmla="*/ 154877 h 1793264"/>
                <a:gd name="connsiteX7" fmla="*/ 872190 w 1593840"/>
                <a:gd name="connsiteY7" fmla="*/ 21205 h 1793264"/>
                <a:gd name="connsiteX8" fmla="*/ 393458 w 1593840"/>
                <a:gd name="connsiteY8" fmla="*/ 534641 h 1793264"/>
                <a:gd name="connsiteX0" fmla="*/ 393458 w 1566550"/>
                <a:gd name="connsiteY0" fmla="*/ 534641 h 1840341"/>
                <a:gd name="connsiteX1" fmla="*/ 33106 w 1566550"/>
                <a:gd name="connsiteY1" fmla="*/ 940200 h 1840341"/>
                <a:gd name="connsiteX2" fmla="*/ 178311 w 1566550"/>
                <a:gd name="connsiteY2" fmla="*/ 1672556 h 1840341"/>
                <a:gd name="connsiteX3" fmla="*/ 1464139 w 1566550"/>
                <a:gd name="connsiteY3" fmla="*/ 1752440 h 1840341"/>
                <a:gd name="connsiteX4" fmla="*/ 1553857 w 1566550"/>
                <a:gd name="connsiteY4" fmla="*/ 1257671 h 1840341"/>
                <a:gd name="connsiteX5" fmla="*/ 1501616 w 1566550"/>
                <a:gd name="connsiteY5" fmla="*/ 672856 h 1840341"/>
                <a:gd name="connsiteX6" fmla="*/ 1370030 w 1566550"/>
                <a:gd name="connsiteY6" fmla="*/ 154877 h 1840341"/>
                <a:gd name="connsiteX7" fmla="*/ 872190 w 1566550"/>
                <a:gd name="connsiteY7" fmla="*/ 21205 h 1840341"/>
                <a:gd name="connsiteX8" fmla="*/ 393458 w 1566550"/>
                <a:gd name="connsiteY8" fmla="*/ 534641 h 1840341"/>
                <a:gd name="connsiteX0" fmla="*/ 393458 w 1555557"/>
                <a:gd name="connsiteY0" fmla="*/ 534641 h 1787187"/>
                <a:gd name="connsiteX1" fmla="*/ 33106 w 1555557"/>
                <a:gd name="connsiteY1" fmla="*/ 940200 h 1787187"/>
                <a:gd name="connsiteX2" fmla="*/ 178311 w 1555557"/>
                <a:gd name="connsiteY2" fmla="*/ 1672556 h 1787187"/>
                <a:gd name="connsiteX3" fmla="*/ 1464139 w 1555557"/>
                <a:gd name="connsiteY3" fmla="*/ 1752440 h 1787187"/>
                <a:gd name="connsiteX4" fmla="*/ 1553857 w 1555557"/>
                <a:gd name="connsiteY4" fmla="*/ 1257671 h 1787187"/>
                <a:gd name="connsiteX5" fmla="*/ 1501616 w 1555557"/>
                <a:gd name="connsiteY5" fmla="*/ 672856 h 1787187"/>
                <a:gd name="connsiteX6" fmla="*/ 1370030 w 1555557"/>
                <a:gd name="connsiteY6" fmla="*/ 154877 h 1787187"/>
                <a:gd name="connsiteX7" fmla="*/ 872190 w 1555557"/>
                <a:gd name="connsiteY7" fmla="*/ 21205 h 1787187"/>
                <a:gd name="connsiteX8" fmla="*/ 393458 w 1555557"/>
                <a:gd name="connsiteY8" fmla="*/ 534641 h 1787187"/>
                <a:gd name="connsiteX0" fmla="*/ 401126 w 1664928"/>
                <a:gd name="connsiteY0" fmla="*/ 534641 h 1783934"/>
                <a:gd name="connsiteX1" fmla="*/ 40774 w 1664928"/>
                <a:gd name="connsiteY1" fmla="*/ 940200 h 1783934"/>
                <a:gd name="connsiteX2" fmla="*/ 185979 w 1664928"/>
                <a:gd name="connsiteY2" fmla="*/ 1672556 h 1783934"/>
                <a:gd name="connsiteX3" fmla="*/ 1618513 w 1664928"/>
                <a:gd name="connsiteY3" fmla="*/ 1747798 h 1783934"/>
                <a:gd name="connsiteX4" fmla="*/ 1561525 w 1664928"/>
                <a:gd name="connsiteY4" fmla="*/ 1257671 h 1783934"/>
                <a:gd name="connsiteX5" fmla="*/ 1509284 w 1664928"/>
                <a:gd name="connsiteY5" fmla="*/ 672856 h 1783934"/>
                <a:gd name="connsiteX6" fmla="*/ 1377698 w 1664928"/>
                <a:gd name="connsiteY6" fmla="*/ 154877 h 1783934"/>
                <a:gd name="connsiteX7" fmla="*/ 879858 w 1664928"/>
                <a:gd name="connsiteY7" fmla="*/ 21205 h 1783934"/>
                <a:gd name="connsiteX8" fmla="*/ 401126 w 1664928"/>
                <a:gd name="connsiteY8" fmla="*/ 534641 h 1783934"/>
                <a:gd name="connsiteX0" fmla="*/ 408119 w 1718774"/>
                <a:gd name="connsiteY0" fmla="*/ 534641 h 1826522"/>
                <a:gd name="connsiteX1" fmla="*/ 47767 w 1718774"/>
                <a:gd name="connsiteY1" fmla="*/ 940200 h 1826522"/>
                <a:gd name="connsiteX2" fmla="*/ 179001 w 1718774"/>
                <a:gd name="connsiteY2" fmla="*/ 1742186 h 1826522"/>
                <a:gd name="connsiteX3" fmla="*/ 1625506 w 1718774"/>
                <a:gd name="connsiteY3" fmla="*/ 1747798 h 1826522"/>
                <a:gd name="connsiteX4" fmla="*/ 1568518 w 1718774"/>
                <a:gd name="connsiteY4" fmla="*/ 1257671 h 1826522"/>
                <a:gd name="connsiteX5" fmla="*/ 1516277 w 1718774"/>
                <a:gd name="connsiteY5" fmla="*/ 672856 h 1826522"/>
                <a:gd name="connsiteX6" fmla="*/ 1384691 w 1718774"/>
                <a:gd name="connsiteY6" fmla="*/ 154877 h 1826522"/>
                <a:gd name="connsiteX7" fmla="*/ 886851 w 1718774"/>
                <a:gd name="connsiteY7" fmla="*/ 21205 h 1826522"/>
                <a:gd name="connsiteX8" fmla="*/ 408119 w 1718774"/>
                <a:gd name="connsiteY8" fmla="*/ 534641 h 1826522"/>
                <a:gd name="connsiteX0" fmla="*/ 477759 w 1796623"/>
                <a:gd name="connsiteY0" fmla="*/ 534641 h 1818043"/>
                <a:gd name="connsiteX1" fmla="*/ 117407 w 1796623"/>
                <a:gd name="connsiteY1" fmla="*/ 940200 h 1818043"/>
                <a:gd name="connsiteX2" fmla="*/ 136864 w 1796623"/>
                <a:gd name="connsiteY2" fmla="*/ 1728260 h 1818043"/>
                <a:gd name="connsiteX3" fmla="*/ 1695146 w 1796623"/>
                <a:gd name="connsiteY3" fmla="*/ 1747798 h 1818043"/>
                <a:gd name="connsiteX4" fmla="*/ 1638158 w 1796623"/>
                <a:gd name="connsiteY4" fmla="*/ 1257671 h 1818043"/>
                <a:gd name="connsiteX5" fmla="*/ 1585917 w 1796623"/>
                <a:gd name="connsiteY5" fmla="*/ 672856 h 1818043"/>
                <a:gd name="connsiteX6" fmla="*/ 1454331 w 1796623"/>
                <a:gd name="connsiteY6" fmla="*/ 154877 h 1818043"/>
                <a:gd name="connsiteX7" fmla="*/ 956491 w 1796623"/>
                <a:gd name="connsiteY7" fmla="*/ 21205 h 1818043"/>
                <a:gd name="connsiteX8" fmla="*/ 477759 w 1796623"/>
                <a:gd name="connsiteY8" fmla="*/ 534641 h 1818043"/>
                <a:gd name="connsiteX0" fmla="*/ 396783 w 1688820"/>
                <a:gd name="connsiteY0" fmla="*/ 534641 h 1815615"/>
                <a:gd name="connsiteX1" fmla="*/ 36431 w 1688820"/>
                <a:gd name="connsiteY1" fmla="*/ 940200 h 1815615"/>
                <a:gd name="connsiteX2" fmla="*/ 55888 w 1688820"/>
                <a:gd name="connsiteY2" fmla="*/ 1728260 h 1815615"/>
                <a:gd name="connsiteX3" fmla="*/ 421834 w 1688820"/>
                <a:gd name="connsiteY3" fmla="*/ 1798118 h 1815615"/>
                <a:gd name="connsiteX4" fmla="*/ 1614170 w 1688820"/>
                <a:gd name="connsiteY4" fmla="*/ 1747798 h 1815615"/>
                <a:gd name="connsiteX5" fmla="*/ 1557182 w 1688820"/>
                <a:gd name="connsiteY5" fmla="*/ 1257671 h 1815615"/>
                <a:gd name="connsiteX6" fmla="*/ 1504941 w 1688820"/>
                <a:gd name="connsiteY6" fmla="*/ 672856 h 1815615"/>
                <a:gd name="connsiteX7" fmla="*/ 1373355 w 1688820"/>
                <a:gd name="connsiteY7" fmla="*/ 154877 h 1815615"/>
                <a:gd name="connsiteX8" fmla="*/ 875515 w 1688820"/>
                <a:gd name="connsiteY8" fmla="*/ 21205 h 1815615"/>
                <a:gd name="connsiteX9" fmla="*/ 396783 w 1688820"/>
                <a:gd name="connsiteY9" fmla="*/ 534641 h 1815615"/>
                <a:gd name="connsiteX0" fmla="*/ 394951 w 1689541"/>
                <a:gd name="connsiteY0" fmla="*/ 534641 h 1877271"/>
                <a:gd name="connsiteX1" fmla="*/ 34599 w 1689541"/>
                <a:gd name="connsiteY1" fmla="*/ 940200 h 1877271"/>
                <a:gd name="connsiteX2" fmla="*/ 54056 w 1689541"/>
                <a:gd name="connsiteY2" fmla="*/ 1728260 h 1877271"/>
                <a:gd name="connsiteX3" fmla="*/ 385071 w 1689541"/>
                <a:gd name="connsiteY3" fmla="*/ 1877032 h 1877271"/>
                <a:gd name="connsiteX4" fmla="*/ 1612338 w 1689541"/>
                <a:gd name="connsiteY4" fmla="*/ 1747798 h 1877271"/>
                <a:gd name="connsiteX5" fmla="*/ 1555350 w 1689541"/>
                <a:gd name="connsiteY5" fmla="*/ 1257671 h 1877271"/>
                <a:gd name="connsiteX6" fmla="*/ 1503109 w 1689541"/>
                <a:gd name="connsiteY6" fmla="*/ 672856 h 1877271"/>
                <a:gd name="connsiteX7" fmla="*/ 1371523 w 1689541"/>
                <a:gd name="connsiteY7" fmla="*/ 154877 h 1877271"/>
                <a:gd name="connsiteX8" fmla="*/ 873683 w 1689541"/>
                <a:gd name="connsiteY8" fmla="*/ 21205 h 1877271"/>
                <a:gd name="connsiteX9" fmla="*/ 394951 w 1689541"/>
                <a:gd name="connsiteY9" fmla="*/ 534641 h 1877271"/>
                <a:gd name="connsiteX0" fmla="*/ 394949 w 1689541"/>
                <a:gd name="connsiteY0" fmla="*/ 534641 h 1877032"/>
                <a:gd name="connsiteX1" fmla="*/ 34597 w 1689541"/>
                <a:gd name="connsiteY1" fmla="*/ 940200 h 1877032"/>
                <a:gd name="connsiteX2" fmla="*/ 54054 w 1689541"/>
                <a:gd name="connsiteY2" fmla="*/ 1728260 h 1877032"/>
                <a:gd name="connsiteX3" fmla="*/ 385069 w 1689541"/>
                <a:gd name="connsiteY3" fmla="*/ 1877032 h 1877032"/>
                <a:gd name="connsiteX4" fmla="*/ 1612336 w 1689541"/>
                <a:gd name="connsiteY4" fmla="*/ 1747798 h 1877032"/>
                <a:gd name="connsiteX5" fmla="*/ 1555348 w 1689541"/>
                <a:gd name="connsiteY5" fmla="*/ 1257671 h 1877032"/>
                <a:gd name="connsiteX6" fmla="*/ 1503107 w 1689541"/>
                <a:gd name="connsiteY6" fmla="*/ 672856 h 1877032"/>
                <a:gd name="connsiteX7" fmla="*/ 1371521 w 1689541"/>
                <a:gd name="connsiteY7" fmla="*/ 154877 h 1877032"/>
                <a:gd name="connsiteX8" fmla="*/ 873681 w 1689541"/>
                <a:gd name="connsiteY8" fmla="*/ 21205 h 1877032"/>
                <a:gd name="connsiteX9" fmla="*/ 394949 w 1689541"/>
                <a:gd name="connsiteY9" fmla="*/ 534641 h 1877032"/>
                <a:gd name="connsiteX0" fmla="*/ 394949 w 1683795"/>
                <a:gd name="connsiteY0" fmla="*/ 534641 h 1877032"/>
                <a:gd name="connsiteX1" fmla="*/ 34597 w 1683795"/>
                <a:gd name="connsiteY1" fmla="*/ 940200 h 1877032"/>
                <a:gd name="connsiteX2" fmla="*/ 54054 w 1683795"/>
                <a:gd name="connsiteY2" fmla="*/ 1728260 h 1877032"/>
                <a:gd name="connsiteX3" fmla="*/ 385069 w 1683795"/>
                <a:gd name="connsiteY3" fmla="*/ 1877032 h 1877032"/>
                <a:gd name="connsiteX4" fmla="*/ 1605349 w 1683795"/>
                <a:gd name="connsiteY4" fmla="*/ 1798860 h 1877032"/>
                <a:gd name="connsiteX5" fmla="*/ 1555348 w 1683795"/>
                <a:gd name="connsiteY5" fmla="*/ 1257671 h 1877032"/>
                <a:gd name="connsiteX6" fmla="*/ 1503107 w 1683795"/>
                <a:gd name="connsiteY6" fmla="*/ 672856 h 1877032"/>
                <a:gd name="connsiteX7" fmla="*/ 1371521 w 1683795"/>
                <a:gd name="connsiteY7" fmla="*/ 154877 h 1877032"/>
                <a:gd name="connsiteX8" fmla="*/ 873681 w 1683795"/>
                <a:gd name="connsiteY8" fmla="*/ 21205 h 1877032"/>
                <a:gd name="connsiteX9" fmla="*/ 394949 w 1683795"/>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720794"/>
                <a:gd name="connsiteY0" fmla="*/ 534641 h 1877032"/>
                <a:gd name="connsiteX1" fmla="*/ 34597 w 1720794"/>
                <a:gd name="connsiteY1" fmla="*/ 940200 h 1877032"/>
                <a:gd name="connsiteX2" fmla="*/ 54054 w 1720794"/>
                <a:gd name="connsiteY2" fmla="*/ 1728260 h 1877032"/>
                <a:gd name="connsiteX3" fmla="*/ 385069 w 1720794"/>
                <a:gd name="connsiteY3" fmla="*/ 1877032 h 1877032"/>
                <a:gd name="connsiteX4" fmla="*/ 1605349 w 1720794"/>
                <a:gd name="connsiteY4" fmla="*/ 1798860 h 1877032"/>
                <a:gd name="connsiteX5" fmla="*/ 1555348 w 1720794"/>
                <a:gd name="connsiteY5" fmla="*/ 1257671 h 1877032"/>
                <a:gd name="connsiteX6" fmla="*/ 1503107 w 1720794"/>
                <a:gd name="connsiteY6" fmla="*/ 672856 h 1877032"/>
                <a:gd name="connsiteX7" fmla="*/ 1371521 w 1720794"/>
                <a:gd name="connsiteY7" fmla="*/ 154877 h 1877032"/>
                <a:gd name="connsiteX8" fmla="*/ 873681 w 1720794"/>
                <a:gd name="connsiteY8" fmla="*/ 21205 h 1877032"/>
                <a:gd name="connsiteX9" fmla="*/ 394949 w 1720794"/>
                <a:gd name="connsiteY9" fmla="*/ 534641 h 1877032"/>
                <a:gd name="connsiteX0" fmla="*/ 394949 w 1671512"/>
                <a:gd name="connsiteY0" fmla="*/ 534641 h 1877032"/>
                <a:gd name="connsiteX1" fmla="*/ 34597 w 1671512"/>
                <a:gd name="connsiteY1" fmla="*/ 940200 h 1877032"/>
                <a:gd name="connsiteX2" fmla="*/ 54054 w 1671512"/>
                <a:gd name="connsiteY2" fmla="*/ 1728260 h 1877032"/>
                <a:gd name="connsiteX3" fmla="*/ 385069 w 1671512"/>
                <a:gd name="connsiteY3" fmla="*/ 1877032 h 1877032"/>
                <a:gd name="connsiteX4" fmla="*/ 1605349 w 1671512"/>
                <a:gd name="connsiteY4" fmla="*/ 1798860 h 1877032"/>
                <a:gd name="connsiteX5" fmla="*/ 1555348 w 1671512"/>
                <a:gd name="connsiteY5" fmla="*/ 1257671 h 1877032"/>
                <a:gd name="connsiteX6" fmla="*/ 1503107 w 1671512"/>
                <a:gd name="connsiteY6" fmla="*/ 672856 h 1877032"/>
                <a:gd name="connsiteX7" fmla="*/ 1371521 w 1671512"/>
                <a:gd name="connsiteY7" fmla="*/ 154877 h 1877032"/>
                <a:gd name="connsiteX8" fmla="*/ 873681 w 1671512"/>
                <a:gd name="connsiteY8" fmla="*/ 21205 h 1877032"/>
                <a:gd name="connsiteX9" fmla="*/ 394949 w 1671512"/>
                <a:gd name="connsiteY9" fmla="*/ 534641 h 1877032"/>
                <a:gd name="connsiteX0" fmla="*/ 394949 w 1677296"/>
                <a:gd name="connsiteY0" fmla="*/ 534641 h 1877032"/>
                <a:gd name="connsiteX1" fmla="*/ 34597 w 1677296"/>
                <a:gd name="connsiteY1" fmla="*/ 940200 h 1877032"/>
                <a:gd name="connsiteX2" fmla="*/ 54054 w 1677296"/>
                <a:gd name="connsiteY2" fmla="*/ 1728260 h 1877032"/>
                <a:gd name="connsiteX3" fmla="*/ 385069 w 1677296"/>
                <a:gd name="connsiteY3" fmla="*/ 1877032 h 1877032"/>
                <a:gd name="connsiteX4" fmla="*/ 1612334 w 1677296"/>
                <a:gd name="connsiteY4" fmla="*/ 1840637 h 1877032"/>
                <a:gd name="connsiteX5" fmla="*/ 1555348 w 1677296"/>
                <a:gd name="connsiteY5" fmla="*/ 1257671 h 1877032"/>
                <a:gd name="connsiteX6" fmla="*/ 1503107 w 1677296"/>
                <a:gd name="connsiteY6" fmla="*/ 672856 h 1877032"/>
                <a:gd name="connsiteX7" fmla="*/ 1371521 w 1677296"/>
                <a:gd name="connsiteY7" fmla="*/ 154877 h 1877032"/>
                <a:gd name="connsiteX8" fmla="*/ 873681 w 1677296"/>
                <a:gd name="connsiteY8" fmla="*/ 21205 h 1877032"/>
                <a:gd name="connsiteX9" fmla="*/ 394949 w 1677296"/>
                <a:gd name="connsiteY9" fmla="*/ 534641 h 1877032"/>
                <a:gd name="connsiteX0" fmla="*/ 394949 w 1677298"/>
                <a:gd name="connsiteY0" fmla="*/ 534641 h 1877032"/>
                <a:gd name="connsiteX1" fmla="*/ 34597 w 1677298"/>
                <a:gd name="connsiteY1" fmla="*/ 940200 h 1877032"/>
                <a:gd name="connsiteX2" fmla="*/ 54054 w 1677298"/>
                <a:gd name="connsiteY2" fmla="*/ 1728260 h 1877032"/>
                <a:gd name="connsiteX3" fmla="*/ 385069 w 1677298"/>
                <a:gd name="connsiteY3" fmla="*/ 1877032 h 1877032"/>
                <a:gd name="connsiteX4" fmla="*/ 1612334 w 1677298"/>
                <a:gd name="connsiteY4" fmla="*/ 1840637 h 1877032"/>
                <a:gd name="connsiteX5" fmla="*/ 1555348 w 1677298"/>
                <a:gd name="connsiteY5" fmla="*/ 1257671 h 1877032"/>
                <a:gd name="connsiteX6" fmla="*/ 1503107 w 1677298"/>
                <a:gd name="connsiteY6" fmla="*/ 672856 h 1877032"/>
                <a:gd name="connsiteX7" fmla="*/ 1371521 w 1677298"/>
                <a:gd name="connsiteY7" fmla="*/ 154877 h 1877032"/>
                <a:gd name="connsiteX8" fmla="*/ 873681 w 1677298"/>
                <a:gd name="connsiteY8" fmla="*/ 21205 h 1877032"/>
                <a:gd name="connsiteX9" fmla="*/ 394949 w 1677298"/>
                <a:gd name="connsiteY9" fmla="*/ 534641 h 1877032"/>
                <a:gd name="connsiteX0" fmla="*/ 394949 w 1677296"/>
                <a:gd name="connsiteY0" fmla="*/ 534641 h 1904936"/>
                <a:gd name="connsiteX1" fmla="*/ 34597 w 1677296"/>
                <a:gd name="connsiteY1" fmla="*/ 940200 h 1904936"/>
                <a:gd name="connsiteX2" fmla="*/ 54054 w 1677296"/>
                <a:gd name="connsiteY2" fmla="*/ 1728260 h 1904936"/>
                <a:gd name="connsiteX3" fmla="*/ 385069 w 1677296"/>
                <a:gd name="connsiteY3" fmla="*/ 1877032 h 1904936"/>
                <a:gd name="connsiteX4" fmla="*/ 1612334 w 1677296"/>
                <a:gd name="connsiteY4" fmla="*/ 1840637 h 1904936"/>
                <a:gd name="connsiteX5" fmla="*/ 1555348 w 1677296"/>
                <a:gd name="connsiteY5" fmla="*/ 1257671 h 1904936"/>
                <a:gd name="connsiteX6" fmla="*/ 1503107 w 1677296"/>
                <a:gd name="connsiteY6" fmla="*/ 672856 h 1904936"/>
                <a:gd name="connsiteX7" fmla="*/ 1371521 w 1677296"/>
                <a:gd name="connsiteY7" fmla="*/ 154877 h 1904936"/>
                <a:gd name="connsiteX8" fmla="*/ 873681 w 1677296"/>
                <a:gd name="connsiteY8" fmla="*/ 21205 h 1904936"/>
                <a:gd name="connsiteX9" fmla="*/ 394949 w 1677296"/>
                <a:gd name="connsiteY9" fmla="*/ 534641 h 1904936"/>
                <a:gd name="connsiteX0" fmla="*/ 461539 w 1743887"/>
                <a:gd name="connsiteY0" fmla="*/ 534641 h 1904936"/>
                <a:gd name="connsiteX1" fmla="*/ 101187 w 1743887"/>
                <a:gd name="connsiteY1" fmla="*/ 940200 h 1904936"/>
                <a:gd name="connsiteX2" fmla="*/ 22840 w 1743887"/>
                <a:gd name="connsiteY2" fmla="*/ 1737812 h 1904936"/>
                <a:gd name="connsiteX3" fmla="*/ 451659 w 1743887"/>
                <a:gd name="connsiteY3" fmla="*/ 1877032 h 1904936"/>
                <a:gd name="connsiteX4" fmla="*/ 1678924 w 1743887"/>
                <a:gd name="connsiteY4" fmla="*/ 1840637 h 1904936"/>
                <a:gd name="connsiteX5" fmla="*/ 1621938 w 1743887"/>
                <a:gd name="connsiteY5" fmla="*/ 1257671 h 1904936"/>
                <a:gd name="connsiteX6" fmla="*/ 1569697 w 1743887"/>
                <a:gd name="connsiteY6" fmla="*/ 672856 h 1904936"/>
                <a:gd name="connsiteX7" fmla="*/ 1438111 w 1743887"/>
                <a:gd name="connsiteY7" fmla="*/ 154877 h 1904936"/>
                <a:gd name="connsiteX8" fmla="*/ 940271 w 1743887"/>
                <a:gd name="connsiteY8" fmla="*/ 21205 h 1904936"/>
                <a:gd name="connsiteX9" fmla="*/ 461539 w 1743887"/>
                <a:gd name="connsiteY9" fmla="*/ 534641 h 1904936"/>
                <a:gd name="connsiteX0" fmla="*/ 452050 w 1756359"/>
                <a:gd name="connsiteY0" fmla="*/ 534641 h 1891359"/>
                <a:gd name="connsiteX1" fmla="*/ 91698 w 1756359"/>
                <a:gd name="connsiteY1" fmla="*/ 940200 h 1891359"/>
                <a:gd name="connsiteX2" fmla="*/ 13351 w 1756359"/>
                <a:gd name="connsiteY2" fmla="*/ 1737812 h 1891359"/>
                <a:gd name="connsiteX3" fmla="*/ 309435 w 1756359"/>
                <a:gd name="connsiteY3" fmla="*/ 1891359 h 1891359"/>
                <a:gd name="connsiteX4" fmla="*/ 1669435 w 1756359"/>
                <a:gd name="connsiteY4" fmla="*/ 1840637 h 1891359"/>
                <a:gd name="connsiteX5" fmla="*/ 1612449 w 1756359"/>
                <a:gd name="connsiteY5" fmla="*/ 1257671 h 1891359"/>
                <a:gd name="connsiteX6" fmla="*/ 1560208 w 1756359"/>
                <a:gd name="connsiteY6" fmla="*/ 672856 h 1891359"/>
                <a:gd name="connsiteX7" fmla="*/ 1428622 w 1756359"/>
                <a:gd name="connsiteY7" fmla="*/ 154877 h 1891359"/>
                <a:gd name="connsiteX8" fmla="*/ 930782 w 1756359"/>
                <a:gd name="connsiteY8" fmla="*/ 21205 h 1891359"/>
                <a:gd name="connsiteX9" fmla="*/ 452050 w 1756359"/>
                <a:gd name="connsiteY9" fmla="*/ 534641 h 1891359"/>
                <a:gd name="connsiteX0" fmla="*/ 452050 w 1756257"/>
                <a:gd name="connsiteY0" fmla="*/ 534641 h 1891359"/>
                <a:gd name="connsiteX1" fmla="*/ 91698 w 1756257"/>
                <a:gd name="connsiteY1" fmla="*/ 940200 h 1891359"/>
                <a:gd name="connsiteX2" fmla="*/ 13351 w 1756257"/>
                <a:gd name="connsiteY2" fmla="*/ 1737812 h 1891359"/>
                <a:gd name="connsiteX3" fmla="*/ 309435 w 1756257"/>
                <a:gd name="connsiteY3" fmla="*/ 1891359 h 1891359"/>
                <a:gd name="connsiteX4" fmla="*/ 1669435 w 1756257"/>
                <a:gd name="connsiteY4" fmla="*/ 1840637 h 1891359"/>
                <a:gd name="connsiteX5" fmla="*/ 1612449 w 1756257"/>
                <a:gd name="connsiteY5" fmla="*/ 1257671 h 1891359"/>
                <a:gd name="connsiteX6" fmla="*/ 1563496 w 1756257"/>
                <a:gd name="connsiteY6" fmla="*/ 959631 h 1891359"/>
                <a:gd name="connsiteX7" fmla="*/ 1560208 w 1756257"/>
                <a:gd name="connsiteY7" fmla="*/ 672856 h 1891359"/>
                <a:gd name="connsiteX8" fmla="*/ 1428622 w 1756257"/>
                <a:gd name="connsiteY8" fmla="*/ 154877 h 1891359"/>
                <a:gd name="connsiteX9" fmla="*/ 930782 w 1756257"/>
                <a:gd name="connsiteY9" fmla="*/ 21205 h 1891359"/>
                <a:gd name="connsiteX10" fmla="*/ 452050 w 1756257"/>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64592"/>
                <a:gd name="connsiteY0" fmla="*/ 534641 h 1891359"/>
                <a:gd name="connsiteX1" fmla="*/ 91698 w 1764592"/>
                <a:gd name="connsiteY1" fmla="*/ 940200 h 1891359"/>
                <a:gd name="connsiteX2" fmla="*/ 13351 w 1764592"/>
                <a:gd name="connsiteY2" fmla="*/ 1737812 h 1891359"/>
                <a:gd name="connsiteX3" fmla="*/ 309435 w 1764592"/>
                <a:gd name="connsiteY3" fmla="*/ 1891359 h 1891359"/>
                <a:gd name="connsiteX4" fmla="*/ 1669435 w 1764592"/>
                <a:gd name="connsiteY4" fmla="*/ 1840637 h 1891359"/>
                <a:gd name="connsiteX5" fmla="*/ 1612449 w 1764592"/>
                <a:gd name="connsiteY5" fmla="*/ 1257671 h 1891359"/>
                <a:gd name="connsiteX6" fmla="*/ 1309780 w 1764592"/>
                <a:gd name="connsiteY6" fmla="*/ 1046341 h 1891359"/>
                <a:gd name="connsiteX7" fmla="*/ 1560208 w 1764592"/>
                <a:gd name="connsiteY7" fmla="*/ 672856 h 1891359"/>
                <a:gd name="connsiteX8" fmla="*/ 1428622 w 1764592"/>
                <a:gd name="connsiteY8" fmla="*/ 154877 h 1891359"/>
                <a:gd name="connsiteX9" fmla="*/ 930782 w 1764592"/>
                <a:gd name="connsiteY9" fmla="*/ 21205 h 1891359"/>
                <a:gd name="connsiteX10" fmla="*/ 452050 w 1764592"/>
                <a:gd name="connsiteY10" fmla="*/ 534641 h 1891359"/>
                <a:gd name="connsiteX0" fmla="*/ 452050 w 1764590"/>
                <a:gd name="connsiteY0" fmla="*/ 534641 h 1891359"/>
                <a:gd name="connsiteX1" fmla="*/ 91698 w 1764590"/>
                <a:gd name="connsiteY1" fmla="*/ 940200 h 1891359"/>
                <a:gd name="connsiteX2" fmla="*/ 13351 w 1764590"/>
                <a:gd name="connsiteY2" fmla="*/ 1737812 h 1891359"/>
                <a:gd name="connsiteX3" fmla="*/ 309435 w 1764590"/>
                <a:gd name="connsiteY3" fmla="*/ 1891359 h 1891359"/>
                <a:gd name="connsiteX4" fmla="*/ 1669435 w 1764590"/>
                <a:gd name="connsiteY4" fmla="*/ 1840637 h 1891359"/>
                <a:gd name="connsiteX5" fmla="*/ 1612449 w 1764590"/>
                <a:gd name="connsiteY5" fmla="*/ 1257671 h 1891359"/>
                <a:gd name="connsiteX6" fmla="*/ 1309780 w 1764590"/>
                <a:gd name="connsiteY6" fmla="*/ 1046341 h 1891359"/>
                <a:gd name="connsiteX7" fmla="*/ 1560208 w 1764590"/>
                <a:gd name="connsiteY7" fmla="*/ 672856 h 1891359"/>
                <a:gd name="connsiteX8" fmla="*/ 1428622 w 1764590"/>
                <a:gd name="connsiteY8" fmla="*/ 154877 h 1891359"/>
                <a:gd name="connsiteX9" fmla="*/ 930782 w 1764590"/>
                <a:gd name="connsiteY9" fmla="*/ 21205 h 1891359"/>
                <a:gd name="connsiteX10" fmla="*/ 452050 w 1764590"/>
                <a:gd name="connsiteY10" fmla="*/ 534641 h 1891359"/>
                <a:gd name="connsiteX0" fmla="*/ 452050 w 1792731"/>
                <a:gd name="connsiteY0" fmla="*/ 534641 h 1891359"/>
                <a:gd name="connsiteX1" fmla="*/ 91698 w 1792731"/>
                <a:gd name="connsiteY1" fmla="*/ 940200 h 1891359"/>
                <a:gd name="connsiteX2" fmla="*/ 13351 w 1792731"/>
                <a:gd name="connsiteY2" fmla="*/ 1737812 h 1891359"/>
                <a:gd name="connsiteX3" fmla="*/ 309435 w 1792731"/>
                <a:gd name="connsiteY3" fmla="*/ 1891359 h 1891359"/>
                <a:gd name="connsiteX4" fmla="*/ 1669435 w 1792731"/>
                <a:gd name="connsiteY4" fmla="*/ 1840637 h 1891359"/>
                <a:gd name="connsiteX5" fmla="*/ 1688563 w 1792731"/>
                <a:gd name="connsiteY5" fmla="*/ 1292355 h 1891359"/>
                <a:gd name="connsiteX6" fmla="*/ 1309780 w 1792731"/>
                <a:gd name="connsiteY6" fmla="*/ 1046341 h 1891359"/>
                <a:gd name="connsiteX7" fmla="*/ 1560208 w 1792731"/>
                <a:gd name="connsiteY7" fmla="*/ 672856 h 1891359"/>
                <a:gd name="connsiteX8" fmla="*/ 1428622 w 1792731"/>
                <a:gd name="connsiteY8" fmla="*/ 154877 h 1891359"/>
                <a:gd name="connsiteX9" fmla="*/ 930782 w 1792731"/>
                <a:gd name="connsiteY9" fmla="*/ 21205 h 1891359"/>
                <a:gd name="connsiteX10" fmla="*/ 452050 w 1792731"/>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560208 w 1814809"/>
                <a:gd name="connsiteY7" fmla="*/ 672856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34641 h 1891359"/>
                <a:gd name="connsiteX1" fmla="*/ 91698 w 1814809"/>
                <a:gd name="connsiteY1" fmla="*/ 940200 h 1891359"/>
                <a:gd name="connsiteX2" fmla="*/ 13351 w 1814809"/>
                <a:gd name="connsiteY2" fmla="*/ 1737812 h 1891359"/>
                <a:gd name="connsiteX3" fmla="*/ 309435 w 1814809"/>
                <a:gd name="connsiteY3" fmla="*/ 1891359 h 1891359"/>
                <a:gd name="connsiteX4" fmla="*/ 1669435 w 1814809"/>
                <a:gd name="connsiteY4" fmla="*/ 1840637 h 1891359"/>
                <a:gd name="connsiteX5" fmla="*/ 1688563 w 1814809"/>
                <a:gd name="connsiteY5" fmla="*/ 1292355 h 1891359"/>
                <a:gd name="connsiteX6" fmla="*/ 1309780 w 1814809"/>
                <a:gd name="connsiteY6" fmla="*/ 1046341 h 1891359"/>
                <a:gd name="connsiteX7" fmla="*/ 1619996 w 1814809"/>
                <a:gd name="connsiteY7" fmla="*/ 526399 h 1891359"/>
                <a:gd name="connsiteX8" fmla="*/ 1428622 w 1814809"/>
                <a:gd name="connsiteY8" fmla="*/ 154877 h 1891359"/>
                <a:gd name="connsiteX9" fmla="*/ 930782 w 1814809"/>
                <a:gd name="connsiteY9" fmla="*/ 21205 h 1891359"/>
                <a:gd name="connsiteX10" fmla="*/ 452050 w 1814809"/>
                <a:gd name="connsiteY10" fmla="*/ 534641 h 1891359"/>
                <a:gd name="connsiteX0" fmla="*/ 452050 w 1814809"/>
                <a:gd name="connsiteY0" fmla="*/ 542872 h 1899590"/>
                <a:gd name="connsiteX1" fmla="*/ 91698 w 1814809"/>
                <a:gd name="connsiteY1" fmla="*/ 948431 h 1899590"/>
                <a:gd name="connsiteX2" fmla="*/ 13351 w 1814809"/>
                <a:gd name="connsiteY2" fmla="*/ 1746043 h 1899590"/>
                <a:gd name="connsiteX3" fmla="*/ 309435 w 1814809"/>
                <a:gd name="connsiteY3" fmla="*/ 1899590 h 1899590"/>
                <a:gd name="connsiteX4" fmla="*/ 1669435 w 1814809"/>
                <a:gd name="connsiteY4" fmla="*/ 1848868 h 1899590"/>
                <a:gd name="connsiteX5" fmla="*/ 1688563 w 1814809"/>
                <a:gd name="connsiteY5" fmla="*/ 1300586 h 1899590"/>
                <a:gd name="connsiteX6" fmla="*/ 1309780 w 1814809"/>
                <a:gd name="connsiteY6" fmla="*/ 1054572 h 1899590"/>
                <a:gd name="connsiteX7" fmla="*/ 1619996 w 1814809"/>
                <a:gd name="connsiteY7" fmla="*/ 534630 h 1899590"/>
                <a:gd name="connsiteX8" fmla="*/ 1488411 w 1814809"/>
                <a:gd name="connsiteY8" fmla="*/ 129049 h 1899590"/>
                <a:gd name="connsiteX9" fmla="*/ 930782 w 1814809"/>
                <a:gd name="connsiteY9" fmla="*/ 29436 h 1899590"/>
                <a:gd name="connsiteX10" fmla="*/ 452050 w 1814809"/>
                <a:gd name="connsiteY10" fmla="*/ 542872 h 1899590"/>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452050 w 1814809"/>
                <a:gd name="connsiteY0" fmla="*/ 540513 h 1897231"/>
                <a:gd name="connsiteX1" fmla="*/ 91698 w 1814809"/>
                <a:gd name="connsiteY1" fmla="*/ 946072 h 1897231"/>
                <a:gd name="connsiteX2" fmla="*/ 13351 w 1814809"/>
                <a:gd name="connsiteY2" fmla="*/ 1743684 h 1897231"/>
                <a:gd name="connsiteX3" fmla="*/ 309435 w 1814809"/>
                <a:gd name="connsiteY3" fmla="*/ 1897231 h 1897231"/>
                <a:gd name="connsiteX4" fmla="*/ 1669435 w 1814809"/>
                <a:gd name="connsiteY4" fmla="*/ 1846509 h 1897231"/>
                <a:gd name="connsiteX5" fmla="*/ 1688563 w 1814809"/>
                <a:gd name="connsiteY5" fmla="*/ 1298227 h 1897231"/>
                <a:gd name="connsiteX6" fmla="*/ 1309780 w 1814809"/>
                <a:gd name="connsiteY6" fmla="*/ 1052213 h 1897231"/>
                <a:gd name="connsiteX7" fmla="*/ 1619996 w 1814809"/>
                <a:gd name="connsiteY7" fmla="*/ 532271 h 1897231"/>
                <a:gd name="connsiteX8" fmla="*/ 1488411 w 1814809"/>
                <a:gd name="connsiteY8" fmla="*/ 126690 h 1897231"/>
                <a:gd name="connsiteX9" fmla="*/ 930782 w 1814809"/>
                <a:gd name="connsiteY9" fmla="*/ 27077 h 1897231"/>
                <a:gd name="connsiteX10" fmla="*/ 452050 w 1814809"/>
                <a:gd name="connsiteY10" fmla="*/ 540513 h 1897231"/>
                <a:gd name="connsiteX0" fmla="*/ 288567 w 1811701"/>
                <a:gd name="connsiteY0" fmla="*/ 555674 h 1898251"/>
                <a:gd name="connsiteX1" fmla="*/ 88590 w 1811701"/>
                <a:gd name="connsiteY1" fmla="*/ 947092 h 1898251"/>
                <a:gd name="connsiteX2" fmla="*/ 10243 w 1811701"/>
                <a:gd name="connsiteY2" fmla="*/ 1744704 h 1898251"/>
                <a:gd name="connsiteX3" fmla="*/ 306327 w 1811701"/>
                <a:gd name="connsiteY3" fmla="*/ 1898251 h 1898251"/>
                <a:gd name="connsiteX4" fmla="*/ 1666327 w 1811701"/>
                <a:gd name="connsiteY4" fmla="*/ 1847529 h 1898251"/>
                <a:gd name="connsiteX5" fmla="*/ 1685455 w 1811701"/>
                <a:gd name="connsiteY5" fmla="*/ 1299247 h 1898251"/>
                <a:gd name="connsiteX6" fmla="*/ 1306672 w 1811701"/>
                <a:gd name="connsiteY6" fmla="*/ 1053233 h 1898251"/>
                <a:gd name="connsiteX7" fmla="*/ 1616888 w 1811701"/>
                <a:gd name="connsiteY7" fmla="*/ 533291 h 1898251"/>
                <a:gd name="connsiteX8" fmla="*/ 1485303 w 1811701"/>
                <a:gd name="connsiteY8" fmla="*/ 127710 h 1898251"/>
                <a:gd name="connsiteX9" fmla="*/ 927674 w 1811701"/>
                <a:gd name="connsiteY9" fmla="*/ 28097 h 1898251"/>
                <a:gd name="connsiteX10" fmla="*/ 288567 w 1811701"/>
                <a:gd name="connsiteY10" fmla="*/ 555674 h 1898251"/>
                <a:gd name="connsiteX0" fmla="*/ 288567 w 1811701"/>
                <a:gd name="connsiteY0" fmla="*/ 479828 h 1822405"/>
                <a:gd name="connsiteX1" fmla="*/ 88590 w 1811701"/>
                <a:gd name="connsiteY1" fmla="*/ 871246 h 1822405"/>
                <a:gd name="connsiteX2" fmla="*/ 10243 w 1811701"/>
                <a:gd name="connsiteY2" fmla="*/ 1668858 h 1822405"/>
                <a:gd name="connsiteX3" fmla="*/ 306327 w 1811701"/>
                <a:gd name="connsiteY3" fmla="*/ 1822405 h 1822405"/>
                <a:gd name="connsiteX4" fmla="*/ 1666327 w 1811701"/>
                <a:gd name="connsiteY4" fmla="*/ 1771683 h 1822405"/>
                <a:gd name="connsiteX5" fmla="*/ 1685455 w 1811701"/>
                <a:gd name="connsiteY5" fmla="*/ 1223401 h 1822405"/>
                <a:gd name="connsiteX6" fmla="*/ 1306672 w 1811701"/>
                <a:gd name="connsiteY6" fmla="*/ 977387 h 1822405"/>
                <a:gd name="connsiteX7" fmla="*/ 1616888 w 1811701"/>
                <a:gd name="connsiteY7" fmla="*/ 457445 h 1822405"/>
                <a:gd name="connsiteX8" fmla="*/ 1485303 w 1811701"/>
                <a:gd name="connsiteY8" fmla="*/ 51864 h 1822405"/>
                <a:gd name="connsiteX9" fmla="*/ 895599 w 1811701"/>
                <a:gd name="connsiteY9" fmla="*/ 79530 h 1822405"/>
                <a:gd name="connsiteX10" fmla="*/ 288567 w 1811701"/>
                <a:gd name="connsiteY10" fmla="*/ 479828 h 182240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616888 w 1811701"/>
                <a:gd name="connsiteY7" fmla="*/ 396875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811701"/>
                <a:gd name="connsiteY0" fmla="*/ 419258 h 1761835"/>
                <a:gd name="connsiteX1" fmla="*/ 88590 w 1811701"/>
                <a:gd name="connsiteY1" fmla="*/ 810676 h 1761835"/>
                <a:gd name="connsiteX2" fmla="*/ 10243 w 1811701"/>
                <a:gd name="connsiteY2" fmla="*/ 1608288 h 1761835"/>
                <a:gd name="connsiteX3" fmla="*/ 306327 w 1811701"/>
                <a:gd name="connsiteY3" fmla="*/ 1761835 h 1761835"/>
                <a:gd name="connsiteX4" fmla="*/ 1666327 w 1811701"/>
                <a:gd name="connsiteY4" fmla="*/ 1711113 h 1761835"/>
                <a:gd name="connsiteX5" fmla="*/ 1685455 w 1811701"/>
                <a:gd name="connsiteY5" fmla="*/ 1162831 h 1761835"/>
                <a:gd name="connsiteX6" fmla="*/ 1306672 w 1811701"/>
                <a:gd name="connsiteY6" fmla="*/ 916817 h 1761835"/>
                <a:gd name="connsiteX7" fmla="*/ 1584814 w 1811701"/>
                <a:gd name="connsiteY7" fmla="*/ 510012 h 1761835"/>
                <a:gd name="connsiteX8" fmla="*/ 1373040 w 1811701"/>
                <a:gd name="connsiteY8" fmla="*/ 118574 h 1761835"/>
                <a:gd name="connsiteX9" fmla="*/ 895599 w 1811701"/>
                <a:gd name="connsiteY9" fmla="*/ 18960 h 1761835"/>
                <a:gd name="connsiteX10" fmla="*/ 288567 w 1811701"/>
                <a:gd name="connsiteY10" fmla="*/ 419258 h 1761835"/>
                <a:gd name="connsiteX0" fmla="*/ 288567 w 1770444"/>
                <a:gd name="connsiteY0" fmla="*/ 419258 h 1761835"/>
                <a:gd name="connsiteX1" fmla="*/ 88590 w 1770444"/>
                <a:gd name="connsiteY1" fmla="*/ 810676 h 1761835"/>
                <a:gd name="connsiteX2" fmla="*/ 10243 w 1770444"/>
                <a:gd name="connsiteY2" fmla="*/ 1608288 h 1761835"/>
                <a:gd name="connsiteX3" fmla="*/ 306327 w 1770444"/>
                <a:gd name="connsiteY3" fmla="*/ 1761835 h 1761835"/>
                <a:gd name="connsiteX4" fmla="*/ 1666327 w 1770444"/>
                <a:gd name="connsiteY4" fmla="*/ 1711113 h 1761835"/>
                <a:gd name="connsiteX5" fmla="*/ 1589229 w 1770444"/>
                <a:gd name="connsiteY5" fmla="*/ 1176973 h 1761835"/>
                <a:gd name="connsiteX6" fmla="*/ 1306672 w 1770444"/>
                <a:gd name="connsiteY6" fmla="*/ 916817 h 1761835"/>
                <a:gd name="connsiteX7" fmla="*/ 1584814 w 1770444"/>
                <a:gd name="connsiteY7" fmla="*/ 510012 h 1761835"/>
                <a:gd name="connsiteX8" fmla="*/ 1373040 w 1770444"/>
                <a:gd name="connsiteY8" fmla="*/ 118574 h 1761835"/>
                <a:gd name="connsiteX9" fmla="*/ 895599 w 1770444"/>
                <a:gd name="connsiteY9" fmla="*/ 18960 h 1761835"/>
                <a:gd name="connsiteX10" fmla="*/ 288567 w 1770444"/>
                <a:gd name="connsiteY10" fmla="*/ 419258 h 1761835"/>
                <a:gd name="connsiteX0" fmla="*/ 288567 w 1592514"/>
                <a:gd name="connsiteY0" fmla="*/ 419258 h 1863058"/>
                <a:gd name="connsiteX1" fmla="*/ 88590 w 1592514"/>
                <a:gd name="connsiteY1" fmla="*/ 810676 h 1863058"/>
                <a:gd name="connsiteX2" fmla="*/ 10243 w 1592514"/>
                <a:gd name="connsiteY2" fmla="*/ 1608288 h 1863058"/>
                <a:gd name="connsiteX3" fmla="*/ 306327 w 1592514"/>
                <a:gd name="connsiteY3" fmla="*/ 1761835 h 1863058"/>
                <a:gd name="connsiteX4" fmla="*/ 1377650 w 1592514"/>
                <a:gd name="connsiteY4" fmla="*/ 1838393 h 1863058"/>
                <a:gd name="connsiteX5" fmla="*/ 1589229 w 1592514"/>
                <a:gd name="connsiteY5" fmla="*/ 1176973 h 1863058"/>
                <a:gd name="connsiteX6" fmla="*/ 1306672 w 1592514"/>
                <a:gd name="connsiteY6" fmla="*/ 916817 h 1863058"/>
                <a:gd name="connsiteX7" fmla="*/ 1584814 w 1592514"/>
                <a:gd name="connsiteY7" fmla="*/ 510012 h 1863058"/>
                <a:gd name="connsiteX8" fmla="*/ 1373040 w 1592514"/>
                <a:gd name="connsiteY8" fmla="*/ 118574 h 1863058"/>
                <a:gd name="connsiteX9" fmla="*/ 895599 w 1592514"/>
                <a:gd name="connsiteY9" fmla="*/ 18960 h 1863058"/>
                <a:gd name="connsiteX10" fmla="*/ 288567 w 1592514"/>
                <a:gd name="connsiteY10" fmla="*/ 419258 h 1863058"/>
                <a:gd name="connsiteX0" fmla="*/ 421322 w 1594935"/>
                <a:gd name="connsiteY0" fmla="*/ 616342 h 1876292"/>
                <a:gd name="connsiteX1" fmla="*/ 91011 w 1594935"/>
                <a:gd name="connsiteY1" fmla="*/ 823910 h 1876292"/>
                <a:gd name="connsiteX2" fmla="*/ 12664 w 1594935"/>
                <a:gd name="connsiteY2" fmla="*/ 1621522 h 1876292"/>
                <a:gd name="connsiteX3" fmla="*/ 308748 w 1594935"/>
                <a:gd name="connsiteY3" fmla="*/ 1775069 h 1876292"/>
                <a:gd name="connsiteX4" fmla="*/ 1380071 w 1594935"/>
                <a:gd name="connsiteY4" fmla="*/ 1851627 h 1876292"/>
                <a:gd name="connsiteX5" fmla="*/ 1591650 w 1594935"/>
                <a:gd name="connsiteY5" fmla="*/ 1190207 h 1876292"/>
                <a:gd name="connsiteX6" fmla="*/ 1309093 w 1594935"/>
                <a:gd name="connsiteY6" fmla="*/ 930051 h 1876292"/>
                <a:gd name="connsiteX7" fmla="*/ 1587235 w 1594935"/>
                <a:gd name="connsiteY7" fmla="*/ 523246 h 1876292"/>
                <a:gd name="connsiteX8" fmla="*/ 1375461 w 1594935"/>
                <a:gd name="connsiteY8" fmla="*/ 131808 h 1876292"/>
                <a:gd name="connsiteX9" fmla="*/ 898020 w 1594935"/>
                <a:gd name="connsiteY9" fmla="*/ 32194 h 1876292"/>
                <a:gd name="connsiteX10" fmla="*/ 421322 w 1594935"/>
                <a:gd name="connsiteY10" fmla="*/ 616342 h 1876292"/>
                <a:gd name="connsiteX0" fmla="*/ 413257 w 1586870"/>
                <a:gd name="connsiteY0" fmla="*/ 616342 h 1876292"/>
                <a:gd name="connsiteX1" fmla="*/ 140873 w 1586870"/>
                <a:gd name="connsiteY1" fmla="*/ 993617 h 1876292"/>
                <a:gd name="connsiteX2" fmla="*/ 4599 w 1586870"/>
                <a:gd name="connsiteY2" fmla="*/ 1621522 h 1876292"/>
                <a:gd name="connsiteX3" fmla="*/ 300683 w 1586870"/>
                <a:gd name="connsiteY3" fmla="*/ 1775069 h 1876292"/>
                <a:gd name="connsiteX4" fmla="*/ 1372006 w 1586870"/>
                <a:gd name="connsiteY4" fmla="*/ 1851627 h 1876292"/>
                <a:gd name="connsiteX5" fmla="*/ 1583585 w 1586870"/>
                <a:gd name="connsiteY5" fmla="*/ 1190207 h 1876292"/>
                <a:gd name="connsiteX6" fmla="*/ 1301028 w 1586870"/>
                <a:gd name="connsiteY6" fmla="*/ 930051 h 1876292"/>
                <a:gd name="connsiteX7" fmla="*/ 1579170 w 1586870"/>
                <a:gd name="connsiteY7" fmla="*/ 523246 h 1876292"/>
                <a:gd name="connsiteX8" fmla="*/ 1367396 w 1586870"/>
                <a:gd name="connsiteY8" fmla="*/ 131808 h 1876292"/>
                <a:gd name="connsiteX9" fmla="*/ 889955 w 1586870"/>
                <a:gd name="connsiteY9" fmla="*/ 32194 h 1876292"/>
                <a:gd name="connsiteX10" fmla="*/ 413257 w 1586870"/>
                <a:gd name="connsiteY10" fmla="*/ 616342 h 1876292"/>
                <a:gd name="connsiteX0" fmla="*/ 284962 w 1458575"/>
                <a:gd name="connsiteY0" fmla="*/ 616342 h 1908017"/>
                <a:gd name="connsiteX1" fmla="*/ 12578 w 1458575"/>
                <a:gd name="connsiteY1" fmla="*/ 993617 h 1908017"/>
                <a:gd name="connsiteX2" fmla="*/ 172388 w 1458575"/>
                <a:gd name="connsiteY2" fmla="*/ 1775069 h 1908017"/>
                <a:gd name="connsiteX3" fmla="*/ 1243711 w 1458575"/>
                <a:gd name="connsiteY3" fmla="*/ 1851627 h 1908017"/>
                <a:gd name="connsiteX4" fmla="*/ 1455290 w 1458575"/>
                <a:gd name="connsiteY4" fmla="*/ 1190207 h 1908017"/>
                <a:gd name="connsiteX5" fmla="*/ 1172733 w 1458575"/>
                <a:gd name="connsiteY5" fmla="*/ 930051 h 1908017"/>
                <a:gd name="connsiteX6" fmla="*/ 1450875 w 1458575"/>
                <a:gd name="connsiteY6" fmla="*/ 523246 h 1908017"/>
                <a:gd name="connsiteX7" fmla="*/ 1239101 w 1458575"/>
                <a:gd name="connsiteY7" fmla="*/ 131808 h 1908017"/>
                <a:gd name="connsiteX8" fmla="*/ 761660 w 1458575"/>
                <a:gd name="connsiteY8" fmla="*/ 32194 h 1908017"/>
                <a:gd name="connsiteX9" fmla="*/ 284962 w 1458575"/>
                <a:gd name="connsiteY9" fmla="*/ 616342 h 1908017"/>
                <a:gd name="connsiteX0" fmla="*/ 343858 w 1519131"/>
                <a:gd name="connsiteY0" fmla="*/ 616342 h 1885036"/>
                <a:gd name="connsiteX1" fmla="*/ 71474 w 1519131"/>
                <a:gd name="connsiteY1" fmla="*/ 993617 h 1885036"/>
                <a:gd name="connsiteX2" fmla="*/ 115432 w 1519131"/>
                <a:gd name="connsiteY2" fmla="*/ 1704358 h 1885036"/>
                <a:gd name="connsiteX3" fmla="*/ 1302607 w 1519131"/>
                <a:gd name="connsiteY3" fmla="*/ 1851627 h 1885036"/>
                <a:gd name="connsiteX4" fmla="*/ 1514186 w 1519131"/>
                <a:gd name="connsiteY4" fmla="*/ 1190207 h 1885036"/>
                <a:gd name="connsiteX5" fmla="*/ 1231629 w 1519131"/>
                <a:gd name="connsiteY5" fmla="*/ 930051 h 1885036"/>
                <a:gd name="connsiteX6" fmla="*/ 1509771 w 1519131"/>
                <a:gd name="connsiteY6" fmla="*/ 523246 h 1885036"/>
                <a:gd name="connsiteX7" fmla="*/ 1297997 w 1519131"/>
                <a:gd name="connsiteY7" fmla="*/ 131808 h 1885036"/>
                <a:gd name="connsiteX8" fmla="*/ 820556 w 1519131"/>
                <a:gd name="connsiteY8" fmla="*/ 32194 h 1885036"/>
                <a:gd name="connsiteX9" fmla="*/ 343858 w 1519131"/>
                <a:gd name="connsiteY9" fmla="*/ 616342 h 1885036"/>
                <a:gd name="connsiteX0" fmla="*/ 343858 w 1549812"/>
                <a:gd name="connsiteY0" fmla="*/ 616342 h 1800235"/>
                <a:gd name="connsiteX1" fmla="*/ 71474 w 1549812"/>
                <a:gd name="connsiteY1" fmla="*/ 993617 h 1800235"/>
                <a:gd name="connsiteX2" fmla="*/ 115432 w 1549812"/>
                <a:gd name="connsiteY2" fmla="*/ 1704358 h 1800235"/>
                <a:gd name="connsiteX3" fmla="*/ 1389496 w 1549812"/>
                <a:gd name="connsiteY3" fmla="*/ 1724347 h 1800235"/>
                <a:gd name="connsiteX4" fmla="*/ 1514186 w 1549812"/>
                <a:gd name="connsiteY4" fmla="*/ 1190207 h 1800235"/>
                <a:gd name="connsiteX5" fmla="*/ 1231629 w 1549812"/>
                <a:gd name="connsiteY5" fmla="*/ 930051 h 1800235"/>
                <a:gd name="connsiteX6" fmla="*/ 1509771 w 1549812"/>
                <a:gd name="connsiteY6" fmla="*/ 523246 h 1800235"/>
                <a:gd name="connsiteX7" fmla="*/ 1297997 w 1549812"/>
                <a:gd name="connsiteY7" fmla="*/ 131808 h 1800235"/>
                <a:gd name="connsiteX8" fmla="*/ 820556 w 1549812"/>
                <a:gd name="connsiteY8" fmla="*/ 32194 h 1800235"/>
                <a:gd name="connsiteX9" fmla="*/ 343858 w 1549812"/>
                <a:gd name="connsiteY9" fmla="*/ 616342 h 1800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49812" h="1800235">
                  <a:moveTo>
                    <a:pt x="343858" y="616342"/>
                  </a:moveTo>
                  <a:cubicBezTo>
                    <a:pt x="219011" y="776579"/>
                    <a:pt x="109545" y="812281"/>
                    <a:pt x="71474" y="993617"/>
                  </a:cubicBezTo>
                  <a:cubicBezTo>
                    <a:pt x="33403" y="1174953"/>
                    <a:pt x="-89757" y="1561356"/>
                    <a:pt x="115432" y="1704358"/>
                  </a:cubicBezTo>
                  <a:cubicBezTo>
                    <a:pt x="320621" y="1847360"/>
                    <a:pt x="1156371" y="1810039"/>
                    <a:pt x="1389496" y="1724347"/>
                  </a:cubicBezTo>
                  <a:cubicBezTo>
                    <a:pt x="1622621" y="1638655"/>
                    <a:pt x="1540497" y="1322590"/>
                    <a:pt x="1514186" y="1190207"/>
                  </a:cubicBezTo>
                  <a:cubicBezTo>
                    <a:pt x="1487875" y="1057824"/>
                    <a:pt x="1240336" y="1148914"/>
                    <a:pt x="1231629" y="930051"/>
                  </a:cubicBezTo>
                  <a:cubicBezTo>
                    <a:pt x="1248292" y="693847"/>
                    <a:pt x="1498710" y="656286"/>
                    <a:pt x="1509771" y="523246"/>
                  </a:cubicBezTo>
                  <a:cubicBezTo>
                    <a:pt x="1520832" y="390206"/>
                    <a:pt x="1431655" y="305130"/>
                    <a:pt x="1297997" y="131808"/>
                  </a:cubicBezTo>
                  <a:cubicBezTo>
                    <a:pt x="1189251" y="36824"/>
                    <a:pt x="979579" y="-48562"/>
                    <a:pt x="820556" y="32194"/>
                  </a:cubicBezTo>
                  <a:cubicBezTo>
                    <a:pt x="661533" y="112950"/>
                    <a:pt x="468705" y="456105"/>
                    <a:pt x="343858" y="616342"/>
                  </a:cubicBezTo>
                  <a:close/>
                </a:path>
              </a:pathLst>
            </a:custGeom>
            <a:solidFill>
              <a:srgbClr val="9CDFF9"/>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9" name="Group 418">
              <a:extLst>
                <a:ext uri="{FF2B5EF4-FFF2-40B4-BE49-F238E27FC236}">
                  <a16:creationId xmlns:a16="http://schemas.microsoft.com/office/drawing/2014/main" id="{AAFFA11B-2850-0767-AA2C-E5D4BBB5970C}"/>
                </a:ext>
              </a:extLst>
            </p:cNvPr>
            <p:cNvGrpSpPr>
              <a:grpSpLocks/>
            </p:cNvGrpSpPr>
            <p:nvPr/>
          </p:nvGrpSpPr>
          <p:grpSpPr bwMode="auto">
            <a:xfrm>
              <a:off x="7205350" y="3289251"/>
              <a:ext cx="1458912" cy="933450"/>
              <a:chOff x="2889" y="1631"/>
              <a:chExt cx="980" cy="743"/>
            </a:xfrm>
          </p:grpSpPr>
          <p:sp>
            <p:nvSpPr>
              <p:cNvPr id="10" name="Rectangle 419">
                <a:extLst>
                  <a:ext uri="{FF2B5EF4-FFF2-40B4-BE49-F238E27FC236}">
                    <a16:creationId xmlns:a16="http://schemas.microsoft.com/office/drawing/2014/main" id="{2B710F5A-12B9-FA95-F933-DECE114A1A45}"/>
                  </a:ext>
                </a:extLst>
              </p:cNvPr>
              <p:cNvSpPr>
                <a:spLocks noChangeArrowheads="1"/>
              </p:cNvSpPr>
              <p:nvPr/>
            </p:nvSpPr>
            <p:spPr bwMode="auto">
              <a:xfrm>
                <a:off x="3046" y="1841"/>
                <a:ext cx="663" cy="533"/>
              </a:xfrm>
              <a:prstGeom prst="rect">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sp>
            <p:nvSpPr>
              <p:cNvPr id="11" name="AutoShape 420">
                <a:extLst>
                  <a:ext uri="{FF2B5EF4-FFF2-40B4-BE49-F238E27FC236}">
                    <a16:creationId xmlns:a16="http://schemas.microsoft.com/office/drawing/2014/main" id="{07406B59-928A-C330-A2A0-3924FC80A9A8}"/>
                  </a:ext>
                </a:extLst>
              </p:cNvPr>
              <p:cNvSpPr>
                <a:spLocks noChangeArrowheads="1"/>
              </p:cNvSpPr>
              <p:nvPr/>
            </p:nvSpPr>
            <p:spPr bwMode="auto">
              <a:xfrm>
                <a:off x="2889" y="1631"/>
                <a:ext cx="980" cy="253"/>
              </a:xfrm>
              <a:prstGeom prst="triangle">
                <a:avLst>
                  <a:gd name="adj" fmla="val 50000"/>
                </a:avLst>
              </a:prstGeom>
              <a:solidFill>
                <a:srgbClr val="9CDFF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srgbClr val="00CCFF"/>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sp>
          <p:nvSpPr>
            <p:cNvPr id="36" name="Rectangle 35">
              <a:extLst>
                <a:ext uri="{FF2B5EF4-FFF2-40B4-BE49-F238E27FC236}">
                  <a16:creationId xmlns:a16="http://schemas.microsoft.com/office/drawing/2014/main" id="{E0C6D08A-A730-9324-4DDE-BB11027725A8}"/>
                </a:ext>
              </a:extLst>
            </p:cNvPr>
            <p:cNvSpPr/>
            <p:nvPr/>
          </p:nvSpPr>
          <p:spPr>
            <a:xfrm>
              <a:off x="9279068" y="3677908"/>
              <a:ext cx="305749" cy="197847"/>
            </a:xfrm>
            <a:prstGeom prst="rect">
              <a:avLst/>
            </a:prstGeom>
            <a:solidFill>
              <a:srgbClr val="9CD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43" name="Straight Connector 42">
              <a:extLst>
                <a:ext uri="{FF2B5EF4-FFF2-40B4-BE49-F238E27FC236}">
                  <a16:creationId xmlns:a16="http://schemas.microsoft.com/office/drawing/2014/main" id="{FC2A6C37-6694-6906-1626-55634060B821}"/>
                </a:ext>
              </a:extLst>
            </p:cNvPr>
            <p:cNvCxnSpPr>
              <a:cxnSpLocks/>
            </p:cNvCxnSpPr>
            <p:nvPr/>
          </p:nvCxnSpPr>
          <p:spPr>
            <a:xfrm flipH="1">
              <a:off x="9895195"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DCE83D2-68AD-735F-095F-BB2F497105A7}"/>
                </a:ext>
              </a:extLst>
            </p:cNvPr>
            <p:cNvCxnSpPr>
              <a:cxnSpLocks/>
            </p:cNvCxnSpPr>
            <p:nvPr/>
          </p:nvCxnSpPr>
          <p:spPr>
            <a:xfrm flipH="1">
              <a:off x="9219616" y="4087742"/>
              <a:ext cx="655425" cy="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B95CA32-9958-F0B5-287E-BB63D56A0D80}"/>
                </a:ext>
              </a:extLst>
            </p:cNvPr>
            <p:cNvCxnSpPr>
              <a:cxnSpLocks/>
            </p:cNvCxnSpPr>
            <p:nvPr/>
          </p:nvCxnSpPr>
          <p:spPr>
            <a:xfrm flipH="1">
              <a:off x="9276868" y="3507672"/>
              <a:ext cx="382424" cy="517050"/>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AEE45B5-AEBE-FC2E-E890-22D31F7A74A5}"/>
                </a:ext>
              </a:extLst>
            </p:cNvPr>
            <p:cNvCxnSpPr>
              <a:cxnSpLocks/>
            </p:cNvCxnSpPr>
            <p:nvPr/>
          </p:nvCxnSpPr>
          <p:spPr>
            <a:xfrm>
              <a:off x="9733069" y="3507672"/>
              <a:ext cx="0" cy="540294"/>
            </a:xfrm>
            <a:prstGeom prst="line">
              <a:avLst/>
            </a:prstGeom>
            <a:ln w="19050">
              <a:solidFill>
                <a:srgbClr val="E4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613B1C8-EA6E-611D-C39E-7FE4A375BC50}"/>
                </a:ext>
              </a:extLst>
            </p:cNvPr>
            <p:cNvCxnSpPr>
              <a:cxnSpLocks/>
            </p:cNvCxnSpPr>
            <p:nvPr/>
          </p:nvCxnSpPr>
          <p:spPr>
            <a:xfrm flipH="1">
              <a:off x="9798719" y="2695013"/>
              <a:ext cx="380432" cy="694807"/>
            </a:xfrm>
            <a:prstGeom prst="line">
              <a:avLst/>
            </a:prstGeom>
            <a:ln w="19050">
              <a:solidFill>
                <a:srgbClr val="E40000"/>
              </a:solidFill>
            </a:ln>
            <a:effectLst/>
          </p:spPr>
          <p:style>
            <a:lnRef idx="2">
              <a:schemeClr val="accent1"/>
            </a:lnRef>
            <a:fillRef idx="0">
              <a:schemeClr val="accent1"/>
            </a:fillRef>
            <a:effectRef idx="1">
              <a:schemeClr val="accent1"/>
            </a:effectRef>
            <a:fontRef idx="minor">
              <a:schemeClr val="tx1"/>
            </a:fontRef>
          </p:style>
        </p:cxnSp>
        <p:sp>
          <p:nvSpPr>
            <p:cNvPr id="59" name="Line 443">
              <a:extLst>
                <a:ext uri="{FF2B5EF4-FFF2-40B4-BE49-F238E27FC236}">
                  <a16:creationId xmlns:a16="http://schemas.microsoft.com/office/drawing/2014/main" id="{2BA062C2-AFCD-1ADC-F00D-9F57477BA9DE}"/>
                </a:ext>
              </a:extLst>
            </p:cNvPr>
            <p:cNvSpPr>
              <a:spLocks noChangeShapeType="1"/>
            </p:cNvSpPr>
            <p:nvPr/>
          </p:nvSpPr>
          <p:spPr bwMode="auto">
            <a:xfrm>
              <a:off x="8247778" y="3829970"/>
              <a:ext cx="0" cy="131762"/>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49">
              <a:extLst>
                <a:ext uri="{FF2B5EF4-FFF2-40B4-BE49-F238E27FC236}">
                  <a16:creationId xmlns:a16="http://schemas.microsoft.com/office/drawing/2014/main" id="{C477F6A8-E1BA-906B-E794-43A6843D304D}"/>
                </a:ext>
              </a:extLst>
            </p:cNvPr>
            <p:cNvSpPr>
              <a:spLocks noChangeShapeType="1"/>
            </p:cNvSpPr>
            <p:nvPr/>
          </p:nvSpPr>
          <p:spPr bwMode="auto">
            <a:xfrm flipV="1">
              <a:off x="7896666" y="4041107"/>
              <a:ext cx="168275"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0" name="Line 424">
              <a:extLst>
                <a:ext uri="{FF2B5EF4-FFF2-40B4-BE49-F238E27FC236}">
                  <a16:creationId xmlns:a16="http://schemas.microsoft.com/office/drawing/2014/main" id="{050BA66D-CAED-B868-3354-3AE9315E5F39}"/>
                </a:ext>
              </a:extLst>
            </p:cNvPr>
            <p:cNvSpPr>
              <a:spLocks noChangeShapeType="1"/>
            </p:cNvSpPr>
            <p:nvPr/>
          </p:nvSpPr>
          <p:spPr bwMode="auto">
            <a:xfrm flipV="1">
              <a:off x="8244554" y="4047456"/>
              <a:ext cx="969051" cy="3175"/>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21" name="Picture 778" descr="antenna_radiation_stylized">
              <a:extLst>
                <a:ext uri="{FF2B5EF4-FFF2-40B4-BE49-F238E27FC236}">
                  <a16:creationId xmlns:a16="http://schemas.microsoft.com/office/drawing/2014/main" id="{46369473-82AE-C38E-8A69-CE33B9545DC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62238" y="3813930"/>
              <a:ext cx="506412" cy="1060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6" name="Picture 777" descr="access_point_stylized_small">
              <a:extLst>
                <a:ext uri="{FF2B5EF4-FFF2-40B4-BE49-F238E27FC236}">
                  <a16:creationId xmlns:a16="http://schemas.microsoft.com/office/drawing/2014/main" id="{A9F8BC5E-C63A-D6FB-2F90-5447ECE734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3882" y="3861899"/>
              <a:ext cx="370169" cy="306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02" name="Group 601">
              <a:extLst>
                <a:ext uri="{FF2B5EF4-FFF2-40B4-BE49-F238E27FC236}">
                  <a16:creationId xmlns:a16="http://schemas.microsoft.com/office/drawing/2014/main" id="{6851E490-F58D-C7CC-25C4-F92864C0C416}"/>
                </a:ext>
              </a:extLst>
            </p:cNvPr>
            <p:cNvGrpSpPr/>
            <p:nvPr/>
          </p:nvGrpSpPr>
          <p:grpSpPr>
            <a:xfrm>
              <a:off x="9497138" y="3394032"/>
              <a:ext cx="367224" cy="240304"/>
              <a:chOff x="7493876" y="2774731"/>
              <a:chExt cx="1481958" cy="894622"/>
            </a:xfrm>
          </p:grpSpPr>
          <p:sp>
            <p:nvSpPr>
              <p:cNvPr id="603" name="Freeform 602">
                <a:extLst>
                  <a:ext uri="{FF2B5EF4-FFF2-40B4-BE49-F238E27FC236}">
                    <a16:creationId xmlns:a16="http://schemas.microsoft.com/office/drawing/2014/main" id="{7EEBFFBE-4E92-7D3C-2969-D41E9CA3159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604" name="Oval 603">
                <a:extLst>
                  <a:ext uri="{FF2B5EF4-FFF2-40B4-BE49-F238E27FC236}">
                    <a16:creationId xmlns:a16="http://schemas.microsoft.com/office/drawing/2014/main" id="{8E989183-681A-B2F7-C673-4786F93DA1B6}"/>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605" name="Group 604">
                <a:extLst>
                  <a:ext uri="{FF2B5EF4-FFF2-40B4-BE49-F238E27FC236}">
                    <a16:creationId xmlns:a16="http://schemas.microsoft.com/office/drawing/2014/main" id="{A40325E5-842D-5DD1-312A-738BA1FBCF5E}"/>
                  </a:ext>
                </a:extLst>
              </p:cNvPr>
              <p:cNvGrpSpPr/>
              <p:nvPr/>
            </p:nvGrpSpPr>
            <p:grpSpPr>
              <a:xfrm>
                <a:off x="7713663" y="2848339"/>
                <a:ext cx="1042107" cy="425543"/>
                <a:chOff x="7786941" y="2884917"/>
                <a:chExt cx="897649" cy="353919"/>
              </a:xfrm>
            </p:grpSpPr>
            <p:sp>
              <p:nvSpPr>
                <p:cNvPr id="606" name="Freeform 605">
                  <a:extLst>
                    <a:ext uri="{FF2B5EF4-FFF2-40B4-BE49-F238E27FC236}">
                      <a16:creationId xmlns:a16="http://schemas.microsoft.com/office/drawing/2014/main" id="{D175117C-6E1B-284E-5142-4A5F0DFAB69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7" name="Freeform 606">
                  <a:extLst>
                    <a:ext uri="{FF2B5EF4-FFF2-40B4-BE49-F238E27FC236}">
                      <a16:creationId xmlns:a16="http://schemas.microsoft.com/office/drawing/2014/main" id="{CC548496-6CE7-9575-9BEF-D9458587B1B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8" name="Freeform 607">
                  <a:extLst>
                    <a:ext uri="{FF2B5EF4-FFF2-40B4-BE49-F238E27FC236}">
                      <a16:creationId xmlns:a16="http://schemas.microsoft.com/office/drawing/2014/main" id="{4FCAD91D-9519-D51A-18CD-48975E7BE698}"/>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09" name="Freeform 608">
                  <a:extLst>
                    <a:ext uri="{FF2B5EF4-FFF2-40B4-BE49-F238E27FC236}">
                      <a16:creationId xmlns:a16="http://schemas.microsoft.com/office/drawing/2014/main" id="{A441F31A-9C1C-77A6-D7E6-DB7E3D60653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56" name="Group 655">
              <a:extLst>
                <a:ext uri="{FF2B5EF4-FFF2-40B4-BE49-F238E27FC236}">
                  <a16:creationId xmlns:a16="http://schemas.microsoft.com/office/drawing/2014/main" id="{94235CB9-AE94-D235-01D3-4BF0F12D3BBA}"/>
                </a:ext>
              </a:extLst>
            </p:cNvPr>
            <p:cNvGrpSpPr/>
            <p:nvPr/>
          </p:nvGrpSpPr>
          <p:grpSpPr>
            <a:xfrm>
              <a:off x="7493518" y="3325424"/>
              <a:ext cx="857739" cy="583764"/>
              <a:chOff x="7487144" y="3296104"/>
              <a:chExt cx="857739" cy="583764"/>
            </a:xfrm>
          </p:grpSpPr>
          <p:grpSp>
            <p:nvGrpSpPr>
              <p:cNvPr id="657" name="Group 656">
                <a:extLst>
                  <a:ext uri="{FF2B5EF4-FFF2-40B4-BE49-F238E27FC236}">
                    <a16:creationId xmlns:a16="http://schemas.microsoft.com/office/drawing/2014/main" id="{9AF95F14-4D06-075F-8B41-99854900B4EC}"/>
                  </a:ext>
                </a:extLst>
              </p:cNvPr>
              <p:cNvGrpSpPr/>
              <p:nvPr/>
            </p:nvGrpSpPr>
            <p:grpSpPr>
              <a:xfrm>
                <a:off x="7487144" y="3389820"/>
                <a:ext cx="350807" cy="305517"/>
                <a:chOff x="7487144" y="3389820"/>
                <a:chExt cx="350807" cy="305517"/>
              </a:xfrm>
            </p:grpSpPr>
            <p:pic>
              <p:nvPicPr>
                <p:cNvPr id="664" name="Picture 1115" descr="antenna_stylized">
                  <a:extLst>
                    <a:ext uri="{FF2B5EF4-FFF2-40B4-BE49-F238E27FC236}">
                      <a16:creationId xmlns:a16="http://schemas.microsoft.com/office/drawing/2014/main" id="{2E0674AF-437F-4410-8C8A-285E2A2D18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7144" y="3389820"/>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5" name="Picture 1116" descr="laptop_keyboard">
                  <a:extLst>
                    <a:ext uri="{FF2B5EF4-FFF2-40B4-BE49-F238E27FC236}">
                      <a16:creationId xmlns:a16="http://schemas.microsoft.com/office/drawing/2014/main" id="{85AA8B4A-E17F-2C9D-EAAA-AC33A7008D0D}"/>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rot="109064" flipH="1">
                  <a:off x="7504001" y="3575889"/>
                  <a:ext cx="286699" cy="119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6" name="Freeform 1117">
                  <a:extLst>
                    <a:ext uri="{FF2B5EF4-FFF2-40B4-BE49-F238E27FC236}">
                      <a16:creationId xmlns:a16="http://schemas.microsoft.com/office/drawing/2014/main" id="{5340431B-200B-9469-FB2A-6D5B0C766E9F}"/>
                    </a:ext>
                  </a:extLst>
                </p:cNvPr>
                <p:cNvSpPr>
                  <a:spLocks/>
                </p:cNvSpPr>
                <p:nvPr/>
              </p:nvSpPr>
              <p:spPr bwMode="auto">
                <a:xfrm>
                  <a:off x="7599014" y="3459979"/>
                  <a:ext cx="230764" cy="155883"/>
                </a:xfrm>
                <a:custGeom>
                  <a:avLst/>
                  <a:gdLst>
                    <a:gd name="T0" fmla="*/ 143665061 w 2982"/>
                    <a:gd name="T1" fmla="*/ 0 h 2442"/>
                    <a:gd name="T2" fmla="*/ 0 w 2982"/>
                    <a:gd name="T3" fmla="*/ 66329557 h 2442"/>
                    <a:gd name="T4" fmla="*/ 573719931 w 2982"/>
                    <a:gd name="T5" fmla="*/ 82975142 h 2442"/>
                    <a:gd name="T6" fmla="*/ 717384993 w 2982"/>
                    <a:gd name="T7" fmla="*/ 16645585 h 2442"/>
                    <a:gd name="T8" fmla="*/ 143665061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667" name="Picture 1118" descr="screen">
                  <a:extLst>
                    <a:ext uri="{FF2B5EF4-FFF2-40B4-BE49-F238E27FC236}">
                      <a16:creationId xmlns:a16="http://schemas.microsoft.com/office/drawing/2014/main" id="{EBBFF0BA-F0C0-BD74-36D2-48BEB486CB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0380" y="3463988"/>
                  <a:ext cx="209692" cy="1418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8" name="Freeform 1119">
                  <a:extLst>
                    <a:ext uri="{FF2B5EF4-FFF2-40B4-BE49-F238E27FC236}">
                      <a16:creationId xmlns:a16="http://schemas.microsoft.com/office/drawing/2014/main" id="{187ABB20-422B-F2C2-9B8A-29B64996B956}"/>
                    </a:ext>
                  </a:extLst>
                </p:cNvPr>
                <p:cNvSpPr>
                  <a:spLocks/>
                </p:cNvSpPr>
                <p:nvPr/>
              </p:nvSpPr>
              <p:spPr bwMode="auto">
                <a:xfrm>
                  <a:off x="7641029" y="3455381"/>
                  <a:ext cx="195517" cy="29007"/>
                </a:xfrm>
                <a:custGeom>
                  <a:avLst/>
                  <a:gdLst>
                    <a:gd name="T0" fmla="*/ 35620212 w 2528"/>
                    <a:gd name="T1" fmla="*/ 0 h 455"/>
                    <a:gd name="T2" fmla="*/ 608343257 w 2528"/>
                    <a:gd name="T3" fmla="*/ 16582250 h 455"/>
                    <a:gd name="T4" fmla="*/ 572256449 w 2528"/>
                    <a:gd name="T5" fmla="*/ 16582250 h 455"/>
                    <a:gd name="T6" fmla="*/ 0 w 2528"/>
                    <a:gd name="T7" fmla="*/ 16582250 h 455"/>
                    <a:gd name="T8" fmla="*/ 35620212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9" name="Freeform 1120">
                  <a:extLst>
                    <a:ext uri="{FF2B5EF4-FFF2-40B4-BE49-F238E27FC236}">
                      <a16:creationId xmlns:a16="http://schemas.microsoft.com/office/drawing/2014/main" id="{E2DDEC6E-A596-F7CB-54E3-CE00E9C5EFD3}"/>
                    </a:ext>
                  </a:extLst>
                </p:cNvPr>
                <p:cNvSpPr>
                  <a:spLocks/>
                </p:cNvSpPr>
                <p:nvPr/>
              </p:nvSpPr>
              <p:spPr bwMode="auto">
                <a:xfrm>
                  <a:off x="7596971" y="3455145"/>
                  <a:ext cx="54275" cy="120745"/>
                </a:xfrm>
                <a:custGeom>
                  <a:avLst/>
                  <a:gdLst>
                    <a:gd name="T0" fmla="*/ 142804406 w 702"/>
                    <a:gd name="T1" fmla="*/ 0 h 1893"/>
                    <a:gd name="T2" fmla="*/ 0 w 702"/>
                    <a:gd name="T3" fmla="*/ 66174575 h 1893"/>
                    <a:gd name="T4" fmla="*/ 35584530 w 702"/>
                    <a:gd name="T5" fmla="*/ 66174575 h 1893"/>
                    <a:gd name="T6" fmla="*/ 178855222 w 702"/>
                    <a:gd name="T7" fmla="*/ 16607700 h 1893"/>
                    <a:gd name="T8" fmla="*/ 142804406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0" name="Freeform 1121">
                  <a:extLst>
                    <a:ext uri="{FF2B5EF4-FFF2-40B4-BE49-F238E27FC236}">
                      <a16:creationId xmlns:a16="http://schemas.microsoft.com/office/drawing/2014/main" id="{37550A82-E27C-06A0-ED5E-42E47A98F54F}"/>
                    </a:ext>
                  </a:extLst>
                </p:cNvPr>
                <p:cNvSpPr>
                  <a:spLocks/>
                </p:cNvSpPr>
                <p:nvPr/>
              </p:nvSpPr>
              <p:spPr bwMode="auto">
                <a:xfrm>
                  <a:off x="7776652" y="3476723"/>
                  <a:ext cx="58489" cy="139375"/>
                </a:xfrm>
                <a:custGeom>
                  <a:avLst/>
                  <a:gdLst>
                    <a:gd name="T0" fmla="*/ 179213623 w 756"/>
                    <a:gd name="T1" fmla="*/ 0 h 2184"/>
                    <a:gd name="T2" fmla="*/ 35656008 w 756"/>
                    <a:gd name="T3" fmla="*/ 82904513 h 2184"/>
                    <a:gd name="T4" fmla="*/ 0 w 756"/>
                    <a:gd name="T5" fmla="*/ 82904513 h 2184"/>
                    <a:gd name="T6" fmla="*/ 143090785 w 756"/>
                    <a:gd name="T7" fmla="*/ 16632211 h 2184"/>
                    <a:gd name="T8" fmla="*/ 179213623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1" name="Freeform 1122">
                  <a:extLst>
                    <a:ext uri="{FF2B5EF4-FFF2-40B4-BE49-F238E27FC236}">
                      <a16:creationId xmlns:a16="http://schemas.microsoft.com/office/drawing/2014/main" id="{5BA195B8-0407-C0FF-F04F-2186A877F6AF}"/>
                    </a:ext>
                  </a:extLst>
                </p:cNvPr>
                <p:cNvSpPr>
                  <a:spLocks/>
                </p:cNvSpPr>
                <p:nvPr/>
              </p:nvSpPr>
              <p:spPr bwMode="auto">
                <a:xfrm>
                  <a:off x="7596332" y="3569758"/>
                  <a:ext cx="214545" cy="47048"/>
                </a:xfrm>
                <a:custGeom>
                  <a:avLst/>
                  <a:gdLst>
                    <a:gd name="T0" fmla="*/ 35658648 w 2773"/>
                    <a:gd name="T1" fmla="*/ 0 h 738"/>
                    <a:gd name="T2" fmla="*/ 0 w 2773"/>
                    <a:gd name="T3" fmla="*/ 16581742 h 738"/>
                    <a:gd name="T4" fmla="*/ 573357470 w 2773"/>
                    <a:gd name="T5" fmla="*/ 33163485 h 738"/>
                    <a:gd name="T6" fmla="*/ 573357470 w 2773"/>
                    <a:gd name="T7" fmla="*/ 16581742 h 738"/>
                    <a:gd name="T8" fmla="*/ 35658648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2" name="Freeform 1123">
                  <a:extLst>
                    <a:ext uri="{FF2B5EF4-FFF2-40B4-BE49-F238E27FC236}">
                      <a16:creationId xmlns:a16="http://schemas.microsoft.com/office/drawing/2014/main" id="{5895AF77-9595-1965-B623-26BFB2D84CEA}"/>
                    </a:ext>
                  </a:extLst>
                </p:cNvPr>
                <p:cNvSpPr>
                  <a:spLocks/>
                </p:cNvSpPr>
                <p:nvPr/>
              </p:nvSpPr>
              <p:spPr bwMode="auto">
                <a:xfrm>
                  <a:off x="7783165" y="3477902"/>
                  <a:ext cx="54786" cy="139965"/>
                </a:xfrm>
                <a:custGeom>
                  <a:avLst/>
                  <a:gdLst>
                    <a:gd name="T0" fmla="*/ 656550006 w 637"/>
                    <a:gd name="T1" fmla="*/ 0 h 1659"/>
                    <a:gd name="T2" fmla="*/ 656550006 w 637"/>
                    <a:gd name="T3" fmla="*/ 0 h 1659"/>
                    <a:gd name="T4" fmla="*/ 54716163 w 637"/>
                    <a:gd name="T5" fmla="*/ 2147483646 h 1659"/>
                    <a:gd name="T6" fmla="*/ 0 w 637"/>
                    <a:gd name="T7" fmla="*/ 2147483646 h 1659"/>
                    <a:gd name="T8" fmla="*/ 65655000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3" name="Freeform 1124">
                  <a:extLst>
                    <a:ext uri="{FF2B5EF4-FFF2-40B4-BE49-F238E27FC236}">
                      <a16:creationId xmlns:a16="http://schemas.microsoft.com/office/drawing/2014/main" id="{B7955256-E269-31AE-9309-AE22D4F7B8D2}"/>
                    </a:ext>
                  </a:extLst>
                </p:cNvPr>
                <p:cNvSpPr>
                  <a:spLocks/>
                </p:cNvSpPr>
                <p:nvPr/>
              </p:nvSpPr>
              <p:spPr bwMode="auto">
                <a:xfrm>
                  <a:off x="7596588" y="3576007"/>
                  <a:ext cx="190792" cy="46458"/>
                </a:xfrm>
                <a:custGeom>
                  <a:avLst/>
                  <a:gdLst>
                    <a:gd name="T0" fmla="*/ 0 w 2216"/>
                    <a:gd name="T1" fmla="*/ 0 h 550"/>
                    <a:gd name="T2" fmla="*/ 54884212 w 2216"/>
                    <a:gd name="T3" fmla="*/ 101852492 h 550"/>
                    <a:gd name="T4" fmla="*/ 2147483646 w 2216"/>
                    <a:gd name="T5" fmla="*/ 1017940055 h 550"/>
                    <a:gd name="T6" fmla="*/ 2147483646 w 2216"/>
                    <a:gd name="T7" fmla="*/ 865464562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74" name="Group 1125">
                  <a:extLst>
                    <a:ext uri="{FF2B5EF4-FFF2-40B4-BE49-F238E27FC236}">
                      <a16:creationId xmlns:a16="http://schemas.microsoft.com/office/drawing/2014/main" id="{025E5496-31A5-2BD5-BB3E-59A6F23857BB}"/>
                    </a:ext>
                  </a:extLst>
                </p:cNvPr>
                <p:cNvGrpSpPr>
                  <a:grpSpLocks/>
                </p:cNvGrpSpPr>
                <p:nvPr/>
              </p:nvGrpSpPr>
              <p:grpSpPr bwMode="auto">
                <a:xfrm>
                  <a:off x="7593395" y="3625649"/>
                  <a:ext cx="64747" cy="27592"/>
                  <a:chOff x="1740" y="2642"/>
                  <a:chExt cx="752" cy="327"/>
                </a:xfrm>
              </p:grpSpPr>
              <p:sp>
                <p:nvSpPr>
                  <p:cNvPr id="681" name="Freeform 1126">
                    <a:extLst>
                      <a:ext uri="{FF2B5EF4-FFF2-40B4-BE49-F238E27FC236}">
                        <a16:creationId xmlns:a16="http://schemas.microsoft.com/office/drawing/2014/main" id="{4F2EAF35-53A6-718A-A5A0-9FFBB1499277}"/>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2" name="Freeform 1127">
                    <a:extLst>
                      <a:ext uri="{FF2B5EF4-FFF2-40B4-BE49-F238E27FC236}">
                        <a16:creationId xmlns:a16="http://schemas.microsoft.com/office/drawing/2014/main" id="{A36C1500-C09E-12EF-6125-BAEC306AC921}"/>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3" name="Freeform 1128">
                    <a:extLst>
                      <a:ext uri="{FF2B5EF4-FFF2-40B4-BE49-F238E27FC236}">
                        <a16:creationId xmlns:a16="http://schemas.microsoft.com/office/drawing/2014/main" id="{2C1A2E4A-DA62-9BBB-9FE0-709D67BA03F3}"/>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4" name="Freeform 1129">
                    <a:extLst>
                      <a:ext uri="{FF2B5EF4-FFF2-40B4-BE49-F238E27FC236}">
                        <a16:creationId xmlns:a16="http://schemas.microsoft.com/office/drawing/2014/main" id="{1525DA31-0F92-8882-9EC0-E4BEFC0CFCE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5" name="Freeform 1130">
                    <a:extLst>
                      <a:ext uri="{FF2B5EF4-FFF2-40B4-BE49-F238E27FC236}">
                        <a16:creationId xmlns:a16="http://schemas.microsoft.com/office/drawing/2014/main" id="{255F71CB-B821-C700-6B26-059955E00ABA}"/>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6" name="Freeform 1131">
                    <a:extLst>
                      <a:ext uri="{FF2B5EF4-FFF2-40B4-BE49-F238E27FC236}">
                        <a16:creationId xmlns:a16="http://schemas.microsoft.com/office/drawing/2014/main" id="{BCD3AB77-FA2E-F5C2-7BCA-37E861C43999}"/>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75" name="Freeform 1132">
                  <a:extLst>
                    <a:ext uri="{FF2B5EF4-FFF2-40B4-BE49-F238E27FC236}">
                      <a16:creationId xmlns:a16="http://schemas.microsoft.com/office/drawing/2014/main" id="{19BCEB05-E253-AB0F-333D-027D84580E4C}"/>
                    </a:ext>
                  </a:extLst>
                </p:cNvPr>
                <p:cNvSpPr>
                  <a:spLocks/>
                </p:cNvSpPr>
                <p:nvPr/>
              </p:nvSpPr>
              <p:spPr bwMode="auto">
                <a:xfrm>
                  <a:off x="7704243" y="3629776"/>
                  <a:ext cx="78411" cy="60608"/>
                </a:xfrm>
                <a:custGeom>
                  <a:avLst/>
                  <a:gdLst>
                    <a:gd name="T0" fmla="*/ 39250883 w 990"/>
                    <a:gd name="T1" fmla="*/ 342828616 h 792"/>
                    <a:gd name="T2" fmla="*/ 354255671 w 990"/>
                    <a:gd name="T3" fmla="*/ 0 h 792"/>
                    <a:gd name="T4" fmla="*/ 354255671 w 990"/>
                    <a:gd name="T5" fmla="*/ 34504242 h 792"/>
                    <a:gd name="T6" fmla="*/ 0 w 990"/>
                    <a:gd name="T7" fmla="*/ 342828616 h 792"/>
                    <a:gd name="T8" fmla="*/ 39250883 w 990"/>
                    <a:gd name="T9" fmla="*/ 342828616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6" name="Freeform 1133">
                  <a:extLst>
                    <a:ext uri="{FF2B5EF4-FFF2-40B4-BE49-F238E27FC236}">
                      <a16:creationId xmlns:a16="http://schemas.microsoft.com/office/drawing/2014/main" id="{7C656453-D6DB-2597-1B0C-6F3F5929D667}"/>
                    </a:ext>
                  </a:extLst>
                </p:cNvPr>
                <p:cNvSpPr>
                  <a:spLocks/>
                </p:cNvSpPr>
                <p:nvPr/>
              </p:nvSpPr>
              <p:spPr bwMode="auto">
                <a:xfrm>
                  <a:off x="7504129" y="3634611"/>
                  <a:ext cx="200625" cy="55302"/>
                </a:xfrm>
                <a:custGeom>
                  <a:avLst/>
                  <a:gdLst>
                    <a:gd name="T0" fmla="*/ 39302216 w 2532"/>
                    <a:gd name="T1" fmla="*/ 0 h 723"/>
                    <a:gd name="T2" fmla="*/ 39302216 w 2532"/>
                    <a:gd name="T3" fmla="*/ 0 h 723"/>
                    <a:gd name="T4" fmla="*/ 867084690 w 2532"/>
                    <a:gd name="T5" fmla="*/ 307891170 h 723"/>
                    <a:gd name="T6" fmla="*/ 867084690 w 2532"/>
                    <a:gd name="T7" fmla="*/ 342351506 h 723"/>
                    <a:gd name="T8" fmla="*/ 0 w 2532"/>
                    <a:gd name="T9" fmla="*/ 34009889 h 723"/>
                    <a:gd name="T10" fmla="*/ 39302216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7" name="Freeform 1134">
                  <a:extLst>
                    <a:ext uri="{FF2B5EF4-FFF2-40B4-BE49-F238E27FC236}">
                      <a16:creationId xmlns:a16="http://schemas.microsoft.com/office/drawing/2014/main" id="{D53EE7A3-B2FB-E4A9-3227-D7A629A67B1A}"/>
                    </a:ext>
                  </a:extLst>
                </p:cNvPr>
                <p:cNvSpPr>
                  <a:spLocks/>
                </p:cNvSpPr>
                <p:nvPr/>
              </p:nvSpPr>
              <p:spPr bwMode="auto">
                <a:xfrm>
                  <a:off x="7504257" y="3624470"/>
                  <a:ext cx="2171" cy="11202"/>
                </a:xfrm>
                <a:custGeom>
                  <a:avLst/>
                  <a:gdLst>
                    <a:gd name="T0" fmla="*/ 48903362 w 26"/>
                    <a:gd name="T1" fmla="*/ 33634500 h 147"/>
                    <a:gd name="T2" fmla="*/ 48903362 w 26"/>
                    <a:gd name="T3" fmla="*/ 67263209 h 147"/>
                    <a:gd name="T4" fmla="*/ 0 w 26"/>
                    <a:gd name="T5" fmla="*/ 67263209 h 147"/>
                    <a:gd name="T6" fmla="*/ 48903362 w 26"/>
                    <a:gd name="T7" fmla="*/ 0 h 147"/>
                    <a:gd name="T8" fmla="*/ 48903362 w 26"/>
                    <a:gd name="T9" fmla="*/ 33634500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8" name="Freeform 1135">
                  <a:extLst>
                    <a:ext uri="{FF2B5EF4-FFF2-40B4-BE49-F238E27FC236}">
                      <a16:creationId xmlns:a16="http://schemas.microsoft.com/office/drawing/2014/main" id="{CD341D05-3452-1EDA-CEC6-2E29F848C685}"/>
                    </a:ext>
                  </a:extLst>
                </p:cNvPr>
                <p:cNvSpPr>
                  <a:spLocks/>
                </p:cNvSpPr>
                <p:nvPr/>
              </p:nvSpPr>
              <p:spPr bwMode="auto">
                <a:xfrm>
                  <a:off x="7504384" y="3578837"/>
                  <a:ext cx="93225" cy="46340"/>
                </a:xfrm>
                <a:custGeom>
                  <a:avLst/>
                  <a:gdLst>
                    <a:gd name="T0" fmla="*/ 395043791 w 1176"/>
                    <a:gd name="T1" fmla="*/ 0 h 606"/>
                    <a:gd name="T2" fmla="*/ 0 w 1176"/>
                    <a:gd name="T3" fmla="*/ 273654982 h 606"/>
                    <a:gd name="T4" fmla="*/ 39357994 w 1176"/>
                    <a:gd name="T5" fmla="*/ 273654982 h 606"/>
                    <a:gd name="T6" fmla="*/ 395043791 w 1176"/>
                    <a:gd name="T7" fmla="*/ 33985420 h 606"/>
                    <a:gd name="T8" fmla="*/ 395043791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79" name="Freeform 1136">
                  <a:extLst>
                    <a:ext uri="{FF2B5EF4-FFF2-40B4-BE49-F238E27FC236}">
                      <a16:creationId xmlns:a16="http://schemas.microsoft.com/office/drawing/2014/main" id="{4AB1F2EC-8AC9-DBA6-8839-6E234AFC9168}"/>
                    </a:ext>
                  </a:extLst>
                </p:cNvPr>
                <p:cNvSpPr>
                  <a:spLocks/>
                </p:cNvSpPr>
                <p:nvPr/>
              </p:nvSpPr>
              <p:spPr bwMode="auto">
                <a:xfrm>
                  <a:off x="7510642" y="3626829"/>
                  <a:ext cx="190281" cy="53180"/>
                </a:xfrm>
                <a:custGeom>
                  <a:avLst/>
                  <a:gdLst>
                    <a:gd name="T0" fmla="*/ 31829833 w 2532"/>
                    <a:gd name="T1" fmla="*/ 0 h 723"/>
                    <a:gd name="T2" fmla="*/ 31829833 w 2532"/>
                    <a:gd name="T3" fmla="*/ 0 h 723"/>
                    <a:gd name="T4" fmla="*/ 382827787 w 2532"/>
                    <a:gd name="T5" fmla="*/ 175498781 h 723"/>
                    <a:gd name="T6" fmla="*/ 382827787 w 2532"/>
                    <a:gd name="T7" fmla="*/ 175498781 h 723"/>
                    <a:gd name="T8" fmla="*/ 0 w 2532"/>
                    <a:gd name="T9" fmla="*/ 29448186 h 723"/>
                    <a:gd name="T10" fmla="*/ 31829833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0" name="Freeform 1137">
                  <a:extLst>
                    <a:ext uri="{FF2B5EF4-FFF2-40B4-BE49-F238E27FC236}">
                      <a16:creationId xmlns:a16="http://schemas.microsoft.com/office/drawing/2014/main" id="{5A919973-1443-F9C0-7EC9-141EDE9ABB7B}"/>
                    </a:ext>
                  </a:extLst>
                </p:cNvPr>
                <p:cNvSpPr>
                  <a:spLocks/>
                </p:cNvSpPr>
                <p:nvPr/>
              </p:nvSpPr>
              <p:spPr bwMode="auto">
                <a:xfrm flipV="1">
                  <a:off x="7700668" y="3623055"/>
                  <a:ext cx="77645" cy="55066"/>
                </a:xfrm>
                <a:custGeom>
                  <a:avLst/>
                  <a:gdLst>
                    <a:gd name="T0" fmla="*/ 0 w 2532"/>
                    <a:gd name="T1" fmla="*/ 0 h 723"/>
                    <a:gd name="T2" fmla="*/ 0 w 2532"/>
                    <a:gd name="T3" fmla="*/ 0 h 723"/>
                    <a:gd name="T4" fmla="*/ 0 w 2532"/>
                    <a:gd name="T5" fmla="*/ 302641137 h 723"/>
                    <a:gd name="T6" fmla="*/ 0 w 2532"/>
                    <a:gd name="T7" fmla="*/ 302641137 h 723"/>
                    <a:gd name="T8" fmla="*/ 0 w 2532"/>
                    <a:gd name="T9" fmla="*/ 33575256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8" name="Group 1139">
                <a:extLst>
                  <a:ext uri="{FF2B5EF4-FFF2-40B4-BE49-F238E27FC236}">
                    <a16:creationId xmlns:a16="http://schemas.microsoft.com/office/drawing/2014/main" id="{C1F8A8A6-320F-6F71-AF3D-1215252B5C28}"/>
                  </a:ext>
                </a:extLst>
              </p:cNvPr>
              <p:cNvGrpSpPr>
                <a:grpSpLocks/>
              </p:cNvGrpSpPr>
              <p:nvPr/>
            </p:nvGrpSpPr>
            <p:grpSpPr bwMode="auto">
              <a:xfrm flipH="1">
                <a:off x="7985622" y="3537823"/>
                <a:ext cx="359261" cy="342045"/>
                <a:chOff x="2839" y="3501"/>
                <a:chExt cx="755" cy="803"/>
              </a:xfrm>
            </p:grpSpPr>
            <p:pic>
              <p:nvPicPr>
                <p:cNvPr id="662" name="Picture 1140" descr="desktop_computer_stylized_medium">
                  <a:extLst>
                    <a:ext uri="{FF2B5EF4-FFF2-40B4-BE49-F238E27FC236}">
                      <a16:creationId xmlns:a16="http://schemas.microsoft.com/office/drawing/2014/main" id="{3E2A4BEC-317E-35CC-DDC9-74B7F0E9CE5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63" name="Freeform 1141">
                  <a:extLst>
                    <a:ext uri="{FF2B5EF4-FFF2-40B4-BE49-F238E27FC236}">
                      <a16:creationId xmlns:a16="http://schemas.microsoft.com/office/drawing/2014/main" id="{F7AFBD32-4D29-FE56-659D-D9E459F7C7A7}"/>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659" name="Group 658">
                <a:extLst>
                  <a:ext uri="{FF2B5EF4-FFF2-40B4-BE49-F238E27FC236}">
                    <a16:creationId xmlns:a16="http://schemas.microsoft.com/office/drawing/2014/main" id="{7BA208E1-4913-8A4D-4731-64A89EBCFADD}"/>
                  </a:ext>
                </a:extLst>
              </p:cNvPr>
              <p:cNvGrpSpPr/>
              <p:nvPr/>
            </p:nvGrpSpPr>
            <p:grpSpPr>
              <a:xfrm>
                <a:off x="7797061" y="3296104"/>
                <a:ext cx="347997" cy="396620"/>
                <a:chOff x="7797061" y="3296104"/>
                <a:chExt cx="347997" cy="396620"/>
              </a:xfrm>
            </p:grpSpPr>
            <p:pic>
              <p:nvPicPr>
                <p:cNvPr id="660" name="Picture 571" descr="fridge2.png">
                  <a:extLst>
                    <a:ext uri="{FF2B5EF4-FFF2-40B4-BE49-F238E27FC236}">
                      <a16:creationId xmlns:a16="http://schemas.microsoft.com/office/drawing/2014/main" id="{0BB87D3A-E53B-0758-FD44-14908DAE2A20}"/>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7896825" y="3355697"/>
                  <a:ext cx="189578" cy="3370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61" name="Picture 1115" descr="antenna_stylized">
                  <a:extLst>
                    <a:ext uri="{FF2B5EF4-FFF2-40B4-BE49-F238E27FC236}">
                      <a16:creationId xmlns:a16="http://schemas.microsoft.com/office/drawing/2014/main" id="{D3B98F1E-AC60-DCC6-7DE7-A257A678A1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7061" y="3296104"/>
                  <a:ext cx="347997" cy="167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860" name="Group 859">
              <a:extLst>
                <a:ext uri="{FF2B5EF4-FFF2-40B4-BE49-F238E27FC236}">
                  <a16:creationId xmlns:a16="http://schemas.microsoft.com/office/drawing/2014/main" id="{A38E8B98-2C56-7BAD-BC29-72036BF353BB}"/>
                </a:ext>
              </a:extLst>
            </p:cNvPr>
            <p:cNvGrpSpPr/>
            <p:nvPr/>
          </p:nvGrpSpPr>
          <p:grpSpPr>
            <a:xfrm>
              <a:off x="9098788" y="3956624"/>
              <a:ext cx="367224" cy="240304"/>
              <a:chOff x="7493876" y="2774731"/>
              <a:chExt cx="1481958" cy="894622"/>
            </a:xfrm>
          </p:grpSpPr>
          <p:sp>
            <p:nvSpPr>
              <p:cNvPr id="861" name="Freeform 860">
                <a:extLst>
                  <a:ext uri="{FF2B5EF4-FFF2-40B4-BE49-F238E27FC236}">
                    <a16:creationId xmlns:a16="http://schemas.microsoft.com/office/drawing/2014/main" id="{16D3849D-3E47-24EF-5823-7CBAEC5DB9D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62" name="Oval 861">
                <a:extLst>
                  <a:ext uri="{FF2B5EF4-FFF2-40B4-BE49-F238E27FC236}">
                    <a16:creationId xmlns:a16="http://schemas.microsoft.com/office/drawing/2014/main" id="{64729257-5B11-35DE-E078-59AC64988CF9}"/>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63" name="Group 862">
                <a:extLst>
                  <a:ext uri="{FF2B5EF4-FFF2-40B4-BE49-F238E27FC236}">
                    <a16:creationId xmlns:a16="http://schemas.microsoft.com/office/drawing/2014/main" id="{ED9A57C4-59D1-16BB-9999-1F4AACBA6997}"/>
                  </a:ext>
                </a:extLst>
              </p:cNvPr>
              <p:cNvGrpSpPr/>
              <p:nvPr/>
            </p:nvGrpSpPr>
            <p:grpSpPr>
              <a:xfrm>
                <a:off x="7713663" y="2848339"/>
                <a:ext cx="1042107" cy="425543"/>
                <a:chOff x="7786941" y="2884917"/>
                <a:chExt cx="897649" cy="353919"/>
              </a:xfrm>
            </p:grpSpPr>
            <p:sp>
              <p:nvSpPr>
                <p:cNvPr id="864" name="Freeform 863">
                  <a:extLst>
                    <a:ext uri="{FF2B5EF4-FFF2-40B4-BE49-F238E27FC236}">
                      <a16:creationId xmlns:a16="http://schemas.microsoft.com/office/drawing/2014/main" id="{C87B1011-5F05-B825-8608-4BA9EC92FF6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5" name="Freeform 864">
                  <a:extLst>
                    <a:ext uri="{FF2B5EF4-FFF2-40B4-BE49-F238E27FC236}">
                      <a16:creationId xmlns:a16="http://schemas.microsoft.com/office/drawing/2014/main" id="{FB8A9119-485A-64FE-F14A-850CB1F56F50}"/>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6" name="Freeform 865">
                  <a:extLst>
                    <a:ext uri="{FF2B5EF4-FFF2-40B4-BE49-F238E27FC236}">
                      <a16:creationId xmlns:a16="http://schemas.microsoft.com/office/drawing/2014/main" id="{5BE14736-7FEB-9DF2-DD30-A17D610CB7A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67" name="Freeform 866">
                  <a:extLst>
                    <a:ext uri="{FF2B5EF4-FFF2-40B4-BE49-F238E27FC236}">
                      <a16:creationId xmlns:a16="http://schemas.microsoft.com/office/drawing/2014/main" id="{E55285C6-31B7-37B4-6CBA-2546778C320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68" name="Group 867">
              <a:extLst>
                <a:ext uri="{FF2B5EF4-FFF2-40B4-BE49-F238E27FC236}">
                  <a16:creationId xmlns:a16="http://schemas.microsoft.com/office/drawing/2014/main" id="{7B2A056A-9FA2-AC48-604F-96CBC6EEB53E}"/>
                </a:ext>
              </a:extLst>
            </p:cNvPr>
            <p:cNvGrpSpPr/>
            <p:nvPr/>
          </p:nvGrpSpPr>
          <p:grpSpPr>
            <a:xfrm>
              <a:off x="9601554" y="3999763"/>
              <a:ext cx="367224" cy="240304"/>
              <a:chOff x="7493876" y="2774731"/>
              <a:chExt cx="1481958" cy="894622"/>
            </a:xfrm>
          </p:grpSpPr>
          <p:sp>
            <p:nvSpPr>
              <p:cNvPr id="869" name="Freeform 868">
                <a:extLst>
                  <a:ext uri="{FF2B5EF4-FFF2-40B4-BE49-F238E27FC236}">
                    <a16:creationId xmlns:a16="http://schemas.microsoft.com/office/drawing/2014/main" id="{DFB0D7FA-A483-6EB7-1999-74383118EFE1}"/>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0" name="Oval 869">
                <a:extLst>
                  <a:ext uri="{FF2B5EF4-FFF2-40B4-BE49-F238E27FC236}">
                    <a16:creationId xmlns:a16="http://schemas.microsoft.com/office/drawing/2014/main" id="{3323E89D-9535-E82B-813C-F3A61E3B6783}"/>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1" name="Group 870">
                <a:extLst>
                  <a:ext uri="{FF2B5EF4-FFF2-40B4-BE49-F238E27FC236}">
                    <a16:creationId xmlns:a16="http://schemas.microsoft.com/office/drawing/2014/main" id="{86F43EFA-3C65-C199-1661-A1AC627AFED9}"/>
                  </a:ext>
                </a:extLst>
              </p:cNvPr>
              <p:cNvGrpSpPr/>
              <p:nvPr/>
            </p:nvGrpSpPr>
            <p:grpSpPr>
              <a:xfrm>
                <a:off x="7713663" y="2848339"/>
                <a:ext cx="1042107" cy="425543"/>
                <a:chOff x="7786941" y="2884917"/>
                <a:chExt cx="897649" cy="353919"/>
              </a:xfrm>
            </p:grpSpPr>
            <p:sp>
              <p:nvSpPr>
                <p:cNvPr id="872" name="Freeform 871">
                  <a:extLst>
                    <a:ext uri="{FF2B5EF4-FFF2-40B4-BE49-F238E27FC236}">
                      <a16:creationId xmlns:a16="http://schemas.microsoft.com/office/drawing/2014/main" id="{DD2BD0D8-239D-4211-B8F2-4F969E451C6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3" name="Freeform 872">
                  <a:extLst>
                    <a:ext uri="{FF2B5EF4-FFF2-40B4-BE49-F238E27FC236}">
                      <a16:creationId xmlns:a16="http://schemas.microsoft.com/office/drawing/2014/main" id="{6BB1F372-AB22-A6C6-21C1-88F2ED1A2822}"/>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4" name="Freeform 873">
                  <a:extLst>
                    <a:ext uri="{FF2B5EF4-FFF2-40B4-BE49-F238E27FC236}">
                      <a16:creationId xmlns:a16="http://schemas.microsoft.com/office/drawing/2014/main" id="{B6340B6B-3246-A231-A31D-284BA4CF177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75" name="Freeform 874">
                  <a:extLst>
                    <a:ext uri="{FF2B5EF4-FFF2-40B4-BE49-F238E27FC236}">
                      <a16:creationId xmlns:a16="http://schemas.microsoft.com/office/drawing/2014/main" id="{810DB93F-922F-4B43-CCC5-D8D4978697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876" name="Group 875">
              <a:extLst>
                <a:ext uri="{FF2B5EF4-FFF2-40B4-BE49-F238E27FC236}">
                  <a16:creationId xmlns:a16="http://schemas.microsoft.com/office/drawing/2014/main" id="{D1B28408-53A6-A076-1440-F60C60EBA29A}"/>
                </a:ext>
              </a:extLst>
            </p:cNvPr>
            <p:cNvGrpSpPr/>
            <p:nvPr/>
          </p:nvGrpSpPr>
          <p:grpSpPr>
            <a:xfrm>
              <a:off x="8050070" y="3965994"/>
              <a:ext cx="354986" cy="175668"/>
              <a:chOff x="7493876" y="2774731"/>
              <a:chExt cx="1481958" cy="894622"/>
            </a:xfrm>
          </p:grpSpPr>
          <p:sp>
            <p:nvSpPr>
              <p:cNvPr id="877" name="Freeform 876">
                <a:extLst>
                  <a:ext uri="{FF2B5EF4-FFF2-40B4-BE49-F238E27FC236}">
                    <a16:creationId xmlns:a16="http://schemas.microsoft.com/office/drawing/2014/main" id="{2F5913D3-9D45-66EE-D3FF-208979BDF62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878" name="Oval 877">
                <a:extLst>
                  <a:ext uri="{FF2B5EF4-FFF2-40B4-BE49-F238E27FC236}">
                    <a16:creationId xmlns:a16="http://schemas.microsoft.com/office/drawing/2014/main" id="{D6E71A5C-5BDD-242F-7C3D-64497CFEF48B}"/>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879" name="Group 878">
                <a:extLst>
                  <a:ext uri="{FF2B5EF4-FFF2-40B4-BE49-F238E27FC236}">
                    <a16:creationId xmlns:a16="http://schemas.microsoft.com/office/drawing/2014/main" id="{7C2F13A7-229C-C637-8A92-3FB7D9510304}"/>
                  </a:ext>
                </a:extLst>
              </p:cNvPr>
              <p:cNvGrpSpPr/>
              <p:nvPr/>
            </p:nvGrpSpPr>
            <p:grpSpPr>
              <a:xfrm>
                <a:off x="7713663" y="2848339"/>
                <a:ext cx="1042107" cy="425543"/>
                <a:chOff x="7786941" y="2884917"/>
                <a:chExt cx="897649" cy="353919"/>
              </a:xfrm>
            </p:grpSpPr>
            <p:sp>
              <p:nvSpPr>
                <p:cNvPr id="880" name="Freeform 879">
                  <a:extLst>
                    <a:ext uri="{FF2B5EF4-FFF2-40B4-BE49-F238E27FC236}">
                      <a16:creationId xmlns:a16="http://schemas.microsoft.com/office/drawing/2014/main" id="{3A808755-C3C4-25FD-4A6F-C18C84F14808}"/>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1" name="Freeform 880">
                  <a:extLst>
                    <a:ext uri="{FF2B5EF4-FFF2-40B4-BE49-F238E27FC236}">
                      <a16:creationId xmlns:a16="http://schemas.microsoft.com/office/drawing/2014/main" id="{70C340FF-AF08-4AC9-A6B0-97B1058BAA2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2" name="Freeform 881">
                  <a:extLst>
                    <a:ext uri="{FF2B5EF4-FFF2-40B4-BE49-F238E27FC236}">
                      <a16:creationId xmlns:a16="http://schemas.microsoft.com/office/drawing/2014/main" id="{428031C0-19E2-B060-D192-495639C7CB2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83" name="Freeform 882">
                  <a:extLst>
                    <a:ext uri="{FF2B5EF4-FFF2-40B4-BE49-F238E27FC236}">
                      <a16:creationId xmlns:a16="http://schemas.microsoft.com/office/drawing/2014/main" id="{88F87115-55A6-B588-B7CB-F00E7DC6FBC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900" name="Group 850">
              <a:extLst>
                <a:ext uri="{FF2B5EF4-FFF2-40B4-BE49-F238E27FC236}">
                  <a16:creationId xmlns:a16="http://schemas.microsoft.com/office/drawing/2014/main" id="{81ACB191-EB62-ED71-86E6-07F0CB75DD7D}"/>
                </a:ext>
              </a:extLst>
            </p:cNvPr>
            <p:cNvGrpSpPr>
              <a:grpSpLocks/>
            </p:cNvGrpSpPr>
            <p:nvPr/>
          </p:nvGrpSpPr>
          <p:grpSpPr bwMode="auto">
            <a:xfrm>
              <a:off x="7566349" y="3812814"/>
              <a:ext cx="496588" cy="96676"/>
              <a:chOff x="2199" y="955"/>
              <a:chExt cx="2547" cy="506"/>
            </a:xfrm>
          </p:grpSpPr>
          <p:sp>
            <p:nvSpPr>
              <p:cNvPr id="901" name="Freeform 851">
                <a:extLst>
                  <a:ext uri="{FF2B5EF4-FFF2-40B4-BE49-F238E27FC236}">
                    <a16:creationId xmlns:a16="http://schemas.microsoft.com/office/drawing/2014/main" id="{1D35EF32-05AD-869A-FB41-72E2A66E30B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2" name="Freeform 852">
                <a:extLst>
                  <a:ext uri="{FF2B5EF4-FFF2-40B4-BE49-F238E27FC236}">
                    <a16:creationId xmlns:a16="http://schemas.microsoft.com/office/drawing/2014/main" id="{7D7D42FF-0AFB-F847-9649-9DB9EE6C47E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3" name="Freeform 853">
                <a:extLst>
                  <a:ext uri="{FF2B5EF4-FFF2-40B4-BE49-F238E27FC236}">
                    <a16:creationId xmlns:a16="http://schemas.microsoft.com/office/drawing/2014/main" id="{2239401D-6000-5123-39B4-4404A7CD438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4" name="Freeform 854">
                <a:extLst>
                  <a:ext uri="{FF2B5EF4-FFF2-40B4-BE49-F238E27FC236}">
                    <a16:creationId xmlns:a16="http://schemas.microsoft.com/office/drawing/2014/main" id="{18AAB4E0-49D2-9B80-5734-F45A5F6F9DBC}"/>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5" name="Freeform 855">
                <a:extLst>
                  <a:ext uri="{FF2B5EF4-FFF2-40B4-BE49-F238E27FC236}">
                    <a16:creationId xmlns:a16="http://schemas.microsoft.com/office/drawing/2014/main" id="{D62B902E-A47C-B8AE-E75B-2ECD338F753B}"/>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6" name="Freeform 856">
                <a:extLst>
                  <a:ext uri="{FF2B5EF4-FFF2-40B4-BE49-F238E27FC236}">
                    <a16:creationId xmlns:a16="http://schemas.microsoft.com/office/drawing/2014/main" id="{D718A0C9-B88C-7C70-F47A-73E07B8C1209}"/>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07" name="Group 850">
              <a:extLst>
                <a:ext uri="{FF2B5EF4-FFF2-40B4-BE49-F238E27FC236}">
                  <a16:creationId xmlns:a16="http://schemas.microsoft.com/office/drawing/2014/main" id="{A4BEACB0-518B-3C71-9D21-7602A9390799}"/>
                </a:ext>
              </a:extLst>
            </p:cNvPr>
            <p:cNvGrpSpPr>
              <a:grpSpLocks/>
            </p:cNvGrpSpPr>
            <p:nvPr/>
          </p:nvGrpSpPr>
          <p:grpSpPr bwMode="auto">
            <a:xfrm>
              <a:off x="7801777" y="3327400"/>
              <a:ext cx="269073" cy="46492"/>
              <a:chOff x="2199" y="955"/>
              <a:chExt cx="2547" cy="506"/>
            </a:xfrm>
          </p:grpSpPr>
          <p:sp>
            <p:nvSpPr>
              <p:cNvPr id="908" name="Freeform 851">
                <a:extLst>
                  <a:ext uri="{FF2B5EF4-FFF2-40B4-BE49-F238E27FC236}">
                    <a16:creationId xmlns:a16="http://schemas.microsoft.com/office/drawing/2014/main" id="{A651B36C-97D0-A6CF-2867-469254212E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9" name="Freeform 852">
                <a:extLst>
                  <a:ext uri="{FF2B5EF4-FFF2-40B4-BE49-F238E27FC236}">
                    <a16:creationId xmlns:a16="http://schemas.microsoft.com/office/drawing/2014/main" id="{0880B423-9C70-FC0F-91E9-FC4E0EAF26EC}"/>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0" name="Freeform 853">
                <a:extLst>
                  <a:ext uri="{FF2B5EF4-FFF2-40B4-BE49-F238E27FC236}">
                    <a16:creationId xmlns:a16="http://schemas.microsoft.com/office/drawing/2014/main" id="{7BA268A5-7633-F514-1213-75BF2D236A8B}"/>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1" name="Freeform 854">
                <a:extLst>
                  <a:ext uri="{FF2B5EF4-FFF2-40B4-BE49-F238E27FC236}">
                    <a16:creationId xmlns:a16="http://schemas.microsoft.com/office/drawing/2014/main" id="{C12E7BB4-08A2-48B7-B51A-75AEFD986934}"/>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2" name="Freeform 855">
                <a:extLst>
                  <a:ext uri="{FF2B5EF4-FFF2-40B4-BE49-F238E27FC236}">
                    <a16:creationId xmlns:a16="http://schemas.microsoft.com/office/drawing/2014/main" id="{4F563D42-6F9B-F9DA-CF5E-EFE05423DE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3" name="Freeform 856">
                <a:extLst>
                  <a:ext uri="{FF2B5EF4-FFF2-40B4-BE49-F238E27FC236}">
                    <a16:creationId xmlns:a16="http://schemas.microsoft.com/office/drawing/2014/main" id="{32590A99-3536-E10D-9EC3-48BA580E9FA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914" name="Group 850">
              <a:extLst>
                <a:ext uri="{FF2B5EF4-FFF2-40B4-BE49-F238E27FC236}">
                  <a16:creationId xmlns:a16="http://schemas.microsoft.com/office/drawing/2014/main" id="{48E025E1-8AC9-641E-B831-EBF4031734BE}"/>
                </a:ext>
              </a:extLst>
            </p:cNvPr>
            <p:cNvGrpSpPr>
              <a:grpSpLocks/>
            </p:cNvGrpSpPr>
            <p:nvPr/>
          </p:nvGrpSpPr>
          <p:grpSpPr bwMode="auto">
            <a:xfrm>
              <a:off x="7493802" y="3422650"/>
              <a:ext cx="269073" cy="46492"/>
              <a:chOff x="2199" y="955"/>
              <a:chExt cx="2547" cy="506"/>
            </a:xfrm>
          </p:grpSpPr>
          <p:sp>
            <p:nvSpPr>
              <p:cNvPr id="915" name="Freeform 851">
                <a:extLst>
                  <a:ext uri="{FF2B5EF4-FFF2-40B4-BE49-F238E27FC236}">
                    <a16:creationId xmlns:a16="http://schemas.microsoft.com/office/drawing/2014/main" id="{462403A8-F898-FF39-849C-3D741FD2ED7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6" name="Freeform 852">
                <a:extLst>
                  <a:ext uri="{FF2B5EF4-FFF2-40B4-BE49-F238E27FC236}">
                    <a16:creationId xmlns:a16="http://schemas.microsoft.com/office/drawing/2014/main" id="{AC8C0C42-137C-566A-BA62-D0ADEDC8D49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7" name="Freeform 853">
                <a:extLst>
                  <a:ext uri="{FF2B5EF4-FFF2-40B4-BE49-F238E27FC236}">
                    <a16:creationId xmlns:a16="http://schemas.microsoft.com/office/drawing/2014/main" id="{5085223C-5E54-1AA8-66F4-869515051C12}"/>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8" name="Freeform 854">
                <a:extLst>
                  <a:ext uri="{FF2B5EF4-FFF2-40B4-BE49-F238E27FC236}">
                    <a16:creationId xmlns:a16="http://schemas.microsoft.com/office/drawing/2014/main" id="{6F7A31F6-99FA-60A7-00D9-4585C8DB234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9" name="Freeform 855">
                <a:extLst>
                  <a:ext uri="{FF2B5EF4-FFF2-40B4-BE49-F238E27FC236}">
                    <a16:creationId xmlns:a16="http://schemas.microsoft.com/office/drawing/2014/main" id="{A5487983-FC7E-F8DA-2754-ECDFFCD3E40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0" name="Freeform 856">
                <a:extLst>
                  <a:ext uri="{FF2B5EF4-FFF2-40B4-BE49-F238E27FC236}">
                    <a16:creationId xmlns:a16="http://schemas.microsoft.com/office/drawing/2014/main" id="{00BB2048-A0F0-8AAC-5D67-21D5FDA5968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1007" name="Slide Number Placeholder 1006">
            <a:extLst>
              <a:ext uri="{FF2B5EF4-FFF2-40B4-BE49-F238E27FC236}">
                <a16:creationId xmlns:a16="http://schemas.microsoft.com/office/drawing/2014/main" id="{87BAF8FF-DC14-0A80-33C1-EF1AA456E2A9}"/>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88592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54">
                                            <p:txEl>
                                              <p:pRg st="2" end="2"/>
                                            </p:txEl>
                                          </p:spTgt>
                                        </p:tgtEl>
                                        <p:attrNameLst>
                                          <p:attrName>style.visibility</p:attrName>
                                        </p:attrNameLst>
                                      </p:cBhvr>
                                      <p:to>
                                        <p:strVal val="visible"/>
                                      </p:to>
                                    </p:set>
                                    <p:animEffect transition="in" filter="dissolve">
                                      <p:cBhvr>
                                        <p:cTn id="7" dur="500"/>
                                        <p:tgtEl>
                                          <p:spTgt spid="554">
                                            <p:txEl>
                                              <p:pRg st="2" end="2"/>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54">
                                            <p:txEl>
                                              <p:pRg st="3" end="3"/>
                                            </p:txEl>
                                          </p:spTgt>
                                        </p:tgtEl>
                                        <p:attrNameLst>
                                          <p:attrName>style.visibility</p:attrName>
                                        </p:attrNameLst>
                                      </p:cBhvr>
                                      <p:to>
                                        <p:strVal val="visible"/>
                                      </p:to>
                                    </p:set>
                                    <p:animEffect transition="in" filter="dissolve">
                                      <p:cBhvr>
                                        <p:cTn id="10" dur="500"/>
                                        <p:tgtEl>
                                          <p:spTgt spid="55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4"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ight Arrow 26">
            <a:extLst>
              <a:ext uri="{FF2B5EF4-FFF2-40B4-BE49-F238E27FC236}">
                <a16:creationId xmlns:a16="http://schemas.microsoft.com/office/drawing/2014/main" id="{22110369-90D7-FD3A-62E5-02B5D6CA62D8}"/>
              </a:ext>
            </a:extLst>
          </p:cNvPr>
          <p:cNvSpPr/>
          <p:nvPr/>
        </p:nvSpPr>
        <p:spPr>
          <a:xfrm rot="8568869">
            <a:off x="1556718" y="3851119"/>
            <a:ext cx="3620733" cy="311693"/>
          </a:xfrm>
          <a:prstGeom prst="rightArrow">
            <a:avLst/>
          </a:prstGeom>
          <a:solidFill>
            <a:srgbClr val="02B7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 name="Right Arrow 25">
            <a:extLst>
              <a:ext uri="{FF2B5EF4-FFF2-40B4-BE49-F238E27FC236}">
                <a16:creationId xmlns:a16="http://schemas.microsoft.com/office/drawing/2014/main" id="{93CF0A89-2AFE-E00F-B470-36CADBA49A97}"/>
              </a:ext>
            </a:extLst>
          </p:cNvPr>
          <p:cNvSpPr/>
          <p:nvPr/>
        </p:nvSpPr>
        <p:spPr>
          <a:xfrm>
            <a:off x="1915571" y="5996243"/>
            <a:ext cx="2743064" cy="285275"/>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 name="Right Arrow 24">
            <a:extLst>
              <a:ext uri="{FF2B5EF4-FFF2-40B4-BE49-F238E27FC236}">
                <a16:creationId xmlns:a16="http://schemas.microsoft.com/office/drawing/2014/main" id="{51DF835B-4521-E928-3588-8395AE7E6FCD}"/>
              </a:ext>
            </a:extLst>
          </p:cNvPr>
          <p:cNvSpPr/>
          <p:nvPr/>
        </p:nvSpPr>
        <p:spPr>
          <a:xfrm>
            <a:off x="1745809" y="2305258"/>
            <a:ext cx="2743064" cy="285275"/>
          </a:xfrm>
          <a:prstGeom prst="rightArrow">
            <a:avLst/>
          </a:prstGeom>
          <a:solidFill>
            <a:srgbClr val="FB56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91EEB8D-02B5-AFF8-113A-C97C1A0FA0D4}"/>
              </a:ext>
            </a:extLst>
          </p:cNvPr>
          <p:cNvSpPr>
            <a:spLocks noGrp="1"/>
          </p:cNvSpPr>
          <p:nvPr>
            <p:ph type="title"/>
          </p:nvPr>
        </p:nvSpPr>
        <p:spPr/>
        <p:txBody>
          <a:bodyPr/>
          <a:lstStyle/>
          <a:p>
            <a:r>
              <a:rPr lang="en-US" dirty="0"/>
              <a:t>Transportation analogy</a:t>
            </a:r>
          </a:p>
        </p:txBody>
      </p:sp>
      <p:sp>
        <p:nvSpPr>
          <p:cNvPr id="6" name="Rectangle 4">
            <a:extLst>
              <a:ext uri="{FF2B5EF4-FFF2-40B4-BE49-F238E27FC236}">
                <a16:creationId xmlns:a16="http://schemas.microsoft.com/office/drawing/2014/main" id="{E1BB2F83-A8AB-8639-C991-4DE1912A567D}"/>
              </a:ext>
            </a:extLst>
          </p:cNvPr>
          <p:cNvSpPr txBox="1">
            <a:spLocks noChangeArrowheads="1"/>
          </p:cNvSpPr>
          <p:nvPr/>
        </p:nvSpPr>
        <p:spPr>
          <a:xfrm>
            <a:off x="6503296" y="1454430"/>
            <a:ext cx="4850504" cy="5171221"/>
          </a:xfrm>
          <a:prstGeom prst="rect">
            <a:avLst/>
          </a:prstGeom>
          <a:solidFill>
            <a:schemeClr val="bg1"/>
          </a:solidFill>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charset="0"/>
              <a:buNone/>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transportation analogy:</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trip from Princeton to Lausanne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limo: Princeton to JFK</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plane: JFK to Geneva</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 Geneva to Lausanne</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tourist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datagram</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 segment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communication link</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transportation mode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 link-layer protocol</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travel agent = </a:t>
            </a:r>
            <a:r>
              <a:rPr kumimoji="0" lang="en-US" sz="2800" b="0" i="0" u="none" strike="noStrike" kern="1200" cap="none" spc="0" normalizeH="0" baseline="0" noProof="0" dirty="0">
                <a:ln>
                  <a:noFill/>
                </a:ln>
                <a:solidFill>
                  <a:srgbClr val="0013A3"/>
                </a:solidFill>
                <a:effectLst/>
                <a:uLnTx/>
                <a:uFillTx/>
                <a:latin typeface="Calibri" panose="020F0502020204030204"/>
                <a:ea typeface="+mn-ea"/>
                <a:cs typeface="+mn-cs"/>
              </a:rPr>
              <a:t>routing algorithm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000" b="0" i="0" u="none" strike="noStrike" kern="1200" cap="none" spc="0" normalizeH="0" baseline="0" noProof="0" dirty="0">
              <a:ln>
                <a:noFill/>
              </a:ln>
              <a:solidFill>
                <a:srgbClr val="CC0000"/>
              </a:solidFill>
              <a:effectLst/>
              <a:uLnTx/>
              <a:uFillTx/>
              <a:latin typeface="Gill Sans MT" charset="0"/>
              <a:ea typeface="+mn-ea"/>
              <a:cs typeface="+mn-cs"/>
            </a:endParaRPr>
          </a:p>
        </p:txBody>
      </p:sp>
      <p:pic>
        <p:nvPicPr>
          <p:cNvPr id="14" name="Picture 13" descr="A picture containing text, building, window&#10;&#10;Description automatically generated">
            <a:extLst>
              <a:ext uri="{FF2B5EF4-FFF2-40B4-BE49-F238E27FC236}">
                <a16:creationId xmlns:a16="http://schemas.microsoft.com/office/drawing/2014/main" id="{B1A494F2-345C-4FB1-C476-2FF09827935C}"/>
              </a:ext>
            </a:extLst>
          </p:cNvPr>
          <p:cNvPicPr>
            <a:picLocks noChangeAspect="1"/>
          </p:cNvPicPr>
          <p:nvPr/>
        </p:nvPicPr>
        <p:blipFill>
          <a:blip r:embed="rId2"/>
          <a:stretch>
            <a:fillRect/>
          </a:stretch>
        </p:blipFill>
        <p:spPr>
          <a:xfrm>
            <a:off x="4759064" y="5297248"/>
            <a:ext cx="929641" cy="929641"/>
          </a:xfrm>
          <a:prstGeom prst="rect">
            <a:avLst/>
          </a:prstGeom>
        </p:spPr>
      </p:pic>
      <p:pic>
        <p:nvPicPr>
          <p:cNvPr id="16" name="Picture 15" descr="A picture containing icon&#10;&#10;Description automatically generated">
            <a:extLst>
              <a:ext uri="{FF2B5EF4-FFF2-40B4-BE49-F238E27FC236}">
                <a16:creationId xmlns:a16="http://schemas.microsoft.com/office/drawing/2014/main" id="{BBD2942A-C840-B98D-F09E-97F36AA9252D}"/>
              </a:ext>
            </a:extLst>
          </p:cNvPr>
          <p:cNvPicPr>
            <a:picLocks noChangeAspect="1"/>
          </p:cNvPicPr>
          <p:nvPr/>
        </p:nvPicPr>
        <p:blipFill>
          <a:blip r:embed="rId3"/>
          <a:stretch>
            <a:fillRect/>
          </a:stretch>
        </p:blipFill>
        <p:spPr>
          <a:xfrm>
            <a:off x="4712725" y="1565892"/>
            <a:ext cx="1112982" cy="1112982"/>
          </a:xfrm>
          <a:prstGeom prst="rect">
            <a:avLst/>
          </a:prstGeom>
        </p:spPr>
      </p:pic>
      <p:pic>
        <p:nvPicPr>
          <p:cNvPr id="18" name="Picture 17" descr="Logo, icon&#10;&#10;Description automatically generated">
            <a:extLst>
              <a:ext uri="{FF2B5EF4-FFF2-40B4-BE49-F238E27FC236}">
                <a16:creationId xmlns:a16="http://schemas.microsoft.com/office/drawing/2014/main" id="{8FEC51B5-6931-3DC5-6D17-EED29B33E275}"/>
              </a:ext>
            </a:extLst>
          </p:cNvPr>
          <p:cNvPicPr>
            <a:picLocks noChangeAspect="1"/>
          </p:cNvPicPr>
          <p:nvPr/>
        </p:nvPicPr>
        <p:blipFill>
          <a:blip r:embed="rId4"/>
          <a:stretch>
            <a:fillRect/>
          </a:stretch>
        </p:blipFill>
        <p:spPr>
          <a:xfrm>
            <a:off x="662115" y="1714520"/>
            <a:ext cx="693138" cy="693138"/>
          </a:xfrm>
          <a:prstGeom prst="rect">
            <a:avLst/>
          </a:prstGeom>
        </p:spPr>
      </p:pic>
      <p:pic>
        <p:nvPicPr>
          <p:cNvPr id="8" name="Picture 7" descr="Icon&#10;&#10;Description automatically generated">
            <a:extLst>
              <a:ext uri="{FF2B5EF4-FFF2-40B4-BE49-F238E27FC236}">
                <a16:creationId xmlns:a16="http://schemas.microsoft.com/office/drawing/2014/main" id="{A0465E42-78C7-228E-51B9-6E11455AD317}"/>
              </a:ext>
            </a:extLst>
          </p:cNvPr>
          <p:cNvPicPr>
            <a:picLocks noChangeAspect="1"/>
          </p:cNvPicPr>
          <p:nvPr/>
        </p:nvPicPr>
        <p:blipFill>
          <a:blip r:embed="rId5"/>
          <a:stretch>
            <a:fillRect/>
          </a:stretch>
        </p:blipFill>
        <p:spPr>
          <a:xfrm>
            <a:off x="2166696" y="1454430"/>
            <a:ext cx="1601585" cy="1601585"/>
          </a:xfrm>
          <a:prstGeom prst="rect">
            <a:avLst/>
          </a:prstGeom>
        </p:spPr>
      </p:pic>
      <p:pic>
        <p:nvPicPr>
          <p:cNvPr id="10" name="Picture 9" descr="Icon&#10;&#10;Description automatically generated">
            <a:extLst>
              <a:ext uri="{FF2B5EF4-FFF2-40B4-BE49-F238E27FC236}">
                <a16:creationId xmlns:a16="http://schemas.microsoft.com/office/drawing/2014/main" id="{5CBC4C6E-1665-5CA9-1580-8C46FB62706A}"/>
              </a:ext>
            </a:extLst>
          </p:cNvPr>
          <p:cNvPicPr>
            <a:picLocks noChangeAspect="1"/>
          </p:cNvPicPr>
          <p:nvPr/>
        </p:nvPicPr>
        <p:blipFill>
          <a:blip r:embed="rId6"/>
          <a:stretch>
            <a:fillRect/>
          </a:stretch>
        </p:blipFill>
        <p:spPr>
          <a:xfrm rot="11242646">
            <a:off x="3089825" y="3385388"/>
            <a:ext cx="929640" cy="929640"/>
          </a:xfrm>
          <a:prstGeom prst="rect">
            <a:avLst/>
          </a:prstGeom>
        </p:spPr>
      </p:pic>
      <p:pic>
        <p:nvPicPr>
          <p:cNvPr id="19" name="Picture 18" descr="A picture containing icon&#10;&#10;Description automatically generated">
            <a:extLst>
              <a:ext uri="{FF2B5EF4-FFF2-40B4-BE49-F238E27FC236}">
                <a16:creationId xmlns:a16="http://schemas.microsoft.com/office/drawing/2014/main" id="{B58E758B-9E8E-E797-CD0A-5BC6BE2E7E77}"/>
              </a:ext>
            </a:extLst>
          </p:cNvPr>
          <p:cNvPicPr>
            <a:picLocks noChangeAspect="1"/>
          </p:cNvPicPr>
          <p:nvPr/>
        </p:nvPicPr>
        <p:blipFill>
          <a:blip r:embed="rId3"/>
          <a:stretch>
            <a:fillRect/>
          </a:stretch>
        </p:blipFill>
        <p:spPr>
          <a:xfrm>
            <a:off x="702160" y="5109885"/>
            <a:ext cx="1112982" cy="1112982"/>
          </a:xfrm>
          <a:prstGeom prst="rect">
            <a:avLst/>
          </a:prstGeom>
        </p:spPr>
      </p:pic>
      <p:pic>
        <p:nvPicPr>
          <p:cNvPr id="12" name="Picture 11" descr="Icon&#10;&#10;Description automatically generated with low confidence">
            <a:extLst>
              <a:ext uri="{FF2B5EF4-FFF2-40B4-BE49-F238E27FC236}">
                <a16:creationId xmlns:a16="http://schemas.microsoft.com/office/drawing/2014/main" id="{CA94E103-DEF4-F689-2EC2-2C36B53FA53A}"/>
              </a:ext>
            </a:extLst>
          </p:cNvPr>
          <p:cNvPicPr>
            <a:picLocks noChangeAspect="1"/>
          </p:cNvPicPr>
          <p:nvPr/>
        </p:nvPicPr>
        <p:blipFill>
          <a:blip r:embed="rId7"/>
          <a:stretch>
            <a:fillRect/>
          </a:stretch>
        </p:blipFill>
        <p:spPr>
          <a:xfrm>
            <a:off x="2779550" y="5422356"/>
            <a:ext cx="919779" cy="919779"/>
          </a:xfrm>
          <a:prstGeom prst="rect">
            <a:avLst/>
          </a:prstGeom>
        </p:spPr>
      </p:pic>
      <p:sp>
        <p:nvSpPr>
          <p:cNvPr id="21" name="TextBox 20">
            <a:extLst>
              <a:ext uri="{FF2B5EF4-FFF2-40B4-BE49-F238E27FC236}">
                <a16:creationId xmlns:a16="http://schemas.microsoft.com/office/drawing/2014/main" id="{568A98A8-5186-1E1D-A241-5F393F38D806}"/>
              </a:ext>
            </a:extLst>
          </p:cNvPr>
          <p:cNvSpPr txBox="1"/>
          <p:nvPr/>
        </p:nvSpPr>
        <p:spPr>
          <a:xfrm>
            <a:off x="569665" y="2407658"/>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Princeton</a:t>
            </a:r>
          </a:p>
        </p:txBody>
      </p:sp>
      <p:sp>
        <p:nvSpPr>
          <p:cNvPr id="22" name="TextBox 21">
            <a:extLst>
              <a:ext uri="{FF2B5EF4-FFF2-40B4-BE49-F238E27FC236}">
                <a16:creationId xmlns:a16="http://schemas.microsoft.com/office/drawing/2014/main" id="{AC775AA8-3E7E-9024-CDED-7BA9619EE9F6}"/>
              </a:ext>
            </a:extLst>
          </p:cNvPr>
          <p:cNvSpPr txBox="1"/>
          <p:nvPr/>
        </p:nvSpPr>
        <p:spPr>
          <a:xfrm>
            <a:off x="4988358" y="2713657"/>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JFK</a:t>
            </a:r>
          </a:p>
        </p:txBody>
      </p:sp>
      <p:sp>
        <p:nvSpPr>
          <p:cNvPr id="23" name="TextBox 22">
            <a:extLst>
              <a:ext uri="{FF2B5EF4-FFF2-40B4-BE49-F238E27FC236}">
                <a16:creationId xmlns:a16="http://schemas.microsoft.com/office/drawing/2014/main" id="{E11A3428-283A-BDA3-DA6D-ED346DC93A3E}"/>
              </a:ext>
            </a:extLst>
          </p:cNvPr>
          <p:cNvSpPr txBox="1"/>
          <p:nvPr/>
        </p:nvSpPr>
        <p:spPr>
          <a:xfrm>
            <a:off x="833318" y="6266343"/>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Geneva</a:t>
            </a:r>
          </a:p>
        </p:txBody>
      </p:sp>
      <p:sp>
        <p:nvSpPr>
          <p:cNvPr id="24" name="TextBox 23">
            <a:extLst>
              <a:ext uri="{FF2B5EF4-FFF2-40B4-BE49-F238E27FC236}">
                <a16:creationId xmlns:a16="http://schemas.microsoft.com/office/drawing/2014/main" id="{109F5271-71F6-B382-67F3-F23B3D05D618}"/>
              </a:ext>
            </a:extLst>
          </p:cNvPr>
          <p:cNvSpPr txBox="1"/>
          <p:nvPr/>
        </p:nvSpPr>
        <p:spPr>
          <a:xfrm>
            <a:off x="4725782" y="6280676"/>
            <a:ext cx="117614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Lausanne</a:t>
            </a:r>
          </a:p>
        </p:txBody>
      </p:sp>
      <p:pic>
        <p:nvPicPr>
          <p:cNvPr id="31" name="Picture 30" descr="Shape&#10;&#10;Description automatically generated with low confidence">
            <a:extLst>
              <a:ext uri="{FF2B5EF4-FFF2-40B4-BE49-F238E27FC236}">
                <a16:creationId xmlns:a16="http://schemas.microsoft.com/office/drawing/2014/main" id="{DBAE814F-348F-ED67-AEE5-46AB8100252D}"/>
              </a:ext>
            </a:extLst>
          </p:cNvPr>
          <p:cNvPicPr>
            <a:picLocks noChangeAspect="1"/>
          </p:cNvPicPr>
          <p:nvPr/>
        </p:nvPicPr>
        <p:blipFill>
          <a:blip r:embed="rId8"/>
          <a:stretch>
            <a:fillRect/>
          </a:stretch>
        </p:blipFill>
        <p:spPr>
          <a:xfrm>
            <a:off x="1255361" y="1817242"/>
            <a:ext cx="667867" cy="667867"/>
          </a:xfrm>
          <a:prstGeom prst="rect">
            <a:avLst/>
          </a:prstGeom>
        </p:spPr>
      </p:pic>
      <p:sp>
        <p:nvSpPr>
          <p:cNvPr id="34" name="Slide Number Placeholder 33">
            <a:extLst>
              <a:ext uri="{FF2B5EF4-FFF2-40B4-BE49-F238E27FC236}">
                <a16:creationId xmlns:a16="http://schemas.microsoft.com/office/drawing/2014/main" id="{1C0EF820-11F1-FC3C-1BCE-B76AC366AE36}"/>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3029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862304" y="344016"/>
            <a:ext cx="10515600" cy="894622"/>
          </a:xfrm>
        </p:spPr>
        <p:txBody>
          <a:bodyPr>
            <a:normAutofit/>
          </a:bodyPr>
          <a:lstStyle/>
          <a:p>
            <a:r>
              <a:rPr lang="en-US" altLang="en-US" sz="5400" dirty="0">
                <a:cs typeface="Calibri" panose="020F0502020204030204" pitchFamily="34" charset="0"/>
              </a:rPr>
              <a:t>Link layer: services</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903304" y="1425141"/>
            <a:ext cx="6529676" cy="5383073"/>
          </a:xfrm>
          <a:prstGeom prst="rect">
            <a:avLst/>
          </a:prstGeom>
        </p:spPr>
        <p:txBody>
          <a:bodyPr vert="horz" lIns="91440" tIns="45720" rIns="91440" bIns="45720" rtlCol="0">
            <a:normAutofit fontScale="92500"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framing, link access:</a:t>
            </a:r>
            <a:r>
              <a:rPr kumimoji="0" lang="en-US" sz="3600" b="0" i="0" u="none" strike="noStrike" kern="1200" cap="none" spc="0" normalizeH="0" baseline="0" noProof="0" dirty="0">
                <a:ln>
                  <a:noFill/>
                </a:ln>
                <a:solidFill>
                  <a:srgbClr val="C00000"/>
                </a:solidFill>
                <a:effectLst/>
                <a:uLnTx/>
                <a:uFillTx/>
                <a:latin typeface="Calibri" panose="020F0502020204030204"/>
                <a:ea typeface="+mn-ea"/>
                <a:cs typeface="+mn-cs"/>
              </a:rPr>
              <a:t>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encapsulate datagram into frame, adding header, trailer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channel access if shared medium</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“MAC” addresses in frame headers identify source, destination (different from IP address!)</a:t>
            </a:r>
          </a:p>
          <a:p>
            <a:pPr marL="352425" marR="0" lvl="0" indent="-284163" algn="l" defTabSz="914400" rtl="0" eaLnBrk="1" fontAlgn="auto" latinLnBrk="0" hangingPunct="1">
              <a:lnSpc>
                <a:spcPct val="75000"/>
              </a:lnSpc>
              <a:spcBef>
                <a:spcPts val="1000"/>
              </a:spcBef>
              <a:spcAft>
                <a:spcPts val="0"/>
              </a:spcAft>
              <a:buClr>
                <a:srgbClr val="0000A3"/>
              </a:buClr>
              <a:buSzTx/>
              <a:buFont typeface="Wingdings" pitchFamily="2" charset="2"/>
              <a:buChar char="§"/>
              <a:tabLst/>
              <a:defRPr/>
            </a:pPr>
            <a:r>
              <a:rPr kumimoji="0" lang="en-US" sz="2800" b="0" i="0" u="none" strike="noStrike" kern="1200" cap="none" spc="0" normalizeH="0" baseline="0" noProof="0" dirty="0">
                <a:ln>
                  <a:noFill/>
                </a:ln>
                <a:solidFill>
                  <a:srgbClr val="C00000"/>
                </a:solidFill>
                <a:effectLst/>
                <a:uLnTx/>
                <a:uFillTx/>
                <a:latin typeface="Calibri" panose="020F0502020204030204"/>
                <a:ea typeface="+mn-ea"/>
                <a:cs typeface="+mn-cs"/>
              </a:rPr>
              <a:t>reliable delivery between adjacent nodes</a:t>
            </a:r>
          </a:p>
          <a:p>
            <a:pPr lvl="1">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we already know how to do this,</a:t>
            </a:r>
            <a:r>
              <a:rPr kumimoji="0" lang="en-US" sz="2400" b="0" i="0" u="none" strike="noStrike" kern="1200" cap="none" spc="0" normalizeH="0" noProof="0" dirty="0">
                <a:ln>
                  <a:noFill/>
                </a:ln>
                <a:solidFill>
                  <a:prstClr val="black"/>
                </a:solidFill>
                <a:effectLst/>
                <a:uLnTx/>
                <a:uFillTx/>
                <a:latin typeface="Calibri" panose="020F0502020204030204"/>
                <a:ea typeface="+mn-ea"/>
                <a:cs typeface="+mn-cs"/>
              </a:rPr>
              <a:t> i.e., </a:t>
            </a:r>
            <a:r>
              <a:rPr lang="en-GB" dirty="0">
                <a:solidFill>
                  <a:prstClr val="black"/>
                </a:solidFill>
              </a:rPr>
              <a:t>higher-level end-end reliability protocols, e.g., TCP retransmissions.</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2" indent="-231775">
              <a:buClr>
                <a:srgbClr val="0000A8"/>
              </a:buClr>
              <a:defRPr/>
            </a:pPr>
            <a:r>
              <a:rPr kumimoji="0" lang="en-US" b="0" i="0" u="none" strike="noStrike" kern="1200" cap="none" spc="0" normalizeH="0" baseline="0" noProof="0" dirty="0">
                <a:ln>
                  <a:noFill/>
                </a:ln>
                <a:solidFill>
                  <a:prstClr val="black"/>
                </a:solidFill>
                <a:effectLst/>
                <a:uLnTx/>
                <a:uFillTx/>
                <a:latin typeface="Calibri" panose="020F0502020204030204"/>
                <a:ea typeface="+mn-ea"/>
                <a:cs typeface="+mn-cs"/>
              </a:rPr>
              <a:t>seldom used on low bit-error links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wireless links: high error rates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i="0" u="sng" strike="noStrike" kern="1200" cap="none" spc="0" normalizeH="0" baseline="0" noProof="0" dirty="0">
                <a:ln>
                  <a:noFill/>
                </a:ln>
                <a:solidFill>
                  <a:srgbClr val="0000A8"/>
                </a:solidFill>
                <a:effectLst/>
                <a:uLnTx/>
                <a:uFillTx/>
                <a:latin typeface="Calibri" panose="020F0502020204030204"/>
              </a:rPr>
              <a:t>Q: </a:t>
            </a:r>
            <a:r>
              <a:rPr kumimoji="0" lang="en-US" sz="2400" i="0" u="none" strike="noStrike" kern="1200" cap="none" spc="0" normalizeH="0" baseline="0" noProof="0" dirty="0">
                <a:ln>
                  <a:noFill/>
                </a:ln>
                <a:solidFill>
                  <a:prstClr val="black"/>
                </a:solidFill>
                <a:effectLst/>
                <a:uLnTx/>
                <a:uFillTx/>
                <a:latin typeface="Calibri" panose="020F0502020204030204"/>
              </a:rPr>
              <a:t>why both link-level and end-end reliability?</a:t>
            </a:r>
          </a:p>
          <a:p>
            <a:pPr lvl="2">
              <a:defRPr/>
            </a:pPr>
            <a:r>
              <a:rPr lang="en-US" sz="2400" u="sng" dirty="0">
                <a:solidFill>
                  <a:srgbClr val="0000A8"/>
                </a:solidFill>
                <a:latin typeface="Calibri" panose="020F0502020204030204"/>
              </a:rPr>
              <a:t>A</a:t>
            </a:r>
            <a:r>
              <a:rPr lang="en-GB" sz="2400" u="sng" dirty="0">
                <a:solidFill>
                  <a:srgbClr val="0000A8"/>
                </a:solidFill>
                <a:latin typeface="Calibri" panose="020F0502020204030204"/>
              </a:rPr>
              <a:t>:</a:t>
            </a:r>
            <a:r>
              <a:rPr lang="en-GB" sz="2400" dirty="0">
                <a:solidFill>
                  <a:prstClr val="black"/>
                </a:solidFill>
                <a:latin typeface="Calibri" panose="020F0502020204030204"/>
              </a:rPr>
              <a:t> link-le</a:t>
            </a:r>
            <a:r>
              <a:rPr lang="en-US" altLang="zh-CN" sz="2400" dirty="0">
                <a:solidFill>
                  <a:prstClr val="black"/>
                </a:solidFill>
                <a:latin typeface="Calibri" panose="020F0502020204030204"/>
              </a:rPr>
              <a:t>v</a:t>
            </a:r>
            <a:r>
              <a:rPr lang="en-GB" sz="2400" dirty="0" err="1">
                <a:solidFill>
                  <a:prstClr val="black"/>
                </a:solidFill>
                <a:latin typeface="Calibri" panose="020F0502020204030204"/>
              </a:rPr>
              <a:t>el</a:t>
            </a:r>
            <a:r>
              <a:rPr lang="en-GB" sz="2400" dirty="0">
                <a:solidFill>
                  <a:prstClr val="black"/>
                </a:solidFill>
                <a:latin typeface="Calibri" panose="020F0502020204030204"/>
              </a:rPr>
              <a:t> error detection reduces burden of </a:t>
            </a:r>
            <a:r>
              <a:rPr lang="en-GB" sz="2400" dirty="0">
                <a:solidFill>
                  <a:prstClr val="black"/>
                </a:solidFill>
              </a:rPr>
              <a:t>higher-level end-end reliability protocols.</a:t>
            </a:r>
            <a:endParaRPr kumimoji="0" lang="en-US" sz="2800" i="0" u="none" strike="noStrike" kern="1200" cap="none" spc="0" normalizeH="0" baseline="0" noProof="0" dirty="0">
              <a:ln>
                <a:noFill/>
              </a:ln>
              <a:solidFill>
                <a:prstClr val="black"/>
              </a:solidFill>
              <a:effectLst/>
              <a:uLnTx/>
              <a:uFillTx/>
              <a:latin typeface="Calibri" panose="020F0502020204030204"/>
            </a:endParaRPr>
          </a:p>
        </p:txBody>
      </p:sp>
      <p:grpSp>
        <p:nvGrpSpPr>
          <p:cNvPr id="25" name="Group 24">
            <a:extLst>
              <a:ext uri="{FF2B5EF4-FFF2-40B4-BE49-F238E27FC236}">
                <a16:creationId xmlns:a16="http://schemas.microsoft.com/office/drawing/2014/main" id="{7D809199-2E5E-0C47-AF05-8522B171420A}"/>
              </a:ext>
            </a:extLst>
          </p:cNvPr>
          <p:cNvGrpSpPr/>
          <p:nvPr/>
        </p:nvGrpSpPr>
        <p:grpSpPr>
          <a:xfrm>
            <a:off x="7840518" y="1242873"/>
            <a:ext cx="4208607" cy="5116362"/>
            <a:chOff x="7840518" y="1242873"/>
            <a:chExt cx="4208607" cy="5116362"/>
          </a:xfrm>
        </p:grpSpPr>
        <p:grpSp>
          <p:nvGrpSpPr>
            <p:cNvPr id="5" name="Group 4">
              <a:extLst>
                <a:ext uri="{FF2B5EF4-FFF2-40B4-BE49-F238E27FC236}">
                  <a16:creationId xmlns:a16="http://schemas.microsoft.com/office/drawing/2014/main" id="{CC3D70D9-7861-1D4C-BBF3-3A5EAAD960EB}"/>
                </a:ext>
              </a:extLst>
            </p:cNvPr>
            <p:cNvGrpSpPr/>
            <p:nvPr/>
          </p:nvGrpSpPr>
          <p:grpSpPr>
            <a:xfrm>
              <a:off x="9022376" y="3275911"/>
              <a:ext cx="532171" cy="1016171"/>
              <a:chOff x="9022376" y="3275911"/>
              <a:chExt cx="615031" cy="1296090"/>
            </a:xfrm>
          </p:grpSpPr>
          <p:sp>
            <p:nvSpPr>
              <p:cNvPr id="99" name="Oval 800">
                <a:extLst>
                  <a:ext uri="{FF2B5EF4-FFF2-40B4-BE49-F238E27FC236}">
                    <a16:creationId xmlns:a16="http://schemas.microsoft.com/office/drawing/2014/main" id="{F837CB36-493B-5745-B9FD-E829379923E6}"/>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101" name="Group 817">
                <a:extLst>
                  <a:ext uri="{FF2B5EF4-FFF2-40B4-BE49-F238E27FC236}">
                    <a16:creationId xmlns:a16="http://schemas.microsoft.com/office/drawing/2014/main" id="{CA1E1C7E-A9E4-CF45-9133-2CC43B860D8B}"/>
                  </a:ext>
                </a:extLst>
              </p:cNvPr>
              <p:cNvGrpSpPr>
                <a:grpSpLocks/>
              </p:cNvGrpSpPr>
              <p:nvPr/>
            </p:nvGrpSpPr>
            <p:grpSpPr bwMode="auto">
              <a:xfrm>
                <a:off x="9022376" y="3275911"/>
                <a:ext cx="615031" cy="694531"/>
                <a:chOff x="2920" y="1424"/>
                <a:chExt cx="326" cy="320"/>
              </a:xfrm>
            </p:grpSpPr>
            <p:sp>
              <p:nvSpPr>
                <p:cNvPr id="102" name="Oval 818">
                  <a:extLst>
                    <a:ext uri="{FF2B5EF4-FFF2-40B4-BE49-F238E27FC236}">
                      <a16:creationId xmlns:a16="http://schemas.microsoft.com/office/drawing/2014/main" id="{CF63D940-213E-E04E-B278-9D3A7C64D0B1}"/>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03" name="Group 819">
                  <a:extLst>
                    <a:ext uri="{FF2B5EF4-FFF2-40B4-BE49-F238E27FC236}">
                      <a16:creationId xmlns:a16="http://schemas.microsoft.com/office/drawing/2014/main" id="{41FFEB08-147C-7842-AF61-E4B607AED1BF}"/>
                    </a:ext>
                  </a:extLst>
                </p:cNvPr>
                <p:cNvGrpSpPr>
                  <a:grpSpLocks/>
                </p:cNvGrpSpPr>
                <p:nvPr/>
              </p:nvGrpSpPr>
              <p:grpSpPr bwMode="auto">
                <a:xfrm>
                  <a:off x="2949" y="1424"/>
                  <a:ext cx="265" cy="280"/>
                  <a:chOff x="2949" y="1424"/>
                  <a:chExt cx="265" cy="280"/>
                </a:xfrm>
              </p:grpSpPr>
              <p:sp>
                <p:nvSpPr>
                  <p:cNvPr id="105" name="Oval 820">
                    <a:extLst>
                      <a:ext uri="{FF2B5EF4-FFF2-40B4-BE49-F238E27FC236}">
                        <a16:creationId xmlns:a16="http://schemas.microsoft.com/office/drawing/2014/main" id="{35CFE63C-F843-B949-AE7D-6F9539B56651}"/>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6" name="Oval 821">
                    <a:extLst>
                      <a:ext uri="{FF2B5EF4-FFF2-40B4-BE49-F238E27FC236}">
                        <a16:creationId xmlns:a16="http://schemas.microsoft.com/office/drawing/2014/main" id="{B892C53C-F2F4-CE4E-8F26-179F537FF29F}"/>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7" name="Oval 822">
                    <a:extLst>
                      <a:ext uri="{FF2B5EF4-FFF2-40B4-BE49-F238E27FC236}">
                        <a16:creationId xmlns:a16="http://schemas.microsoft.com/office/drawing/2014/main" id="{93D8ED6E-5A62-7746-B2FE-26FB2D124491}"/>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8" name="Oval 823">
                    <a:extLst>
                      <a:ext uri="{FF2B5EF4-FFF2-40B4-BE49-F238E27FC236}">
                        <a16:creationId xmlns:a16="http://schemas.microsoft.com/office/drawing/2014/main" id="{8B0BD3C8-F5CA-2F4E-ACAC-306F926E764D}"/>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9" name="Freeform 824">
                    <a:extLst>
                      <a:ext uri="{FF2B5EF4-FFF2-40B4-BE49-F238E27FC236}">
                        <a16:creationId xmlns:a16="http://schemas.microsoft.com/office/drawing/2014/main" id="{FB8F1236-6E4E-714D-83A5-42A9D509C744}"/>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04" name="Freeform 825">
                  <a:extLst>
                    <a:ext uri="{FF2B5EF4-FFF2-40B4-BE49-F238E27FC236}">
                      <a16:creationId xmlns:a16="http://schemas.microsoft.com/office/drawing/2014/main" id="{C06E7111-B442-654D-93DE-DCB036DF81BA}"/>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10" name="Group 783">
                <a:extLst>
                  <a:ext uri="{FF2B5EF4-FFF2-40B4-BE49-F238E27FC236}">
                    <a16:creationId xmlns:a16="http://schemas.microsoft.com/office/drawing/2014/main" id="{4E159764-D53A-B343-8E61-238FD6ACF010}"/>
                  </a:ext>
                </a:extLst>
              </p:cNvPr>
              <p:cNvGrpSpPr>
                <a:grpSpLocks/>
              </p:cNvGrpSpPr>
              <p:nvPr/>
            </p:nvGrpSpPr>
            <p:grpSpPr bwMode="auto">
              <a:xfrm>
                <a:off x="9122147" y="3619387"/>
                <a:ext cx="432400" cy="952614"/>
                <a:chOff x="3130" y="3288"/>
                <a:chExt cx="410" cy="742"/>
              </a:xfrm>
            </p:grpSpPr>
            <p:sp>
              <p:nvSpPr>
                <p:cNvPr id="111" name="Line 270">
                  <a:extLst>
                    <a:ext uri="{FF2B5EF4-FFF2-40B4-BE49-F238E27FC236}">
                      <a16:creationId xmlns:a16="http://schemas.microsoft.com/office/drawing/2014/main" id="{EF393024-E96E-BC4A-AFC7-770CCF687250}"/>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2" name="Line 271">
                  <a:extLst>
                    <a:ext uri="{FF2B5EF4-FFF2-40B4-BE49-F238E27FC236}">
                      <a16:creationId xmlns:a16="http://schemas.microsoft.com/office/drawing/2014/main" id="{97A332F8-64CC-E54E-89A8-3A66296F2728}"/>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3" name="Line 272">
                  <a:extLst>
                    <a:ext uri="{FF2B5EF4-FFF2-40B4-BE49-F238E27FC236}">
                      <a16:creationId xmlns:a16="http://schemas.microsoft.com/office/drawing/2014/main" id="{B89CE5D8-6AD0-234A-A17D-F831C5189113}"/>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4" name="Line 273">
                  <a:extLst>
                    <a:ext uri="{FF2B5EF4-FFF2-40B4-BE49-F238E27FC236}">
                      <a16:creationId xmlns:a16="http://schemas.microsoft.com/office/drawing/2014/main" id="{9B5C3397-523D-9644-BC85-607D66CD1094}"/>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5" name="Line 274">
                  <a:extLst>
                    <a:ext uri="{FF2B5EF4-FFF2-40B4-BE49-F238E27FC236}">
                      <a16:creationId xmlns:a16="http://schemas.microsoft.com/office/drawing/2014/main" id="{12645991-B70B-2B48-998E-16E93B522100}"/>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6" name="Line 275">
                  <a:extLst>
                    <a:ext uri="{FF2B5EF4-FFF2-40B4-BE49-F238E27FC236}">
                      <a16:creationId xmlns:a16="http://schemas.microsoft.com/office/drawing/2014/main" id="{7A8C4036-0BF2-9840-B003-74195473F313}"/>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7" name="Line 276">
                  <a:extLst>
                    <a:ext uri="{FF2B5EF4-FFF2-40B4-BE49-F238E27FC236}">
                      <a16:creationId xmlns:a16="http://schemas.microsoft.com/office/drawing/2014/main" id="{7CDA1E43-304C-074F-9E06-E93B37E49D15}"/>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8" name="Line 277">
                  <a:extLst>
                    <a:ext uri="{FF2B5EF4-FFF2-40B4-BE49-F238E27FC236}">
                      <a16:creationId xmlns:a16="http://schemas.microsoft.com/office/drawing/2014/main" id="{C7C89A76-158C-7E4B-9295-D1DFF6E09B9D}"/>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9" name="Line 278">
                  <a:extLst>
                    <a:ext uri="{FF2B5EF4-FFF2-40B4-BE49-F238E27FC236}">
                      <a16:creationId xmlns:a16="http://schemas.microsoft.com/office/drawing/2014/main" id="{2A9734CD-5DDC-B344-9909-F9F2B88967D1}"/>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0" name="Line 279">
                  <a:extLst>
                    <a:ext uri="{FF2B5EF4-FFF2-40B4-BE49-F238E27FC236}">
                      <a16:creationId xmlns:a16="http://schemas.microsoft.com/office/drawing/2014/main" id="{7977226D-E060-384A-8FB2-4D4BA87F4ED0}"/>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1" name="Line 280">
                  <a:extLst>
                    <a:ext uri="{FF2B5EF4-FFF2-40B4-BE49-F238E27FC236}">
                      <a16:creationId xmlns:a16="http://schemas.microsoft.com/office/drawing/2014/main" id="{7BC5632D-E9C7-C34C-B3D8-2D5EDB4FD1F0}"/>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2" name="Line 281">
                  <a:extLst>
                    <a:ext uri="{FF2B5EF4-FFF2-40B4-BE49-F238E27FC236}">
                      <a16:creationId xmlns:a16="http://schemas.microsoft.com/office/drawing/2014/main" id="{784FC5BE-6C9B-1641-8647-96A953320DBC}"/>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3" name="Line 282">
                  <a:extLst>
                    <a:ext uri="{FF2B5EF4-FFF2-40B4-BE49-F238E27FC236}">
                      <a16:creationId xmlns:a16="http://schemas.microsoft.com/office/drawing/2014/main" id="{112A8FA7-D02F-1C4E-928A-458AE095C8B7}"/>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4" name="Line 283">
                  <a:extLst>
                    <a:ext uri="{FF2B5EF4-FFF2-40B4-BE49-F238E27FC236}">
                      <a16:creationId xmlns:a16="http://schemas.microsoft.com/office/drawing/2014/main" id="{62B98988-D94E-9445-99A1-BDC64235BA77}"/>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5" name="Line 284">
                  <a:extLst>
                    <a:ext uri="{FF2B5EF4-FFF2-40B4-BE49-F238E27FC236}">
                      <a16:creationId xmlns:a16="http://schemas.microsoft.com/office/drawing/2014/main" id="{A9D2D73A-3D78-1145-AB93-BA57A4EAEB5B}"/>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5" name="Group 524">
              <a:extLst>
                <a:ext uri="{FF2B5EF4-FFF2-40B4-BE49-F238E27FC236}">
                  <a16:creationId xmlns:a16="http://schemas.microsoft.com/office/drawing/2014/main" id="{D6838F16-4A3C-DD46-9087-E9BB27216267}"/>
                </a:ext>
              </a:extLst>
            </p:cNvPr>
            <p:cNvGrpSpPr/>
            <p:nvPr/>
          </p:nvGrpSpPr>
          <p:grpSpPr>
            <a:xfrm>
              <a:off x="8405402" y="3099042"/>
              <a:ext cx="527285" cy="593983"/>
              <a:chOff x="8328836" y="2202873"/>
              <a:chExt cx="527285" cy="593983"/>
            </a:xfrm>
          </p:grpSpPr>
          <p:pic>
            <p:nvPicPr>
              <p:cNvPr id="154" name="Picture 653" descr="iphone_stylized_small">
                <a:extLst>
                  <a:ext uri="{FF2B5EF4-FFF2-40B4-BE49-F238E27FC236}">
                    <a16:creationId xmlns:a16="http://schemas.microsoft.com/office/drawing/2014/main" id="{FA77DB9E-F75E-434C-9D9B-6786CCA70D9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 name="Group 850">
                <a:extLst>
                  <a:ext uri="{FF2B5EF4-FFF2-40B4-BE49-F238E27FC236}">
                    <a16:creationId xmlns:a16="http://schemas.microsoft.com/office/drawing/2014/main" id="{0DD913BC-2375-CA41-B393-8196AC67CF5D}"/>
                  </a:ext>
                </a:extLst>
              </p:cNvPr>
              <p:cNvGrpSpPr>
                <a:grpSpLocks/>
              </p:cNvGrpSpPr>
              <p:nvPr/>
            </p:nvGrpSpPr>
            <p:grpSpPr bwMode="auto">
              <a:xfrm>
                <a:off x="8328836" y="2202873"/>
                <a:ext cx="527285" cy="118466"/>
                <a:chOff x="2199" y="955"/>
                <a:chExt cx="2547" cy="506"/>
              </a:xfrm>
            </p:grpSpPr>
            <p:sp>
              <p:nvSpPr>
                <p:cNvPr id="164" name="Freeform 851">
                  <a:extLst>
                    <a:ext uri="{FF2B5EF4-FFF2-40B4-BE49-F238E27FC236}">
                      <a16:creationId xmlns:a16="http://schemas.microsoft.com/office/drawing/2014/main" id="{0A3B2890-63C0-1440-A3F8-44AC4E0DB90B}"/>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5" name="Freeform 852">
                  <a:extLst>
                    <a:ext uri="{FF2B5EF4-FFF2-40B4-BE49-F238E27FC236}">
                      <a16:creationId xmlns:a16="http://schemas.microsoft.com/office/drawing/2014/main" id="{A936340B-6216-054B-ABBB-93144592513F}"/>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6" name="Freeform 853">
                  <a:extLst>
                    <a:ext uri="{FF2B5EF4-FFF2-40B4-BE49-F238E27FC236}">
                      <a16:creationId xmlns:a16="http://schemas.microsoft.com/office/drawing/2014/main" id="{BC6D110B-6A56-E645-8A6E-0EAE48C6FB4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7" name="Freeform 854">
                  <a:extLst>
                    <a:ext uri="{FF2B5EF4-FFF2-40B4-BE49-F238E27FC236}">
                      <a16:creationId xmlns:a16="http://schemas.microsoft.com/office/drawing/2014/main" id="{87BB582F-47C4-C14A-97F4-E44CFD9ADD8E}"/>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8" name="Freeform 855">
                  <a:extLst>
                    <a:ext uri="{FF2B5EF4-FFF2-40B4-BE49-F238E27FC236}">
                      <a16:creationId xmlns:a16="http://schemas.microsoft.com/office/drawing/2014/main" id="{9C57A89C-CE02-E746-A809-CF43F922127E}"/>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9" name="Freeform 856">
                  <a:extLst>
                    <a:ext uri="{FF2B5EF4-FFF2-40B4-BE49-F238E27FC236}">
                      <a16:creationId xmlns:a16="http://schemas.microsoft.com/office/drawing/2014/main" id="{FDBAE25A-BB84-9244-B180-D26AB923745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6" name="Group 525">
              <a:extLst>
                <a:ext uri="{FF2B5EF4-FFF2-40B4-BE49-F238E27FC236}">
                  <a16:creationId xmlns:a16="http://schemas.microsoft.com/office/drawing/2014/main" id="{9AA7F5F4-C3F0-DE47-B448-A0D5329BF8F8}"/>
                </a:ext>
              </a:extLst>
            </p:cNvPr>
            <p:cNvGrpSpPr/>
            <p:nvPr/>
          </p:nvGrpSpPr>
          <p:grpSpPr>
            <a:xfrm>
              <a:off x="7856376" y="3838205"/>
              <a:ext cx="1062340" cy="341909"/>
              <a:chOff x="9561515" y="2748013"/>
              <a:chExt cx="1120341" cy="347863"/>
            </a:xfrm>
          </p:grpSpPr>
          <p:pic>
            <p:nvPicPr>
              <p:cNvPr id="151" name="Picture 603" descr="car_icon_small">
                <a:extLst>
                  <a:ext uri="{FF2B5EF4-FFF2-40B4-BE49-F238E27FC236}">
                    <a16:creationId xmlns:a16="http://schemas.microsoft.com/office/drawing/2014/main" id="{33C39A1D-A80E-064C-8859-82219AD6D5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70" name="Group 850">
                <a:extLst>
                  <a:ext uri="{FF2B5EF4-FFF2-40B4-BE49-F238E27FC236}">
                    <a16:creationId xmlns:a16="http://schemas.microsoft.com/office/drawing/2014/main" id="{A59911D2-E46E-9348-A949-1DF1D38ED547}"/>
                  </a:ext>
                </a:extLst>
              </p:cNvPr>
              <p:cNvGrpSpPr>
                <a:grpSpLocks/>
              </p:cNvGrpSpPr>
              <p:nvPr/>
            </p:nvGrpSpPr>
            <p:grpSpPr bwMode="auto">
              <a:xfrm>
                <a:off x="9788587" y="2748013"/>
                <a:ext cx="527285" cy="118466"/>
                <a:chOff x="2199" y="955"/>
                <a:chExt cx="2547" cy="506"/>
              </a:xfrm>
            </p:grpSpPr>
            <p:sp>
              <p:nvSpPr>
                <p:cNvPr id="171" name="Freeform 851">
                  <a:extLst>
                    <a:ext uri="{FF2B5EF4-FFF2-40B4-BE49-F238E27FC236}">
                      <a16:creationId xmlns:a16="http://schemas.microsoft.com/office/drawing/2014/main" id="{0C14BB78-0294-D54F-9DD1-C6F2EDA49B8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Freeform 852">
                  <a:extLst>
                    <a:ext uri="{FF2B5EF4-FFF2-40B4-BE49-F238E27FC236}">
                      <a16:creationId xmlns:a16="http://schemas.microsoft.com/office/drawing/2014/main" id="{55BB298B-A15C-B24A-B157-0358B8660088}"/>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3" name="Freeform 853">
                  <a:extLst>
                    <a:ext uri="{FF2B5EF4-FFF2-40B4-BE49-F238E27FC236}">
                      <a16:creationId xmlns:a16="http://schemas.microsoft.com/office/drawing/2014/main" id="{141EB67B-0F7A-374E-96B4-A369EE44897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4" name="Freeform 854">
                  <a:extLst>
                    <a:ext uri="{FF2B5EF4-FFF2-40B4-BE49-F238E27FC236}">
                      <a16:creationId xmlns:a16="http://schemas.microsoft.com/office/drawing/2014/main" id="{ACA4D0C6-74D9-FD45-A60A-768D9689233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Freeform 855">
                  <a:extLst>
                    <a:ext uri="{FF2B5EF4-FFF2-40B4-BE49-F238E27FC236}">
                      <a16:creationId xmlns:a16="http://schemas.microsoft.com/office/drawing/2014/main" id="{2C29AE09-F70C-834E-81F1-8458E86CFB60}"/>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Freeform 856">
                  <a:extLst>
                    <a:ext uri="{FF2B5EF4-FFF2-40B4-BE49-F238E27FC236}">
                      <a16:creationId xmlns:a16="http://schemas.microsoft.com/office/drawing/2014/main" id="{7DF8543E-A029-FF4D-8570-1F1561369C6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14" name="Straight Connector 513">
                <a:extLst>
                  <a:ext uri="{FF2B5EF4-FFF2-40B4-BE49-F238E27FC236}">
                    <a16:creationId xmlns:a16="http://schemas.microsoft.com/office/drawing/2014/main" id="{D836A7FE-71EF-AE45-913D-6B411C646596}"/>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17" name="Group 516">
              <a:extLst>
                <a:ext uri="{FF2B5EF4-FFF2-40B4-BE49-F238E27FC236}">
                  <a16:creationId xmlns:a16="http://schemas.microsoft.com/office/drawing/2014/main" id="{AEC62089-4CCC-E141-AC3C-36C166B8E09C}"/>
                </a:ext>
              </a:extLst>
            </p:cNvPr>
            <p:cNvGrpSpPr/>
            <p:nvPr/>
          </p:nvGrpSpPr>
          <p:grpSpPr>
            <a:xfrm>
              <a:off x="9731765" y="3463179"/>
              <a:ext cx="502369" cy="512348"/>
              <a:chOff x="7341491" y="2307905"/>
              <a:chExt cx="509280" cy="439573"/>
            </a:xfrm>
          </p:grpSpPr>
          <p:grpSp>
            <p:nvGrpSpPr>
              <p:cNvPr id="126" name="Group 125">
                <a:extLst>
                  <a:ext uri="{FF2B5EF4-FFF2-40B4-BE49-F238E27FC236}">
                    <a16:creationId xmlns:a16="http://schemas.microsoft.com/office/drawing/2014/main" id="{DD901445-2578-E74A-AB6E-D336861DE9B9}"/>
                  </a:ext>
                </a:extLst>
              </p:cNvPr>
              <p:cNvGrpSpPr/>
              <p:nvPr/>
            </p:nvGrpSpPr>
            <p:grpSpPr>
              <a:xfrm>
                <a:off x="7341491" y="2426725"/>
                <a:ext cx="509280" cy="320753"/>
                <a:chOff x="7458407" y="2414528"/>
                <a:chExt cx="509280" cy="320753"/>
              </a:xfrm>
            </p:grpSpPr>
            <p:pic>
              <p:nvPicPr>
                <p:cNvPr id="128" name="Picture 1018" descr="laptop_keyboard">
                  <a:extLst>
                    <a:ext uri="{FF2B5EF4-FFF2-40B4-BE49-F238E27FC236}">
                      <a16:creationId xmlns:a16="http://schemas.microsoft.com/office/drawing/2014/main" id="{27AA9BC0-B9AF-FC45-AEDF-D414C68DEB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 name="Freeform 1019">
                  <a:extLst>
                    <a:ext uri="{FF2B5EF4-FFF2-40B4-BE49-F238E27FC236}">
                      <a16:creationId xmlns:a16="http://schemas.microsoft.com/office/drawing/2014/main" id="{7176C226-BF44-6649-950B-948E667590B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130" name="Picture 1020" descr="screen">
                  <a:extLst>
                    <a:ext uri="{FF2B5EF4-FFF2-40B4-BE49-F238E27FC236}">
                      <a16:creationId xmlns:a16="http://schemas.microsoft.com/office/drawing/2014/main" id="{A1384515-5D36-E044-BC1F-52436C5BCAB3}"/>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021">
                  <a:extLst>
                    <a:ext uri="{FF2B5EF4-FFF2-40B4-BE49-F238E27FC236}">
                      <a16:creationId xmlns:a16="http://schemas.microsoft.com/office/drawing/2014/main" id="{3598EC29-E280-F746-B36D-588439E6DCA9}"/>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2" name="Freeform 1022">
                  <a:extLst>
                    <a:ext uri="{FF2B5EF4-FFF2-40B4-BE49-F238E27FC236}">
                      <a16:creationId xmlns:a16="http://schemas.microsoft.com/office/drawing/2014/main" id="{F9DCA515-22F0-1E48-9019-A84C0C1F8085}"/>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3" name="Freeform 1023">
                  <a:extLst>
                    <a:ext uri="{FF2B5EF4-FFF2-40B4-BE49-F238E27FC236}">
                      <a16:creationId xmlns:a16="http://schemas.microsoft.com/office/drawing/2014/main" id="{8E442298-4994-1142-A6C6-3903018E7A64}"/>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4" name="Freeform 1024">
                  <a:extLst>
                    <a:ext uri="{FF2B5EF4-FFF2-40B4-BE49-F238E27FC236}">
                      <a16:creationId xmlns:a16="http://schemas.microsoft.com/office/drawing/2014/main" id="{8CC776D6-5663-BF46-A106-69B421106FE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5" name="Freeform 1025">
                  <a:extLst>
                    <a:ext uri="{FF2B5EF4-FFF2-40B4-BE49-F238E27FC236}">
                      <a16:creationId xmlns:a16="http://schemas.microsoft.com/office/drawing/2014/main" id="{D55E08AE-23F1-214A-8BD5-F8705280992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6" name="Freeform 1026">
                  <a:extLst>
                    <a:ext uri="{FF2B5EF4-FFF2-40B4-BE49-F238E27FC236}">
                      <a16:creationId xmlns:a16="http://schemas.microsoft.com/office/drawing/2014/main" id="{8CB649A3-8BDF-E747-A414-CDEA46401309}"/>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7" name="Group 1027">
                  <a:extLst>
                    <a:ext uri="{FF2B5EF4-FFF2-40B4-BE49-F238E27FC236}">
                      <a16:creationId xmlns:a16="http://schemas.microsoft.com/office/drawing/2014/main" id="{8424DCB7-60B5-7949-BF2B-46C1177C8DB3}"/>
                    </a:ext>
                  </a:extLst>
                </p:cNvPr>
                <p:cNvGrpSpPr>
                  <a:grpSpLocks/>
                </p:cNvGrpSpPr>
                <p:nvPr/>
              </p:nvGrpSpPr>
              <p:grpSpPr bwMode="auto">
                <a:xfrm>
                  <a:off x="7594735" y="2642220"/>
                  <a:ext cx="98740" cy="36846"/>
                  <a:chOff x="1740" y="2642"/>
                  <a:chExt cx="752" cy="327"/>
                </a:xfrm>
              </p:grpSpPr>
              <p:sp>
                <p:nvSpPr>
                  <p:cNvPr id="144" name="Freeform 1028">
                    <a:extLst>
                      <a:ext uri="{FF2B5EF4-FFF2-40B4-BE49-F238E27FC236}">
                        <a16:creationId xmlns:a16="http://schemas.microsoft.com/office/drawing/2014/main" id="{2FE98928-41C9-8D41-A287-45BCF42D0979}"/>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5" name="Freeform 1029">
                    <a:extLst>
                      <a:ext uri="{FF2B5EF4-FFF2-40B4-BE49-F238E27FC236}">
                        <a16:creationId xmlns:a16="http://schemas.microsoft.com/office/drawing/2014/main" id="{838D3DA7-E057-3346-864B-5082E4403A8D}"/>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6" name="Freeform 1030">
                    <a:extLst>
                      <a:ext uri="{FF2B5EF4-FFF2-40B4-BE49-F238E27FC236}">
                        <a16:creationId xmlns:a16="http://schemas.microsoft.com/office/drawing/2014/main" id="{61E88B83-952F-C24F-8123-5FF21D78D066}"/>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7" name="Freeform 1031">
                    <a:extLst>
                      <a:ext uri="{FF2B5EF4-FFF2-40B4-BE49-F238E27FC236}">
                        <a16:creationId xmlns:a16="http://schemas.microsoft.com/office/drawing/2014/main" id="{12CA5741-2D5F-B242-8E25-CA7F3C179BDF}"/>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8" name="Freeform 1032">
                    <a:extLst>
                      <a:ext uri="{FF2B5EF4-FFF2-40B4-BE49-F238E27FC236}">
                        <a16:creationId xmlns:a16="http://schemas.microsoft.com/office/drawing/2014/main" id="{6D94FDC2-2CEC-124C-9643-9FBD7AD07BB5}"/>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9" name="Freeform 1033">
                    <a:extLst>
                      <a:ext uri="{FF2B5EF4-FFF2-40B4-BE49-F238E27FC236}">
                        <a16:creationId xmlns:a16="http://schemas.microsoft.com/office/drawing/2014/main" id="{D7942E49-B3B0-2945-94EE-E8F1B6FCB0F4}"/>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8" name="Freeform 1034">
                  <a:extLst>
                    <a:ext uri="{FF2B5EF4-FFF2-40B4-BE49-F238E27FC236}">
                      <a16:creationId xmlns:a16="http://schemas.microsoft.com/office/drawing/2014/main" id="{FD3D4085-DD0A-D547-ABF1-A7510D1A4CFD}"/>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9" name="Freeform 1035">
                  <a:extLst>
                    <a:ext uri="{FF2B5EF4-FFF2-40B4-BE49-F238E27FC236}">
                      <a16:creationId xmlns:a16="http://schemas.microsoft.com/office/drawing/2014/main" id="{0BFDF49B-A9BF-934A-910F-F26A5134B366}"/>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0" name="Freeform 1036">
                  <a:extLst>
                    <a:ext uri="{FF2B5EF4-FFF2-40B4-BE49-F238E27FC236}">
                      <a16:creationId xmlns:a16="http://schemas.microsoft.com/office/drawing/2014/main" id="{21F4B59D-5D85-964E-BDDE-E5E86FF6961B}"/>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1" name="Freeform 1037">
                  <a:extLst>
                    <a:ext uri="{FF2B5EF4-FFF2-40B4-BE49-F238E27FC236}">
                      <a16:creationId xmlns:a16="http://schemas.microsoft.com/office/drawing/2014/main" id="{298DF50A-C343-D34F-9CBE-3627C25C7211}"/>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2" name="Freeform 1038">
                  <a:extLst>
                    <a:ext uri="{FF2B5EF4-FFF2-40B4-BE49-F238E27FC236}">
                      <a16:creationId xmlns:a16="http://schemas.microsoft.com/office/drawing/2014/main" id="{CB753F3D-F63E-E249-8C26-0B99126FF2FD}"/>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Freeform 1039">
                  <a:extLst>
                    <a:ext uri="{FF2B5EF4-FFF2-40B4-BE49-F238E27FC236}">
                      <a16:creationId xmlns:a16="http://schemas.microsoft.com/office/drawing/2014/main" id="{6E91FD67-A892-364A-97CA-C6EE03DEF08C}"/>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56" name="Group 850">
                <a:extLst>
                  <a:ext uri="{FF2B5EF4-FFF2-40B4-BE49-F238E27FC236}">
                    <a16:creationId xmlns:a16="http://schemas.microsoft.com/office/drawing/2014/main" id="{02A8867F-D007-AE4F-B03F-660C78A1244E}"/>
                  </a:ext>
                </a:extLst>
              </p:cNvPr>
              <p:cNvGrpSpPr>
                <a:grpSpLocks/>
              </p:cNvGrpSpPr>
              <p:nvPr/>
            </p:nvGrpSpPr>
            <p:grpSpPr bwMode="auto">
              <a:xfrm>
                <a:off x="7408527" y="2307905"/>
                <a:ext cx="399726" cy="74090"/>
                <a:chOff x="2199" y="955"/>
                <a:chExt cx="2547" cy="506"/>
              </a:xfrm>
            </p:grpSpPr>
            <p:sp>
              <p:nvSpPr>
                <p:cNvPr id="157" name="Freeform 851">
                  <a:extLst>
                    <a:ext uri="{FF2B5EF4-FFF2-40B4-BE49-F238E27FC236}">
                      <a16:creationId xmlns:a16="http://schemas.microsoft.com/office/drawing/2014/main" id="{4460B147-19FD-ED40-A3B7-0F7EE0A57AA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8" name="Freeform 852">
                  <a:extLst>
                    <a:ext uri="{FF2B5EF4-FFF2-40B4-BE49-F238E27FC236}">
                      <a16:creationId xmlns:a16="http://schemas.microsoft.com/office/drawing/2014/main" id="{13E6A2E8-520D-9749-9BFE-80F719C48DEA}"/>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9" name="Freeform 853">
                  <a:extLst>
                    <a:ext uri="{FF2B5EF4-FFF2-40B4-BE49-F238E27FC236}">
                      <a16:creationId xmlns:a16="http://schemas.microsoft.com/office/drawing/2014/main" id="{EE3C2BDD-616C-AB4F-B41E-A0418E3456D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0" name="Freeform 854">
                  <a:extLst>
                    <a:ext uri="{FF2B5EF4-FFF2-40B4-BE49-F238E27FC236}">
                      <a16:creationId xmlns:a16="http://schemas.microsoft.com/office/drawing/2014/main" id="{F4D786B4-49B0-364F-BC7F-0D534B21ED7F}"/>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1" name="Freeform 855">
                  <a:extLst>
                    <a:ext uri="{FF2B5EF4-FFF2-40B4-BE49-F238E27FC236}">
                      <a16:creationId xmlns:a16="http://schemas.microsoft.com/office/drawing/2014/main" id="{DA18CE26-E66F-7A43-901C-8DB0512D754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2" name="Freeform 856">
                  <a:extLst>
                    <a:ext uri="{FF2B5EF4-FFF2-40B4-BE49-F238E27FC236}">
                      <a16:creationId xmlns:a16="http://schemas.microsoft.com/office/drawing/2014/main" id="{258D91CA-3C65-0945-B397-447D80E3D21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82" name="Straight Connector 181">
                <a:extLst>
                  <a:ext uri="{FF2B5EF4-FFF2-40B4-BE49-F238E27FC236}">
                    <a16:creationId xmlns:a16="http://schemas.microsoft.com/office/drawing/2014/main" id="{40D64F1E-CB1A-A646-B422-FB171B402306}"/>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88837365-7D27-2B4C-8382-E851F65D2180}"/>
                </a:ext>
              </a:extLst>
            </p:cNvPr>
            <p:cNvGrpSpPr/>
            <p:nvPr/>
          </p:nvGrpSpPr>
          <p:grpSpPr>
            <a:xfrm>
              <a:off x="10268203" y="3452676"/>
              <a:ext cx="1415984" cy="1643535"/>
              <a:chOff x="10249542" y="3676610"/>
              <a:chExt cx="1415984" cy="1643535"/>
            </a:xfrm>
          </p:grpSpPr>
          <p:sp>
            <p:nvSpPr>
              <p:cNvPr id="7" name="Line 435">
                <a:extLst>
                  <a:ext uri="{FF2B5EF4-FFF2-40B4-BE49-F238E27FC236}">
                    <a16:creationId xmlns:a16="http://schemas.microsoft.com/office/drawing/2014/main" id="{BDE1E373-F1A0-C247-A16F-51FD5086ACA0}"/>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Line 436">
                <a:extLst>
                  <a:ext uri="{FF2B5EF4-FFF2-40B4-BE49-F238E27FC236}">
                    <a16:creationId xmlns:a16="http://schemas.microsoft.com/office/drawing/2014/main" id="{016BF512-7EEE-8E45-A51E-2C57B59762CA}"/>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439">
                <a:extLst>
                  <a:ext uri="{FF2B5EF4-FFF2-40B4-BE49-F238E27FC236}">
                    <a16:creationId xmlns:a16="http://schemas.microsoft.com/office/drawing/2014/main" id="{3EB85E7D-B15D-694B-9BA3-E67818C25BE0}"/>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1" name="Group 10">
                <a:extLst>
                  <a:ext uri="{FF2B5EF4-FFF2-40B4-BE49-F238E27FC236}">
                    <a16:creationId xmlns:a16="http://schemas.microsoft.com/office/drawing/2014/main" id="{C4292F10-EFDE-C646-BCE0-43E3D3F0B73B}"/>
                  </a:ext>
                </a:extLst>
              </p:cNvPr>
              <p:cNvGrpSpPr/>
              <p:nvPr/>
            </p:nvGrpSpPr>
            <p:grpSpPr>
              <a:xfrm>
                <a:off x="11084522" y="4291738"/>
                <a:ext cx="581004" cy="299152"/>
                <a:chOff x="3668110" y="2448910"/>
                <a:chExt cx="3794234" cy="2165130"/>
              </a:xfrm>
            </p:grpSpPr>
            <p:sp>
              <p:nvSpPr>
                <p:cNvPr id="12" name="Rectangle 11">
                  <a:extLst>
                    <a:ext uri="{FF2B5EF4-FFF2-40B4-BE49-F238E27FC236}">
                      <a16:creationId xmlns:a16="http://schemas.microsoft.com/office/drawing/2014/main" id="{7072EAAC-2851-D649-B728-FC09C1749859}"/>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12">
                  <a:extLst>
                    <a:ext uri="{FF2B5EF4-FFF2-40B4-BE49-F238E27FC236}">
                      <a16:creationId xmlns:a16="http://schemas.microsoft.com/office/drawing/2014/main" id="{13513B34-6DF2-0042-82EF-D16C2B12A3A9}"/>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4C14FCDE-EE37-724B-91B1-B35B8FBFB9DE}"/>
                    </a:ext>
                  </a:extLst>
                </p:cNvPr>
                <p:cNvGrpSpPr/>
                <p:nvPr/>
              </p:nvGrpSpPr>
              <p:grpSpPr>
                <a:xfrm>
                  <a:off x="3941378" y="2603243"/>
                  <a:ext cx="3202061" cy="1066110"/>
                  <a:chOff x="7939341" y="3037317"/>
                  <a:chExt cx="897649" cy="353919"/>
                </a:xfrm>
              </p:grpSpPr>
              <p:sp>
                <p:nvSpPr>
                  <p:cNvPr id="15" name="Freeform 14">
                    <a:extLst>
                      <a:ext uri="{FF2B5EF4-FFF2-40B4-BE49-F238E27FC236}">
                        <a16:creationId xmlns:a16="http://schemas.microsoft.com/office/drawing/2014/main" id="{9D758CB1-341F-F142-A3E4-0C5D7F4A1330}"/>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Freeform 15">
                    <a:extLst>
                      <a:ext uri="{FF2B5EF4-FFF2-40B4-BE49-F238E27FC236}">
                        <a16:creationId xmlns:a16="http://schemas.microsoft.com/office/drawing/2014/main" id="{E96245B3-01A7-014E-9BA1-7FF47814682F}"/>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Freeform 16">
                    <a:extLst>
                      <a:ext uri="{FF2B5EF4-FFF2-40B4-BE49-F238E27FC236}">
                        <a16:creationId xmlns:a16="http://schemas.microsoft.com/office/drawing/2014/main" id="{61DDD58F-B6AD-AD4C-B3E4-BAFA003044B7}"/>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17">
                    <a:extLst>
                      <a:ext uri="{FF2B5EF4-FFF2-40B4-BE49-F238E27FC236}">
                        <a16:creationId xmlns:a16="http://schemas.microsoft.com/office/drawing/2014/main" id="{30F6942C-3B5A-C543-85D8-24BF9990A9C5}"/>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 name="Group 590">
                <a:extLst>
                  <a:ext uri="{FF2B5EF4-FFF2-40B4-BE49-F238E27FC236}">
                    <a16:creationId xmlns:a16="http://schemas.microsoft.com/office/drawing/2014/main" id="{303C6DB6-B1E2-884C-BBB8-EC1A99AC6277}"/>
                  </a:ext>
                </a:extLst>
              </p:cNvPr>
              <p:cNvGrpSpPr>
                <a:grpSpLocks/>
              </p:cNvGrpSpPr>
              <p:nvPr/>
            </p:nvGrpSpPr>
            <p:grpSpPr bwMode="auto">
              <a:xfrm flipH="1">
                <a:off x="10917985" y="3676610"/>
                <a:ext cx="649485" cy="571200"/>
                <a:chOff x="2839" y="3501"/>
                <a:chExt cx="755" cy="803"/>
              </a:xfrm>
            </p:grpSpPr>
            <p:pic>
              <p:nvPicPr>
                <p:cNvPr id="20" name="Picture 591" descr="desktop_computer_stylized_medium">
                  <a:extLst>
                    <a:ext uri="{FF2B5EF4-FFF2-40B4-BE49-F238E27FC236}">
                      <a16:creationId xmlns:a16="http://schemas.microsoft.com/office/drawing/2014/main" id="{63D2D7F9-5192-C24A-82A4-B0EA6FAD6C6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Freeform 592">
                  <a:extLst>
                    <a:ext uri="{FF2B5EF4-FFF2-40B4-BE49-F238E27FC236}">
                      <a16:creationId xmlns:a16="http://schemas.microsoft.com/office/drawing/2014/main" id="{CE876DBC-21CF-AE4B-919D-7AE28D5D03CD}"/>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 name="Group 590">
                <a:extLst>
                  <a:ext uri="{FF2B5EF4-FFF2-40B4-BE49-F238E27FC236}">
                    <a16:creationId xmlns:a16="http://schemas.microsoft.com/office/drawing/2014/main" id="{91392431-0A58-5644-AA3F-947CE467E6FE}"/>
                  </a:ext>
                </a:extLst>
              </p:cNvPr>
              <p:cNvGrpSpPr>
                <a:grpSpLocks/>
              </p:cNvGrpSpPr>
              <p:nvPr/>
            </p:nvGrpSpPr>
            <p:grpSpPr bwMode="auto">
              <a:xfrm flipH="1">
                <a:off x="10249542" y="4410101"/>
                <a:ext cx="649485" cy="571200"/>
                <a:chOff x="2839" y="3501"/>
                <a:chExt cx="755" cy="803"/>
              </a:xfrm>
            </p:grpSpPr>
            <p:pic>
              <p:nvPicPr>
                <p:cNvPr id="23" name="Picture 591" descr="desktop_computer_stylized_medium">
                  <a:extLst>
                    <a:ext uri="{FF2B5EF4-FFF2-40B4-BE49-F238E27FC236}">
                      <a16:creationId xmlns:a16="http://schemas.microsoft.com/office/drawing/2014/main" id="{46FA0F11-EBA2-284F-8B1D-14AF3914585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 name="Freeform 592">
                  <a:extLst>
                    <a:ext uri="{FF2B5EF4-FFF2-40B4-BE49-F238E27FC236}">
                      <a16:creationId xmlns:a16="http://schemas.microsoft.com/office/drawing/2014/main" id="{52EF559D-DFC5-8447-AEA4-BC6B16E3FC3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86" name="Group 590">
                <a:extLst>
                  <a:ext uri="{FF2B5EF4-FFF2-40B4-BE49-F238E27FC236}">
                    <a16:creationId xmlns:a16="http://schemas.microsoft.com/office/drawing/2014/main" id="{F7641AD9-87D9-A44B-A42D-CB95A3432A41}"/>
                  </a:ext>
                </a:extLst>
              </p:cNvPr>
              <p:cNvGrpSpPr>
                <a:grpSpLocks/>
              </p:cNvGrpSpPr>
              <p:nvPr/>
            </p:nvGrpSpPr>
            <p:grpSpPr bwMode="auto">
              <a:xfrm flipH="1">
                <a:off x="10797829" y="4748945"/>
                <a:ext cx="649485" cy="571200"/>
                <a:chOff x="2839" y="3501"/>
                <a:chExt cx="755" cy="803"/>
              </a:xfrm>
            </p:grpSpPr>
            <p:pic>
              <p:nvPicPr>
                <p:cNvPr id="187" name="Picture 591" descr="desktop_computer_stylized_medium">
                  <a:extLst>
                    <a:ext uri="{FF2B5EF4-FFF2-40B4-BE49-F238E27FC236}">
                      <a16:creationId xmlns:a16="http://schemas.microsoft.com/office/drawing/2014/main" id="{30678A54-3E22-8B42-A81E-5CF5B995FA3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8" name="Freeform 592">
                  <a:extLst>
                    <a:ext uri="{FF2B5EF4-FFF2-40B4-BE49-F238E27FC236}">
                      <a16:creationId xmlns:a16="http://schemas.microsoft.com/office/drawing/2014/main" id="{6D9A530E-D982-6948-B078-2A03FF1F3BE9}"/>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520" name="Group 519">
              <a:extLst>
                <a:ext uri="{FF2B5EF4-FFF2-40B4-BE49-F238E27FC236}">
                  <a16:creationId xmlns:a16="http://schemas.microsoft.com/office/drawing/2014/main" id="{BCEAC609-53A3-DC4E-B9E6-B5176894A3B7}"/>
                </a:ext>
              </a:extLst>
            </p:cNvPr>
            <p:cNvGrpSpPr/>
            <p:nvPr/>
          </p:nvGrpSpPr>
          <p:grpSpPr>
            <a:xfrm>
              <a:off x="8229600" y="5199782"/>
              <a:ext cx="1923291" cy="1159453"/>
              <a:chOff x="9874069" y="4049856"/>
              <a:chExt cx="1165513" cy="683960"/>
            </a:xfrm>
          </p:grpSpPr>
          <p:pic>
            <p:nvPicPr>
              <p:cNvPr id="26" name="Picture 781" descr="antenna_radiation_stylized">
                <a:extLst>
                  <a:ext uri="{FF2B5EF4-FFF2-40B4-BE49-F238E27FC236}">
                    <a16:creationId xmlns:a16="http://schemas.microsoft.com/office/drawing/2014/main" id="{DB627E11-E099-EC41-BC25-0FB10F3B69C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Picture 780" descr="access_point_stylized_small">
                <a:extLst>
                  <a:ext uri="{FF2B5EF4-FFF2-40B4-BE49-F238E27FC236}">
                    <a16:creationId xmlns:a16="http://schemas.microsoft.com/office/drawing/2014/main" id="{A02A91D2-3E70-F042-A5F5-5B2635BF0B9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6" name="Group 850">
                <a:extLst>
                  <a:ext uri="{FF2B5EF4-FFF2-40B4-BE49-F238E27FC236}">
                    <a16:creationId xmlns:a16="http://schemas.microsoft.com/office/drawing/2014/main" id="{57E97886-C05F-6048-B731-37159BF97094}"/>
                  </a:ext>
                </a:extLst>
              </p:cNvPr>
              <p:cNvGrpSpPr>
                <a:grpSpLocks/>
              </p:cNvGrpSpPr>
              <p:nvPr/>
            </p:nvGrpSpPr>
            <p:grpSpPr bwMode="auto">
              <a:xfrm>
                <a:off x="10257306" y="4049856"/>
                <a:ext cx="450526" cy="96315"/>
                <a:chOff x="2199" y="955"/>
                <a:chExt cx="2547" cy="506"/>
              </a:xfrm>
            </p:grpSpPr>
            <p:sp>
              <p:nvSpPr>
                <p:cNvPr id="77" name="Freeform 851">
                  <a:extLst>
                    <a:ext uri="{FF2B5EF4-FFF2-40B4-BE49-F238E27FC236}">
                      <a16:creationId xmlns:a16="http://schemas.microsoft.com/office/drawing/2014/main" id="{B3924299-6BE1-3843-A764-2F95D9F82A3E}"/>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8" name="Freeform 852">
                  <a:extLst>
                    <a:ext uri="{FF2B5EF4-FFF2-40B4-BE49-F238E27FC236}">
                      <a16:creationId xmlns:a16="http://schemas.microsoft.com/office/drawing/2014/main" id="{603A533B-82A1-6445-B323-DBB29F6A36A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Freeform 853">
                  <a:extLst>
                    <a:ext uri="{FF2B5EF4-FFF2-40B4-BE49-F238E27FC236}">
                      <a16:creationId xmlns:a16="http://schemas.microsoft.com/office/drawing/2014/main" id="{51E5D983-ADB0-114C-9834-F8276FDAF0E9}"/>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Freeform 854">
                  <a:extLst>
                    <a:ext uri="{FF2B5EF4-FFF2-40B4-BE49-F238E27FC236}">
                      <a16:creationId xmlns:a16="http://schemas.microsoft.com/office/drawing/2014/main" id="{AD9CC5C5-8A1B-F443-B43A-D696211E8117}"/>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Freeform 855">
                  <a:extLst>
                    <a:ext uri="{FF2B5EF4-FFF2-40B4-BE49-F238E27FC236}">
                      <a16:creationId xmlns:a16="http://schemas.microsoft.com/office/drawing/2014/main" id="{82118053-8C1C-C841-A495-DCB0EF345542}"/>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Freeform 856">
                  <a:extLst>
                    <a:ext uri="{FF2B5EF4-FFF2-40B4-BE49-F238E27FC236}">
                      <a16:creationId xmlns:a16="http://schemas.microsoft.com/office/drawing/2014/main" id="{DFA74633-0451-F848-A038-52B85B120BB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0" name="Group 189">
                <a:extLst>
                  <a:ext uri="{FF2B5EF4-FFF2-40B4-BE49-F238E27FC236}">
                    <a16:creationId xmlns:a16="http://schemas.microsoft.com/office/drawing/2014/main" id="{04A1B945-82CF-B24C-927F-7FD13A0C24C4}"/>
                  </a:ext>
                </a:extLst>
              </p:cNvPr>
              <p:cNvGrpSpPr/>
              <p:nvPr/>
            </p:nvGrpSpPr>
            <p:grpSpPr>
              <a:xfrm>
                <a:off x="9874069" y="4284324"/>
                <a:ext cx="406937" cy="372436"/>
                <a:chOff x="7341491" y="2307905"/>
                <a:chExt cx="509280" cy="439573"/>
              </a:xfrm>
            </p:grpSpPr>
            <p:grpSp>
              <p:nvGrpSpPr>
                <p:cNvPr id="191" name="Group 190">
                  <a:extLst>
                    <a:ext uri="{FF2B5EF4-FFF2-40B4-BE49-F238E27FC236}">
                      <a16:creationId xmlns:a16="http://schemas.microsoft.com/office/drawing/2014/main" id="{14BD4F1A-F69B-CC4E-9ADB-754A3C888DDB}"/>
                    </a:ext>
                  </a:extLst>
                </p:cNvPr>
                <p:cNvGrpSpPr/>
                <p:nvPr/>
              </p:nvGrpSpPr>
              <p:grpSpPr>
                <a:xfrm>
                  <a:off x="7341491" y="2426725"/>
                  <a:ext cx="509280" cy="320753"/>
                  <a:chOff x="7458407" y="2414528"/>
                  <a:chExt cx="509280" cy="320753"/>
                </a:xfrm>
              </p:grpSpPr>
              <p:pic>
                <p:nvPicPr>
                  <p:cNvPr id="200" name="Picture 1018" descr="laptop_keyboard">
                    <a:extLst>
                      <a:ext uri="{FF2B5EF4-FFF2-40B4-BE49-F238E27FC236}">
                        <a16:creationId xmlns:a16="http://schemas.microsoft.com/office/drawing/2014/main" id="{43A4C956-16BA-2749-B63E-A0735579E8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1" name="Freeform 1019">
                    <a:extLst>
                      <a:ext uri="{FF2B5EF4-FFF2-40B4-BE49-F238E27FC236}">
                        <a16:creationId xmlns:a16="http://schemas.microsoft.com/office/drawing/2014/main" id="{FB9CB46A-3962-FA48-A49E-FC5678B7104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02" name="Picture 1020" descr="screen">
                    <a:extLst>
                      <a:ext uri="{FF2B5EF4-FFF2-40B4-BE49-F238E27FC236}">
                        <a16:creationId xmlns:a16="http://schemas.microsoft.com/office/drawing/2014/main" id="{546620B1-B43D-D44B-BDBF-CB7163856C99}"/>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3" name="Freeform 1021">
                    <a:extLst>
                      <a:ext uri="{FF2B5EF4-FFF2-40B4-BE49-F238E27FC236}">
                        <a16:creationId xmlns:a16="http://schemas.microsoft.com/office/drawing/2014/main" id="{3609018E-54F0-C545-8881-2F666AE77294}"/>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4" name="Freeform 1022">
                    <a:extLst>
                      <a:ext uri="{FF2B5EF4-FFF2-40B4-BE49-F238E27FC236}">
                        <a16:creationId xmlns:a16="http://schemas.microsoft.com/office/drawing/2014/main" id="{25B49A33-C4F2-BD48-B970-1F34E2623C4F}"/>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5" name="Freeform 1023">
                    <a:extLst>
                      <a:ext uri="{FF2B5EF4-FFF2-40B4-BE49-F238E27FC236}">
                        <a16:creationId xmlns:a16="http://schemas.microsoft.com/office/drawing/2014/main" id="{7A3CD4B0-7D22-AA45-8A15-E073D619536E}"/>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6" name="Freeform 1024">
                    <a:extLst>
                      <a:ext uri="{FF2B5EF4-FFF2-40B4-BE49-F238E27FC236}">
                        <a16:creationId xmlns:a16="http://schemas.microsoft.com/office/drawing/2014/main" id="{6A3B0A44-ABEE-F642-9AA1-40BC4C0AD4EC}"/>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7" name="Freeform 1025">
                    <a:extLst>
                      <a:ext uri="{FF2B5EF4-FFF2-40B4-BE49-F238E27FC236}">
                        <a16:creationId xmlns:a16="http://schemas.microsoft.com/office/drawing/2014/main" id="{8E276300-85ED-F14E-BCE2-C7D4D59B3BD1}"/>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8" name="Freeform 1026">
                    <a:extLst>
                      <a:ext uri="{FF2B5EF4-FFF2-40B4-BE49-F238E27FC236}">
                        <a16:creationId xmlns:a16="http://schemas.microsoft.com/office/drawing/2014/main" id="{C5ADDBAC-F8C7-5846-8484-7E2ACCC04250}"/>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09" name="Group 1027">
                    <a:extLst>
                      <a:ext uri="{FF2B5EF4-FFF2-40B4-BE49-F238E27FC236}">
                        <a16:creationId xmlns:a16="http://schemas.microsoft.com/office/drawing/2014/main" id="{6244016C-85DB-4D44-A0FC-F42A9A7D3A3C}"/>
                      </a:ext>
                    </a:extLst>
                  </p:cNvPr>
                  <p:cNvGrpSpPr>
                    <a:grpSpLocks/>
                  </p:cNvGrpSpPr>
                  <p:nvPr/>
                </p:nvGrpSpPr>
                <p:grpSpPr bwMode="auto">
                  <a:xfrm>
                    <a:off x="7594735" y="2642220"/>
                    <a:ext cx="98740" cy="36846"/>
                    <a:chOff x="1740" y="2642"/>
                    <a:chExt cx="752" cy="327"/>
                  </a:xfrm>
                </p:grpSpPr>
                <p:sp>
                  <p:nvSpPr>
                    <p:cNvPr id="216" name="Freeform 1028">
                      <a:extLst>
                        <a:ext uri="{FF2B5EF4-FFF2-40B4-BE49-F238E27FC236}">
                          <a16:creationId xmlns:a16="http://schemas.microsoft.com/office/drawing/2014/main" id="{5AA16397-7098-9946-8BE9-C4651BB16E2B}"/>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7" name="Freeform 1029">
                      <a:extLst>
                        <a:ext uri="{FF2B5EF4-FFF2-40B4-BE49-F238E27FC236}">
                          <a16:creationId xmlns:a16="http://schemas.microsoft.com/office/drawing/2014/main" id="{384C7126-22CD-204D-ADC8-D47C75895768}"/>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8" name="Freeform 1030">
                      <a:extLst>
                        <a:ext uri="{FF2B5EF4-FFF2-40B4-BE49-F238E27FC236}">
                          <a16:creationId xmlns:a16="http://schemas.microsoft.com/office/drawing/2014/main" id="{988ADBF6-5CE8-D54F-9B1A-0CDD671EFC2D}"/>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9" name="Freeform 1031">
                      <a:extLst>
                        <a:ext uri="{FF2B5EF4-FFF2-40B4-BE49-F238E27FC236}">
                          <a16:creationId xmlns:a16="http://schemas.microsoft.com/office/drawing/2014/main" id="{143CE67A-75D1-0648-A3F8-C441C79AD8D1}"/>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0" name="Freeform 1032">
                      <a:extLst>
                        <a:ext uri="{FF2B5EF4-FFF2-40B4-BE49-F238E27FC236}">
                          <a16:creationId xmlns:a16="http://schemas.microsoft.com/office/drawing/2014/main" id="{D7D5A372-4E31-6F4C-AAB1-9DE01C704BF8}"/>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1" name="Freeform 1033">
                      <a:extLst>
                        <a:ext uri="{FF2B5EF4-FFF2-40B4-BE49-F238E27FC236}">
                          <a16:creationId xmlns:a16="http://schemas.microsoft.com/office/drawing/2014/main" id="{0AF2083D-846C-A943-9458-9EF7685D4DEE}"/>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10" name="Freeform 1034">
                    <a:extLst>
                      <a:ext uri="{FF2B5EF4-FFF2-40B4-BE49-F238E27FC236}">
                        <a16:creationId xmlns:a16="http://schemas.microsoft.com/office/drawing/2014/main" id="{3B1CD3A9-2A99-D943-AB31-0016D9DD746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1" name="Freeform 1035">
                    <a:extLst>
                      <a:ext uri="{FF2B5EF4-FFF2-40B4-BE49-F238E27FC236}">
                        <a16:creationId xmlns:a16="http://schemas.microsoft.com/office/drawing/2014/main" id="{9DA1D7A0-F967-E74D-960A-4B56F22DD27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2" name="Freeform 1036">
                    <a:extLst>
                      <a:ext uri="{FF2B5EF4-FFF2-40B4-BE49-F238E27FC236}">
                        <a16:creationId xmlns:a16="http://schemas.microsoft.com/office/drawing/2014/main" id="{950CCC8A-F414-9A41-9782-93A28378FB6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3" name="Freeform 1037">
                    <a:extLst>
                      <a:ext uri="{FF2B5EF4-FFF2-40B4-BE49-F238E27FC236}">
                        <a16:creationId xmlns:a16="http://schemas.microsoft.com/office/drawing/2014/main" id="{096C7422-F2A4-C441-8ACD-BCE2E662DB7A}"/>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4" name="Freeform 1038">
                    <a:extLst>
                      <a:ext uri="{FF2B5EF4-FFF2-40B4-BE49-F238E27FC236}">
                        <a16:creationId xmlns:a16="http://schemas.microsoft.com/office/drawing/2014/main" id="{62886C74-4755-1F49-916C-0FB17C421A31}"/>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5" name="Freeform 1039">
                    <a:extLst>
                      <a:ext uri="{FF2B5EF4-FFF2-40B4-BE49-F238E27FC236}">
                        <a16:creationId xmlns:a16="http://schemas.microsoft.com/office/drawing/2014/main" id="{83286882-3B59-2E4B-8F6B-0A559AFADE53}"/>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92" name="Group 850">
                  <a:extLst>
                    <a:ext uri="{FF2B5EF4-FFF2-40B4-BE49-F238E27FC236}">
                      <a16:creationId xmlns:a16="http://schemas.microsoft.com/office/drawing/2014/main" id="{19F8753D-AAD8-4949-A49B-6EC93DC27061}"/>
                    </a:ext>
                  </a:extLst>
                </p:cNvPr>
                <p:cNvGrpSpPr>
                  <a:grpSpLocks/>
                </p:cNvGrpSpPr>
                <p:nvPr/>
              </p:nvGrpSpPr>
              <p:grpSpPr bwMode="auto">
                <a:xfrm>
                  <a:off x="7408527" y="2307905"/>
                  <a:ext cx="399726" cy="74090"/>
                  <a:chOff x="2199" y="955"/>
                  <a:chExt cx="2547" cy="506"/>
                </a:xfrm>
              </p:grpSpPr>
              <p:sp>
                <p:nvSpPr>
                  <p:cNvPr id="194" name="Freeform 851">
                    <a:extLst>
                      <a:ext uri="{FF2B5EF4-FFF2-40B4-BE49-F238E27FC236}">
                        <a16:creationId xmlns:a16="http://schemas.microsoft.com/office/drawing/2014/main" id="{40AEBF74-7D40-DE48-B7FB-0E8992CB58C0}"/>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5" name="Freeform 852">
                    <a:extLst>
                      <a:ext uri="{FF2B5EF4-FFF2-40B4-BE49-F238E27FC236}">
                        <a16:creationId xmlns:a16="http://schemas.microsoft.com/office/drawing/2014/main" id="{CD6F1594-3FE4-F94F-ACC7-0D901861F35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Freeform 853">
                    <a:extLst>
                      <a:ext uri="{FF2B5EF4-FFF2-40B4-BE49-F238E27FC236}">
                        <a16:creationId xmlns:a16="http://schemas.microsoft.com/office/drawing/2014/main" id="{D17F9977-9E37-8741-B482-D64778F67146}"/>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7" name="Freeform 854">
                    <a:extLst>
                      <a:ext uri="{FF2B5EF4-FFF2-40B4-BE49-F238E27FC236}">
                        <a16:creationId xmlns:a16="http://schemas.microsoft.com/office/drawing/2014/main" id="{9CA9F277-24FA-3940-B16C-D12B7BB4F34D}"/>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8" name="Freeform 855">
                    <a:extLst>
                      <a:ext uri="{FF2B5EF4-FFF2-40B4-BE49-F238E27FC236}">
                        <a16:creationId xmlns:a16="http://schemas.microsoft.com/office/drawing/2014/main" id="{42D0BD36-F52A-EA4F-8E56-673822F59354}"/>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9" name="Freeform 856">
                    <a:extLst>
                      <a:ext uri="{FF2B5EF4-FFF2-40B4-BE49-F238E27FC236}">
                        <a16:creationId xmlns:a16="http://schemas.microsoft.com/office/drawing/2014/main" id="{DE032556-7636-804E-906F-97BBD0B9C96F}"/>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93" name="Straight Connector 192">
                  <a:extLst>
                    <a:ext uri="{FF2B5EF4-FFF2-40B4-BE49-F238E27FC236}">
                      <a16:creationId xmlns:a16="http://schemas.microsoft.com/office/drawing/2014/main" id="{E327019D-1905-154A-8E85-6EC04E77529B}"/>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22" name="Group 221">
                <a:extLst>
                  <a:ext uri="{FF2B5EF4-FFF2-40B4-BE49-F238E27FC236}">
                    <a16:creationId xmlns:a16="http://schemas.microsoft.com/office/drawing/2014/main" id="{25857B5F-442D-6547-97DC-F5378BA1C438}"/>
                  </a:ext>
                </a:extLst>
              </p:cNvPr>
              <p:cNvGrpSpPr/>
              <p:nvPr/>
            </p:nvGrpSpPr>
            <p:grpSpPr>
              <a:xfrm>
                <a:off x="10632645" y="4361380"/>
                <a:ext cx="406937" cy="372436"/>
                <a:chOff x="7341491" y="2307905"/>
                <a:chExt cx="509280" cy="439573"/>
              </a:xfrm>
            </p:grpSpPr>
            <p:grpSp>
              <p:nvGrpSpPr>
                <p:cNvPr id="223" name="Group 222">
                  <a:extLst>
                    <a:ext uri="{FF2B5EF4-FFF2-40B4-BE49-F238E27FC236}">
                      <a16:creationId xmlns:a16="http://schemas.microsoft.com/office/drawing/2014/main" id="{76DB35A4-9E1B-4E44-8D0F-D270CF67063A}"/>
                    </a:ext>
                  </a:extLst>
                </p:cNvPr>
                <p:cNvGrpSpPr/>
                <p:nvPr/>
              </p:nvGrpSpPr>
              <p:grpSpPr>
                <a:xfrm>
                  <a:off x="7341491" y="2426725"/>
                  <a:ext cx="509280" cy="320753"/>
                  <a:chOff x="7458407" y="2414528"/>
                  <a:chExt cx="509280" cy="320753"/>
                </a:xfrm>
              </p:grpSpPr>
              <p:pic>
                <p:nvPicPr>
                  <p:cNvPr id="232" name="Picture 1018" descr="laptop_keyboard">
                    <a:extLst>
                      <a:ext uri="{FF2B5EF4-FFF2-40B4-BE49-F238E27FC236}">
                        <a16:creationId xmlns:a16="http://schemas.microsoft.com/office/drawing/2014/main" id="{4F4F48BB-0250-D44A-9BC4-81D3641D24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3" name="Freeform 1019">
                    <a:extLst>
                      <a:ext uri="{FF2B5EF4-FFF2-40B4-BE49-F238E27FC236}">
                        <a16:creationId xmlns:a16="http://schemas.microsoft.com/office/drawing/2014/main" id="{2AF3E33D-CD8C-2F48-81D3-778B4B41A7D2}"/>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34" name="Picture 1020" descr="screen">
                    <a:extLst>
                      <a:ext uri="{FF2B5EF4-FFF2-40B4-BE49-F238E27FC236}">
                        <a16:creationId xmlns:a16="http://schemas.microsoft.com/office/drawing/2014/main" id="{8DF7014D-CFBA-C245-B0BD-DE0B172F72EB}"/>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021">
                    <a:extLst>
                      <a:ext uri="{FF2B5EF4-FFF2-40B4-BE49-F238E27FC236}">
                        <a16:creationId xmlns:a16="http://schemas.microsoft.com/office/drawing/2014/main" id="{511E93A6-2D52-5346-8CB6-B5B1DF37F7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6" name="Freeform 1022">
                    <a:extLst>
                      <a:ext uri="{FF2B5EF4-FFF2-40B4-BE49-F238E27FC236}">
                        <a16:creationId xmlns:a16="http://schemas.microsoft.com/office/drawing/2014/main" id="{1D625A85-B0E0-4145-AF39-6DB0D9E0CBF4}"/>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7" name="Freeform 1023">
                    <a:extLst>
                      <a:ext uri="{FF2B5EF4-FFF2-40B4-BE49-F238E27FC236}">
                        <a16:creationId xmlns:a16="http://schemas.microsoft.com/office/drawing/2014/main" id="{ABD8107C-127C-8B4C-956D-D2038C947A1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8" name="Freeform 1024">
                    <a:extLst>
                      <a:ext uri="{FF2B5EF4-FFF2-40B4-BE49-F238E27FC236}">
                        <a16:creationId xmlns:a16="http://schemas.microsoft.com/office/drawing/2014/main" id="{523BA87F-7AE2-F34A-B701-BE0CF79FE0D6}"/>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9" name="Freeform 1025">
                    <a:extLst>
                      <a:ext uri="{FF2B5EF4-FFF2-40B4-BE49-F238E27FC236}">
                        <a16:creationId xmlns:a16="http://schemas.microsoft.com/office/drawing/2014/main" id="{F6F11968-F7C7-7148-A094-57D4B6F7A6AE}"/>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0" name="Freeform 1026">
                    <a:extLst>
                      <a:ext uri="{FF2B5EF4-FFF2-40B4-BE49-F238E27FC236}">
                        <a16:creationId xmlns:a16="http://schemas.microsoft.com/office/drawing/2014/main" id="{9CE419CC-6653-D64F-826C-2A3B663DD5E5}"/>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41" name="Group 1027">
                    <a:extLst>
                      <a:ext uri="{FF2B5EF4-FFF2-40B4-BE49-F238E27FC236}">
                        <a16:creationId xmlns:a16="http://schemas.microsoft.com/office/drawing/2014/main" id="{B79A86C8-03B9-3742-B3E1-C3C4870A9B65}"/>
                      </a:ext>
                    </a:extLst>
                  </p:cNvPr>
                  <p:cNvGrpSpPr>
                    <a:grpSpLocks/>
                  </p:cNvGrpSpPr>
                  <p:nvPr/>
                </p:nvGrpSpPr>
                <p:grpSpPr bwMode="auto">
                  <a:xfrm>
                    <a:off x="7594735" y="2642220"/>
                    <a:ext cx="98740" cy="36846"/>
                    <a:chOff x="1740" y="2642"/>
                    <a:chExt cx="752" cy="327"/>
                  </a:xfrm>
                </p:grpSpPr>
                <p:sp>
                  <p:nvSpPr>
                    <p:cNvPr id="248" name="Freeform 1028">
                      <a:extLst>
                        <a:ext uri="{FF2B5EF4-FFF2-40B4-BE49-F238E27FC236}">
                          <a16:creationId xmlns:a16="http://schemas.microsoft.com/office/drawing/2014/main" id="{294DD880-2083-8645-945D-9844B4060818}"/>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9" name="Freeform 1029">
                      <a:extLst>
                        <a:ext uri="{FF2B5EF4-FFF2-40B4-BE49-F238E27FC236}">
                          <a16:creationId xmlns:a16="http://schemas.microsoft.com/office/drawing/2014/main" id="{AE3490FA-748F-B64C-A3DB-5C327A8281BF}"/>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0" name="Freeform 1030">
                      <a:extLst>
                        <a:ext uri="{FF2B5EF4-FFF2-40B4-BE49-F238E27FC236}">
                          <a16:creationId xmlns:a16="http://schemas.microsoft.com/office/drawing/2014/main" id="{2A46627B-BBEF-1943-8288-EC0F71CA7D37}"/>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1" name="Freeform 1031">
                      <a:extLst>
                        <a:ext uri="{FF2B5EF4-FFF2-40B4-BE49-F238E27FC236}">
                          <a16:creationId xmlns:a16="http://schemas.microsoft.com/office/drawing/2014/main" id="{6DF5FBDA-FAE1-B241-90C6-B93B7090DBEA}"/>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2" name="Freeform 1032">
                      <a:extLst>
                        <a:ext uri="{FF2B5EF4-FFF2-40B4-BE49-F238E27FC236}">
                          <a16:creationId xmlns:a16="http://schemas.microsoft.com/office/drawing/2014/main" id="{7FA684E5-78AC-0C46-8D3D-012C1F7450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53" name="Freeform 1033">
                      <a:extLst>
                        <a:ext uri="{FF2B5EF4-FFF2-40B4-BE49-F238E27FC236}">
                          <a16:creationId xmlns:a16="http://schemas.microsoft.com/office/drawing/2014/main" id="{B3FCEF67-D6F1-984D-8779-21AC52CA9C5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42" name="Freeform 1034">
                    <a:extLst>
                      <a:ext uri="{FF2B5EF4-FFF2-40B4-BE49-F238E27FC236}">
                        <a16:creationId xmlns:a16="http://schemas.microsoft.com/office/drawing/2014/main" id="{236DF0FE-8B0C-254C-9AE3-B73153B830A0}"/>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3" name="Freeform 1035">
                    <a:extLst>
                      <a:ext uri="{FF2B5EF4-FFF2-40B4-BE49-F238E27FC236}">
                        <a16:creationId xmlns:a16="http://schemas.microsoft.com/office/drawing/2014/main" id="{CD69B965-4D92-7C44-AB07-D51C40C3560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4" name="Freeform 1036">
                    <a:extLst>
                      <a:ext uri="{FF2B5EF4-FFF2-40B4-BE49-F238E27FC236}">
                        <a16:creationId xmlns:a16="http://schemas.microsoft.com/office/drawing/2014/main" id="{7F88CD3B-8D3F-944F-93A0-3272A6EC0FC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5" name="Freeform 1037">
                    <a:extLst>
                      <a:ext uri="{FF2B5EF4-FFF2-40B4-BE49-F238E27FC236}">
                        <a16:creationId xmlns:a16="http://schemas.microsoft.com/office/drawing/2014/main" id="{96F1BC2D-3CA4-2C4F-9D40-5E252F8EF9BC}"/>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6" name="Freeform 1038">
                    <a:extLst>
                      <a:ext uri="{FF2B5EF4-FFF2-40B4-BE49-F238E27FC236}">
                        <a16:creationId xmlns:a16="http://schemas.microsoft.com/office/drawing/2014/main" id="{0907C174-E6C0-5642-A505-58A08DD18AB9}"/>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47" name="Freeform 1039">
                    <a:extLst>
                      <a:ext uri="{FF2B5EF4-FFF2-40B4-BE49-F238E27FC236}">
                        <a16:creationId xmlns:a16="http://schemas.microsoft.com/office/drawing/2014/main" id="{1CDC6E2D-A772-3B49-8439-D3D891518374}"/>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24" name="Group 850">
                  <a:extLst>
                    <a:ext uri="{FF2B5EF4-FFF2-40B4-BE49-F238E27FC236}">
                      <a16:creationId xmlns:a16="http://schemas.microsoft.com/office/drawing/2014/main" id="{C7FC9F56-C4B9-CB4F-871F-27598301F431}"/>
                    </a:ext>
                  </a:extLst>
                </p:cNvPr>
                <p:cNvGrpSpPr>
                  <a:grpSpLocks/>
                </p:cNvGrpSpPr>
                <p:nvPr/>
              </p:nvGrpSpPr>
              <p:grpSpPr bwMode="auto">
                <a:xfrm>
                  <a:off x="7408527" y="2307905"/>
                  <a:ext cx="399726" cy="74090"/>
                  <a:chOff x="2199" y="955"/>
                  <a:chExt cx="2547" cy="506"/>
                </a:xfrm>
              </p:grpSpPr>
              <p:sp>
                <p:nvSpPr>
                  <p:cNvPr id="226" name="Freeform 851">
                    <a:extLst>
                      <a:ext uri="{FF2B5EF4-FFF2-40B4-BE49-F238E27FC236}">
                        <a16:creationId xmlns:a16="http://schemas.microsoft.com/office/drawing/2014/main" id="{C78362AD-12BA-544F-9449-4E99CFE45F8C}"/>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7" name="Freeform 852">
                    <a:extLst>
                      <a:ext uri="{FF2B5EF4-FFF2-40B4-BE49-F238E27FC236}">
                        <a16:creationId xmlns:a16="http://schemas.microsoft.com/office/drawing/2014/main" id="{D7D5F371-6CB2-754F-B423-4A735A9DB5C3}"/>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8" name="Freeform 853">
                    <a:extLst>
                      <a:ext uri="{FF2B5EF4-FFF2-40B4-BE49-F238E27FC236}">
                        <a16:creationId xmlns:a16="http://schemas.microsoft.com/office/drawing/2014/main" id="{8BA4DE9D-2F75-6549-9A25-7FB763FE554F}"/>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9" name="Freeform 854">
                    <a:extLst>
                      <a:ext uri="{FF2B5EF4-FFF2-40B4-BE49-F238E27FC236}">
                        <a16:creationId xmlns:a16="http://schemas.microsoft.com/office/drawing/2014/main" id="{9C6E88C6-1471-3640-9C83-836DB2672C78}"/>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0" name="Freeform 855">
                    <a:extLst>
                      <a:ext uri="{FF2B5EF4-FFF2-40B4-BE49-F238E27FC236}">
                        <a16:creationId xmlns:a16="http://schemas.microsoft.com/office/drawing/2014/main" id="{CDF7241E-AB35-CB4E-AC37-D40F82656D36}"/>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31" name="Freeform 856">
                    <a:extLst>
                      <a:ext uri="{FF2B5EF4-FFF2-40B4-BE49-F238E27FC236}">
                        <a16:creationId xmlns:a16="http://schemas.microsoft.com/office/drawing/2014/main" id="{1F147BC7-3E05-0248-B4B8-53FE858D23E7}"/>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25" name="Straight Connector 224">
                  <a:extLst>
                    <a:ext uri="{FF2B5EF4-FFF2-40B4-BE49-F238E27FC236}">
                      <a16:creationId xmlns:a16="http://schemas.microsoft.com/office/drawing/2014/main" id="{3BA573AA-F2AE-334C-B328-9F37A8FF4532}"/>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28" name="Group 527">
              <a:extLst>
                <a:ext uri="{FF2B5EF4-FFF2-40B4-BE49-F238E27FC236}">
                  <a16:creationId xmlns:a16="http://schemas.microsoft.com/office/drawing/2014/main" id="{B503E439-945A-A344-AB60-2A65A7023FC4}"/>
                </a:ext>
              </a:extLst>
            </p:cNvPr>
            <p:cNvGrpSpPr/>
            <p:nvPr/>
          </p:nvGrpSpPr>
          <p:grpSpPr>
            <a:xfrm>
              <a:off x="7840518" y="1242873"/>
              <a:ext cx="4037013" cy="1377421"/>
              <a:chOff x="7785100" y="730250"/>
              <a:chExt cx="4037013" cy="1377421"/>
            </a:xfrm>
          </p:grpSpPr>
          <p:grpSp>
            <p:nvGrpSpPr>
              <p:cNvPr id="273" name="Group 117">
                <a:extLst>
                  <a:ext uri="{FF2B5EF4-FFF2-40B4-BE49-F238E27FC236}">
                    <a16:creationId xmlns:a16="http://schemas.microsoft.com/office/drawing/2014/main" id="{D45AA40C-B22D-9946-9473-ECEF602BD97D}"/>
                  </a:ext>
                </a:extLst>
              </p:cNvPr>
              <p:cNvGrpSpPr>
                <a:grpSpLocks/>
              </p:cNvGrpSpPr>
              <p:nvPr/>
            </p:nvGrpSpPr>
            <p:grpSpPr bwMode="auto">
              <a:xfrm>
                <a:off x="7785100" y="736600"/>
                <a:ext cx="850900" cy="527050"/>
                <a:chOff x="-490" y="1664"/>
                <a:chExt cx="1429" cy="842"/>
              </a:xfrm>
            </p:grpSpPr>
            <p:sp>
              <p:nvSpPr>
                <p:cNvPr id="274" name="AutoShape 111">
                  <a:extLst>
                    <a:ext uri="{FF2B5EF4-FFF2-40B4-BE49-F238E27FC236}">
                      <a16:creationId xmlns:a16="http://schemas.microsoft.com/office/drawing/2014/main" id="{19FECEC5-DE0E-784A-9583-2B6FFC9B7B03}"/>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275" name="Group 116">
                  <a:extLst>
                    <a:ext uri="{FF2B5EF4-FFF2-40B4-BE49-F238E27FC236}">
                      <a16:creationId xmlns:a16="http://schemas.microsoft.com/office/drawing/2014/main" id="{CB83F8A1-1FC2-3B4D-8C09-DF5C80183588}"/>
                    </a:ext>
                  </a:extLst>
                </p:cNvPr>
                <p:cNvGrpSpPr>
                  <a:grpSpLocks/>
                </p:cNvGrpSpPr>
                <p:nvPr/>
              </p:nvGrpSpPr>
              <p:grpSpPr bwMode="auto">
                <a:xfrm>
                  <a:off x="-427" y="1737"/>
                  <a:ext cx="1217" cy="769"/>
                  <a:chOff x="-427" y="1737"/>
                  <a:chExt cx="1217" cy="769"/>
                </a:xfrm>
              </p:grpSpPr>
              <p:sp>
                <p:nvSpPr>
                  <p:cNvPr id="276" name="Rectangle 99">
                    <a:extLst>
                      <a:ext uri="{FF2B5EF4-FFF2-40B4-BE49-F238E27FC236}">
                        <a16:creationId xmlns:a16="http://schemas.microsoft.com/office/drawing/2014/main" id="{A2734C67-F9AC-2F44-B35F-38E877473CE5}"/>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77" name="Line 7">
                    <a:extLst>
                      <a:ext uri="{FF2B5EF4-FFF2-40B4-BE49-F238E27FC236}">
                        <a16:creationId xmlns:a16="http://schemas.microsoft.com/office/drawing/2014/main" id="{C66E4941-F9C5-1E4F-8B84-AFF95C6698DA}"/>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78" name="Group 103">
                    <a:extLst>
                      <a:ext uri="{FF2B5EF4-FFF2-40B4-BE49-F238E27FC236}">
                        <a16:creationId xmlns:a16="http://schemas.microsoft.com/office/drawing/2014/main" id="{7CB4606E-327A-1A44-A907-2660A56372FA}"/>
                      </a:ext>
                    </a:extLst>
                  </p:cNvPr>
                  <p:cNvGrpSpPr>
                    <a:grpSpLocks/>
                  </p:cNvGrpSpPr>
                  <p:nvPr/>
                </p:nvGrpSpPr>
                <p:grpSpPr bwMode="auto">
                  <a:xfrm>
                    <a:off x="68" y="2192"/>
                    <a:ext cx="387" cy="139"/>
                    <a:chOff x="322" y="890"/>
                    <a:chExt cx="872" cy="339"/>
                  </a:xfrm>
                </p:grpSpPr>
                <p:sp>
                  <p:nvSpPr>
                    <p:cNvPr id="284" name="Rectangle 104">
                      <a:extLst>
                        <a:ext uri="{FF2B5EF4-FFF2-40B4-BE49-F238E27FC236}">
                          <a16:creationId xmlns:a16="http://schemas.microsoft.com/office/drawing/2014/main" id="{A99A3752-5DF1-1C4E-BD45-602755ADFAE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5" name="Rectangle 105">
                      <a:extLst>
                        <a:ext uri="{FF2B5EF4-FFF2-40B4-BE49-F238E27FC236}">
                          <a16:creationId xmlns:a16="http://schemas.microsoft.com/office/drawing/2014/main" id="{AC49E6EB-2EDA-8B47-AE75-BB9901D4F95E}"/>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6" name="Rectangle 106">
                      <a:extLst>
                        <a:ext uri="{FF2B5EF4-FFF2-40B4-BE49-F238E27FC236}">
                          <a16:creationId xmlns:a16="http://schemas.microsoft.com/office/drawing/2014/main" id="{651CC5C2-CB72-6C43-B103-BE4D703728D0}"/>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7" name="Rectangle 107">
                      <a:extLst>
                        <a:ext uri="{FF2B5EF4-FFF2-40B4-BE49-F238E27FC236}">
                          <a16:creationId xmlns:a16="http://schemas.microsoft.com/office/drawing/2014/main" id="{1DE97946-179C-8D42-A61A-D83CE594619F}"/>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8" name="Rectangle 108">
                      <a:extLst>
                        <a:ext uri="{FF2B5EF4-FFF2-40B4-BE49-F238E27FC236}">
                          <a16:creationId xmlns:a16="http://schemas.microsoft.com/office/drawing/2014/main" id="{04A1C1EF-E526-1F41-A47F-D1260D32ED04}"/>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9" name="AutoShape 109">
                      <a:extLst>
                        <a:ext uri="{FF2B5EF4-FFF2-40B4-BE49-F238E27FC236}">
                          <a16:creationId xmlns:a16="http://schemas.microsoft.com/office/drawing/2014/main" id="{DAE4B7E4-EF46-4D47-BE30-6BDF7FC9D9FC}"/>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279" name="Picture 110" descr="desktop_computer_stylized_small">
                    <a:extLst>
                      <a:ext uri="{FF2B5EF4-FFF2-40B4-BE49-F238E27FC236}">
                        <a16:creationId xmlns:a16="http://schemas.microsoft.com/office/drawing/2014/main" id="{DDDBC1EE-FFD8-AA47-90A3-58C691D12C8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0" name="Rectangle 112">
                    <a:extLst>
                      <a:ext uri="{FF2B5EF4-FFF2-40B4-BE49-F238E27FC236}">
                        <a16:creationId xmlns:a16="http://schemas.microsoft.com/office/drawing/2014/main" id="{1ABA220B-E12D-014F-A57E-FF99A7E82320}"/>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81" name="Freeform 113">
                    <a:extLst>
                      <a:ext uri="{FF2B5EF4-FFF2-40B4-BE49-F238E27FC236}">
                        <a16:creationId xmlns:a16="http://schemas.microsoft.com/office/drawing/2014/main" id="{D421ED9C-7EE2-4245-A767-1000693F38B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283" name="Picture 115" descr="tv">
                    <a:extLst>
                      <a:ext uri="{FF2B5EF4-FFF2-40B4-BE49-F238E27FC236}">
                        <a16:creationId xmlns:a16="http://schemas.microsoft.com/office/drawing/2014/main" id="{DA3CD424-6F2B-A64F-BB99-BFCEFC77DBA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41" name="Line 169">
                <a:extLst>
                  <a:ext uri="{FF2B5EF4-FFF2-40B4-BE49-F238E27FC236}">
                    <a16:creationId xmlns:a16="http://schemas.microsoft.com/office/drawing/2014/main" id="{0ED8CDDF-16E6-9949-AE23-AEA42EA9F9D5}"/>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9" name="Text Box 204">
                <a:extLst>
                  <a:ext uri="{FF2B5EF4-FFF2-40B4-BE49-F238E27FC236}">
                    <a16:creationId xmlns:a16="http://schemas.microsoft.com/office/drawing/2014/main" id="{9EB94DD9-4B0C-9F40-A9C8-055FEE1AEF50}"/>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524" name="Group 523">
                <a:extLst>
                  <a:ext uri="{FF2B5EF4-FFF2-40B4-BE49-F238E27FC236}">
                    <a16:creationId xmlns:a16="http://schemas.microsoft.com/office/drawing/2014/main" id="{94702E13-DA68-4543-AB4F-AD4BC76B53EB}"/>
                  </a:ext>
                </a:extLst>
              </p:cNvPr>
              <p:cNvGrpSpPr/>
              <p:nvPr/>
            </p:nvGrpSpPr>
            <p:grpSpPr>
              <a:xfrm>
                <a:off x="7872413" y="1479550"/>
                <a:ext cx="850900" cy="623888"/>
                <a:chOff x="7872413" y="1479550"/>
                <a:chExt cx="850900" cy="623888"/>
              </a:xfrm>
            </p:grpSpPr>
            <p:grpSp>
              <p:nvGrpSpPr>
                <p:cNvPr id="307" name="Group 135">
                  <a:extLst>
                    <a:ext uri="{FF2B5EF4-FFF2-40B4-BE49-F238E27FC236}">
                      <a16:creationId xmlns:a16="http://schemas.microsoft.com/office/drawing/2014/main" id="{18C2718F-6489-3842-866B-C6083D9124ED}"/>
                    </a:ext>
                  </a:extLst>
                </p:cNvPr>
                <p:cNvGrpSpPr>
                  <a:grpSpLocks/>
                </p:cNvGrpSpPr>
                <p:nvPr/>
              </p:nvGrpSpPr>
              <p:grpSpPr bwMode="auto">
                <a:xfrm>
                  <a:off x="7872413" y="1576388"/>
                  <a:ext cx="850900" cy="527050"/>
                  <a:chOff x="-490" y="1664"/>
                  <a:chExt cx="1429" cy="842"/>
                </a:xfrm>
              </p:grpSpPr>
              <p:sp>
                <p:nvSpPr>
                  <p:cNvPr id="308" name="AutoShape 136">
                    <a:extLst>
                      <a:ext uri="{FF2B5EF4-FFF2-40B4-BE49-F238E27FC236}">
                        <a16:creationId xmlns:a16="http://schemas.microsoft.com/office/drawing/2014/main" id="{06A4920B-716F-6440-A4A4-D28120C164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9" name="Group 137">
                    <a:extLst>
                      <a:ext uri="{FF2B5EF4-FFF2-40B4-BE49-F238E27FC236}">
                        <a16:creationId xmlns:a16="http://schemas.microsoft.com/office/drawing/2014/main" id="{D5BBEB23-7774-4344-9031-57B565E6285C}"/>
                      </a:ext>
                    </a:extLst>
                  </p:cNvPr>
                  <p:cNvGrpSpPr>
                    <a:grpSpLocks/>
                  </p:cNvGrpSpPr>
                  <p:nvPr/>
                </p:nvGrpSpPr>
                <p:grpSpPr bwMode="auto">
                  <a:xfrm>
                    <a:off x="-427" y="1737"/>
                    <a:ext cx="1217" cy="769"/>
                    <a:chOff x="-427" y="1737"/>
                    <a:chExt cx="1217" cy="769"/>
                  </a:xfrm>
                </p:grpSpPr>
                <p:sp>
                  <p:nvSpPr>
                    <p:cNvPr id="310" name="Rectangle 138">
                      <a:extLst>
                        <a:ext uri="{FF2B5EF4-FFF2-40B4-BE49-F238E27FC236}">
                          <a16:creationId xmlns:a16="http://schemas.microsoft.com/office/drawing/2014/main" id="{8FC71A6F-1303-3A46-848F-ED88E09D463E}"/>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1" name="Line 7">
                      <a:extLst>
                        <a:ext uri="{FF2B5EF4-FFF2-40B4-BE49-F238E27FC236}">
                          <a16:creationId xmlns:a16="http://schemas.microsoft.com/office/drawing/2014/main" id="{74A21E63-C3A9-BE46-B55D-249D7B73ACE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12" name="Group 140">
                      <a:extLst>
                        <a:ext uri="{FF2B5EF4-FFF2-40B4-BE49-F238E27FC236}">
                          <a16:creationId xmlns:a16="http://schemas.microsoft.com/office/drawing/2014/main" id="{F6600432-E3DE-234E-9D32-F2444455478A}"/>
                        </a:ext>
                      </a:extLst>
                    </p:cNvPr>
                    <p:cNvGrpSpPr>
                      <a:grpSpLocks/>
                    </p:cNvGrpSpPr>
                    <p:nvPr/>
                  </p:nvGrpSpPr>
                  <p:grpSpPr bwMode="auto">
                    <a:xfrm>
                      <a:off x="68" y="2192"/>
                      <a:ext cx="387" cy="139"/>
                      <a:chOff x="322" y="890"/>
                      <a:chExt cx="872" cy="339"/>
                    </a:xfrm>
                  </p:grpSpPr>
                  <p:sp>
                    <p:nvSpPr>
                      <p:cNvPr id="318" name="Rectangle 141">
                        <a:extLst>
                          <a:ext uri="{FF2B5EF4-FFF2-40B4-BE49-F238E27FC236}">
                            <a16:creationId xmlns:a16="http://schemas.microsoft.com/office/drawing/2014/main" id="{0AC9502F-C0FF-034A-B159-81DCA48F8147}"/>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Rectangle 142">
                        <a:extLst>
                          <a:ext uri="{FF2B5EF4-FFF2-40B4-BE49-F238E27FC236}">
                            <a16:creationId xmlns:a16="http://schemas.microsoft.com/office/drawing/2014/main" id="{1836D0E5-A637-3645-ADFC-9E3F1C7344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0" name="Rectangle 143">
                        <a:extLst>
                          <a:ext uri="{FF2B5EF4-FFF2-40B4-BE49-F238E27FC236}">
                            <a16:creationId xmlns:a16="http://schemas.microsoft.com/office/drawing/2014/main" id="{033C6F2A-0F65-6040-8A3C-BAD90C628B94}"/>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1" name="Rectangle 144">
                        <a:extLst>
                          <a:ext uri="{FF2B5EF4-FFF2-40B4-BE49-F238E27FC236}">
                            <a16:creationId xmlns:a16="http://schemas.microsoft.com/office/drawing/2014/main" id="{513E5FB6-D7F9-9343-82C8-9BB80CB7FF95}"/>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2" name="Rectangle 145">
                        <a:extLst>
                          <a:ext uri="{FF2B5EF4-FFF2-40B4-BE49-F238E27FC236}">
                            <a16:creationId xmlns:a16="http://schemas.microsoft.com/office/drawing/2014/main" id="{700456BA-BDB8-784C-999D-644E2C79FCD6}"/>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3" name="AutoShape 146">
                        <a:extLst>
                          <a:ext uri="{FF2B5EF4-FFF2-40B4-BE49-F238E27FC236}">
                            <a16:creationId xmlns:a16="http://schemas.microsoft.com/office/drawing/2014/main" id="{902212FC-7256-754F-AFD4-8BD64D83D2D9}"/>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13" name="Picture 147" descr="desktop_computer_stylized_small">
                      <a:extLst>
                        <a:ext uri="{FF2B5EF4-FFF2-40B4-BE49-F238E27FC236}">
                          <a16:creationId xmlns:a16="http://schemas.microsoft.com/office/drawing/2014/main" id="{6749D4B2-638E-3247-895E-C38F81C6A16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4" name="Rectangle 148">
                      <a:extLst>
                        <a:ext uri="{FF2B5EF4-FFF2-40B4-BE49-F238E27FC236}">
                          <a16:creationId xmlns:a16="http://schemas.microsoft.com/office/drawing/2014/main" id="{11D92BD6-CE36-634D-9F1B-6CBED16DB88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5" name="Freeform 149">
                      <a:extLst>
                        <a:ext uri="{FF2B5EF4-FFF2-40B4-BE49-F238E27FC236}">
                          <a16:creationId xmlns:a16="http://schemas.microsoft.com/office/drawing/2014/main" id="{FA61DEAA-1D6D-3A4B-9DD2-2633E3EF3298}"/>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17" name="Picture 151" descr="tv">
                      <a:extLst>
                        <a:ext uri="{FF2B5EF4-FFF2-40B4-BE49-F238E27FC236}">
                          <a16:creationId xmlns:a16="http://schemas.microsoft.com/office/drawing/2014/main" id="{94763A90-FA83-6D43-A436-F13917DEDD5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64" name="Freeform 209">
                  <a:extLst>
                    <a:ext uri="{FF2B5EF4-FFF2-40B4-BE49-F238E27FC236}">
                      <a16:creationId xmlns:a16="http://schemas.microsoft.com/office/drawing/2014/main" id="{EFB2345E-45BF-0345-9876-16ED4A0CBD60}"/>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65" name="Rectangle 44">
                <a:extLst>
                  <a:ext uri="{FF2B5EF4-FFF2-40B4-BE49-F238E27FC236}">
                    <a16:creationId xmlns:a16="http://schemas.microsoft.com/office/drawing/2014/main" id="{7ABEC7AC-0CF9-7740-88E7-0E43CF01748F}"/>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367" name="Freeform 216">
                <a:extLst>
                  <a:ext uri="{FF2B5EF4-FFF2-40B4-BE49-F238E27FC236}">
                    <a16:creationId xmlns:a16="http://schemas.microsoft.com/office/drawing/2014/main" id="{D74A0656-120C-2348-A152-8E46A643DE11}"/>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8" name="Freeform 217">
                <a:extLst>
                  <a:ext uri="{FF2B5EF4-FFF2-40B4-BE49-F238E27FC236}">
                    <a16:creationId xmlns:a16="http://schemas.microsoft.com/office/drawing/2014/main" id="{B21EE085-803A-FB4A-83BD-700B68E7F645}"/>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9" name="Line 218">
                <a:extLst>
                  <a:ext uri="{FF2B5EF4-FFF2-40B4-BE49-F238E27FC236}">
                    <a16:creationId xmlns:a16="http://schemas.microsoft.com/office/drawing/2014/main" id="{662CF9DC-48CB-3C4D-B5DD-565FE580BE40}"/>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0" name="Line 219">
                <a:extLst>
                  <a:ext uri="{FF2B5EF4-FFF2-40B4-BE49-F238E27FC236}">
                    <a16:creationId xmlns:a16="http://schemas.microsoft.com/office/drawing/2014/main" id="{7C5780A1-D001-8344-837A-3397C4576A2A}"/>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1" name="Freeform 220">
                <a:extLst>
                  <a:ext uri="{FF2B5EF4-FFF2-40B4-BE49-F238E27FC236}">
                    <a16:creationId xmlns:a16="http://schemas.microsoft.com/office/drawing/2014/main" id="{6C59CA65-50C3-0443-8B37-EE986EE2D328}"/>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2" name="Freeform 221">
                <a:extLst>
                  <a:ext uri="{FF2B5EF4-FFF2-40B4-BE49-F238E27FC236}">
                    <a16:creationId xmlns:a16="http://schemas.microsoft.com/office/drawing/2014/main" id="{7556E69F-3BCD-2B4F-A17A-81BBDE0EEFC2}"/>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73" name="AutoShape 225">
                <a:extLst>
                  <a:ext uri="{FF2B5EF4-FFF2-40B4-BE49-F238E27FC236}">
                    <a16:creationId xmlns:a16="http://schemas.microsoft.com/office/drawing/2014/main" id="{9DD28501-C345-2745-849B-87EB75970D3E}"/>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523" name="Group 522">
                <a:extLst>
                  <a:ext uri="{FF2B5EF4-FFF2-40B4-BE49-F238E27FC236}">
                    <a16:creationId xmlns:a16="http://schemas.microsoft.com/office/drawing/2014/main" id="{983BDABC-49F0-F642-9544-FC51657A2E15}"/>
                  </a:ext>
                </a:extLst>
              </p:cNvPr>
              <p:cNvGrpSpPr/>
              <p:nvPr/>
            </p:nvGrpSpPr>
            <p:grpSpPr>
              <a:xfrm>
                <a:off x="8699500" y="730250"/>
                <a:ext cx="850900" cy="755650"/>
                <a:chOff x="8699500" y="730250"/>
                <a:chExt cx="850900" cy="755650"/>
              </a:xfrm>
            </p:grpSpPr>
            <p:grpSp>
              <p:nvGrpSpPr>
                <p:cNvPr id="393" name="Group 117">
                  <a:extLst>
                    <a:ext uri="{FF2B5EF4-FFF2-40B4-BE49-F238E27FC236}">
                      <a16:creationId xmlns:a16="http://schemas.microsoft.com/office/drawing/2014/main" id="{D54CFC43-9C44-9741-8C04-D80CE4756997}"/>
                    </a:ext>
                  </a:extLst>
                </p:cNvPr>
                <p:cNvGrpSpPr>
                  <a:grpSpLocks/>
                </p:cNvGrpSpPr>
                <p:nvPr/>
              </p:nvGrpSpPr>
              <p:grpSpPr bwMode="auto">
                <a:xfrm>
                  <a:off x="8699500" y="730250"/>
                  <a:ext cx="850900" cy="527050"/>
                  <a:chOff x="-490" y="1664"/>
                  <a:chExt cx="1429" cy="842"/>
                </a:xfrm>
              </p:grpSpPr>
              <p:sp>
                <p:nvSpPr>
                  <p:cNvPr id="394" name="AutoShape 111">
                    <a:extLst>
                      <a:ext uri="{FF2B5EF4-FFF2-40B4-BE49-F238E27FC236}">
                        <a16:creationId xmlns:a16="http://schemas.microsoft.com/office/drawing/2014/main" id="{97DF7804-CC88-1F42-B8F9-051351FE8089}"/>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95" name="Group 116">
                    <a:extLst>
                      <a:ext uri="{FF2B5EF4-FFF2-40B4-BE49-F238E27FC236}">
                        <a16:creationId xmlns:a16="http://schemas.microsoft.com/office/drawing/2014/main" id="{62D463CD-C41B-EB42-B714-BE7DEB8C5A05}"/>
                      </a:ext>
                    </a:extLst>
                  </p:cNvPr>
                  <p:cNvGrpSpPr>
                    <a:grpSpLocks/>
                  </p:cNvGrpSpPr>
                  <p:nvPr/>
                </p:nvGrpSpPr>
                <p:grpSpPr bwMode="auto">
                  <a:xfrm>
                    <a:off x="-427" y="1737"/>
                    <a:ext cx="1217" cy="769"/>
                    <a:chOff x="-427" y="1737"/>
                    <a:chExt cx="1217" cy="769"/>
                  </a:xfrm>
                </p:grpSpPr>
                <p:sp>
                  <p:nvSpPr>
                    <p:cNvPr id="396" name="Rectangle 99">
                      <a:extLst>
                        <a:ext uri="{FF2B5EF4-FFF2-40B4-BE49-F238E27FC236}">
                          <a16:creationId xmlns:a16="http://schemas.microsoft.com/office/drawing/2014/main" id="{C882ED75-ED21-974A-90AC-D2ADE1E07E3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7" name="Line 7">
                      <a:extLst>
                        <a:ext uri="{FF2B5EF4-FFF2-40B4-BE49-F238E27FC236}">
                          <a16:creationId xmlns:a16="http://schemas.microsoft.com/office/drawing/2014/main" id="{1BB2D968-610B-184F-A2CF-14B33B3A9572}"/>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98" name="Group 103">
                      <a:extLst>
                        <a:ext uri="{FF2B5EF4-FFF2-40B4-BE49-F238E27FC236}">
                          <a16:creationId xmlns:a16="http://schemas.microsoft.com/office/drawing/2014/main" id="{4D4CE61C-8983-B647-864F-F470C03A070F}"/>
                        </a:ext>
                      </a:extLst>
                    </p:cNvPr>
                    <p:cNvGrpSpPr>
                      <a:grpSpLocks/>
                    </p:cNvGrpSpPr>
                    <p:nvPr/>
                  </p:nvGrpSpPr>
                  <p:grpSpPr bwMode="auto">
                    <a:xfrm>
                      <a:off x="68" y="2192"/>
                      <a:ext cx="387" cy="139"/>
                      <a:chOff x="322" y="890"/>
                      <a:chExt cx="872" cy="339"/>
                    </a:xfrm>
                  </p:grpSpPr>
                  <p:sp>
                    <p:nvSpPr>
                      <p:cNvPr id="403" name="Rectangle 104">
                        <a:extLst>
                          <a:ext uri="{FF2B5EF4-FFF2-40B4-BE49-F238E27FC236}">
                            <a16:creationId xmlns:a16="http://schemas.microsoft.com/office/drawing/2014/main" id="{F0C7BF96-DC9B-8F46-A1CD-DF23ED3B114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4" name="Rectangle 105">
                        <a:extLst>
                          <a:ext uri="{FF2B5EF4-FFF2-40B4-BE49-F238E27FC236}">
                            <a16:creationId xmlns:a16="http://schemas.microsoft.com/office/drawing/2014/main" id="{31A36EA8-D658-AB47-BE82-801AA588F5B0}"/>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5" name="Rectangle 106">
                        <a:extLst>
                          <a:ext uri="{FF2B5EF4-FFF2-40B4-BE49-F238E27FC236}">
                            <a16:creationId xmlns:a16="http://schemas.microsoft.com/office/drawing/2014/main" id="{5DDEAC47-056C-384C-B89F-5A42C8379AD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6" name="Rectangle 107">
                        <a:extLst>
                          <a:ext uri="{FF2B5EF4-FFF2-40B4-BE49-F238E27FC236}">
                            <a16:creationId xmlns:a16="http://schemas.microsoft.com/office/drawing/2014/main" id="{5FAEA790-B08D-2741-A24E-F6C8966DFA2D}"/>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7" name="Rectangle 108">
                        <a:extLst>
                          <a:ext uri="{FF2B5EF4-FFF2-40B4-BE49-F238E27FC236}">
                            <a16:creationId xmlns:a16="http://schemas.microsoft.com/office/drawing/2014/main" id="{C8681A97-C9D1-FE48-BB82-818A99CB0B4D}"/>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8" name="AutoShape 109">
                        <a:extLst>
                          <a:ext uri="{FF2B5EF4-FFF2-40B4-BE49-F238E27FC236}">
                            <a16:creationId xmlns:a16="http://schemas.microsoft.com/office/drawing/2014/main" id="{CFB36D93-5244-FD4C-BD34-FB641007F596}"/>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99" name="Picture 110" descr="desktop_computer_stylized_small">
                      <a:extLst>
                        <a:ext uri="{FF2B5EF4-FFF2-40B4-BE49-F238E27FC236}">
                          <a16:creationId xmlns:a16="http://schemas.microsoft.com/office/drawing/2014/main" id="{9B404C1F-048E-7044-BE69-14D8C09F81C5}"/>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112">
                      <a:extLst>
                        <a:ext uri="{FF2B5EF4-FFF2-40B4-BE49-F238E27FC236}">
                          <a16:creationId xmlns:a16="http://schemas.microsoft.com/office/drawing/2014/main" id="{93620211-30D2-A74F-85D8-3CCB3BB54C29}"/>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1" name="Freeform 113">
                      <a:extLst>
                        <a:ext uri="{FF2B5EF4-FFF2-40B4-BE49-F238E27FC236}">
                          <a16:creationId xmlns:a16="http://schemas.microsoft.com/office/drawing/2014/main" id="{EAB132C2-BF16-0F4B-B306-8B5A4C1C07AA}"/>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02" name="Picture 115" descr="tv">
                      <a:extLst>
                        <a:ext uri="{FF2B5EF4-FFF2-40B4-BE49-F238E27FC236}">
                          <a16:creationId xmlns:a16="http://schemas.microsoft.com/office/drawing/2014/main" id="{E56F1C09-456F-6945-AACA-76354A8314E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522" name="Straight Connector 521">
                  <a:extLst>
                    <a:ext uri="{FF2B5EF4-FFF2-40B4-BE49-F238E27FC236}">
                      <a16:creationId xmlns:a16="http://schemas.microsoft.com/office/drawing/2014/main" id="{CEADDDE2-F07E-2048-90F3-56476774EC97}"/>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412" name="Straight Connector 411">
                <a:extLst>
                  <a:ext uri="{FF2B5EF4-FFF2-40B4-BE49-F238E27FC236}">
                    <a16:creationId xmlns:a16="http://schemas.microsoft.com/office/drawing/2014/main" id="{2E6A914D-56E6-6144-8A5D-B26042233D49}"/>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415" name="Group 414">
                <a:extLst>
                  <a:ext uri="{FF2B5EF4-FFF2-40B4-BE49-F238E27FC236}">
                    <a16:creationId xmlns:a16="http://schemas.microsoft.com/office/drawing/2014/main" id="{EA667DB5-3322-4A46-B5FA-A070FD5DC154}"/>
                  </a:ext>
                </a:extLst>
              </p:cNvPr>
              <p:cNvGrpSpPr/>
              <p:nvPr/>
            </p:nvGrpSpPr>
            <p:grpSpPr>
              <a:xfrm>
                <a:off x="8795279" y="1483783"/>
                <a:ext cx="850900" cy="623888"/>
                <a:chOff x="7872413" y="1479550"/>
                <a:chExt cx="850900" cy="623888"/>
              </a:xfrm>
            </p:grpSpPr>
            <p:grpSp>
              <p:nvGrpSpPr>
                <p:cNvPr id="416" name="Group 135">
                  <a:extLst>
                    <a:ext uri="{FF2B5EF4-FFF2-40B4-BE49-F238E27FC236}">
                      <a16:creationId xmlns:a16="http://schemas.microsoft.com/office/drawing/2014/main" id="{85DFD946-B194-774B-88CB-2C0D2F0CAAAB}"/>
                    </a:ext>
                  </a:extLst>
                </p:cNvPr>
                <p:cNvGrpSpPr>
                  <a:grpSpLocks/>
                </p:cNvGrpSpPr>
                <p:nvPr/>
              </p:nvGrpSpPr>
              <p:grpSpPr bwMode="auto">
                <a:xfrm>
                  <a:off x="7872413" y="1576388"/>
                  <a:ext cx="850900" cy="527050"/>
                  <a:chOff x="-490" y="1664"/>
                  <a:chExt cx="1429" cy="842"/>
                </a:xfrm>
              </p:grpSpPr>
              <p:sp>
                <p:nvSpPr>
                  <p:cNvPr id="418" name="AutoShape 136">
                    <a:extLst>
                      <a:ext uri="{FF2B5EF4-FFF2-40B4-BE49-F238E27FC236}">
                        <a16:creationId xmlns:a16="http://schemas.microsoft.com/office/drawing/2014/main" id="{F297B945-74B3-CB4B-878C-7C02A4889F1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419" name="Group 137">
                    <a:extLst>
                      <a:ext uri="{FF2B5EF4-FFF2-40B4-BE49-F238E27FC236}">
                        <a16:creationId xmlns:a16="http://schemas.microsoft.com/office/drawing/2014/main" id="{E4CF7180-96A2-CD40-B8A0-45AE98BA1F1E}"/>
                      </a:ext>
                    </a:extLst>
                  </p:cNvPr>
                  <p:cNvGrpSpPr>
                    <a:grpSpLocks/>
                  </p:cNvGrpSpPr>
                  <p:nvPr/>
                </p:nvGrpSpPr>
                <p:grpSpPr bwMode="auto">
                  <a:xfrm>
                    <a:off x="-427" y="1737"/>
                    <a:ext cx="1217" cy="769"/>
                    <a:chOff x="-427" y="1737"/>
                    <a:chExt cx="1217" cy="769"/>
                  </a:xfrm>
                </p:grpSpPr>
                <p:sp>
                  <p:nvSpPr>
                    <p:cNvPr id="420" name="Rectangle 138">
                      <a:extLst>
                        <a:ext uri="{FF2B5EF4-FFF2-40B4-BE49-F238E27FC236}">
                          <a16:creationId xmlns:a16="http://schemas.microsoft.com/office/drawing/2014/main" id="{E728FEDA-C496-A141-8FEA-14AAB825DF0A}"/>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1" name="Line 7">
                      <a:extLst>
                        <a:ext uri="{FF2B5EF4-FFF2-40B4-BE49-F238E27FC236}">
                          <a16:creationId xmlns:a16="http://schemas.microsoft.com/office/drawing/2014/main" id="{94947D33-1E0B-FE40-8CAB-CBBDC0D6E22A}"/>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22" name="Group 140">
                      <a:extLst>
                        <a:ext uri="{FF2B5EF4-FFF2-40B4-BE49-F238E27FC236}">
                          <a16:creationId xmlns:a16="http://schemas.microsoft.com/office/drawing/2014/main" id="{394E883E-EC3D-5D4A-AEA2-4725F7F2DBF7}"/>
                        </a:ext>
                      </a:extLst>
                    </p:cNvPr>
                    <p:cNvGrpSpPr>
                      <a:grpSpLocks/>
                    </p:cNvGrpSpPr>
                    <p:nvPr/>
                  </p:nvGrpSpPr>
                  <p:grpSpPr bwMode="auto">
                    <a:xfrm>
                      <a:off x="68" y="2192"/>
                      <a:ext cx="387" cy="139"/>
                      <a:chOff x="322" y="890"/>
                      <a:chExt cx="872" cy="339"/>
                    </a:xfrm>
                  </p:grpSpPr>
                  <p:sp>
                    <p:nvSpPr>
                      <p:cNvPr id="427" name="Rectangle 141">
                        <a:extLst>
                          <a:ext uri="{FF2B5EF4-FFF2-40B4-BE49-F238E27FC236}">
                            <a16:creationId xmlns:a16="http://schemas.microsoft.com/office/drawing/2014/main" id="{448655B1-0992-6F4B-815F-913E06606CB8}"/>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8" name="Rectangle 142">
                        <a:extLst>
                          <a:ext uri="{FF2B5EF4-FFF2-40B4-BE49-F238E27FC236}">
                            <a16:creationId xmlns:a16="http://schemas.microsoft.com/office/drawing/2014/main" id="{968409F2-F7DA-2446-B315-0CF4D05EAD1C}"/>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9" name="Rectangle 143">
                        <a:extLst>
                          <a:ext uri="{FF2B5EF4-FFF2-40B4-BE49-F238E27FC236}">
                            <a16:creationId xmlns:a16="http://schemas.microsoft.com/office/drawing/2014/main" id="{0362FF3B-ADD9-5744-8ACA-3EFADB83225A}"/>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0" name="Rectangle 144">
                        <a:extLst>
                          <a:ext uri="{FF2B5EF4-FFF2-40B4-BE49-F238E27FC236}">
                            <a16:creationId xmlns:a16="http://schemas.microsoft.com/office/drawing/2014/main" id="{C40AA11A-DFD4-8F42-897F-82FED599B22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1" name="Rectangle 145">
                        <a:extLst>
                          <a:ext uri="{FF2B5EF4-FFF2-40B4-BE49-F238E27FC236}">
                            <a16:creationId xmlns:a16="http://schemas.microsoft.com/office/drawing/2014/main" id="{8A810F1B-6E62-5742-8139-F7E89D3E1CE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32" name="AutoShape 146">
                        <a:extLst>
                          <a:ext uri="{FF2B5EF4-FFF2-40B4-BE49-F238E27FC236}">
                            <a16:creationId xmlns:a16="http://schemas.microsoft.com/office/drawing/2014/main" id="{F9E0BEC6-A98D-274B-80FC-89A04433923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423" name="Picture 147" descr="desktop_computer_stylized_small">
                      <a:extLst>
                        <a:ext uri="{FF2B5EF4-FFF2-40B4-BE49-F238E27FC236}">
                          <a16:creationId xmlns:a16="http://schemas.microsoft.com/office/drawing/2014/main" id="{0A91A55F-2043-9E4B-99F9-AFA78F5A8149}"/>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24" name="Rectangle 148">
                      <a:extLst>
                        <a:ext uri="{FF2B5EF4-FFF2-40B4-BE49-F238E27FC236}">
                          <a16:creationId xmlns:a16="http://schemas.microsoft.com/office/drawing/2014/main" id="{F8AF0B05-119A-0146-852E-B3BD3225EC1D}"/>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25" name="Freeform 149">
                      <a:extLst>
                        <a:ext uri="{FF2B5EF4-FFF2-40B4-BE49-F238E27FC236}">
                          <a16:creationId xmlns:a16="http://schemas.microsoft.com/office/drawing/2014/main" id="{AB1B2319-3B1A-4844-AE46-5CB41DCFDC2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26" name="Picture 151" descr="tv">
                      <a:extLst>
                        <a:ext uri="{FF2B5EF4-FFF2-40B4-BE49-F238E27FC236}">
                          <a16:creationId xmlns:a16="http://schemas.microsoft.com/office/drawing/2014/main" id="{FBF03B14-5AED-7E49-8E18-C9D52DD0666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417" name="Freeform 209">
                  <a:extLst>
                    <a:ext uri="{FF2B5EF4-FFF2-40B4-BE49-F238E27FC236}">
                      <a16:creationId xmlns:a16="http://schemas.microsoft.com/office/drawing/2014/main" id="{0B7484A0-57B4-9D4F-88D9-C1C31B000066}"/>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33" name="Text Box 204">
                <a:extLst>
                  <a:ext uri="{FF2B5EF4-FFF2-40B4-BE49-F238E27FC236}">
                    <a16:creationId xmlns:a16="http://schemas.microsoft.com/office/drawing/2014/main" id="{3C38ADF6-8694-1144-9C3F-327CA8736409}"/>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4" name="Rectangle 3">
              <a:extLst>
                <a:ext uri="{FF2B5EF4-FFF2-40B4-BE49-F238E27FC236}">
                  <a16:creationId xmlns:a16="http://schemas.microsoft.com/office/drawing/2014/main" id="{9FF01AC7-2E5B-D84F-AB90-A83570071E30}"/>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2" name="Rectangle 261">
              <a:extLst>
                <a:ext uri="{FF2B5EF4-FFF2-40B4-BE49-F238E27FC236}">
                  <a16:creationId xmlns:a16="http://schemas.microsoft.com/office/drawing/2014/main" id="{459E104B-0656-AD45-8B15-E06794D0179B}"/>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63" name="Rectangle 262">
              <a:extLst>
                <a:ext uri="{FF2B5EF4-FFF2-40B4-BE49-F238E27FC236}">
                  <a16:creationId xmlns:a16="http://schemas.microsoft.com/office/drawing/2014/main" id="{23043AC6-1FBA-CA4A-90DB-571BBB799190}"/>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65" name="Rectangle 264">
              <a:extLst>
                <a:ext uri="{FF2B5EF4-FFF2-40B4-BE49-F238E27FC236}">
                  <a16:creationId xmlns:a16="http://schemas.microsoft.com/office/drawing/2014/main" id="{26AA65EC-3CE2-F045-85D4-2A946CC3BFE5}"/>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30" name="Slide Number Placeholder 29">
            <a:extLst>
              <a:ext uri="{FF2B5EF4-FFF2-40B4-BE49-F238E27FC236}">
                <a16:creationId xmlns:a16="http://schemas.microsoft.com/office/drawing/2014/main" id="{1D0657B2-9D8B-CF92-BE48-D98FDD0CABC1}"/>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330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dissolve">
                                      <p:cBhvr>
                                        <p:cTn id="7" dur="500"/>
                                        <p:tgtEl>
                                          <p:spTgt spid="6">
                                            <p:txEl>
                                              <p:pRg st="4" end="4"/>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dissolve">
                                      <p:cBhvr>
                                        <p:cTn id="10" dur="500"/>
                                        <p:tgtEl>
                                          <p:spTgt spid="6">
                                            <p:txEl>
                                              <p:pRg st="5" end="5"/>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dissolve">
                                      <p:cBhvr>
                                        <p:cTn id="13" dur="500"/>
                                        <p:tgtEl>
                                          <p:spTgt spid="6">
                                            <p:txEl>
                                              <p:pRg st="6" end="6"/>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7" end="7"/>
                                            </p:txEl>
                                          </p:spTgt>
                                        </p:tgtEl>
                                        <p:attrNameLst>
                                          <p:attrName>style.visibility</p:attrName>
                                        </p:attrNameLst>
                                      </p:cBhvr>
                                      <p:to>
                                        <p:strVal val="visible"/>
                                      </p:to>
                                    </p:set>
                                    <p:animEffect transition="in" filter="dissolve">
                                      <p:cBhvr>
                                        <p:cTn id="16" dur="500"/>
                                        <p:tgtEl>
                                          <p:spTgt spid="6">
                                            <p:txEl>
                                              <p:pRg st="7" end="7"/>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dissolve">
                                      <p:cBhvr>
                                        <p:cTn id="19" dur="500"/>
                                        <p:tgtEl>
                                          <p:spTgt spid="6">
                                            <p:txEl>
                                              <p:pRg st="8" end="8"/>
                                            </p:txEl>
                                          </p:spTgt>
                                        </p:tgtEl>
                                      </p:cBhvr>
                                    </p:animEffect>
                                  </p:childTnLst>
                                </p:cTn>
                              </p:par>
                              <p:par>
                                <p:cTn id="20" presetID="9" presetClass="entr" presetSubtype="0" fill="hold" nodeType="withEffect">
                                  <p:stCondLst>
                                    <p:cond delay="0"/>
                                  </p:stCondLst>
                                  <p:childTnLst>
                                    <p:set>
                                      <p:cBhvr>
                                        <p:cTn id="21" dur="1" fill="hold">
                                          <p:stCondLst>
                                            <p:cond delay="0"/>
                                          </p:stCondLst>
                                        </p:cTn>
                                        <p:tgtEl>
                                          <p:spTgt spid="6">
                                            <p:txEl>
                                              <p:pRg st="9" end="9"/>
                                            </p:txEl>
                                          </p:spTgt>
                                        </p:tgtEl>
                                        <p:attrNameLst>
                                          <p:attrName>style.visibility</p:attrName>
                                        </p:attrNameLst>
                                      </p:cBhvr>
                                      <p:to>
                                        <p:strVal val="visible"/>
                                      </p:to>
                                    </p:set>
                                    <p:animEffect transition="in" filter="dissolve">
                                      <p:cBhvr>
                                        <p:cTn id="2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8288" y="362678"/>
            <a:ext cx="10515600" cy="894622"/>
          </a:xfrm>
        </p:spPr>
        <p:txBody>
          <a:bodyPr>
            <a:normAutofit/>
          </a:bodyPr>
          <a:lstStyle/>
          <a:p>
            <a:r>
              <a:rPr lang="en-US" altLang="en-US" sz="5400" dirty="0">
                <a:cs typeface="Calibri" panose="020F0502020204030204" pitchFamily="34" charset="0"/>
              </a:rPr>
              <a:t>Link layer: services (more)</a:t>
            </a:r>
            <a:endParaRPr lang="en-US" sz="5400" dirty="0"/>
          </a:p>
        </p:txBody>
      </p:sp>
      <p:sp>
        <p:nvSpPr>
          <p:cNvPr id="6" name="Rectangle 3">
            <a:extLst>
              <a:ext uri="{FF2B5EF4-FFF2-40B4-BE49-F238E27FC236}">
                <a16:creationId xmlns:a16="http://schemas.microsoft.com/office/drawing/2014/main" id="{8AECB38E-687E-C946-9EB7-A4D36B2DC890}"/>
              </a:ext>
            </a:extLst>
          </p:cNvPr>
          <p:cNvSpPr txBox="1">
            <a:spLocks noChangeArrowheads="1"/>
          </p:cNvSpPr>
          <p:nvPr/>
        </p:nvSpPr>
        <p:spPr>
          <a:xfrm>
            <a:off x="1007706" y="1476885"/>
            <a:ext cx="6591653" cy="5155766"/>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flow control: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pacing between adjacent sending and receiving nodes</a:t>
            </a:r>
          </a:p>
          <a:p>
            <a:pPr marL="344488" marR="0" lvl="0" indent="-2762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detection: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errors caused by signal attenuation, noise.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detects errors, signals retransmission, or drops frame </a:t>
            </a:r>
          </a:p>
          <a:p>
            <a:pPr marL="352425" marR="0" lvl="0" indent="-339725"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error correction: </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receiver identifies </a:t>
            </a:r>
            <a:r>
              <a:rPr kumimoji="0" lang="en-US" sz="2400" b="0" i="1" u="none" strike="noStrike" kern="1200" cap="none" spc="0" normalizeH="0" baseline="0" noProof="0" dirty="0">
                <a:ln>
                  <a:noFill/>
                </a:ln>
                <a:solidFill>
                  <a:srgbClr val="0000A8"/>
                </a:solidFill>
                <a:effectLst/>
                <a:uLnTx/>
                <a:uFillTx/>
                <a:latin typeface="Calibri" panose="020F0502020204030204"/>
                <a:ea typeface="+mn-ea"/>
                <a:cs typeface="+mn-cs"/>
              </a:rPr>
              <a:t>and corrects</a:t>
            </a:r>
            <a:r>
              <a:rPr kumimoji="0" lang="en-US" sz="2400" b="0" i="0" u="none" strike="noStrike" kern="1200" cap="none" spc="0" normalizeH="0" baseline="0" noProof="0" dirty="0">
                <a:ln>
                  <a:noFill/>
                </a:ln>
                <a:solidFill>
                  <a:srgbClr val="0000A8"/>
                </a:solidFill>
                <a:effectLst/>
                <a:uLnTx/>
                <a:uFillTx/>
                <a:latin typeface="Calibri" panose="020F0502020204030204"/>
                <a:ea typeface="+mn-ea"/>
                <a:cs typeface="+mn-cs"/>
              </a:rPr>
              <a:t> </a:t>
            </a: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bit error(s) without retransmission</a:t>
            </a:r>
          </a:p>
          <a:p>
            <a:pPr marL="344488" marR="0" lvl="0" indent="-331788"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half-duplex and full-duplex:</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with half duplex, nodes at both ends of link can transmit, but not at same time</a:t>
            </a: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60" name="Group 259">
            <a:extLst>
              <a:ext uri="{FF2B5EF4-FFF2-40B4-BE49-F238E27FC236}">
                <a16:creationId xmlns:a16="http://schemas.microsoft.com/office/drawing/2014/main" id="{F18DD465-5678-7F46-88CD-A9C8241C43A8}"/>
              </a:ext>
            </a:extLst>
          </p:cNvPr>
          <p:cNvGrpSpPr/>
          <p:nvPr/>
        </p:nvGrpSpPr>
        <p:grpSpPr>
          <a:xfrm>
            <a:off x="7840518" y="1242873"/>
            <a:ext cx="4208607" cy="5116362"/>
            <a:chOff x="7840518" y="1242873"/>
            <a:chExt cx="4208607" cy="5116362"/>
          </a:xfrm>
        </p:grpSpPr>
        <p:grpSp>
          <p:nvGrpSpPr>
            <p:cNvPr id="261" name="Group 260">
              <a:extLst>
                <a:ext uri="{FF2B5EF4-FFF2-40B4-BE49-F238E27FC236}">
                  <a16:creationId xmlns:a16="http://schemas.microsoft.com/office/drawing/2014/main" id="{525656D4-B7A0-C048-90DD-116180563E05}"/>
                </a:ext>
              </a:extLst>
            </p:cNvPr>
            <p:cNvGrpSpPr/>
            <p:nvPr/>
          </p:nvGrpSpPr>
          <p:grpSpPr>
            <a:xfrm>
              <a:off x="9022376" y="3275911"/>
              <a:ext cx="532171" cy="1016171"/>
              <a:chOff x="9022376" y="3275911"/>
              <a:chExt cx="615031" cy="1296090"/>
            </a:xfrm>
          </p:grpSpPr>
          <p:sp>
            <p:nvSpPr>
              <p:cNvPr id="583" name="Oval 800">
                <a:extLst>
                  <a:ext uri="{FF2B5EF4-FFF2-40B4-BE49-F238E27FC236}">
                    <a16:creationId xmlns:a16="http://schemas.microsoft.com/office/drawing/2014/main" id="{F687B44D-8D4B-A74D-8F58-0F188DCC6954}"/>
                  </a:ext>
                </a:extLst>
              </p:cNvPr>
              <p:cNvSpPr>
                <a:spLocks noChangeArrowheads="1"/>
              </p:cNvSpPr>
              <p:nvPr/>
            </p:nvSpPr>
            <p:spPr bwMode="auto">
              <a:xfrm>
                <a:off x="9285510" y="3593195"/>
                <a:ext cx="69106" cy="79124"/>
              </a:xfrm>
              <a:prstGeom prst="ellipse">
                <a:avLst/>
              </a:prstGeom>
              <a:solidFill>
                <a:schemeClr val="tx2"/>
              </a:solidFill>
              <a:ln w="9525">
                <a:solidFill>
                  <a:schemeClr val="tx1"/>
                </a:solidFill>
                <a:round/>
                <a:headEnd/>
                <a:tailEnd/>
              </a:ln>
            </p:spPr>
            <p:txBody>
              <a:bodyPr wrap="none" anchor="ctr"/>
              <a:lstStyle>
                <a:lvl1pPr>
                  <a:lnSpc>
                    <a:spcPct val="85000"/>
                  </a:lnSpc>
                  <a:spcBef>
                    <a:spcPts val="1675"/>
                  </a:spcBef>
                  <a:buClr>
                    <a:srgbClr val="000090"/>
                  </a:buClr>
                  <a:buSzPct val="100000"/>
                  <a:buFont typeface="Wingdings" panose="05000000000000000000" pitchFamily="2" charset="2"/>
                  <a:buChar char="§"/>
                  <a:defRPr sz="2800">
                    <a:solidFill>
                      <a:schemeClr val="tx1"/>
                    </a:solidFill>
                    <a:latin typeface="Gill Sans MT" panose="020B0502020104020203" pitchFamily="34" charset="0"/>
                    <a:ea typeface="MS PGothic" panose="020B0600070205080204" pitchFamily="34" charset="-128"/>
                    <a:cs typeface="Arial" panose="020B0604020202020204" pitchFamily="34" charset="0"/>
                  </a:defRPr>
                </a:lvl1pPr>
                <a:lvl2pPr marL="742950" indent="-285750">
                  <a:lnSpc>
                    <a:spcPct val="85000"/>
                  </a:lnSpc>
                  <a:spcBef>
                    <a:spcPts val="1438"/>
                  </a:spcBef>
                  <a:buClr>
                    <a:srgbClr val="000090"/>
                  </a:buClr>
                  <a:buFont typeface="Wingdings" panose="05000000000000000000" pitchFamily="2" charset="2"/>
                  <a:buChar char="§"/>
                  <a:defRPr sz="2400">
                    <a:solidFill>
                      <a:schemeClr val="tx1"/>
                    </a:solidFill>
                    <a:latin typeface="Gill Sans MT" panose="020B0502020104020203" pitchFamily="34" charset="0"/>
                    <a:ea typeface="Arial" panose="020B0604020202020204" pitchFamily="34" charset="0"/>
                    <a:cs typeface="Arial" panose="020B0604020202020204" pitchFamily="34" charset="0"/>
                  </a:defRPr>
                </a:lvl2pPr>
                <a:lvl3pPr marL="1143000" indent="-228600">
                  <a:spcBef>
                    <a:spcPct val="20000"/>
                  </a:spcBef>
                  <a:buClr>
                    <a:srgbClr val="000090"/>
                  </a:buClr>
                  <a:buFont typeface="Wingdings" panose="05000000000000000000" pitchFamily="2" charset="2"/>
                  <a:buChar char="§"/>
                  <a:defRPr sz="2000">
                    <a:solidFill>
                      <a:schemeClr val="tx1"/>
                    </a:solidFill>
                    <a:latin typeface="Comic Sans MS" panose="030F0702030302020204" pitchFamily="66" charset="0"/>
                    <a:ea typeface="Arial" panose="020B0604020202020204" pitchFamily="34" charset="0"/>
                    <a:cs typeface="Arial" panose="020B0604020202020204" pitchFamily="34" charset="0"/>
                  </a:defRPr>
                </a:lvl3pPr>
                <a:lvl4pPr marL="1600200" indent="-228600">
                  <a:spcBef>
                    <a:spcPct val="20000"/>
                  </a:spcBef>
                  <a:buClr>
                    <a:srgbClr val="000090"/>
                  </a:buClr>
                  <a:buFont typeface="Wingdings" panose="05000000000000000000" pitchFamily="2" charset="2"/>
                  <a:buChar char="§"/>
                  <a:defRPr>
                    <a:solidFill>
                      <a:schemeClr val="tx1"/>
                    </a:solidFill>
                    <a:latin typeface="Comic Sans MS" panose="030F0702030302020204" pitchFamily="66" charset="0"/>
                    <a:ea typeface="Comic Sans MS" panose="030F0702030302020204" pitchFamily="66" charset="0"/>
                    <a:cs typeface="Arial" panose="020B0604020202020204" pitchFamily="34" charset="0"/>
                  </a:defRPr>
                </a:lvl4pPr>
                <a:lvl5pPr marL="2057400" indent="-228600">
                  <a:spcBef>
                    <a:spcPct val="20000"/>
                  </a:spcBef>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5pPr>
                <a:lvl6pPr marL="25146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6pPr>
                <a:lvl7pPr marL="29718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7pPr>
                <a:lvl8pPr marL="34290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8pPr>
                <a:lvl9pPr marL="3886200" indent="-228600" eaLnBrk="0" fontAlgn="base" hangingPunct="0">
                  <a:spcBef>
                    <a:spcPct val="20000"/>
                  </a:spcBef>
                  <a:spcAft>
                    <a:spcPct val="0"/>
                  </a:spcAft>
                  <a:buClr>
                    <a:srgbClr val="000090"/>
                  </a:buClr>
                  <a:buFont typeface="Wingdings" panose="05000000000000000000" pitchFamily="2" charset="2"/>
                  <a:buChar char="§"/>
                  <a:defRPr sz="1600">
                    <a:solidFill>
                      <a:schemeClr val="tx1"/>
                    </a:solidFill>
                    <a:latin typeface="Comic Sans MS" panose="030F0702030302020204" pitchFamily="66" charset="0"/>
                    <a:ea typeface="Comic Sans MS" panose="030F0702030302020204" pitchFamily="66" charset="0"/>
                    <a:cs typeface="Arial" panose="020B0604020202020204" pitchFamily="34" charset="0"/>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Arial" panose="020B0604020202020204" pitchFamily="34" charset="0"/>
                </a:endParaRPr>
              </a:p>
            </p:txBody>
          </p:sp>
          <p:grpSp>
            <p:nvGrpSpPr>
              <p:cNvPr id="584" name="Group 817">
                <a:extLst>
                  <a:ext uri="{FF2B5EF4-FFF2-40B4-BE49-F238E27FC236}">
                    <a16:creationId xmlns:a16="http://schemas.microsoft.com/office/drawing/2014/main" id="{D6E2B641-9D17-2347-9494-752FEC79FEF9}"/>
                  </a:ext>
                </a:extLst>
              </p:cNvPr>
              <p:cNvGrpSpPr>
                <a:grpSpLocks/>
              </p:cNvGrpSpPr>
              <p:nvPr/>
            </p:nvGrpSpPr>
            <p:grpSpPr bwMode="auto">
              <a:xfrm>
                <a:off x="9022376" y="3275911"/>
                <a:ext cx="615031" cy="694531"/>
                <a:chOff x="2920" y="1424"/>
                <a:chExt cx="326" cy="320"/>
              </a:xfrm>
            </p:grpSpPr>
            <p:sp>
              <p:nvSpPr>
                <p:cNvPr id="601" name="Oval 818">
                  <a:extLst>
                    <a:ext uri="{FF2B5EF4-FFF2-40B4-BE49-F238E27FC236}">
                      <a16:creationId xmlns:a16="http://schemas.microsoft.com/office/drawing/2014/main" id="{D7B3FADD-EEE2-3743-8F0A-E01E2C3F4256}"/>
                    </a:ext>
                  </a:extLst>
                </p:cNvPr>
                <p:cNvSpPr>
                  <a:spLocks noChangeArrowheads="1"/>
                </p:cNvSpPr>
                <p:nvPr/>
              </p:nvSpPr>
              <p:spPr bwMode="auto">
                <a:xfrm>
                  <a:off x="2920" y="1445"/>
                  <a:ext cx="326" cy="28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602" name="Group 819">
                  <a:extLst>
                    <a:ext uri="{FF2B5EF4-FFF2-40B4-BE49-F238E27FC236}">
                      <a16:creationId xmlns:a16="http://schemas.microsoft.com/office/drawing/2014/main" id="{8B3464A8-E853-A64B-9712-FC16795F7738}"/>
                    </a:ext>
                  </a:extLst>
                </p:cNvPr>
                <p:cNvGrpSpPr>
                  <a:grpSpLocks/>
                </p:cNvGrpSpPr>
                <p:nvPr/>
              </p:nvGrpSpPr>
              <p:grpSpPr bwMode="auto">
                <a:xfrm>
                  <a:off x="2949" y="1424"/>
                  <a:ext cx="265" cy="280"/>
                  <a:chOff x="2949" y="1424"/>
                  <a:chExt cx="265" cy="280"/>
                </a:xfrm>
              </p:grpSpPr>
              <p:sp>
                <p:nvSpPr>
                  <p:cNvPr id="604" name="Oval 820">
                    <a:extLst>
                      <a:ext uri="{FF2B5EF4-FFF2-40B4-BE49-F238E27FC236}">
                        <a16:creationId xmlns:a16="http://schemas.microsoft.com/office/drawing/2014/main" id="{F6774F0C-90C9-204B-B18E-4E9469E21E8E}"/>
                      </a:ext>
                    </a:extLst>
                  </p:cNvPr>
                  <p:cNvSpPr>
                    <a:spLocks noChangeArrowheads="1"/>
                  </p:cNvSpPr>
                  <p:nvPr/>
                </p:nvSpPr>
                <p:spPr bwMode="auto">
                  <a:xfrm>
                    <a:off x="3030" y="1545"/>
                    <a:ext cx="107" cy="92"/>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5" name="Oval 821">
                    <a:extLst>
                      <a:ext uri="{FF2B5EF4-FFF2-40B4-BE49-F238E27FC236}">
                        <a16:creationId xmlns:a16="http://schemas.microsoft.com/office/drawing/2014/main" id="{075DBCC1-6C56-F64C-AC66-773FFA666EB5}"/>
                      </a:ext>
                    </a:extLst>
                  </p:cNvPr>
                  <p:cNvSpPr>
                    <a:spLocks noChangeArrowheads="1"/>
                  </p:cNvSpPr>
                  <p:nvPr/>
                </p:nvSpPr>
                <p:spPr bwMode="auto">
                  <a:xfrm>
                    <a:off x="3006" y="1525"/>
                    <a:ext cx="154" cy="131"/>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6" name="Oval 822">
                    <a:extLst>
                      <a:ext uri="{FF2B5EF4-FFF2-40B4-BE49-F238E27FC236}">
                        <a16:creationId xmlns:a16="http://schemas.microsoft.com/office/drawing/2014/main" id="{2688E6EC-A9AC-8542-9ABA-5D70150C8E59}"/>
                      </a:ext>
                    </a:extLst>
                  </p:cNvPr>
                  <p:cNvSpPr>
                    <a:spLocks noChangeArrowheads="1"/>
                  </p:cNvSpPr>
                  <p:nvPr/>
                </p:nvSpPr>
                <p:spPr bwMode="auto">
                  <a:xfrm>
                    <a:off x="2983" y="1501"/>
                    <a:ext cx="203" cy="179"/>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7" name="Oval 823">
                    <a:extLst>
                      <a:ext uri="{FF2B5EF4-FFF2-40B4-BE49-F238E27FC236}">
                        <a16:creationId xmlns:a16="http://schemas.microsoft.com/office/drawing/2014/main" id="{C2CA4C50-60D7-1242-AF37-D86F543CEF0A}"/>
                      </a:ext>
                    </a:extLst>
                  </p:cNvPr>
                  <p:cNvSpPr>
                    <a:spLocks noChangeArrowheads="1"/>
                  </p:cNvSpPr>
                  <p:nvPr/>
                </p:nvSpPr>
                <p:spPr bwMode="auto">
                  <a:xfrm>
                    <a:off x="2949" y="1476"/>
                    <a:ext cx="265" cy="228"/>
                  </a:xfrm>
                  <a:prstGeom prst="ellipse">
                    <a:avLst/>
                  </a:prstGeom>
                  <a:noFill/>
                  <a:ln w="19050">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8" name="Freeform 824">
                    <a:extLst>
                      <a:ext uri="{FF2B5EF4-FFF2-40B4-BE49-F238E27FC236}">
                        <a16:creationId xmlns:a16="http://schemas.microsoft.com/office/drawing/2014/main" id="{A8DDFFF3-CE51-9B42-9E5F-D541D5414B87}"/>
                      </a:ext>
                    </a:extLst>
                  </p:cNvPr>
                  <p:cNvSpPr>
                    <a:spLocks/>
                  </p:cNvSpPr>
                  <p:nvPr/>
                </p:nvSpPr>
                <p:spPr bwMode="auto">
                  <a:xfrm flipV="1">
                    <a:off x="2987" y="1424"/>
                    <a:ext cx="205" cy="143"/>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a:noFill/>
                  </a:ln>
                  <a:effectLst/>
                  <a:extLst>
                    <a:ext uri="{91240B29-F687-4f45-9708-019B960494DF}">
                      <a14:hiddenLine xmlns:a14="http://schemas.microsoft.com/office/drawing/2010/main" xmlns="" w="19050" cmpd="sng">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03" name="Freeform 825">
                  <a:extLst>
                    <a:ext uri="{FF2B5EF4-FFF2-40B4-BE49-F238E27FC236}">
                      <a16:creationId xmlns:a16="http://schemas.microsoft.com/office/drawing/2014/main" id="{1259158D-5FC5-2E48-AA91-E37CD0405D1D}"/>
                    </a:ext>
                  </a:extLst>
                </p:cNvPr>
                <p:cNvSpPr>
                  <a:spLocks/>
                </p:cNvSpPr>
                <p:nvPr/>
              </p:nvSpPr>
              <p:spPr bwMode="auto">
                <a:xfrm>
                  <a:off x="2995" y="1615"/>
                  <a:ext cx="178" cy="129"/>
                </a:xfrm>
                <a:custGeom>
                  <a:avLst/>
                  <a:gdLst>
                    <a:gd name="T0" fmla="*/ 0 w 1180"/>
                    <a:gd name="T1" fmla="*/ 0 h 956"/>
                    <a:gd name="T2" fmla="*/ 0 w 1180"/>
                    <a:gd name="T3" fmla="*/ 0 h 956"/>
                    <a:gd name="T4" fmla="*/ 0 w 1180"/>
                    <a:gd name="T5" fmla="*/ 0 h 956"/>
                    <a:gd name="T6" fmla="*/ 0 w 1180"/>
                    <a:gd name="T7" fmla="*/ 0 h 956"/>
                    <a:gd name="T8" fmla="*/ 0 w 1180"/>
                    <a:gd name="T9" fmla="*/ 0 h 956"/>
                    <a:gd name="T10" fmla="*/ 0 w 1180"/>
                    <a:gd name="T11" fmla="*/ 0 h 956"/>
                    <a:gd name="T12" fmla="*/ 0 w 1180"/>
                    <a:gd name="T13" fmla="*/ 0 h 956"/>
                    <a:gd name="T14" fmla="*/ 0 w 1180"/>
                    <a:gd name="T15" fmla="*/ 0 h 956"/>
                    <a:gd name="T16" fmla="*/ 0 w 1180"/>
                    <a:gd name="T17" fmla="*/ 0 h 956"/>
                    <a:gd name="T18" fmla="*/ 0 w 1180"/>
                    <a:gd name="T19" fmla="*/ 0 h 9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180" h="956">
                      <a:moveTo>
                        <a:pt x="499" y="7"/>
                      </a:moveTo>
                      <a:lnTo>
                        <a:pt x="0" y="780"/>
                      </a:lnTo>
                      <a:lnTo>
                        <a:pt x="134" y="885"/>
                      </a:lnTo>
                      <a:lnTo>
                        <a:pt x="366" y="920"/>
                      </a:lnTo>
                      <a:lnTo>
                        <a:pt x="534" y="956"/>
                      </a:lnTo>
                      <a:lnTo>
                        <a:pt x="829" y="949"/>
                      </a:lnTo>
                      <a:lnTo>
                        <a:pt x="1096" y="850"/>
                      </a:lnTo>
                      <a:lnTo>
                        <a:pt x="1180" y="801"/>
                      </a:lnTo>
                      <a:lnTo>
                        <a:pt x="668" y="0"/>
                      </a:lnTo>
                      <a:lnTo>
                        <a:pt x="499" y="7"/>
                      </a:lnTo>
                      <a:close/>
                    </a:path>
                  </a:pathLst>
                </a:custGeom>
                <a:solidFill>
                  <a:schemeClr val="bg1"/>
                </a:solidFill>
                <a:ln w="19050" cmpd="sng">
                  <a:noFill/>
                  <a:round/>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85" name="Group 783">
                <a:extLst>
                  <a:ext uri="{FF2B5EF4-FFF2-40B4-BE49-F238E27FC236}">
                    <a16:creationId xmlns:a16="http://schemas.microsoft.com/office/drawing/2014/main" id="{A5401281-C010-FA40-ACD7-EDAB7C8101A2}"/>
                  </a:ext>
                </a:extLst>
              </p:cNvPr>
              <p:cNvGrpSpPr>
                <a:grpSpLocks/>
              </p:cNvGrpSpPr>
              <p:nvPr/>
            </p:nvGrpSpPr>
            <p:grpSpPr bwMode="auto">
              <a:xfrm>
                <a:off x="9122147" y="3619387"/>
                <a:ext cx="432400" cy="952614"/>
                <a:chOff x="3130" y="3288"/>
                <a:chExt cx="410" cy="742"/>
              </a:xfrm>
            </p:grpSpPr>
            <p:sp>
              <p:nvSpPr>
                <p:cNvPr id="586" name="Line 270">
                  <a:extLst>
                    <a:ext uri="{FF2B5EF4-FFF2-40B4-BE49-F238E27FC236}">
                      <a16:creationId xmlns:a16="http://schemas.microsoft.com/office/drawing/2014/main" id="{0CF128C2-09AA-7048-BF4A-CAD7299FDADA}"/>
                    </a:ext>
                  </a:extLst>
                </p:cNvPr>
                <p:cNvSpPr>
                  <a:spLocks noChangeShapeType="1"/>
                </p:cNvSpPr>
                <p:nvPr/>
              </p:nvSpPr>
              <p:spPr bwMode="auto">
                <a:xfrm flipH="1">
                  <a:off x="3130" y="3288"/>
                  <a:ext cx="205" cy="6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7" name="Line 271">
                  <a:extLst>
                    <a:ext uri="{FF2B5EF4-FFF2-40B4-BE49-F238E27FC236}">
                      <a16:creationId xmlns:a16="http://schemas.microsoft.com/office/drawing/2014/main" id="{353BD8ED-04F8-604B-9852-A4031B864CAB}"/>
                    </a:ext>
                  </a:extLst>
                </p:cNvPr>
                <p:cNvSpPr>
                  <a:spLocks noChangeShapeType="1"/>
                </p:cNvSpPr>
                <p:nvPr/>
              </p:nvSpPr>
              <p:spPr bwMode="auto">
                <a:xfrm>
                  <a:off x="3335" y="3288"/>
                  <a:ext cx="205" cy="6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8" name="Line 272">
                  <a:extLst>
                    <a:ext uri="{FF2B5EF4-FFF2-40B4-BE49-F238E27FC236}">
                      <a16:creationId xmlns:a16="http://schemas.microsoft.com/office/drawing/2014/main" id="{9BE7E3A0-CCBA-0B4D-8E2B-0A951A511788}"/>
                    </a:ext>
                  </a:extLst>
                </p:cNvPr>
                <p:cNvSpPr>
                  <a:spLocks noChangeShapeType="1"/>
                </p:cNvSpPr>
                <p:nvPr/>
              </p:nvSpPr>
              <p:spPr bwMode="auto">
                <a:xfrm>
                  <a:off x="3130"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9" name="Line 273">
                  <a:extLst>
                    <a:ext uri="{FF2B5EF4-FFF2-40B4-BE49-F238E27FC236}">
                      <a16:creationId xmlns:a16="http://schemas.microsoft.com/office/drawing/2014/main" id="{86C9D0F3-E069-8A49-A72E-CF4AF5BB18F5}"/>
                    </a:ext>
                  </a:extLst>
                </p:cNvPr>
                <p:cNvSpPr>
                  <a:spLocks noChangeShapeType="1"/>
                </p:cNvSpPr>
                <p:nvPr/>
              </p:nvSpPr>
              <p:spPr bwMode="auto">
                <a:xfrm flipH="1">
                  <a:off x="3335" y="3957"/>
                  <a:ext cx="205" cy="73"/>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0" name="Line 274">
                  <a:extLst>
                    <a:ext uri="{FF2B5EF4-FFF2-40B4-BE49-F238E27FC236}">
                      <a16:creationId xmlns:a16="http://schemas.microsoft.com/office/drawing/2014/main" id="{D649354C-9195-7F49-BB05-EE2A053B5807}"/>
                    </a:ext>
                  </a:extLst>
                </p:cNvPr>
                <p:cNvSpPr>
                  <a:spLocks noChangeShapeType="1"/>
                </p:cNvSpPr>
                <p:nvPr/>
              </p:nvSpPr>
              <p:spPr bwMode="auto">
                <a:xfrm>
                  <a:off x="3335" y="3303"/>
                  <a:ext cx="0" cy="7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1" name="Line 275">
                  <a:extLst>
                    <a:ext uri="{FF2B5EF4-FFF2-40B4-BE49-F238E27FC236}">
                      <a16:creationId xmlns:a16="http://schemas.microsoft.com/office/drawing/2014/main" id="{7EBCC3C8-43FB-D746-AC83-38FDE50FFA1D}"/>
                    </a:ext>
                  </a:extLst>
                </p:cNvPr>
                <p:cNvSpPr>
                  <a:spLocks noChangeShapeType="1"/>
                </p:cNvSpPr>
                <p:nvPr/>
              </p:nvSpPr>
              <p:spPr bwMode="auto">
                <a:xfrm flipV="1">
                  <a:off x="3130" y="3888"/>
                  <a:ext cx="205" cy="7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2" name="Line 276">
                  <a:extLst>
                    <a:ext uri="{FF2B5EF4-FFF2-40B4-BE49-F238E27FC236}">
                      <a16:creationId xmlns:a16="http://schemas.microsoft.com/office/drawing/2014/main" id="{72689539-26BE-064E-9437-B9456BEE7780}"/>
                    </a:ext>
                  </a:extLst>
                </p:cNvPr>
                <p:cNvSpPr>
                  <a:spLocks noChangeShapeType="1"/>
                </p:cNvSpPr>
                <p:nvPr/>
              </p:nvSpPr>
              <p:spPr bwMode="auto">
                <a:xfrm flipH="1" flipV="1">
                  <a:off x="3335" y="3888"/>
                  <a:ext cx="205" cy="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3" name="Line 277">
                  <a:extLst>
                    <a:ext uri="{FF2B5EF4-FFF2-40B4-BE49-F238E27FC236}">
                      <a16:creationId xmlns:a16="http://schemas.microsoft.com/office/drawing/2014/main" id="{EA7F379A-F606-D84A-B561-3DA5257E316A}"/>
                    </a:ext>
                  </a:extLst>
                </p:cNvPr>
                <p:cNvSpPr>
                  <a:spLocks noChangeShapeType="1"/>
                </p:cNvSpPr>
                <p:nvPr/>
              </p:nvSpPr>
              <p:spPr bwMode="auto">
                <a:xfrm>
                  <a:off x="3217" y="3668"/>
                  <a:ext cx="118"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4" name="Line 278">
                  <a:extLst>
                    <a:ext uri="{FF2B5EF4-FFF2-40B4-BE49-F238E27FC236}">
                      <a16:creationId xmlns:a16="http://schemas.microsoft.com/office/drawing/2014/main" id="{AD0E3F60-40A4-E249-9B7A-3F4C5CB08DE8}"/>
                    </a:ext>
                  </a:extLst>
                </p:cNvPr>
                <p:cNvSpPr>
                  <a:spLocks noChangeShapeType="1"/>
                </p:cNvSpPr>
                <p:nvPr/>
              </p:nvSpPr>
              <p:spPr bwMode="auto">
                <a:xfrm flipV="1">
                  <a:off x="3335" y="3668"/>
                  <a:ext cx="124" cy="5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5" name="Line 279">
                  <a:extLst>
                    <a:ext uri="{FF2B5EF4-FFF2-40B4-BE49-F238E27FC236}">
                      <a16:creationId xmlns:a16="http://schemas.microsoft.com/office/drawing/2014/main" id="{3A20EB55-5F53-8D4A-B15F-D4BDF5B95713}"/>
                    </a:ext>
                  </a:extLst>
                </p:cNvPr>
                <p:cNvSpPr>
                  <a:spLocks noChangeShapeType="1"/>
                </p:cNvSpPr>
                <p:nvPr/>
              </p:nvSpPr>
              <p:spPr bwMode="auto">
                <a:xfrm>
                  <a:off x="3178" y="3766"/>
                  <a:ext cx="152" cy="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6" name="Line 280">
                  <a:extLst>
                    <a:ext uri="{FF2B5EF4-FFF2-40B4-BE49-F238E27FC236}">
                      <a16:creationId xmlns:a16="http://schemas.microsoft.com/office/drawing/2014/main" id="{09B1AE77-ABC6-A543-9BD3-1B79AEE5485D}"/>
                    </a:ext>
                  </a:extLst>
                </p:cNvPr>
                <p:cNvSpPr>
                  <a:spLocks noChangeShapeType="1"/>
                </p:cNvSpPr>
                <p:nvPr/>
              </p:nvSpPr>
              <p:spPr bwMode="auto">
                <a:xfrm flipV="1">
                  <a:off x="3335" y="3781"/>
                  <a:ext cx="153" cy="6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7" name="Line 281">
                  <a:extLst>
                    <a:ext uri="{FF2B5EF4-FFF2-40B4-BE49-F238E27FC236}">
                      <a16:creationId xmlns:a16="http://schemas.microsoft.com/office/drawing/2014/main" id="{C9E2F43C-BF37-C043-9B9F-9B871CC21255}"/>
                    </a:ext>
                  </a:extLst>
                </p:cNvPr>
                <p:cNvSpPr>
                  <a:spLocks noChangeShapeType="1"/>
                </p:cNvSpPr>
                <p:nvPr/>
              </p:nvSpPr>
              <p:spPr bwMode="auto">
                <a:xfrm flipV="1">
                  <a:off x="3335" y="3567"/>
                  <a:ext cx="78" cy="2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8" name="Line 282">
                  <a:extLst>
                    <a:ext uri="{FF2B5EF4-FFF2-40B4-BE49-F238E27FC236}">
                      <a16:creationId xmlns:a16="http://schemas.microsoft.com/office/drawing/2014/main" id="{5E154FF5-2885-3B45-AA84-B8A439A0494E}"/>
                    </a:ext>
                  </a:extLst>
                </p:cNvPr>
                <p:cNvSpPr>
                  <a:spLocks noChangeShapeType="1"/>
                </p:cNvSpPr>
                <p:nvPr/>
              </p:nvSpPr>
              <p:spPr bwMode="auto">
                <a:xfrm flipV="1">
                  <a:off x="3335" y="3428"/>
                  <a:ext cx="49" cy="2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9" name="Line 283">
                  <a:extLst>
                    <a:ext uri="{FF2B5EF4-FFF2-40B4-BE49-F238E27FC236}">
                      <a16:creationId xmlns:a16="http://schemas.microsoft.com/office/drawing/2014/main" id="{F5561895-586A-9C4D-B794-5F38CF92B592}"/>
                    </a:ext>
                  </a:extLst>
                </p:cNvPr>
                <p:cNvSpPr>
                  <a:spLocks noChangeShapeType="1"/>
                </p:cNvSpPr>
                <p:nvPr/>
              </p:nvSpPr>
              <p:spPr bwMode="auto">
                <a:xfrm>
                  <a:off x="3247" y="3558"/>
                  <a:ext cx="9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0" name="Line 284">
                  <a:extLst>
                    <a:ext uri="{FF2B5EF4-FFF2-40B4-BE49-F238E27FC236}">
                      <a16:creationId xmlns:a16="http://schemas.microsoft.com/office/drawing/2014/main" id="{530EB7CE-EDFC-7A4B-8A20-743CB2980406}"/>
                    </a:ext>
                  </a:extLst>
                </p:cNvPr>
                <p:cNvSpPr>
                  <a:spLocks noChangeShapeType="1"/>
                </p:cNvSpPr>
                <p:nvPr/>
              </p:nvSpPr>
              <p:spPr bwMode="auto">
                <a:xfrm>
                  <a:off x="3289" y="3422"/>
                  <a:ext cx="55" cy="36"/>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2" name="Group 261">
              <a:extLst>
                <a:ext uri="{FF2B5EF4-FFF2-40B4-BE49-F238E27FC236}">
                  <a16:creationId xmlns:a16="http://schemas.microsoft.com/office/drawing/2014/main" id="{A75D495D-C255-814F-AC70-A857D9CADE9E}"/>
                </a:ext>
              </a:extLst>
            </p:cNvPr>
            <p:cNvGrpSpPr/>
            <p:nvPr/>
          </p:nvGrpSpPr>
          <p:grpSpPr>
            <a:xfrm>
              <a:off x="8405402" y="3099042"/>
              <a:ext cx="527285" cy="593983"/>
              <a:chOff x="8328836" y="2202873"/>
              <a:chExt cx="527285" cy="593983"/>
            </a:xfrm>
          </p:grpSpPr>
          <p:pic>
            <p:nvPicPr>
              <p:cNvPr id="575" name="Picture 653" descr="iphone_stylized_small">
                <a:extLst>
                  <a:ext uri="{FF2B5EF4-FFF2-40B4-BE49-F238E27FC236}">
                    <a16:creationId xmlns:a16="http://schemas.microsoft.com/office/drawing/2014/main" id="{26EE1846-03D3-3F42-8334-610B30AB2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66432" y="2271663"/>
                <a:ext cx="180509" cy="52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76" name="Group 850">
                <a:extLst>
                  <a:ext uri="{FF2B5EF4-FFF2-40B4-BE49-F238E27FC236}">
                    <a16:creationId xmlns:a16="http://schemas.microsoft.com/office/drawing/2014/main" id="{866E8245-505E-3D4A-BEA8-C37EF27B338B}"/>
                  </a:ext>
                </a:extLst>
              </p:cNvPr>
              <p:cNvGrpSpPr>
                <a:grpSpLocks/>
              </p:cNvGrpSpPr>
              <p:nvPr/>
            </p:nvGrpSpPr>
            <p:grpSpPr bwMode="auto">
              <a:xfrm>
                <a:off x="8328836" y="2202873"/>
                <a:ext cx="527285" cy="118466"/>
                <a:chOff x="2199" y="955"/>
                <a:chExt cx="2547" cy="506"/>
              </a:xfrm>
            </p:grpSpPr>
            <p:sp>
              <p:nvSpPr>
                <p:cNvPr id="577" name="Freeform 851">
                  <a:extLst>
                    <a:ext uri="{FF2B5EF4-FFF2-40B4-BE49-F238E27FC236}">
                      <a16:creationId xmlns:a16="http://schemas.microsoft.com/office/drawing/2014/main" id="{43658B60-BEC0-2940-B4D2-1C6DF40A234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8" name="Freeform 852">
                  <a:extLst>
                    <a:ext uri="{FF2B5EF4-FFF2-40B4-BE49-F238E27FC236}">
                      <a16:creationId xmlns:a16="http://schemas.microsoft.com/office/drawing/2014/main" id="{57F7CCE4-09AA-0F4A-97AC-1F000557143E}"/>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9" name="Freeform 853">
                  <a:extLst>
                    <a:ext uri="{FF2B5EF4-FFF2-40B4-BE49-F238E27FC236}">
                      <a16:creationId xmlns:a16="http://schemas.microsoft.com/office/drawing/2014/main" id="{08300E6E-FB45-764B-92BB-C176A3322E60}"/>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0" name="Freeform 854">
                  <a:extLst>
                    <a:ext uri="{FF2B5EF4-FFF2-40B4-BE49-F238E27FC236}">
                      <a16:creationId xmlns:a16="http://schemas.microsoft.com/office/drawing/2014/main" id="{48F0C5EB-B463-1941-A973-B8AF6D57BF3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1" name="Freeform 855">
                  <a:extLst>
                    <a:ext uri="{FF2B5EF4-FFF2-40B4-BE49-F238E27FC236}">
                      <a16:creationId xmlns:a16="http://schemas.microsoft.com/office/drawing/2014/main" id="{D46B24E5-B89E-144F-BA23-B0F52882123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2" name="Freeform 856">
                  <a:extLst>
                    <a:ext uri="{FF2B5EF4-FFF2-40B4-BE49-F238E27FC236}">
                      <a16:creationId xmlns:a16="http://schemas.microsoft.com/office/drawing/2014/main" id="{4E35544A-3DDA-974E-9C4C-694B4E35FCE2}"/>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3" name="Group 262">
              <a:extLst>
                <a:ext uri="{FF2B5EF4-FFF2-40B4-BE49-F238E27FC236}">
                  <a16:creationId xmlns:a16="http://schemas.microsoft.com/office/drawing/2014/main" id="{32C545ED-43BF-7B4E-8160-E564ACA96044}"/>
                </a:ext>
              </a:extLst>
            </p:cNvPr>
            <p:cNvGrpSpPr/>
            <p:nvPr/>
          </p:nvGrpSpPr>
          <p:grpSpPr>
            <a:xfrm>
              <a:off x="7856376" y="3838205"/>
              <a:ext cx="1062340" cy="341909"/>
              <a:chOff x="9561515" y="2748013"/>
              <a:chExt cx="1120341" cy="347863"/>
            </a:xfrm>
          </p:grpSpPr>
          <p:pic>
            <p:nvPicPr>
              <p:cNvPr id="566" name="Picture 603" descr="car_icon_small">
                <a:extLst>
                  <a:ext uri="{FF2B5EF4-FFF2-40B4-BE49-F238E27FC236}">
                    <a16:creationId xmlns:a16="http://schemas.microsoft.com/office/drawing/2014/main" id="{9069160E-81B3-814E-BC7A-543EA448AC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61515" y="2826814"/>
                <a:ext cx="1120341" cy="26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67" name="Group 850">
                <a:extLst>
                  <a:ext uri="{FF2B5EF4-FFF2-40B4-BE49-F238E27FC236}">
                    <a16:creationId xmlns:a16="http://schemas.microsoft.com/office/drawing/2014/main" id="{FDD85375-764E-1A4D-AAC3-B4572E6A466E}"/>
                  </a:ext>
                </a:extLst>
              </p:cNvPr>
              <p:cNvGrpSpPr>
                <a:grpSpLocks/>
              </p:cNvGrpSpPr>
              <p:nvPr/>
            </p:nvGrpSpPr>
            <p:grpSpPr bwMode="auto">
              <a:xfrm>
                <a:off x="9788587" y="2748013"/>
                <a:ext cx="527285" cy="118466"/>
                <a:chOff x="2199" y="955"/>
                <a:chExt cx="2547" cy="506"/>
              </a:xfrm>
            </p:grpSpPr>
            <p:sp>
              <p:nvSpPr>
                <p:cNvPr id="569" name="Freeform 851">
                  <a:extLst>
                    <a:ext uri="{FF2B5EF4-FFF2-40B4-BE49-F238E27FC236}">
                      <a16:creationId xmlns:a16="http://schemas.microsoft.com/office/drawing/2014/main" id="{A627EE87-50B4-EA4B-9EAF-9300F60936E6}"/>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0" name="Freeform 852">
                  <a:extLst>
                    <a:ext uri="{FF2B5EF4-FFF2-40B4-BE49-F238E27FC236}">
                      <a16:creationId xmlns:a16="http://schemas.microsoft.com/office/drawing/2014/main" id="{E110E52C-6DC7-D449-86DF-2909C92828FD}"/>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1" name="Freeform 853">
                  <a:extLst>
                    <a:ext uri="{FF2B5EF4-FFF2-40B4-BE49-F238E27FC236}">
                      <a16:creationId xmlns:a16="http://schemas.microsoft.com/office/drawing/2014/main" id="{1CBD7BA2-89D1-8D42-9BFD-5738BAD3AE1D}"/>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2" name="Freeform 854">
                  <a:extLst>
                    <a:ext uri="{FF2B5EF4-FFF2-40B4-BE49-F238E27FC236}">
                      <a16:creationId xmlns:a16="http://schemas.microsoft.com/office/drawing/2014/main" id="{73CEC12A-17BA-9F45-B7BF-12FFD0853639}"/>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3" name="Freeform 855">
                  <a:extLst>
                    <a:ext uri="{FF2B5EF4-FFF2-40B4-BE49-F238E27FC236}">
                      <a16:creationId xmlns:a16="http://schemas.microsoft.com/office/drawing/2014/main" id="{DCD2F1BD-FE5C-AA4E-9F72-36A5532E2EC8}"/>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4" name="Freeform 856">
                  <a:extLst>
                    <a:ext uri="{FF2B5EF4-FFF2-40B4-BE49-F238E27FC236}">
                      <a16:creationId xmlns:a16="http://schemas.microsoft.com/office/drawing/2014/main" id="{447254F4-B1F8-FF42-A10D-AD0109927774}"/>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68" name="Straight Connector 567">
                <a:extLst>
                  <a:ext uri="{FF2B5EF4-FFF2-40B4-BE49-F238E27FC236}">
                    <a16:creationId xmlns:a16="http://schemas.microsoft.com/office/drawing/2014/main" id="{A5FA3456-E7C2-5346-90DA-566DF6B7CE52}"/>
                  </a:ext>
                </a:extLst>
              </p:cNvPr>
              <p:cNvCxnSpPr/>
              <p:nvPr/>
            </p:nvCxnSpPr>
            <p:spPr>
              <a:xfrm>
                <a:off x="10032156" y="2798664"/>
                <a:ext cx="31623" cy="136898"/>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4" name="Group 263">
              <a:extLst>
                <a:ext uri="{FF2B5EF4-FFF2-40B4-BE49-F238E27FC236}">
                  <a16:creationId xmlns:a16="http://schemas.microsoft.com/office/drawing/2014/main" id="{DE6D2425-80FB-B94E-B01C-00CDE34C0ABE}"/>
                </a:ext>
              </a:extLst>
            </p:cNvPr>
            <p:cNvGrpSpPr/>
            <p:nvPr/>
          </p:nvGrpSpPr>
          <p:grpSpPr>
            <a:xfrm>
              <a:off x="9731765" y="3463179"/>
              <a:ext cx="502369" cy="512348"/>
              <a:chOff x="7341491" y="2307905"/>
              <a:chExt cx="509280" cy="439573"/>
            </a:xfrm>
          </p:grpSpPr>
          <p:grpSp>
            <p:nvGrpSpPr>
              <p:cNvPr id="535" name="Group 534">
                <a:extLst>
                  <a:ext uri="{FF2B5EF4-FFF2-40B4-BE49-F238E27FC236}">
                    <a16:creationId xmlns:a16="http://schemas.microsoft.com/office/drawing/2014/main" id="{62E2EB96-BBDF-1B42-BD81-8F2EA9EEB029}"/>
                  </a:ext>
                </a:extLst>
              </p:cNvPr>
              <p:cNvGrpSpPr/>
              <p:nvPr/>
            </p:nvGrpSpPr>
            <p:grpSpPr>
              <a:xfrm>
                <a:off x="7341491" y="2426725"/>
                <a:ext cx="509280" cy="320753"/>
                <a:chOff x="7458407" y="2414528"/>
                <a:chExt cx="509280" cy="320753"/>
              </a:xfrm>
            </p:grpSpPr>
            <p:pic>
              <p:nvPicPr>
                <p:cNvPr id="544" name="Picture 1018" descr="laptop_keyboard">
                  <a:extLst>
                    <a:ext uri="{FF2B5EF4-FFF2-40B4-BE49-F238E27FC236}">
                      <a16:creationId xmlns:a16="http://schemas.microsoft.com/office/drawing/2014/main" id="{B26BC03B-36B5-C240-9509-5FC2687DAF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5" name="Freeform 1019">
                  <a:extLst>
                    <a:ext uri="{FF2B5EF4-FFF2-40B4-BE49-F238E27FC236}">
                      <a16:creationId xmlns:a16="http://schemas.microsoft.com/office/drawing/2014/main" id="{7184219E-4513-AD47-A6B5-6C820B45E6F4}"/>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546" name="Picture 1020" descr="screen">
                  <a:extLst>
                    <a:ext uri="{FF2B5EF4-FFF2-40B4-BE49-F238E27FC236}">
                      <a16:creationId xmlns:a16="http://schemas.microsoft.com/office/drawing/2014/main" id="{7C9A828A-3FA8-DA44-B0BB-660CED5B6C5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7" name="Freeform 1021">
                  <a:extLst>
                    <a:ext uri="{FF2B5EF4-FFF2-40B4-BE49-F238E27FC236}">
                      <a16:creationId xmlns:a16="http://schemas.microsoft.com/office/drawing/2014/main" id="{360E1912-E990-EF4A-A168-97D62A042CC7}"/>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8" name="Freeform 1022">
                  <a:extLst>
                    <a:ext uri="{FF2B5EF4-FFF2-40B4-BE49-F238E27FC236}">
                      <a16:creationId xmlns:a16="http://schemas.microsoft.com/office/drawing/2014/main" id="{AB2F9DCB-7D0E-CF4F-B534-CD48B0FF5888}"/>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9" name="Freeform 1023">
                  <a:extLst>
                    <a:ext uri="{FF2B5EF4-FFF2-40B4-BE49-F238E27FC236}">
                      <a16:creationId xmlns:a16="http://schemas.microsoft.com/office/drawing/2014/main" id="{D2275662-6913-B342-8D4F-B54B1FD732B1}"/>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0" name="Freeform 1024">
                  <a:extLst>
                    <a:ext uri="{FF2B5EF4-FFF2-40B4-BE49-F238E27FC236}">
                      <a16:creationId xmlns:a16="http://schemas.microsoft.com/office/drawing/2014/main" id="{624D1F43-BEC1-0B42-B4B4-9C8B31E78295}"/>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1" name="Freeform 1025">
                  <a:extLst>
                    <a:ext uri="{FF2B5EF4-FFF2-40B4-BE49-F238E27FC236}">
                      <a16:creationId xmlns:a16="http://schemas.microsoft.com/office/drawing/2014/main" id="{4D03BFA9-5625-7048-80AD-E11761123C3A}"/>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2" name="Freeform 1026">
                  <a:extLst>
                    <a:ext uri="{FF2B5EF4-FFF2-40B4-BE49-F238E27FC236}">
                      <a16:creationId xmlns:a16="http://schemas.microsoft.com/office/drawing/2014/main" id="{CBA0000F-3C26-4F47-ADF0-3A42BEB73824}"/>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53" name="Group 1027">
                  <a:extLst>
                    <a:ext uri="{FF2B5EF4-FFF2-40B4-BE49-F238E27FC236}">
                      <a16:creationId xmlns:a16="http://schemas.microsoft.com/office/drawing/2014/main" id="{B7A6EF01-4E6C-7747-9568-00D99B7B7EE9}"/>
                    </a:ext>
                  </a:extLst>
                </p:cNvPr>
                <p:cNvGrpSpPr>
                  <a:grpSpLocks/>
                </p:cNvGrpSpPr>
                <p:nvPr/>
              </p:nvGrpSpPr>
              <p:grpSpPr bwMode="auto">
                <a:xfrm>
                  <a:off x="7594735" y="2642220"/>
                  <a:ext cx="98740" cy="36846"/>
                  <a:chOff x="1740" y="2642"/>
                  <a:chExt cx="752" cy="327"/>
                </a:xfrm>
              </p:grpSpPr>
              <p:sp>
                <p:nvSpPr>
                  <p:cNvPr id="560" name="Freeform 1028">
                    <a:extLst>
                      <a:ext uri="{FF2B5EF4-FFF2-40B4-BE49-F238E27FC236}">
                        <a16:creationId xmlns:a16="http://schemas.microsoft.com/office/drawing/2014/main" id="{3B534C3F-FFD2-AF49-A1B8-E3812FAAA7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1" name="Freeform 1029">
                    <a:extLst>
                      <a:ext uri="{FF2B5EF4-FFF2-40B4-BE49-F238E27FC236}">
                        <a16:creationId xmlns:a16="http://schemas.microsoft.com/office/drawing/2014/main" id="{9E7AA977-F639-2A46-8045-57318488DCE5}"/>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2" name="Freeform 1030">
                    <a:extLst>
                      <a:ext uri="{FF2B5EF4-FFF2-40B4-BE49-F238E27FC236}">
                        <a16:creationId xmlns:a16="http://schemas.microsoft.com/office/drawing/2014/main" id="{31170FBC-FBB9-9247-A3E8-2C725CFE0A2A}"/>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3" name="Freeform 1031">
                    <a:extLst>
                      <a:ext uri="{FF2B5EF4-FFF2-40B4-BE49-F238E27FC236}">
                        <a16:creationId xmlns:a16="http://schemas.microsoft.com/office/drawing/2014/main" id="{F2F08FC2-75AB-2044-AF2A-8DBF41C8914C}"/>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4" name="Freeform 1032">
                    <a:extLst>
                      <a:ext uri="{FF2B5EF4-FFF2-40B4-BE49-F238E27FC236}">
                        <a16:creationId xmlns:a16="http://schemas.microsoft.com/office/drawing/2014/main" id="{8A6DE604-E047-5745-BA1E-D445993F7357}"/>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5" name="Freeform 1033">
                    <a:extLst>
                      <a:ext uri="{FF2B5EF4-FFF2-40B4-BE49-F238E27FC236}">
                        <a16:creationId xmlns:a16="http://schemas.microsoft.com/office/drawing/2014/main" id="{9EC5A2BD-8AB7-CD4E-A1C6-691DC9E0B1BD}"/>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54" name="Freeform 1034">
                  <a:extLst>
                    <a:ext uri="{FF2B5EF4-FFF2-40B4-BE49-F238E27FC236}">
                      <a16:creationId xmlns:a16="http://schemas.microsoft.com/office/drawing/2014/main" id="{EDD0CD04-14F2-E64D-ADFB-1F9D962A8E7F}"/>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5" name="Freeform 1035">
                  <a:extLst>
                    <a:ext uri="{FF2B5EF4-FFF2-40B4-BE49-F238E27FC236}">
                      <a16:creationId xmlns:a16="http://schemas.microsoft.com/office/drawing/2014/main" id="{344BEA7E-1D99-474C-BA43-D36AFF0778B0}"/>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6" name="Freeform 1036">
                  <a:extLst>
                    <a:ext uri="{FF2B5EF4-FFF2-40B4-BE49-F238E27FC236}">
                      <a16:creationId xmlns:a16="http://schemas.microsoft.com/office/drawing/2014/main" id="{7D014298-3FAC-E74C-A3C6-FEF113FAB77A}"/>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7" name="Freeform 1037">
                  <a:extLst>
                    <a:ext uri="{FF2B5EF4-FFF2-40B4-BE49-F238E27FC236}">
                      <a16:creationId xmlns:a16="http://schemas.microsoft.com/office/drawing/2014/main" id="{AA24228A-3940-C047-9862-E4276C8F81E0}"/>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8" name="Freeform 1038">
                  <a:extLst>
                    <a:ext uri="{FF2B5EF4-FFF2-40B4-BE49-F238E27FC236}">
                      <a16:creationId xmlns:a16="http://schemas.microsoft.com/office/drawing/2014/main" id="{AC5F707D-F324-E146-9AAE-13C53B2E554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9" name="Freeform 1039">
                  <a:extLst>
                    <a:ext uri="{FF2B5EF4-FFF2-40B4-BE49-F238E27FC236}">
                      <a16:creationId xmlns:a16="http://schemas.microsoft.com/office/drawing/2014/main" id="{DFBBB30B-9ADB-4B44-ACEE-D908F7C4BB2B}"/>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36" name="Group 850">
                <a:extLst>
                  <a:ext uri="{FF2B5EF4-FFF2-40B4-BE49-F238E27FC236}">
                    <a16:creationId xmlns:a16="http://schemas.microsoft.com/office/drawing/2014/main" id="{A1F9CDC2-7601-9A40-82D3-151D8B9396CA}"/>
                  </a:ext>
                </a:extLst>
              </p:cNvPr>
              <p:cNvGrpSpPr>
                <a:grpSpLocks/>
              </p:cNvGrpSpPr>
              <p:nvPr/>
            </p:nvGrpSpPr>
            <p:grpSpPr bwMode="auto">
              <a:xfrm>
                <a:off x="7408527" y="2307905"/>
                <a:ext cx="399726" cy="74090"/>
                <a:chOff x="2199" y="955"/>
                <a:chExt cx="2547" cy="506"/>
              </a:xfrm>
            </p:grpSpPr>
            <p:sp>
              <p:nvSpPr>
                <p:cNvPr id="538" name="Freeform 851">
                  <a:extLst>
                    <a:ext uri="{FF2B5EF4-FFF2-40B4-BE49-F238E27FC236}">
                      <a16:creationId xmlns:a16="http://schemas.microsoft.com/office/drawing/2014/main" id="{E3901ADE-3D2F-0F40-83EC-1E343D4A44D2}"/>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9" name="Freeform 852">
                  <a:extLst>
                    <a:ext uri="{FF2B5EF4-FFF2-40B4-BE49-F238E27FC236}">
                      <a16:creationId xmlns:a16="http://schemas.microsoft.com/office/drawing/2014/main" id="{1133C005-DAE0-2547-A349-A2A7FF6C1171}"/>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0" name="Freeform 853">
                  <a:extLst>
                    <a:ext uri="{FF2B5EF4-FFF2-40B4-BE49-F238E27FC236}">
                      <a16:creationId xmlns:a16="http://schemas.microsoft.com/office/drawing/2014/main" id="{2AD9129D-0B75-2846-BD83-FE4B88FD3564}"/>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1" name="Freeform 854">
                  <a:extLst>
                    <a:ext uri="{FF2B5EF4-FFF2-40B4-BE49-F238E27FC236}">
                      <a16:creationId xmlns:a16="http://schemas.microsoft.com/office/drawing/2014/main" id="{89EE6BAC-FF86-2E45-A4A6-6F964118A50A}"/>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2" name="Freeform 855">
                  <a:extLst>
                    <a:ext uri="{FF2B5EF4-FFF2-40B4-BE49-F238E27FC236}">
                      <a16:creationId xmlns:a16="http://schemas.microsoft.com/office/drawing/2014/main" id="{49C009EA-4F9B-6947-B5F3-9089B1E1159D}"/>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3" name="Freeform 856">
                  <a:extLst>
                    <a:ext uri="{FF2B5EF4-FFF2-40B4-BE49-F238E27FC236}">
                      <a16:creationId xmlns:a16="http://schemas.microsoft.com/office/drawing/2014/main" id="{D470AE7F-9904-7444-8C91-6124A0D96A7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537" name="Straight Connector 536">
                <a:extLst>
                  <a:ext uri="{FF2B5EF4-FFF2-40B4-BE49-F238E27FC236}">
                    <a16:creationId xmlns:a16="http://schemas.microsoft.com/office/drawing/2014/main" id="{B2CA645B-4B20-E445-A3FB-1A5DFFB64F6E}"/>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65" name="Group 264">
              <a:extLst>
                <a:ext uri="{FF2B5EF4-FFF2-40B4-BE49-F238E27FC236}">
                  <a16:creationId xmlns:a16="http://schemas.microsoft.com/office/drawing/2014/main" id="{420CA967-C6FF-AF49-B120-4A1B63029159}"/>
                </a:ext>
              </a:extLst>
            </p:cNvPr>
            <p:cNvGrpSpPr/>
            <p:nvPr/>
          </p:nvGrpSpPr>
          <p:grpSpPr>
            <a:xfrm>
              <a:off x="10268203" y="3452676"/>
              <a:ext cx="1415984" cy="1643535"/>
              <a:chOff x="10249542" y="3676610"/>
              <a:chExt cx="1415984" cy="1643535"/>
            </a:xfrm>
          </p:grpSpPr>
          <p:sp>
            <p:nvSpPr>
              <p:cNvPr id="506" name="Line 435">
                <a:extLst>
                  <a:ext uri="{FF2B5EF4-FFF2-40B4-BE49-F238E27FC236}">
                    <a16:creationId xmlns:a16="http://schemas.microsoft.com/office/drawing/2014/main" id="{45BD382F-8E79-AF42-8D83-102728C2DEB2}"/>
                  </a:ext>
                </a:extLst>
              </p:cNvPr>
              <p:cNvSpPr>
                <a:spLocks noChangeShapeType="1"/>
              </p:cNvSpPr>
              <p:nvPr/>
            </p:nvSpPr>
            <p:spPr bwMode="auto">
              <a:xfrm flipH="1">
                <a:off x="11319747" y="4049486"/>
                <a:ext cx="7615" cy="35608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7" name="Line 436">
                <a:extLst>
                  <a:ext uri="{FF2B5EF4-FFF2-40B4-BE49-F238E27FC236}">
                    <a16:creationId xmlns:a16="http://schemas.microsoft.com/office/drawing/2014/main" id="{36B815AF-C2C5-F142-8D82-327977AB2FAE}"/>
                  </a:ext>
                </a:extLst>
              </p:cNvPr>
              <p:cNvSpPr>
                <a:spLocks noChangeShapeType="1"/>
              </p:cNvSpPr>
              <p:nvPr/>
            </p:nvSpPr>
            <p:spPr bwMode="auto">
              <a:xfrm flipV="1">
                <a:off x="10658519" y="4487840"/>
                <a:ext cx="518620" cy="173119"/>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8" name="Line 439">
                <a:extLst>
                  <a:ext uri="{FF2B5EF4-FFF2-40B4-BE49-F238E27FC236}">
                    <a16:creationId xmlns:a16="http://schemas.microsoft.com/office/drawing/2014/main" id="{8CF8E9E2-D971-6849-8B2D-5DDA78B1E51C}"/>
                  </a:ext>
                </a:extLst>
              </p:cNvPr>
              <p:cNvSpPr>
                <a:spLocks noChangeShapeType="1"/>
              </p:cNvSpPr>
              <p:nvPr/>
            </p:nvSpPr>
            <p:spPr bwMode="auto">
              <a:xfrm flipH="1">
                <a:off x="11201006" y="4473187"/>
                <a:ext cx="127931" cy="524238"/>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509" name="Group 508">
                <a:extLst>
                  <a:ext uri="{FF2B5EF4-FFF2-40B4-BE49-F238E27FC236}">
                    <a16:creationId xmlns:a16="http://schemas.microsoft.com/office/drawing/2014/main" id="{1D2F9153-D8C3-0C4A-81B7-9BB2A5A7EECD}"/>
                  </a:ext>
                </a:extLst>
              </p:cNvPr>
              <p:cNvGrpSpPr/>
              <p:nvPr/>
            </p:nvGrpSpPr>
            <p:grpSpPr>
              <a:xfrm>
                <a:off x="11084522" y="4291738"/>
                <a:ext cx="581004" cy="299152"/>
                <a:chOff x="3668110" y="2448910"/>
                <a:chExt cx="3794234" cy="2165130"/>
              </a:xfrm>
            </p:grpSpPr>
            <p:sp>
              <p:nvSpPr>
                <p:cNvPr id="527" name="Rectangle 526">
                  <a:extLst>
                    <a:ext uri="{FF2B5EF4-FFF2-40B4-BE49-F238E27FC236}">
                      <a16:creationId xmlns:a16="http://schemas.microsoft.com/office/drawing/2014/main" id="{9107DBC8-859E-8D40-B5B6-C4AA2C8FB9B3}"/>
                    </a:ext>
                  </a:extLst>
                </p:cNvPr>
                <p:cNvSpPr/>
                <p:nvPr/>
              </p:nvSpPr>
              <p:spPr>
                <a:xfrm>
                  <a:off x="3668110" y="3741409"/>
                  <a:ext cx="3780587" cy="872631"/>
                </a:xfrm>
                <a:prstGeom prst="rect">
                  <a:avLst/>
                </a:pr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202521BE-D707-0F40-92B9-1CF932599427}"/>
                    </a:ext>
                  </a:extLst>
                </p:cNvPr>
                <p:cNvSpPr/>
                <p:nvPr/>
              </p:nvSpPr>
              <p:spPr>
                <a:xfrm>
                  <a:off x="3678620" y="2448910"/>
                  <a:ext cx="3783724" cy="1324303"/>
                </a:xfrm>
                <a:custGeom>
                  <a:avLst/>
                  <a:gdLst>
                    <a:gd name="connsiteX0" fmla="*/ 0 w 3783724"/>
                    <a:gd name="connsiteY0" fmla="*/ 1313793 h 1324303"/>
                    <a:gd name="connsiteX1" fmla="*/ 0 w 3783724"/>
                    <a:gd name="connsiteY1" fmla="*/ 1313793 h 1324303"/>
                    <a:gd name="connsiteX2" fmla="*/ 252248 w 3783724"/>
                    <a:gd name="connsiteY2" fmla="*/ 0 h 1324303"/>
                    <a:gd name="connsiteX3" fmla="*/ 3415862 w 3783724"/>
                    <a:gd name="connsiteY3" fmla="*/ 21020 h 1324303"/>
                    <a:gd name="connsiteX4" fmla="*/ 3783724 w 3783724"/>
                    <a:gd name="connsiteY4" fmla="*/ 1324303 h 1324303"/>
                    <a:gd name="connsiteX5" fmla="*/ 0 w 3783724"/>
                    <a:gd name="connsiteY5" fmla="*/ 1313793 h 1324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783724" h="1324303">
                      <a:moveTo>
                        <a:pt x="0" y="1313793"/>
                      </a:moveTo>
                      <a:lnTo>
                        <a:pt x="0" y="1313793"/>
                      </a:lnTo>
                      <a:lnTo>
                        <a:pt x="252248" y="0"/>
                      </a:lnTo>
                      <a:lnTo>
                        <a:pt x="3415862" y="21020"/>
                      </a:lnTo>
                      <a:lnTo>
                        <a:pt x="3783724" y="1324303"/>
                      </a:lnTo>
                      <a:lnTo>
                        <a:pt x="0" y="1313793"/>
                      </a:lnTo>
                      <a:close/>
                    </a:path>
                  </a:pathLst>
                </a:custGeom>
                <a:solidFill>
                  <a:srgbClr val="B8C2C9"/>
                </a:solid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530" name="Group 529">
                  <a:extLst>
                    <a:ext uri="{FF2B5EF4-FFF2-40B4-BE49-F238E27FC236}">
                      <a16:creationId xmlns:a16="http://schemas.microsoft.com/office/drawing/2014/main" id="{386B2BB7-4B70-9E41-90D4-D3BA3A243DE5}"/>
                    </a:ext>
                  </a:extLst>
                </p:cNvPr>
                <p:cNvGrpSpPr/>
                <p:nvPr/>
              </p:nvGrpSpPr>
              <p:grpSpPr>
                <a:xfrm>
                  <a:off x="3941378" y="2603243"/>
                  <a:ext cx="3202061" cy="1066110"/>
                  <a:chOff x="7939341" y="3037317"/>
                  <a:chExt cx="897649" cy="353919"/>
                </a:xfrm>
              </p:grpSpPr>
              <p:sp>
                <p:nvSpPr>
                  <p:cNvPr id="531" name="Freeform 530">
                    <a:extLst>
                      <a:ext uri="{FF2B5EF4-FFF2-40B4-BE49-F238E27FC236}">
                        <a16:creationId xmlns:a16="http://schemas.microsoft.com/office/drawing/2014/main" id="{D068C3A0-7999-2F4F-AD40-DCE41D95256F}"/>
                      </a:ext>
                    </a:extLst>
                  </p:cNvPr>
                  <p:cNvSpPr/>
                  <p:nvPr/>
                </p:nvSpPr>
                <p:spPr>
                  <a:xfrm>
                    <a:off x="7964170" y="30373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2" name="Freeform 531">
                    <a:extLst>
                      <a:ext uri="{FF2B5EF4-FFF2-40B4-BE49-F238E27FC236}">
                        <a16:creationId xmlns:a16="http://schemas.microsoft.com/office/drawing/2014/main" id="{5639C0F5-5081-3B41-B9D2-1EEDEA67E903}"/>
                      </a:ext>
                    </a:extLst>
                  </p:cNvPr>
                  <p:cNvSpPr/>
                  <p:nvPr/>
                </p:nvSpPr>
                <p:spPr>
                  <a:xfrm>
                    <a:off x="8519948" y="32067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3" name="Freeform 532">
                    <a:extLst>
                      <a:ext uri="{FF2B5EF4-FFF2-40B4-BE49-F238E27FC236}">
                        <a16:creationId xmlns:a16="http://schemas.microsoft.com/office/drawing/2014/main" id="{58E7AD86-18B1-D04C-A608-C2C2C32D3025}"/>
                      </a:ext>
                    </a:extLst>
                  </p:cNvPr>
                  <p:cNvSpPr/>
                  <p:nvPr/>
                </p:nvSpPr>
                <p:spPr>
                  <a:xfrm>
                    <a:off x="7939341" y="32067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4" name="Freeform 533">
                    <a:extLst>
                      <a:ext uri="{FF2B5EF4-FFF2-40B4-BE49-F238E27FC236}">
                        <a16:creationId xmlns:a16="http://schemas.microsoft.com/office/drawing/2014/main" id="{5F37FABE-0C5E-BE4B-816C-434CDEF518C7}"/>
                      </a:ext>
                    </a:extLst>
                  </p:cNvPr>
                  <p:cNvSpPr/>
                  <p:nvPr/>
                </p:nvSpPr>
                <p:spPr>
                  <a:xfrm>
                    <a:off x="8047413" y="31234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EC86A6"/>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10" name="Group 590">
                <a:extLst>
                  <a:ext uri="{FF2B5EF4-FFF2-40B4-BE49-F238E27FC236}">
                    <a16:creationId xmlns:a16="http://schemas.microsoft.com/office/drawing/2014/main" id="{D433E483-6A63-3749-A0B5-CDE5F0937038}"/>
                  </a:ext>
                </a:extLst>
              </p:cNvPr>
              <p:cNvGrpSpPr>
                <a:grpSpLocks/>
              </p:cNvGrpSpPr>
              <p:nvPr/>
            </p:nvGrpSpPr>
            <p:grpSpPr bwMode="auto">
              <a:xfrm flipH="1">
                <a:off x="10917985" y="3676610"/>
                <a:ext cx="649485" cy="571200"/>
                <a:chOff x="2839" y="3501"/>
                <a:chExt cx="755" cy="803"/>
              </a:xfrm>
            </p:grpSpPr>
            <p:pic>
              <p:nvPicPr>
                <p:cNvPr id="519" name="Picture 591" descr="desktop_computer_stylized_medium">
                  <a:extLst>
                    <a:ext uri="{FF2B5EF4-FFF2-40B4-BE49-F238E27FC236}">
                      <a16:creationId xmlns:a16="http://schemas.microsoft.com/office/drawing/2014/main" id="{872C8DF8-FDD2-1F45-920A-9065DA104B4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1" name="Freeform 592">
                  <a:extLst>
                    <a:ext uri="{FF2B5EF4-FFF2-40B4-BE49-F238E27FC236}">
                      <a16:creationId xmlns:a16="http://schemas.microsoft.com/office/drawing/2014/main" id="{B68FB3B0-1F09-9B49-ACA9-BE55166AFEE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1" name="Group 590">
                <a:extLst>
                  <a:ext uri="{FF2B5EF4-FFF2-40B4-BE49-F238E27FC236}">
                    <a16:creationId xmlns:a16="http://schemas.microsoft.com/office/drawing/2014/main" id="{E3C29E7E-5870-D04F-802F-276AABC35A7D}"/>
                  </a:ext>
                </a:extLst>
              </p:cNvPr>
              <p:cNvGrpSpPr>
                <a:grpSpLocks/>
              </p:cNvGrpSpPr>
              <p:nvPr/>
            </p:nvGrpSpPr>
            <p:grpSpPr bwMode="auto">
              <a:xfrm flipH="1">
                <a:off x="10249542" y="4410101"/>
                <a:ext cx="649485" cy="571200"/>
                <a:chOff x="2839" y="3501"/>
                <a:chExt cx="755" cy="803"/>
              </a:xfrm>
            </p:grpSpPr>
            <p:pic>
              <p:nvPicPr>
                <p:cNvPr id="516" name="Picture 591" descr="desktop_computer_stylized_medium">
                  <a:extLst>
                    <a:ext uri="{FF2B5EF4-FFF2-40B4-BE49-F238E27FC236}">
                      <a16:creationId xmlns:a16="http://schemas.microsoft.com/office/drawing/2014/main" id="{4E2E3CDB-8AAD-1C43-BC56-67106497837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8" name="Freeform 592">
                  <a:extLst>
                    <a:ext uri="{FF2B5EF4-FFF2-40B4-BE49-F238E27FC236}">
                      <a16:creationId xmlns:a16="http://schemas.microsoft.com/office/drawing/2014/main" id="{CED3A19C-2D17-F345-AF9E-396B480DA486}"/>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2" name="Group 590">
                <a:extLst>
                  <a:ext uri="{FF2B5EF4-FFF2-40B4-BE49-F238E27FC236}">
                    <a16:creationId xmlns:a16="http://schemas.microsoft.com/office/drawing/2014/main" id="{6F4F6FB6-D521-2547-A64E-23DBD821A6F5}"/>
                  </a:ext>
                </a:extLst>
              </p:cNvPr>
              <p:cNvGrpSpPr>
                <a:grpSpLocks/>
              </p:cNvGrpSpPr>
              <p:nvPr/>
            </p:nvGrpSpPr>
            <p:grpSpPr bwMode="auto">
              <a:xfrm flipH="1">
                <a:off x="10797829" y="4748945"/>
                <a:ext cx="649485" cy="571200"/>
                <a:chOff x="2839" y="3501"/>
                <a:chExt cx="755" cy="803"/>
              </a:xfrm>
            </p:grpSpPr>
            <p:pic>
              <p:nvPicPr>
                <p:cNvPr id="513" name="Picture 591" descr="desktop_computer_stylized_medium">
                  <a:extLst>
                    <a:ext uri="{FF2B5EF4-FFF2-40B4-BE49-F238E27FC236}">
                      <a16:creationId xmlns:a16="http://schemas.microsoft.com/office/drawing/2014/main" id="{259939A2-EF0D-0849-87E5-C30B512ABCC5}"/>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39" y="3501"/>
                  <a:ext cx="755" cy="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5" name="Freeform 592">
                  <a:extLst>
                    <a:ext uri="{FF2B5EF4-FFF2-40B4-BE49-F238E27FC236}">
                      <a16:creationId xmlns:a16="http://schemas.microsoft.com/office/drawing/2014/main" id="{969549B6-E8D9-F346-B4D3-531B6A248E8C}"/>
                    </a:ext>
                  </a:extLst>
                </p:cNvPr>
                <p:cNvSpPr>
                  <a:spLocks/>
                </p:cNvSpPr>
                <p:nvPr/>
              </p:nvSpPr>
              <p:spPr bwMode="auto">
                <a:xfrm>
                  <a:off x="2916" y="3578"/>
                  <a:ext cx="356" cy="368"/>
                </a:xfrm>
                <a:custGeom>
                  <a:avLst/>
                  <a:gdLst>
                    <a:gd name="T0" fmla="*/ 0 w 356"/>
                    <a:gd name="T1" fmla="*/ 0 h 368"/>
                    <a:gd name="T2" fmla="*/ 300 w 356"/>
                    <a:gd name="T3" fmla="*/ 14 h 368"/>
                    <a:gd name="T4" fmla="*/ 356 w 356"/>
                    <a:gd name="T5" fmla="*/ 294 h 368"/>
                    <a:gd name="T6" fmla="*/ 78 w 356"/>
                    <a:gd name="T7" fmla="*/ 368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266" name="Group 265">
              <a:extLst>
                <a:ext uri="{FF2B5EF4-FFF2-40B4-BE49-F238E27FC236}">
                  <a16:creationId xmlns:a16="http://schemas.microsoft.com/office/drawing/2014/main" id="{CED303F0-222E-5244-A993-7309936A6DDE}"/>
                </a:ext>
              </a:extLst>
            </p:cNvPr>
            <p:cNvGrpSpPr/>
            <p:nvPr/>
          </p:nvGrpSpPr>
          <p:grpSpPr>
            <a:xfrm>
              <a:off x="8229600" y="5199782"/>
              <a:ext cx="1923291" cy="1159453"/>
              <a:chOff x="9874069" y="4049856"/>
              <a:chExt cx="1165513" cy="683960"/>
            </a:xfrm>
          </p:grpSpPr>
          <p:pic>
            <p:nvPicPr>
              <p:cNvPr id="414" name="Picture 781" descr="antenna_radiation_stylized">
                <a:extLst>
                  <a:ext uri="{FF2B5EF4-FFF2-40B4-BE49-F238E27FC236}">
                    <a16:creationId xmlns:a16="http://schemas.microsoft.com/office/drawing/2014/main" id="{A7825C18-3A75-0543-A6DF-CD0EBCC8481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53455" y="4053920"/>
                <a:ext cx="452014" cy="95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4" name="Picture 780" descr="access_point_stylized_small">
                <a:extLst>
                  <a:ext uri="{FF2B5EF4-FFF2-40B4-BE49-F238E27FC236}">
                    <a16:creationId xmlns:a16="http://schemas.microsoft.com/office/drawing/2014/main" id="{00B2B9D6-136E-8F44-9D1F-73D9678EE5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301992" y="4097214"/>
                <a:ext cx="380935" cy="317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35" name="Group 850">
                <a:extLst>
                  <a:ext uri="{FF2B5EF4-FFF2-40B4-BE49-F238E27FC236}">
                    <a16:creationId xmlns:a16="http://schemas.microsoft.com/office/drawing/2014/main" id="{55D7AFE3-491A-0F41-845E-73BE57A57999}"/>
                  </a:ext>
                </a:extLst>
              </p:cNvPr>
              <p:cNvGrpSpPr>
                <a:grpSpLocks/>
              </p:cNvGrpSpPr>
              <p:nvPr/>
            </p:nvGrpSpPr>
            <p:grpSpPr bwMode="auto">
              <a:xfrm>
                <a:off x="10257306" y="4049856"/>
                <a:ext cx="450526" cy="96315"/>
                <a:chOff x="2199" y="955"/>
                <a:chExt cx="2547" cy="506"/>
              </a:xfrm>
            </p:grpSpPr>
            <p:sp>
              <p:nvSpPr>
                <p:cNvPr id="500" name="Freeform 851">
                  <a:extLst>
                    <a:ext uri="{FF2B5EF4-FFF2-40B4-BE49-F238E27FC236}">
                      <a16:creationId xmlns:a16="http://schemas.microsoft.com/office/drawing/2014/main" id="{F966C65E-4602-0C4E-BE21-449A027F523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1" name="Freeform 852">
                  <a:extLst>
                    <a:ext uri="{FF2B5EF4-FFF2-40B4-BE49-F238E27FC236}">
                      <a16:creationId xmlns:a16="http://schemas.microsoft.com/office/drawing/2014/main" id="{F970640B-3A9E-5441-BC12-EE66BC8489A0}"/>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2" name="Freeform 853">
                  <a:extLst>
                    <a:ext uri="{FF2B5EF4-FFF2-40B4-BE49-F238E27FC236}">
                      <a16:creationId xmlns:a16="http://schemas.microsoft.com/office/drawing/2014/main" id="{4D1F8A5D-B984-3941-8162-CBC784976CF3}"/>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3" name="Freeform 854">
                  <a:extLst>
                    <a:ext uri="{FF2B5EF4-FFF2-40B4-BE49-F238E27FC236}">
                      <a16:creationId xmlns:a16="http://schemas.microsoft.com/office/drawing/2014/main" id="{81F815F2-BBBE-F048-946C-E2F160ACF985}"/>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4" name="Freeform 855">
                  <a:extLst>
                    <a:ext uri="{FF2B5EF4-FFF2-40B4-BE49-F238E27FC236}">
                      <a16:creationId xmlns:a16="http://schemas.microsoft.com/office/drawing/2014/main" id="{401DE888-B65E-C948-AFD1-FE211E0E5201}"/>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5" name="Freeform 856">
                  <a:extLst>
                    <a:ext uri="{FF2B5EF4-FFF2-40B4-BE49-F238E27FC236}">
                      <a16:creationId xmlns:a16="http://schemas.microsoft.com/office/drawing/2014/main" id="{0BF51E83-E31D-B44F-B45E-8F5E16572F58}"/>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12700"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6" name="Group 435">
                <a:extLst>
                  <a:ext uri="{FF2B5EF4-FFF2-40B4-BE49-F238E27FC236}">
                    <a16:creationId xmlns:a16="http://schemas.microsoft.com/office/drawing/2014/main" id="{D5751695-2861-FD47-8A0E-1F97388A9181}"/>
                  </a:ext>
                </a:extLst>
              </p:cNvPr>
              <p:cNvGrpSpPr/>
              <p:nvPr/>
            </p:nvGrpSpPr>
            <p:grpSpPr>
              <a:xfrm>
                <a:off x="9874069" y="4284324"/>
                <a:ext cx="406937" cy="372436"/>
                <a:chOff x="7341491" y="2307905"/>
                <a:chExt cx="509280" cy="439573"/>
              </a:xfrm>
            </p:grpSpPr>
            <p:grpSp>
              <p:nvGrpSpPr>
                <p:cNvPr id="469" name="Group 468">
                  <a:extLst>
                    <a:ext uri="{FF2B5EF4-FFF2-40B4-BE49-F238E27FC236}">
                      <a16:creationId xmlns:a16="http://schemas.microsoft.com/office/drawing/2014/main" id="{3E4EB07F-3B58-EF40-B44B-DA38BC38CDFE}"/>
                    </a:ext>
                  </a:extLst>
                </p:cNvPr>
                <p:cNvGrpSpPr/>
                <p:nvPr/>
              </p:nvGrpSpPr>
              <p:grpSpPr>
                <a:xfrm>
                  <a:off x="7341491" y="2426725"/>
                  <a:ext cx="509280" cy="320753"/>
                  <a:chOff x="7458407" y="2414528"/>
                  <a:chExt cx="509280" cy="320753"/>
                </a:xfrm>
              </p:grpSpPr>
              <p:pic>
                <p:nvPicPr>
                  <p:cNvPr id="478" name="Picture 1018" descr="laptop_keyboard">
                    <a:extLst>
                      <a:ext uri="{FF2B5EF4-FFF2-40B4-BE49-F238E27FC236}">
                        <a16:creationId xmlns:a16="http://schemas.microsoft.com/office/drawing/2014/main" id="{032DC61A-E49E-4941-A6AB-575FC7F2D3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9" name="Freeform 1019">
                    <a:extLst>
                      <a:ext uri="{FF2B5EF4-FFF2-40B4-BE49-F238E27FC236}">
                        <a16:creationId xmlns:a16="http://schemas.microsoft.com/office/drawing/2014/main" id="{741AEBEB-99B3-BB43-8D71-9C2929E135A6}"/>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80" name="Picture 1020" descr="screen">
                    <a:extLst>
                      <a:ext uri="{FF2B5EF4-FFF2-40B4-BE49-F238E27FC236}">
                        <a16:creationId xmlns:a16="http://schemas.microsoft.com/office/drawing/2014/main" id="{1B4123BB-C943-744C-8B67-89E26681824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 name="Freeform 1021">
                    <a:extLst>
                      <a:ext uri="{FF2B5EF4-FFF2-40B4-BE49-F238E27FC236}">
                        <a16:creationId xmlns:a16="http://schemas.microsoft.com/office/drawing/2014/main" id="{FF6D3575-1FD0-4546-8B92-CA8E53118260}"/>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2" name="Freeform 1022">
                    <a:extLst>
                      <a:ext uri="{FF2B5EF4-FFF2-40B4-BE49-F238E27FC236}">
                        <a16:creationId xmlns:a16="http://schemas.microsoft.com/office/drawing/2014/main" id="{B870A336-D5A4-2A40-9246-48263F1165FB}"/>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Freeform 1023">
                    <a:extLst>
                      <a:ext uri="{FF2B5EF4-FFF2-40B4-BE49-F238E27FC236}">
                        <a16:creationId xmlns:a16="http://schemas.microsoft.com/office/drawing/2014/main" id="{1422FA6F-B293-CC47-8035-BFAEE2036193}"/>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Freeform 1024">
                    <a:extLst>
                      <a:ext uri="{FF2B5EF4-FFF2-40B4-BE49-F238E27FC236}">
                        <a16:creationId xmlns:a16="http://schemas.microsoft.com/office/drawing/2014/main" id="{977DE91F-7E9A-CD4C-BBFE-1E362481F537}"/>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Freeform 1025">
                    <a:extLst>
                      <a:ext uri="{FF2B5EF4-FFF2-40B4-BE49-F238E27FC236}">
                        <a16:creationId xmlns:a16="http://schemas.microsoft.com/office/drawing/2014/main" id="{46DCAA87-03AE-994A-92BC-C124AFA107BF}"/>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Freeform 1026">
                    <a:extLst>
                      <a:ext uri="{FF2B5EF4-FFF2-40B4-BE49-F238E27FC236}">
                        <a16:creationId xmlns:a16="http://schemas.microsoft.com/office/drawing/2014/main" id="{DC0CE329-95EE-8144-9875-DA4FBB32ACFB}"/>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87" name="Group 1027">
                    <a:extLst>
                      <a:ext uri="{FF2B5EF4-FFF2-40B4-BE49-F238E27FC236}">
                        <a16:creationId xmlns:a16="http://schemas.microsoft.com/office/drawing/2014/main" id="{06F6AD5D-84F9-3648-9E54-96448E76BA13}"/>
                      </a:ext>
                    </a:extLst>
                  </p:cNvPr>
                  <p:cNvGrpSpPr>
                    <a:grpSpLocks/>
                  </p:cNvGrpSpPr>
                  <p:nvPr/>
                </p:nvGrpSpPr>
                <p:grpSpPr bwMode="auto">
                  <a:xfrm>
                    <a:off x="7594735" y="2642220"/>
                    <a:ext cx="98740" cy="36846"/>
                    <a:chOff x="1740" y="2642"/>
                    <a:chExt cx="752" cy="327"/>
                  </a:xfrm>
                </p:grpSpPr>
                <p:sp>
                  <p:nvSpPr>
                    <p:cNvPr id="494" name="Freeform 1028">
                      <a:extLst>
                        <a:ext uri="{FF2B5EF4-FFF2-40B4-BE49-F238E27FC236}">
                          <a16:creationId xmlns:a16="http://schemas.microsoft.com/office/drawing/2014/main" id="{0CBABEAE-3A8F-1E43-8427-3CE7367D0AA6}"/>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5" name="Freeform 1029">
                      <a:extLst>
                        <a:ext uri="{FF2B5EF4-FFF2-40B4-BE49-F238E27FC236}">
                          <a16:creationId xmlns:a16="http://schemas.microsoft.com/office/drawing/2014/main" id="{530EEDCA-EC9D-9E43-B7E2-EACE522D5320}"/>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6" name="Freeform 1030">
                      <a:extLst>
                        <a:ext uri="{FF2B5EF4-FFF2-40B4-BE49-F238E27FC236}">
                          <a16:creationId xmlns:a16="http://schemas.microsoft.com/office/drawing/2014/main" id="{F8981A58-6D1F-0A4D-8713-5E3C5AC2A4F8}"/>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7" name="Freeform 1031">
                      <a:extLst>
                        <a:ext uri="{FF2B5EF4-FFF2-40B4-BE49-F238E27FC236}">
                          <a16:creationId xmlns:a16="http://schemas.microsoft.com/office/drawing/2014/main" id="{DD0C1F2E-4615-CF43-A943-A9418DAC9F9D}"/>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8" name="Freeform 1032">
                      <a:extLst>
                        <a:ext uri="{FF2B5EF4-FFF2-40B4-BE49-F238E27FC236}">
                          <a16:creationId xmlns:a16="http://schemas.microsoft.com/office/drawing/2014/main" id="{808B9297-AFFC-984F-B0AC-13FB540AF556}"/>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9" name="Freeform 1033">
                      <a:extLst>
                        <a:ext uri="{FF2B5EF4-FFF2-40B4-BE49-F238E27FC236}">
                          <a16:creationId xmlns:a16="http://schemas.microsoft.com/office/drawing/2014/main" id="{6C71B69D-A351-8643-B6E6-F4536269D8F0}"/>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88" name="Freeform 1034">
                    <a:extLst>
                      <a:ext uri="{FF2B5EF4-FFF2-40B4-BE49-F238E27FC236}">
                        <a16:creationId xmlns:a16="http://schemas.microsoft.com/office/drawing/2014/main" id="{EE840DC1-0BE8-6646-8DEB-5C4EA94966F6}"/>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Freeform 1035">
                    <a:extLst>
                      <a:ext uri="{FF2B5EF4-FFF2-40B4-BE49-F238E27FC236}">
                        <a16:creationId xmlns:a16="http://schemas.microsoft.com/office/drawing/2014/main" id="{BABA7F00-DA52-2E49-BB76-B5A5F5595AC5}"/>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0" name="Freeform 1036">
                    <a:extLst>
                      <a:ext uri="{FF2B5EF4-FFF2-40B4-BE49-F238E27FC236}">
                        <a16:creationId xmlns:a16="http://schemas.microsoft.com/office/drawing/2014/main" id="{A21E46CA-0E1F-2E4E-8894-6A9675A749A6}"/>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1" name="Freeform 1037">
                    <a:extLst>
                      <a:ext uri="{FF2B5EF4-FFF2-40B4-BE49-F238E27FC236}">
                        <a16:creationId xmlns:a16="http://schemas.microsoft.com/office/drawing/2014/main" id="{F41B4260-C5B0-DC41-92A3-C9AABDF866F9}"/>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Freeform 1038">
                    <a:extLst>
                      <a:ext uri="{FF2B5EF4-FFF2-40B4-BE49-F238E27FC236}">
                        <a16:creationId xmlns:a16="http://schemas.microsoft.com/office/drawing/2014/main" id="{7BD35E16-08BD-5744-8C23-DC1C1F54C1E6}"/>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Freeform 1039">
                    <a:extLst>
                      <a:ext uri="{FF2B5EF4-FFF2-40B4-BE49-F238E27FC236}">
                        <a16:creationId xmlns:a16="http://schemas.microsoft.com/office/drawing/2014/main" id="{BE751657-56F1-4448-866D-BF6DD807075E}"/>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70" name="Group 850">
                  <a:extLst>
                    <a:ext uri="{FF2B5EF4-FFF2-40B4-BE49-F238E27FC236}">
                      <a16:creationId xmlns:a16="http://schemas.microsoft.com/office/drawing/2014/main" id="{41FF5206-8939-DB4A-AFCB-28FE4AFEC2A6}"/>
                    </a:ext>
                  </a:extLst>
                </p:cNvPr>
                <p:cNvGrpSpPr>
                  <a:grpSpLocks/>
                </p:cNvGrpSpPr>
                <p:nvPr/>
              </p:nvGrpSpPr>
              <p:grpSpPr bwMode="auto">
                <a:xfrm>
                  <a:off x="7408527" y="2307905"/>
                  <a:ext cx="399726" cy="74090"/>
                  <a:chOff x="2199" y="955"/>
                  <a:chExt cx="2547" cy="506"/>
                </a:xfrm>
              </p:grpSpPr>
              <p:sp>
                <p:nvSpPr>
                  <p:cNvPr id="472" name="Freeform 851">
                    <a:extLst>
                      <a:ext uri="{FF2B5EF4-FFF2-40B4-BE49-F238E27FC236}">
                        <a16:creationId xmlns:a16="http://schemas.microsoft.com/office/drawing/2014/main" id="{5806E134-9C32-BD43-BDEE-5A50AA482EB5}"/>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3" name="Freeform 852">
                    <a:extLst>
                      <a:ext uri="{FF2B5EF4-FFF2-40B4-BE49-F238E27FC236}">
                        <a16:creationId xmlns:a16="http://schemas.microsoft.com/office/drawing/2014/main" id="{E2541107-0F31-9F40-BEA1-F0066A998719}"/>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4" name="Freeform 853">
                    <a:extLst>
                      <a:ext uri="{FF2B5EF4-FFF2-40B4-BE49-F238E27FC236}">
                        <a16:creationId xmlns:a16="http://schemas.microsoft.com/office/drawing/2014/main" id="{1D6522D4-EE2C-4A4A-93B4-B2C4D1FCD6AA}"/>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Freeform 854">
                    <a:extLst>
                      <a:ext uri="{FF2B5EF4-FFF2-40B4-BE49-F238E27FC236}">
                        <a16:creationId xmlns:a16="http://schemas.microsoft.com/office/drawing/2014/main" id="{367EDD77-F978-3741-A187-EE6953F51E71}"/>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Freeform 855">
                    <a:extLst>
                      <a:ext uri="{FF2B5EF4-FFF2-40B4-BE49-F238E27FC236}">
                        <a16:creationId xmlns:a16="http://schemas.microsoft.com/office/drawing/2014/main" id="{2846515E-1CE9-AC41-8FE7-268F5CECE483}"/>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7" name="Freeform 856">
                    <a:extLst>
                      <a:ext uri="{FF2B5EF4-FFF2-40B4-BE49-F238E27FC236}">
                        <a16:creationId xmlns:a16="http://schemas.microsoft.com/office/drawing/2014/main" id="{33E043C0-9EF6-BE46-9846-4D601F5ADA73}"/>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71" name="Straight Connector 470">
                  <a:extLst>
                    <a:ext uri="{FF2B5EF4-FFF2-40B4-BE49-F238E27FC236}">
                      <a16:creationId xmlns:a16="http://schemas.microsoft.com/office/drawing/2014/main" id="{CB69F864-8FB5-E041-9129-AC195EDCC60C}"/>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7" name="Group 436">
                <a:extLst>
                  <a:ext uri="{FF2B5EF4-FFF2-40B4-BE49-F238E27FC236}">
                    <a16:creationId xmlns:a16="http://schemas.microsoft.com/office/drawing/2014/main" id="{C2AA1ADC-DA20-0446-A617-23E1618DB1E1}"/>
                  </a:ext>
                </a:extLst>
              </p:cNvPr>
              <p:cNvGrpSpPr/>
              <p:nvPr/>
            </p:nvGrpSpPr>
            <p:grpSpPr>
              <a:xfrm>
                <a:off x="10632645" y="4361380"/>
                <a:ext cx="406937" cy="372436"/>
                <a:chOff x="7341491" y="2307905"/>
                <a:chExt cx="509280" cy="439573"/>
              </a:xfrm>
            </p:grpSpPr>
            <p:grpSp>
              <p:nvGrpSpPr>
                <p:cNvPr id="438" name="Group 437">
                  <a:extLst>
                    <a:ext uri="{FF2B5EF4-FFF2-40B4-BE49-F238E27FC236}">
                      <a16:creationId xmlns:a16="http://schemas.microsoft.com/office/drawing/2014/main" id="{76BCDA8E-D15E-A74A-8ADE-A687CEE3E3C8}"/>
                    </a:ext>
                  </a:extLst>
                </p:cNvPr>
                <p:cNvGrpSpPr/>
                <p:nvPr/>
              </p:nvGrpSpPr>
              <p:grpSpPr>
                <a:xfrm>
                  <a:off x="7341491" y="2426725"/>
                  <a:ext cx="509280" cy="320753"/>
                  <a:chOff x="7458407" y="2414528"/>
                  <a:chExt cx="509280" cy="320753"/>
                </a:xfrm>
              </p:grpSpPr>
              <p:pic>
                <p:nvPicPr>
                  <p:cNvPr id="447" name="Picture 1018" descr="laptop_keyboard">
                    <a:extLst>
                      <a:ext uri="{FF2B5EF4-FFF2-40B4-BE49-F238E27FC236}">
                        <a16:creationId xmlns:a16="http://schemas.microsoft.com/office/drawing/2014/main" id="{8164BC6B-27AC-F543-BC9A-5144C3FE81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09064" flipH="1">
                    <a:off x="7458407" y="2575770"/>
                    <a:ext cx="437221" cy="159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8" name="Freeform 1019">
                    <a:extLst>
                      <a:ext uri="{FF2B5EF4-FFF2-40B4-BE49-F238E27FC236}">
                        <a16:creationId xmlns:a16="http://schemas.microsoft.com/office/drawing/2014/main" id="{8CCC328C-1513-4C4F-BA81-A6778643676D}"/>
                      </a:ext>
                    </a:extLst>
                  </p:cNvPr>
                  <p:cNvSpPr>
                    <a:spLocks/>
                  </p:cNvSpPr>
                  <p:nvPr/>
                </p:nvSpPr>
                <p:spPr bwMode="auto">
                  <a:xfrm>
                    <a:off x="7603304" y="2420984"/>
                    <a:ext cx="351919" cy="208167"/>
                  </a:xfrm>
                  <a:custGeom>
                    <a:avLst/>
                    <a:gdLst>
                      <a:gd name="T0" fmla="*/ 775798119 w 2982"/>
                      <a:gd name="T1" fmla="*/ 0 h 2442"/>
                      <a:gd name="T2" fmla="*/ 0 w 2982"/>
                      <a:gd name="T3" fmla="*/ 211226083 h 2442"/>
                      <a:gd name="T4" fmla="*/ 2147483646 w 2982"/>
                      <a:gd name="T5" fmla="*/ 263880059 h 2442"/>
                      <a:gd name="T6" fmla="*/ 2147483646 w 2982"/>
                      <a:gd name="T7" fmla="*/ 52653891 h 2442"/>
                      <a:gd name="T8" fmla="*/ 775798119 w 2982"/>
                      <a:gd name="T9" fmla="*/ 0 h 2442"/>
                      <a:gd name="T10" fmla="*/ 0 60000 65536"/>
                      <a:gd name="T11" fmla="*/ 0 60000 65536"/>
                      <a:gd name="T12" fmla="*/ 0 60000 65536"/>
                      <a:gd name="T13" fmla="*/ 0 60000 65536"/>
                      <a:gd name="T14" fmla="*/ 0 60000 65536"/>
                      <a:gd name="T15" fmla="*/ 0 w 2982"/>
                      <a:gd name="T16" fmla="*/ 0 h 2442"/>
                      <a:gd name="T17" fmla="*/ 2982 w 2982"/>
                      <a:gd name="T18" fmla="*/ 2442 h 2442"/>
                    </a:gdLst>
                    <a:ahLst/>
                    <a:cxnLst>
                      <a:cxn ang="T10">
                        <a:pos x="T0" y="T1"/>
                      </a:cxn>
                      <a:cxn ang="T11">
                        <a:pos x="T2" y="T3"/>
                      </a:cxn>
                      <a:cxn ang="T12">
                        <a:pos x="T4" y="T5"/>
                      </a:cxn>
                      <a:cxn ang="T13">
                        <a:pos x="T6" y="T7"/>
                      </a:cxn>
                      <a:cxn ang="T14">
                        <a:pos x="T8" y="T9"/>
                      </a:cxn>
                    </a:cxnLst>
                    <a:rect l="T15" t="T16" r="T17" b="T18"/>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449" name="Picture 1020" descr="screen">
                    <a:extLst>
                      <a:ext uri="{FF2B5EF4-FFF2-40B4-BE49-F238E27FC236}">
                        <a16:creationId xmlns:a16="http://schemas.microsoft.com/office/drawing/2014/main" id="{DDA06ED4-53B0-1B48-9119-46F36D48C884}"/>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620637" y="2426338"/>
                    <a:ext cx="319785" cy="189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 name="Freeform 1021">
                    <a:extLst>
                      <a:ext uri="{FF2B5EF4-FFF2-40B4-BE49-F238E27FC236}">
                        <a16:creationId xmlns:a16="http://schemas.microsoft.com/office/drawing/2014/main" id="{BA9F220B-5659-2A42-847E-A563796C3192}"/>
                      </a:ext>
                    </a:extLst>
                  </p:cNvPr>
                  <p:cNvSpPr>
                    <a:spLocks/>
                  </p:cNvSpPr>
                  <p:nvPr/>
                </p:nvSpPr>
                <p:spPr bwMode="auto">
                  <a:xfrm>
                    <a:off x="7667378" y="2414843"/>
                    <a:ext cx="298167" cy="38736"/>
                  </a:xfrm>
                  <a:custGeom>
                    <a:avLst/>
                    <a:gdLst>
                      <a:gd name="T0" fmla="*/ 193616298 w 2528"/>
                      <a:gd name="T1" fmla="*/ 0 h 455"/>
                      <a:gd name="T2" fmla="*/ 2147483646 w 2528"/>
                      <a:gd name="T3" fmla="*/ 52445139 h 455"/>
                      <a:gd name="T4" fmla="*/ 2147483646 w 2528"/>
                      <a:gd name="T5" fmla="*/ 52445139 h 455"/>
                      <a:gd name="T6" fmla="*/ 0 w 2528"/>
                      <a:gd name="T7" fmla="*/ 52445139 h 455"/>
                      <a:gd name="T8" fmla="*/ 193616298 w 2528"/>
                      <a:gd name="T9" fmla="*/ 0 h 455"/>
                      <a:gd name="T10" fmla="*/ 0 60000 65536"/>
                      <a:gd name="T11" fmla="*/ 0 60000 65536"/>
                      <a:gd name="T12" fmla="*/ 0 60000 65536"/>
                      <a:gd name="T13" fmla="*/ 0 60000 65536"/>
                      <a:gd name="T14" fmla="*/ 0 60000 65536"/>
                      <a:gd name="T15" fmla="*/ 0 w 2528"/>
                      <a:gd name="T16" fmla="*/ 0 h 455"/>
                      <a:gd name="T17" fmla="*/ 2528 w 2528"/>
                      <a:gd name="T18" fmla="*/ 455 h 455"/>
                    </a:gdLst>
                    <a:ahLst/>
                    <a:cxnLst>
                      <a:cxn ang="T10">
                        <a:pos x="T0" y="T1"/>
                      </a:cxn>
                      <a:cxn ang="T11">
                        <a:pos x="T2" y="T3"/>
                      </a:cxn>
                      <a:cxn ang="T12">
                        <a:pos x="T4" y="T5"/>
                      </a:cxn>
                      <a:cxn ang="T13">
                        <a:pos x="T6" y="T7"/>
                      </a:cxn>
                      <a:cxn ang="T14">
                        <a:pos x="T8" y="T9"/>
                      </a:cxn>
                    </a:cxnLst>
                    <a:rect l="T15" t="T16" r="T17" b="T18"/>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1" name="Freeform 1022">
                    <a:extLst>
                      <a:ext uri="{FF2B5EF4-FFF2-40B4-BE49-F238E27FC236}">
                        <a16:creationId xmlns:a16="http://schemas.microsoft.com/office/drawing/2014/main" id="{7A53E173-94E0-9A45-A5EB-06BAE70B4597}"/>
                      </a:ext>
                    </a:extLst>
                  </p:cNvPr>
                  <p:cNvSpPr>
                    <a:spLocks/>
                  </p:cNvSpPr>
                  <p:nvPr/>
                </p:nvSpPr>
                <p:spPr bwMode="auto">
                  <a:xfrm>
                    <a:off x="7600188" y="2414528"/>
                    <a:ext cx="82770" cy="161243"/>
                  </a:xfrm>
                  <a:custGeom>
                    <a:avLst/>
                    <a:gdLst>
                      <a:gd name="T0" fmla="*/ 773664160 w 702"/>
                      <a:gd name="T1" fmla="*/ 0 h 1893"/>
                      <a:gd name="T2" fmla="*/ 0 w 702"/>
                      <a:gd name="T3" fmla="*/ 210739916 h 1893"/>
                      <a:gd name="T4" fmla="*/ 193416040 w 702"/>
                      <a:gd name="T5" fmla="*/ 210739916 h 1893"/>
                      <a:gd name="T6" fmla="*/ 967080200 w 702"/>
                      <a:gd name="T7" fmla="*/ 52529017 h 1893"/>
                      <a:gd name="T8" fmla="*/ 773664160 w 702"/>
                      <a:gd name="T9" fmla="*/ 0 h 1893"/>
                      <a:gd name="T10" fmla="*/ 0 60000 65536"/>
                      <a:gd name="T11" fmla="*/ 0 60000 65536"/>
                      <a:gd name="T12" fmla="*/ 0 60000 65536"/>
                      <a:gd name="T13" fmla="*/ 0 60000 65536"/>
                      <a:gd name="T14" fmla="*/ 0 60000 65536"/>
                      <a:gd name="T15" fmla="*/ 0 w 702"/>
                      <a:gd name="T16" fmla="*/ 0 h 1893"/>
                      <a:gd name="T17" fmla="*/ 702 w 702"/>
                      <a:gd name="T18" fmla="*/ 1893 h 1893"/>
                    </a:gdLst>
                    <a:ahLst/>
                    <a:cxnLst>
                      <a:cxn ang="T10">
                        <a:pos x="T0" y="T1"/>
                      </a:cxn>
                      <a:cxn ang="T11">
                        <a:pos x="T2" y="T3"/>
                      </a:cxn>
                      <a:cxn ang="T12">
                        <a:pos x="T4" y="T5"/>
                      </a:cxn>
                      <a:cxn ang="T13">
                        <a:pos x="T6" y="T7"/>
                      </a:cxn>
                      <a:cxn ang="T14">
                        <a:pos x="T8" y="T9"/>
                      </a:cxn>
                    </a:cxnLst>
                    <a:rect l="T15" t="T16" r="T17" b="T18"/>
                    <a:pathLst>
                      <a:path w="702" h="1893">
                        <a:moveTo>
                          <a:pt x="579" y="0"/>
                        </a:moveTo>
                        <a:lnTo>
                          <a:pt x="0" y="1869"/>
                        </a:lnTo>
                        <a:lnTo>
                          <a:pt x="114" y="1893"/>
                        </a:lnTo>
                        <a:lnTo>
                          <a:pt x="702" y="51"/>
                        </a:lnTo>
                        <a:lnTo>
                          <a:pt x="579"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2" name="Freeform 1023">
                    <a:extLst>
                      <a:ext uri="{FF2B5EF4-FFF2-40B4-BE49-F238E27FC236}">
                        <a16:creationId xmlns:a16="http://schemas.microsoft.com/office/drawing/2014/main" id="{1AE4308B-5274-7E4E-8319-3DCEAF641AA8}"/>
                      </a:ext>
                    </a:extLst>
                  </p:cNvPr>
                  <p:cNvSpPr>
                    <a:spLocks/>
                  </p:cNvSpPr>
                  <p:nvPr/>
                </p:nvSpPr>
                <p:spPr bwMode="auto">
                  <a:xfrm>
                    <a:off x="7874205" y="2443344"/>
                    <a:ext cx="89197" cy="186122"/>
                  </a:xfrm>
                  <a:custGeom>
                    <a:avLst/>
                    <a:gdLst>
                      <a:gd name="T0" fmla="*/ 969024527 w 756"/>
                      <a:gd name="T1" fmla="*/ 0 h 2184"/>
                      <a:gd name="T2" fmla="*/ 193802074 w 756"/>
                      <a:gd name="T3" fmla="*/ 263660221 h 2184"/>
                      <a:gd name="T4" fmla="*/ 0 w 756"/>
                      <a:gd name="T5" fmla="*/ 263660221 h 2184"/>
                      <a:gd name="T6" fmla="*/ 775222454 w 756"/>
                      <a:gd name="T7" fmla="*/ 52610059 h 2184"/>
                      <a:gd name="T8" fmla="*/ 969024527 w 756"/>
                      <a:gd name="T9" fmla="*/ 0 h 2184"/>
                      <a:gd name="T10" fmla="*/ 0 60000 65536"/>
                      <a:gd name="T11" fmla="*/ 0 60000 65536"/>
                      <a:gd name="T12" fmla="*/ 0 60000 65536"/>
                      <a:gd name="T13" fmla="*/ 0 60000 65536"/>
                      <a:gd name="T14" fmla="*/ 0 60000 65536"/>
                      <a:gd name="T15" fmla="*/ 0 w 756"/>
                      <a:gd name="T16" fmla="*/ 0 h 2184"/>
                      <a:gd name="T17" fmla="*/ 756 w 756"/>
                      <a:gd name="T18" fmla="*/ 2184 h 2184"/>
                    </a:gdLst>
                    <a:ahLst/>
                    <a:cxnLst>
                      <a:cxn ang="T10">
                        <a:pos x="T0" y="T1"/>
                      </a:cxn>
                      <a:cxn ang="T11">
                        <a:pos x="T2" y="T3"/>
                      </a:cxn>
                      <a:cxn ang="T12">
                        <a:pos x="T4" y="T5"/>
                      </a:cxn>
                      <a:cxn ang="T13">
                        <a:pos x="T6" y="T7"/>
                      </a:cxn>
                      <a:cxn ang="T14">
                        <a:pos x="T8" y="T9"/>
                      </a:cxn>
                    </a:cxnLst>
                    <a:rect l="T15" t="T16" r="T17" b="T18"/>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3" name="Freeform 1024">
                    <a:extLst>
                      <a:ext uri="{FF2B5EF4-FFF2-40B4-BE49-F238E27FC236}">
                        <a16:creationId xmlns:a16="http://schemas.microsoft.com/office/drawing/2014/main" id="{0AFBA2BB-6C86-F343-AEFA-24E9DAA9DA0B}"/>
                      </a:ext>
                    </a:extLst>
                  </p:cNvPr>
                  <p:cNvSpPr>
                    <a:spLocks/>
                  </p:cNvSpPr>
                  <p:nvPr/>
                </p:nvSpPr>
                <p:spPr bwMode="auto">
                  <a:xfrm>
                    <a:off x="7599214" y="2567582"/>
                    <a:ext cx="327185" cy="62828"/>
                  </a:xfrm>
                  <a:custGeom>
                    <a:avLst/>
                    <a:gdLst>
                      <a:gd name="T0" fmla="*/ 193829444 w 2773"/>
                      <a:gd name="T1" fmla="*/ 0 h 738"/>
                      <a:gd name="T2" fmla="*/ 0 w 2773"/>
                      <a:gd name="T3" fmla="*/ 52443587 h 738"/>
                      <a:gd name="T4" fmla="*/ 2147483646 w 2773"/>
                      <a:gd name="T5" fmla="*/ 104894411 h 738"/>
                      <a:gd name="T6" fmla="*/ 2147483646 w 2773"/>
                      <a:gd name="T7" fmla="*/ 52443587 h 738"/>
                      <a:gd name="T8" fmla="*/ 193829444 w 2773"/>
                      <a:gd name="T9" fmla="*/ 0 h 738"/>
                      <a:gd name="T10" fmla="*/ 0 60000 65536"/>
                      <a:gd name="T11" fmla="*/ 0 60000 65536"/>
                      <a:gd name="T12" fmla="*/ 0 60000 65536"/>
                      <a:gd name="T13" fmla="*/ 0 60000 65536"/>
                      <a:gd name="T14" fmla="*/ 0 60000 65536"/>
                      <a:gd name="T15" fmla="*/ 0 w 2773"/>
                      <a:gd name="T16" fmla="*/ 0 h 738"/>
                      <a:gd name="T17" fmla="*/ 2773 w 2773"/>
                      <a:gd name="T18" fmla="*/ 738 h 738"/>
                    </a:gdLst>
                    <a:ahLst/>
                    <a:cxnLst>
                      <a:cxn ang="T10">
                        <a:pos x="T0" y="T1"/>
                      </a:cxn>
                      <a:cxn ang="T11">
                        <a:pos x="T2" y="T3"/>
                      </a:cxn>
                      <a:cxn ang="T12">
                        <a:pos x="T4" y="T5"/>
                      </a:cxn>
                      <a:cxn ang="T13">
                        <a:pos x="T6" y="T7"/>
                      </a:cxn>
                      <a:cxn ang="T14">
                        <a:pos x="T8" y="T9"/>
                      </a:cxn>
                    </a:cxnLst>
                    <a:rect l="T15" t="T16" r="T17" b="T18"/>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4" name="Freeform 1025">
                    <a:extLst>
                      <a:ext uri="{FF2B5EF4-FFF2-40B4-BE49-F238E27FC236}">
                        <a16:creationId xmlns:a16="http://schemas.microsoft.com/office/drawing/2014/main" id="{30D94257-9C5E-3E45-9F36-5D972F3CA4F8}"/>
                      </a:ext>
                    </a:extLst>
                  </p:cNvPr>
                  <p:cNvSpPr>
                    <a:spLocks/>
                  </p:cNvSpPr>
                  <p:nvPr/>
                </p:nvSpPr>
                <p:spPr bwMode="auto">
                  <a:xfrm>
                    <a:off x="7884138" y="2444918"/>
                    <a:ext cx="83549" cy="186909"/>
                  </a:xfrm>
                  <a:custGeom>
                    <a:avLst/>
                    <a:gdLst>
                      <a:gd name="T0" fmla="*/ 2147483646 w 637"/>
                      <a:gd name="T1" fmla="*/ 0 h 1659"/>
                      <a:gd name="T2" fmla="*/ 2147483646 w 637"/>
                      <a:gd name="T3" fmla="*/ 0 h 1659"/>
                      <a:gd name="T4" fmla="*/ 295581541 w 637"/>
                      <a:gd name="T5" fmla="*/ 2147483646 h 1659"/>
                      <a:gd name="T6" fmla="*/ 0 w 637"/>
                      <a:gd name="T7" fmla="*/ 2147483646 h 1659"/>
                      <a:gd name="T8" fmla="*/ 2147483646 w 637"/>
                      <a:gd name="T9" fmla="*/ 0 h 1659"/>
                      <a:gd name="T10" fmla="*/ 0 60000 65536"/>
                      <a:gd name="T11" fmla="*/ 0 60000 65536"/>
                      <a:gd name="T12" fmla="*/ 0 60000 65536"/>
                      <a:gd name="T13" fmla="*/ 0 60000 65536"/>
                      <a:gd name="T14" fmla="*/ 0 60000 65536"/>
                      <a:gd name="T15" fmla="*/ 0 w 637"/>
                      <a:gd name="T16" fmla="*/ 0 h 1659"/>
                      <a:gd name="T17" fmla="*/ 637 w 637"/>
                      <a:gd name="T18" fmla="*/ 1659 h 1659"/>
                    </a:gdLst>
                    <a:ahLst/>
                    <a:cxnLst>
                      <a:cxn ang="T10">
                        <a:pos x="T0" y="T1"/>
                      </a:cxn>
                      <a:cxn ang="T11">
                        <a:pos x="T2" y="T3"/>
                      </a:cxn>
                      <a:cxn ang="T12">
                        <a:pos x="T4" y="T5"/>
                      </a:cxn>
                      <a:cxn ang="T13">
                        <a:pos x="T6" y="T7"/>
                      </a:cxn>
                      <a:cxn ang="T14">
                        <a:pos x="T8" y="T9"/>
                      </a:cxn>
                    </a:cxnLst>
                    <a:rect l="T15" t="T16" r="T17" b="T18"/>
                    <a:pathLst>
                      <a:path w="637" h="1659">
                        <a:moveTo>
                          <a:pt x="615" y="0"/>
                        </a:moveTo>
                        <a:lnTo>
                          <a:pt x="637" y="0"/>
                        </a:lnTo>
                        <a:lnTo>
                          <a:pt x="68" y="1659"/>
                        </a:lnTo>
                        <a:lnTo>
                          <a:pt x="0" y="1647"/>
                        </a:lnTo>
                        <a:lnTo>
                          <a:pt x="615" y="0"/>
                        </a:lnTo>
                        <a:close/>
                      </a:path>
                    </a:pathLst>
                  </a:custGeom>
                  <a:solidFill>
                    <a:srgbClr val="4D4D4D"/>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5" name="Freeform 1026">
                    <a:extLst>
                      <a:ext uri="{FF2B5EF4-FFF2-40B4-BE49-F238E27FC236}">
                        <a16:creationId xmlns:a16="http://schemas.microsoft.com/office/drawing/2014/main" id="{E9457D97-2948-DB40-A085-56B4906D1EA6}"/>
                      </a:ext>
                    </a:extLst>
                  </p:cNvPr>
                  <p:cNvSpPr>
                    <a:spLocks/>
                  </p:cNvSpPr>
                  <p:nvPr/>
                </p:nvSpPr>
                <p:spPr bwMode="auto">
                  <a:xfrm>
                    <a:off x="7599603" y="2575928"/>
                    <a:ext cx="290961" cy="62041"/>
                  </a:xfrm>
                  <a:custGeom>
                    <a:avLst/>
                    <a:gdLst>
                      <a:gd name="T0" fmla="*/ 0 w 2216"/>
                      <a:gd name="T1" fmla="*/ 0 h 550"/>
                      <a:gd name="T2" fmla="*/ 296523134 w 2216"/>
                      <a:gd name="T3" fmla="*/ 324379338 h 550"/>
                      <a:gd name="T4" fmla="*/ 2147483646 w 2216"/>
                      <a:gd name="T5" fmla="*/ 2147483646 h 550"/>
                      <a:gd name="T6" fmla="*/ 2147483646 w 2216"/>
                      <a:gd name="T7" fmla="*/ 2147483646 h 550"/>
                      <a:gd name="T8" fmla="*/ 0 w 2216"/>
                      <a:gd name="T9" fmla="*/ 0 h 550"/>
                      <a:gd name="T10" fmla="*/ 0 60000 65536"/>
                      <a:gd name="T11" fmla="*/ 0 60000 65536"/>
                      <a:gd name="T12" fmla="*/ 0 60000 65536"/>
                      <a:gd name="T13" fmla="*/ 0 60000 65536"/>
                      <a:gd name="T14" fmla="*/ 0 60000 65536"/>
                      <a:gd name="T15" fmla="*/ 0 w 2216"/>
                      <a:gd name="T16" fmla="*/ 0 h 550"/>
                      <a:gd name="T17" fmla="*/ 2216 w 2216"/>
                      <a:gd name="T18" fmla="*/ 550 h 550"/>
                    </a:gdLst>
                    <a:ahLst/>
                    <a:cxnLst>
                      <a:cxn ang="T10">
                        <a:pos x="T0" y="T1"/>
                      </a:cxn>
                      <a:cxn ang="T11">
                        <a:pos x="T2" y="T3"/>
                      </a:cxn>
                      <a:cxn ang="T12">
                        <a:pos x="T4" y="T5"/>
                      </a:cxn>
                      <a:cxn ang="T13">
                        <a:pos x="T6" y="T7"/>
                      </a:cxn>
                      <a:cxn ang="T14">
                        <a:pos x="T8" y="T9"/>
                      </a:cxn>
                    </a:cxnLst>
                    <a:rect l="T15" t="T16" r="T17" b="T18"/>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56" name="Group 1027">
                    <a:extLst>
                      <a:ext uri="{FF2B5EF4-FFF2-40B4-BE49-F238E27FC236}">
                        <a16:creationId xmlns:a16="http://schemas.microsoft.com/office/drawing/2014/main" id="{3D852EFB-5B6C-2344-BBE3-31D62F7A86BE}"/>
                      </a:ext>
                    </a:extLst>
                  </p:cNvPr>
                  <p:cNvGrpSpPr>
                    <a:grpSpLocks/>
                  </p:cNvGrpSpPr>
                  <p:nvPr/>
                </p:nvGrpSpPr>
                <p:grpSpPr bwMode="auto">
                  <a:xfrm>
                    <a:off x="7594735" y="2642220"/>
                    <a:ext cx="98740" cy="36846"/>
                    <a:chOff x="1740" y="2642"/>
                    <a:chExt cx="752" cy="327"/>
                  </a:xfrm>
                </p:grpSpPr>
                <p:sp>
                  <p:nvSpPr>
                    <p:cNvPr id="463" name="Freeform 1028">
                      <a:extLst>
                        <a:ext uri="{FF2B5EF4-FFF2-40B4-BE49-F238E27FC236}">
                          <a16:creationId xmlns:a16="http://schemas.microsoft.com/office/drawing/2014/main" id="{B9B98FA7-C99E-C74B-A8AB-A9637F89C8FE}"/>
                        </a:ext>
                      </a:extLst>
                    </p:cNvPr>
                    <p:cNvSpPr>
                      <a:spLocks/>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 name="T15" fmla="*/ 0 w 752"/>
                        <a:gd name="T16" fmla="*/ 0 h 327"/>
                        <a:gd name="T17" fmla="*/ 752 w 752"/>
                        <a:gd name="T18" fmla="*/ 327 h 327"/>
                      </a:gdLst>
                      <a:ahLst/>
                      <a:cxnLst>
                        <a:cxn ang="T10">
                          <a:pos x="T0" y="T1"/>
                        </a:cxn>
                        <a:cxn ang="T11">
                          <a:pos x="T2" y="T3"/>
                        </a:cxn>
                        <a:cxn ang="T12">
                          <a:pos x="T4" y="T5"/>
                        </a:cxn>
                        <a:cxn ang="T13">
                          <a:pos x="T6" y="T7"/>
                        </a:cxn>
                        <a:cxn ang="T14">
                          <a:pos x="T8" y="T9"/>
                        </a:cxn>
                      </a:cxnLst>
                      <a:rect l="T15" t="T16" r="T17" b="T18"/>
                      <a:pathLst>
                        <a:path w="752" h="327">
                          <a:moveTo>
                            <a:pt x="293" y="0"/>
                          </a:moveTo>
                          <a:lnTo>
                            <a:pt x="752" y="124"/>
                          </a:lnTo>
                          <a:lnTo>
                            <a:pt x="470" y="327"/>
                          </a:lnTo>
                          <a:lnTo>
                            <a:pt x="0" y="183"/>
                          </a:lnTo>
                          <a:lnTo>
                            <a:pt x="293"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4" name="Freeform 1029">
                      <a:extLst>
                        <a:ext uri="{FF2B5EF4-FFF2-40B4-BE49-F238E27FC236}">
                          <a16:creationId xmlns:a16="http://schemas.microsoft.com/office/drawing/2014/main" id="{F702DC6C-29FF-CF47-9F8F-0E0186426894}"/>
                        </a:ext>
                      </a:extLst>
                    </p:cNvPr>
                    <p:cNvSpPr>
                      <a:spLocks/>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 name="T15" fmla="*/ 0 w 726"/>
                        <a:gd name="T16" fmla="*/ 0 h 311"/>
                        <a:gd name="T17" fmla="*/ 726 w 726"/>
                        <a:gd name="T18" fmla="*/ 311 h 311"/>
                      </a:gdLst>
                      <a:ahLst/>
                      <a:cxnLst>
                        <a:cxn ang="T10">
                          <a:pos x="T0" y="T1"/>
                        </a:cxn>
                        <a:cxn ang="T11">
                          <a:pos x="T2" y="T3"/>
                        </a:cxn>
                        <a:cxn ang="T12">
                          <a:pos x="T4" y="T5"/>
                        </a:cxn>
                        <a:cxn ang="T13">
                          <a:pos x="T6" y="T7"/>
                        </a:cxn>
                        <a:cxn ang="T14">
                          <a:pos x="T8" y="T9"/>
                        </a:cxn>
                      </a:cxnLst>
                      <a:rect l="T15" t="T16" r="T17" b="T18"/>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5" name="Freeform 1030">
                      <a:extLst>
                        <a:ext uri="{FF2B5EF4-FFF2-40B4-BE49-F238E27FC236}">
                          <a16:creationId xmlns:a16="http://schemas.microsoft.com/office/drawing/2014/main" id="{CBC32426-3508-7746-B721-84A333EF2949}"/>
                        </a:ext>
                      </a:extLst>
                    </p:cNvPr>
                    <p:cNvSpPr>
                      <a:spLocks/>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 name="T15" fmla="*/ 0 w 258"/>
                        <a:gd name="T16" fmla="*/ 0 h 100"/>
                        <a:gd name="T17" fmla="*/ 258 w 258"/>
                        <a:gd name="T18" fmla="*/ 100 h 100"/>
                      </a:gdLst>
                      <a:ahLst/>
                      <a:cxnLst>
                        <a:cxn ang="T10">
                          <a:pos x="T0" y="T1"/>
                        </a:cxn>
                        <a:cxn ang="T11">
                          <a:pos x="T2" y="T3"/>
                        </a:cxn>
                        <a:cxn ang="T12">
                          <a:pos x="T4" y="T5"/>
                        </a:cxn>
                        <a:cxn ang="T13">
                          <a:pos x="T6" y="T7"/>
                        </a:cxn>
                        <a:cxn ang="T14">
                          <a:pos x="T8" y="T9"/>
                        </a:cxn>
                      </a:cxnLst>
                      <a:rect l="T15" t="T16" r="T17" b="T18"/>
                      <a:pathLst>
                        <a:path w="258" h="100">
                          <a:moveTo>
                            <a:pt x="0" y="44"/>
                          </a:moveTo>
                          <a:lnTo>
                            <a:pt x="75" y="0"/>
                          </a:lnTo>
                          <a:lnTo>
                            <a:pt x="258" y="50"/>
                          </a:lnTo>
                          <a:lnTo>
                            <a:pt x="183" y="100"/>
                          </a:lnTo>
                          <a:lnTo>
                            <a:pt x="0" y="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6" name="Freeform 1031">
                      <a:extLst>
                        <a:ext uri="{FF2B5EF4-FFF2-40B4-BE49-F238E27FC236}">
                          <a16:creationId xmlns:a16="http://schemas.microsoft.com/office/drawing/2014/main" id="{A502E851-76CC-D944-B6BF-AEA62F4B7FA6}"/>
                        </a:ext>
                      </a:extLst>
                    </p:cNvPr>
                    <p:cNvSpPr>
                      <a:spLocks/>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7" name="Freeform 1032">
                      <a:extLst>
                        <a:ext uri="{FF2B5EF4-FFF2-40B4-BE49-F238E27FC236}">
                          <a16:creationId xmlns:a16="http://schemas.microsoft.com/office/drawing/2014/main" id="{9EF53E4B-1A3E-B340-981B-10DCC78EDF0F}"/>
                        </a:ext>
                      </a:extLst>
                    </p:cNvPr>
                    <p:cNvSpPr>
                      <a:spLocks/>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 name="T15" fmla="*/ 0 w 258"/>
                        <a:gd name="T16" fmla="*/ 0 h 102"/>
                        <a:gd name="T17" fmla="*/ 258 w 258"/>
                        <a:gd name="T18" fmla="*/ 102 h 102"/>
                      </a:gdLst>
                      <a:ahLst/>
                      <a:cxnLst>
                        <a:cxn ang="T10">
                          <a:pos x="T0" y="T1"/>
                        </a:cxn>
                        <a:cxn ang="T11">
                          <a:pos x="T2" y="T3"/>
                        </a:cxn>
                        <a:cxn ang="T12">
                          <a:pos x="T4" y="T5"/>
                        </a:cxn>
                        <a:cxn ang="T13">
                          <a:pos x="T6" y="T7"/>
                        </a:cxn>
                        <a:cxn ang="T14">
                          <a:pos x="T8" y="T9"/>
                        </a:cxn>
                      </a:cxnLst>
                      <a:rect l="T15" t="T16" r="T17" b="T18"/>
                      <a:pathLst>
                        <a:path w="258" h="102">
                          <a:moveTo>
                            <a:pt x="0" y="46"/>
                          </a:moveTo>
                          <a:lnTo>
                            <a:pt x="71" y="0"/>
                          </a:lnTo>
                          <a:lnTo>
                            <a:pt x="258" y="52"/>
                          </a:lnTo>
                          <a:lnTo>
                            <a:pt x="183" y="102"/>
                          </a:lnTo>
                          <a:lnTo>
                            <a:pt x="0" y="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8" name="Freeform 1033">
                      <a:extLst>
                        <a:ext uri="{FF2B5EF4-FFF2-40B4-BE49-F238E27FC236}">
                          <a16:creationId xmlns:a16="http://schemas.microsoft.com/office/drawing/2014/main" id="{7AD8F7A7-416B-4E4B-B3E9-7BAB69D2CD36}"/>
                        </a:ext>
                      </a:extLst>
                    </p:cNvPr>
                    <p:cNvSpPr>
                      <a:spLocks/>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 name="T15" fmla="*/ 0 w 194"/>
                        <a:gd name="T16" fmla="*/ 0 h 63"/>
                        <a:gd name="T17" fmla="*/ 194 w 194"/>
                        <a:gd name="T18" fmla="*/ 63 h 63"/>
                      </a:gdLst>
                      <a:ahLst/>
                      <a:cxnLst>
                        <a:cxn ang="T10">
                          <a:pos x="T0" y="T1"/>
                        </a:cxn>
                        <a:cxn ang="T11">
                          <a:pos x="T2" y="T3"/>
                        </a:cxn>
                        <a:cxn ang="T12">
                          <a:pos x="T4" y="T5"/>
                        </a:cxn>
                        <a:cxn ang="T13">
                          <a:pos x="T6" y="T7"/>
                        </a:cxn>
                        <a:cxn ang="T14">
                          <a:pos x="T8" y="T9"/>
                        </a:cxn>
                      </a:cxnLst>
                      <a:rect l="T15" t="T16" r="T17" b="T18"/>
                      <a:pathLst>
                        <a:path w="194" h="63">
                          <a:moveTo>
                            <a:pt x="12" y="0"/>
                          </a:moveTo>
                          <a:lnTo>
                            <a:pt x="194" y="53"/>
                          </a:lnTo>
                          <a:lnTo>
                            <a:pt x="180" y="63"/>
                          </a:lnTo>
                          <a:lnTo>
                            <a:pt x="0" y="9"/>
                          </a:lnTo>
                          <a:lnTo>
                            <a:pt x="12"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57" name="Freeform 1034">
                    <a:extLst>
                      <a:ext uri="{FF2B5EF4-FFF2-40B4-BE49-F238E27FC236}">
                        <a16:creationId xmlns:a16="http://schemas.microsoft.com/office/drawing/2014/main" id="{AFB20872-AFCC-4D45-AFDB-876C97DAF0C7}"/>
                      </a:ext>
                    </a:extLst>
                  </p:cNvPr>
                  <p:cNvSpPr>
                    <a:spLocks/>
                  </p:cNvSpPr>
                  <p:nvPr/>
                </p:nvSpPr>
                <p:spPr bwMode="auto">
                  <a:xfrm>
                    <a:off x="7763780" y="2647731"/>
                    <a:ext cx="119578" cy="80936"/>
                  </a:xfrm>
                  <a:custGeom>
                    <a:avLst/>
                    <a:gdLst>
                      <a:gd name="T0" fmla="*/ 213221464 w 990"/>
                      <a:gd name="T1" fmla="*/ 1090686587 h 792"/>
                      <a:gd name="T2" fmla="*/ 1915477586 w 990"/>
                      <a:gd name="T3" fmla="*/ 0 h 792"/>
                      <a:gd name="T4" fmla="*/ 1915477586 w 990"/>
                      <a:gd name="T5" fmla="*/ 108859840 h 792"/>
                      <a:gd name="T6" fmla="*/ 0 w 990"/>
                      <a:gd name="T7" fmla="*/ 1090686587 h 792"/>
                      <a:gd name="T8" fmla="*/ 213221464 w 990"/>
                      <a:gd name="T9" fmla="*/ 1090686587 h 792"/>
                      <a:gd name="T10" fmla="*/ 0 60000 65536"/>
                      <a:gd name="T11" fmla="*/ 0 60000 65536"/>
                      <a:gd name="T12" fmla="*/ 0 60000 65536"/>
                      <a:gd name="T13" fmla="*/ 0 60000 65536"/>
                      <a:gd name="T14" fmla="*/ 0 60000 65536"/>
                      <a:gd name="T15" fmla="*/ 0 w 990"/>
                      <a:gd name="T16" fmla="*/ 0 h 792"/>
                      <a:gd name="T17" fmla="*/ 990 w 990"/>
                      <a:gd name="T18" fmla="*/ 792 h 792"/>
                    </a:gdLst>
                    <a:ahLst/>
                    <a:cxnLst>
                      <a:cxn ang="T10">
                        <a:pos x="T0" y="T1"/>
                      </a:cxn>
                      <a:cxn ang="T11">
                        <a:pos x="T2" y="T3"/>
                      </a:cxn>
                      <a:cxn ang="T12">
                        <a:pos x="T4" y="T5"/>
                      </a:cxn>
                      <a:cxn ang="T13">
                        <a:pos x="T6" y="T7"/>
                      </a:cxn>
                      <a:cxn ang="T14">
                        <a:pos x="T8" y="T9"/>
                      </a:cxn>
                    </a:cxnLst>
                    <a:rect l="T15" t="T16" r="T17" b="T18"/>
                    <a:pathLst>
                      <a:path w="990" h="792">
                        <a:moveTo>
                          <a:pt x="3" y="738"/>
                        </a:moveTo>
                        <a:lnTo>
                          <a:pt x="990" y="0"/>
                        </a:lnTo>
                        <a:lnTo>
                          <a:pt x="987" y="60"/>
                        </a:lnTo>
                        <a:lnTo>
                          <a:pt x="0" y="792"/>
                        </a:lnTo>
                        <a:lnTo>
                          <a:pt x="3" y="738"/>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8" name="Freeform 1035">
                    <a:extLst>
                      <a:ext uri="{FF2B5EF4-FFF2-40B4-BE49-F238E27FC236}">
                        <a16:creationId xmlns:a16="http://schemas.microsoft.com/office/drawing/2014/main" id="{884A6080-45F5-1D41-97E8-A1E4D9BD5AFD}"/>
                      </a:ext>
                    </a:extLst>
                  </p:cNvPr>
                  <p:cNvSpPr>
                    <a:spLocks/>
                  </p:cNvSpPr>
                  <p:nvPr/>
                </p:nvSpPr>
                <p:spPr bwMode="auto">
                  <a:xfrm>
                    <a:off x="7458602" y="2654187"/>
                    <a:ext cx="305957" cy="73850"/>
                  </a:xfrm>
                  <a:custGeom>
                    <a:avLst/>
                    <a:gdLst>
                      <a:gd name="T0" fmla="*/ 213486572 w 2532"/>
                      <a:gd name="T1" fmla="*/ 0 h 723"/>
                      <a:gd name="T2" fmla="*/ 213486572 w 2532"/>
                      <a:gd name="T3" fmla="*/ 0 h 723"/>
                      <a:gd name="T4" fmla="*/ 2147483646 w 2532"/>
                      <a:gd name="T5" fmla="*/ 979380008 h 723"/>
                      <a:gd name="T6" fmla="*/ 2147483646 w 2532"/>
                      <a:gd name="T7" fmla="*/ 1088085165 h 723"/>
                      <a:gd name="T8" fmla="*/ 0 w 2532"/>
                      <a:gd name="T9" fmla="*/ 108705259 h 723"/>
                      <a:gd name="T10" fmla="*/ 21348657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59" name="Freeform 1036">
                    <a:extLst>
                      <a:ext uri="{FF2B5EF4-FFF2-40B4-BE49-F238E27FC236}">
                        <a16:creationId xmlns:a16="http://schemas.microsoft.com/office/drawing/2014/main" id="{D9AB2866-286A-324B-A617-3FD7D7A508AE}"/>
                      </a:ext>
                    </a:extLst>
                  </p:cNvPr>
                  <p:cNvSpPr>
                    <a:spLocks/>
                  </p:cNvSpPr>
                  <p:nvPr/>
                </p:nvSpPr>
                <p:spPr bwMode="auto">
                  <a:xfrm>
                    <a:off x="7458797" y="2640645"/>
                    <a:ext cx="3311" cy="14959"/>
                  </a:xfrm>
                  <a:custGeom>
                    <a:avLst/>
                    <a:gdLst>
                      <a:gd name="T0" fmla="*/ 262278191 w 26"/>
                      <a:gd name="T1" fmla="*/ 107489981 h 147"/>
                      <a:gd name="T2" fmla="*/ 262278191 w 26"/>
                      <a:gd name="T3" fmla="*/ 214969480 h 147"/>
                      <a:gd name="T4" fmla="*/ 0 w 26"/>
                      <a:gd name="T5" fmla="*/ 214969480 h 147"/>
                      <a:gd name="T6" fmla="*/ 262278191 w 26"/>
                      <a:gd name="T7" fmla="*/ 0 h 147"/>
                      <a:gd name="T8" fmla="*/ 262278191 w 26"/>
                      <a:gd name="T9" fmla="*/ 107489981 h 147"/>
                      <a:gd name="T10" fmla="*/ 0 60000 65536"/>
                      <a:gd name="T11" fmla="*/ 0 60000 65536"/>
                      <a:gd name="T12" fmla="*/ 0 60000 65536"/>
                      <a:gd name="T13" fmla="*/ 0 60000 65536"/>
                      <a:gd name="T14" fmla="*/ 0 60000 65536"/>
                      <a:gd name="T15" fmla="*/ 0 w 26"/>
                      <a:gd name="T16" fmla="*/ 0 h 147"/>
                      <a:gd name="T17" fmla="*/ 26 w 26"/>
                      <a:gd name="T18" fmla="*/ 147 h 147"/>
                    </a:gdLst>
                    <a:ahLst/>
                    <a:cxnLst>
                      <a:cxn ang="T10">
                        <a:pos x="T0" y="T1"/>
                      </a:cxn>
                      <a:cxn ang="T11">
                        <a:pos x="T2" y="T3"/>
                      </a:cxn>
                      <a:cxn ang="T12">
                        <a:pos x="T4" y="T5"/>
                      </a:cxn>
                      <a:cxn ang="T13">
                        <a:pos x="T6" y="T7"/>
                      </a:cxn>
                      <a:cxn ang="T14">
                        <a:pos x="T8" y="T9"/>
                      </a:cxn>
                    </a:cxnLst>
                    <a:rect l="T15" t="T16" r="T17" b="T18"/>
                    <a:pathLst>
                      <a:path w="26" h="147">
                        <a:moveTo>
                          <a:pt x="26" y="10"/>
                        </a:moveTo>
                        <a:lnTo>
                          <a:pt x="23" y="147"/>
                        </a:lnTo>
                        <a:lnTo>
                          <a:pt x="0" y="144"/>
                        </a:lnTo>
                        <a:lnTo>
                          <a:pt x="3" y="0"/>
                        </a:lnTo>
                        <a:lnTo>
                          <a:pt x="26" y="1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0" name="Freeform 1037">
                    <a:extLst>
                      <a:ext uri="{FF2B5EF4-FFF2-40B4-BE49-F238E27FC236}">
                        <a16:creationId xmlns:a16="http://schemas.microsoft.com/office/drawing/2014/main" id="{4F862B12-01C2-394B-BD64-EF5B294C927F}"/>
                      </a:ext>
                    </a:extLst>
                  </p:cNvPr>
                  <p:cNvSpPr>
                    <a:spLocks/>
                  </p:cNvSpPr>
                  <p:nvPr/>
                </p:nvSpPr>
                <p:spPr bwMode="auto">
                  <a:xfrm>
                    <a:off x="7458992" y="2579707"/>
                    <a:ext cx="142170" cy="61883"/>
                  </a:xfrm>
                  <a:custGeom>
                    <a:avLst/>
                    <a:gdLst>
                      <a:gd name="T0" fmla="*/ 2136125890 w 1176"/>
                      <a:gd name="T1" fmla="*/ 0 h 606"/>
                      <a:gd name="T2" fmla="*/ 0 w 1176"/>
                      <a:gd name="T3" fmla="*/ 870000945 h 606"/>
                      <a:gd name="T4" fmla="*/ 213789467 w 1176"/>
                      <a:gd name="T5" fmla="*/ 870000945 h 606"/>
                      <a:gd name="T6" fmla="*/ 2136125890 w 1176"/>
                      <a:gd name="T7" fmla="*/ 108617123 h 606"/>
                      <a:gd name="T8" fmla="*/ 2136125890 w 1176"/>
                      <a:gd name="T9" fmla="*/ 0 h 606"/>
                      <a:gd name="T10" fmla="*/ 0 60000 65536"/>
                      <a:gd name="T11" fmla="*/ 0 60000 65536"/>
                      <a:gd name="T12" fmla="*/ 0 60000 65536"/>
                      <a:gd name="T13" fmla="*/ 0 60000 65536"/>
                      <a:gd name="T14" fmla="*/ 0 60000 65536"/>
                      <a:gd name="T15" fmla="*/ 0 w 1176"/>
                      <a:gd name="T16" fmla="*/ 0 h 606"/>
                      <a:gd name="T17" fmla="*/ 1176 w 1176"/>
                      <a:gd name="T18" fmla="*/ 606 h 606"/>
                    </a:gdLst>
                    <a:ahLst/>
                    <a:cxnLst>
                      <a:cxn ang="T10">
                        <a:pos x="T0" y="T1"/>
                      </a:cxn>
                      <a:cxn ang="T11">
                        <a:pos x="T2" y="T3"/>
                      </a:cxn>
                      <a:cxn ang="T12">
                        <a:pos x="T4" y="T5"/>
                      </a:cxn>
                      <a:cxn ang="T13">
                        <a:pos x="T6" y="T7"/>
                      </a:cxn>
                      <a:cxn ang="T14">
                        <a:pos x="T8" y="T9"/>
                      </a:cxn>
                    </a:cxnLst>
                    <a:rect l="T15" t="T16" r="T17" b="T18"/>
                    <a:pathLst>
                      <a:path w="1176" h="606">
                        <a:moveTo>
                          <a:pt x="1170" y="0"/>
                        </a:moveTo>
                        <a:lnTo>
                          <a:pt x="0" y="597"/>
                        </a:lnTo>
                        <a:lnTo>
                          <a:pt x="30" y="606"/>
                        </a:lnTo>
                        <a:lnTo>
                          <a:pt x="1176" y="18"/>
                        </a:lnTo>
                        <a:lnTo>
                          <a:pt x="1170"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1" name="Freeform 1038">
                    <a:extLst>
                      <a:ext uri="{FF2B5EF4-FFF2-40B4-BE49-F238E27FC236}">
                        <a16:creationId xmlns:a16="http://schemas.microsoft.com/office/drawing/2014/main" id="{9F56D63D-1051-4947-BFE8-AC99905DBF77}"/>
                      </a:ext>
                    </a:extLst>
                  </p:cNvPr>
                  <p:cNvSpPr>
                    <a:spLocks/>
                  </p:cNvSpPr>
                  <p:nvPr/>
                </p:nvSpPr>
                <p:spPr bwMode="auto">
                  <a:xfrm>
                    <a:off x="7468535" y="2643795"/>
                    <a:ext cx="290182" cy="71016"/>
                  </a:xfrm>
                  <a:custGeom>
                    <a:avLst/>
                    <a:gdLst>
                      <a:gd name="T0" fmla="*/ 173112702 w 2532"/>
                      <a:gd name="T1" fmla="*/ 0 h 723"/>
                      <a:gd name="T2" fmla="*/ 173112702 w 2532"/>
                      <a:gd name="T3" fmla="*/ 0 h 723"/>
                      <a:gd name="T4" fmla="*/ 2069773885 w 2532"/>
                      <a:gd name="T5" fmla="*/ 558173482 h 723"/>
                      <a:gd name="T6" fmla="*/ 2069773885 w 2532"/>
                      <a:gd name="T7" fmla="*/ 558173482 h 723"/>
                      <a:gd name="T8" fmla="*/ 0 w 2532"/>
                      <a:gd name="T9" fmla="*/ 92871346 h 723"/>
                      <a:gd name="T10" fmla="*/ 173112702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2" name="Freeform 1039">
                    <a:extLst>
                      <a:ext uri="{FF2B5EF4-FFF2-40B4-BE49-F238E27FC236}">
                        <a16:creationId xmlns:a16="http://schemas.microsoft.com/office/drawing/2014/main" id="{F5A7C9DF-5755-EF45-8744-FDD1C5EEB842}"/>
                      </a:ext>
                    </a:extLst>
                  </p:cNvPr>
                  <p:cNvSpPr>
                    <a:spLocks/>
                  </p:cNvSpPr>
                  <p:nvPr/>
                </p:nvSpPr>
                <p:spPr bwMode="auto">
                  <a:xfrm flipV="1">
                    <a:off x="7758327" y="2638756"/>
                    <a:ext cx="118410" cy="73535"/>
                  </a:xfrm>
                  <a:custGeom>
                    <a:avLst/>
                    <a:gdLst>
                      <a:gd name="T0" fmla="*/ 0 w 2532"/>
                      <a:gd name="T1" fmla="*/ 0 h 723"/>
                      <a:gd name="T2" fmla="*/ 0 w 2532"/>
                      <a:gd name="T3" fmla="*/ 0 h 723"/>
                      <a:gd name="T4" fmla="*/ 0 w 2532"/>
                      <a:gd name="T5" fmla="*/ 962694895 h 723"/>
                      <a:gd name="T6" fmla="*/ 0 w 2532"/>
                      <a:gd name="T7" fmla="*/ 962694895 h 723"/>
                      <a:gd name="T8" fmla="*/ 0 w 2532"/>
                      <a:gd name="T9" fmla="*/ 107314314 h 723"/>
                      <a:gd name="T10" fmla="*/ 0 w 2532"/>
                      <a:gd name="T11" fmla="*/ 0 h 723"/>
                      <a:gd name="T12" fmla="*/ 0 60000 65536"/>
                      <a:gd name="T13" fmla="*/ 0 60000 65536"/>
                      <a:gd name="T14" fmla="*/ 0 60000 65536"/>
                      <a:gd name="T15" fmla="*/ 0 60000 65536"/>
                      <a:gd name="T16" fmla="*/ 0 60000 65536"/>
                      <a:gd name="T17" fmla="*/ 0 60000 65536"/>
                      <a:gd name="T18" fmla="*/ 0 w 2532"/>
                      <a:gd name="T19" fmla="*/ 0 h 723"/>
                      <a:gd name="T20" fmla="*/ 2532 w 2532"/>
                      <a:gd name="T21" fmla="*/ 723 h 723"/>
                    </a:gdLst>
                    <a:ahLst/>
                    <a:cxnLst>
                      <a:cxn ang="T12">
                        <a:pos x="T0" y="T1"/>
                      </a:cxn>
                      <a:cxn ang="T13">
                        <a:pos x="T2" y="T3"/>
                      </a:cxn>
                      <a:cxn ang="T14">
                        <a:pos x="T4" y="T5"/>
                      </a:cxn>
                      <a:cxn ang="T15">
                        <a:pos x="T6" y="T7"/>
                      </a:cxn>
                      <a:cxn ang="T16">
                        <a:pos x="T8" y="T9"/>
                      </a:cxn>
                      <a:cxn ang="T17">
                        <a:pos x="T10" y="T11"/>
                      </a:cxn>
                    </a:cxnLst>
                    <a:rect l="T18" t="T19" r="T20" b="T21"/>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39" name="Group 850">
                  <a:extLst>
                    <a:ext uri="{FF2B5EF4-FFF2-40B4-BE49-F238E27FC236}">
                      <a16:creationId xmlns:a16="http://schemas.microsoft.com/office/drawing/2014/main" id="{0E19DCC2-5C17-114A-AA3B-AB1F761F3E07}"/>
                    </a:ext>
                  </a:extLst>
                </p:cNvPr>
                <p:cNvGrpSpPr>
                  <a:grpSpLocks/>
                </p:cNvGrpSpPr>
                <p:nvPr/>
              </p:nvGrpSpPr>
              <p:grpSpPr bwMode="auto">
                <a:xfrm>
                  <a:off x="7408527" y="2307905"/>
                  <a:ext cx="399726" cy="74090"/>
                  <a:chOff x="2199" y="955"/>
                  <a:chExt cx="2547" cy="506"/>
                </a:xfrm>
              </p:grpSpPr>
              <p:sp>
                <p:nvSpPr>
                  <p:cNvPr id="441" name="Freeform 851">
                    <a:extLst>
                      <a:ext uri="{FF2B5EF4-FFF2-40B4-BE49-F238E27FC236}">
                        <a16:creationId xmlns:a16="http://schemas.microsoft.com/office/drawing/2014/main" id="{BBA6444B-A512-F544-B52F-56EFEF8735D3}"/>
                      </a:ext>
                    </a:extLst>
                  </p:cNvPr>
                  <p:cNvSpPr>
                    <a:spLocks/>
                  </p:cNvSpPr>
                  <p:nvPr/>
                </p:nvSpPr>
                <p:spPr bwMode="auto">
                  <a:xfrm>
                    <a:off x="2199" y="1166"/>
                    <a:ext cx="260" cy="281"/>
                  </a:xfrm>
                  <a:custGeom>
                    <a:avLst/>
                    <a:gdLst>
                      <a:gd name="T0" fmla="*/ 260 w 260"/>
                      <a:gd name="T1" fmla="*/ 0 h 281"/>
                      <a:gd name="T2" fmla="*/ 42 w 260"/>
                      <a:gd name="T3" fmla="*/ 112 h 281"/>
                      <a:gd name="T4" fmla="*/ 35 w 260"/>
                      <a:gd name="T5" fmla="*/ 211 h 281"/>
                      <a:gd name="T6" fmla="*/ 253 w 260"/>
                      <a:gd name="T7" fmla="*/ 281 h 28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0" h="281">
                        <a:moveTo>
                          <a:pt x="260" y="0"/>
                        </a:moveTo>
                        <a:cubicBezTo>
                          <a:pt x="224" y="19"/>
                          <a:pt x="79" y="77"/>
                          <a:pt x="42" y="112"/>
                        </a:cubicBezTo>
                        <a:cubicBezTo>
                          <a:pt x="5" y="143"/>
                          <a:pt x="0" y="183"/>
                          <a:pt x="35" y="211"/>
                        </a:cubicBezTo>
                        <a:cubicBezTo>
                          <a:pt x="70" y="239"/>
                          <a:pt x="208" y="266"/>
                          <a:pt x="253" y="281"/>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2" name="Freeform 852">
                    <a:extLst>
                      <a:ext uri="{FF2B5EF4-FFF2-40B4-BE49-F238E27FC236}">
                        <a16:creationId xmlns:a16="http://schemas.microsoft.com/office/drawing/2014/main" id="{3C1ADE30-986F-D446-A0E8-E55FDC5C3637}"/>
                      </a:ext>
                    </a:extLst>
                  </p:cNvPr>
                  <p:cNvSpPr>
                    <a:spLocks/>
                  </p:cNvSpPr>
                  <p:nvPr/>
                </p:nvSpPr>
                <p:spPr bwMode="auto">
                  <a:xfrm>
                    <a:off x="2482" y="1040"/>
                    <a:ext cx="900" cy="421"/>
                  </a:xfrm>
                  <a:custGeom>
                    <a:avLst/>
                    <a:gdLst>
                      <a:gd name="T0" fmla="*/ 531 w 900"/>
                      <a:gd name="T1" fmla="*/ 0 h 421"/>
                      <a:gd name="T2" fmla="*/ 279 w 900"/>
                      <a:gd name="T3" fmla="*/ 77 h 421"/>
                      <a:gd name="T4" fmla="*/ 68 w 900"/>
                      <a:gd name="T5" fmla="*/ 182 h 421"/>
                      <a:gd name="T6" fmla="*/ 33 w 900"/>
                      <a:gd name="T7" fmla="*/ 323 h 421"/>
                      <a:gd name="T8" fmla="*/ 328 w 900"/>
                      <a:gd name="T9" fmla="*/ 400 h 421"/>
                      <a:gd name="T10" fmla="*/ 812 w 900"/>
                      <a:gd name="T11" fmla="*/ 421 h 421"/>
                      <a:gd name="T12" fmla="*/ 855 w 900"/>
                      <a:gd name="T13" fmla="*/ 400 h 421"/>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900" h="421">
                        <a:moveTo>
                          <a:pt x="531" y="0"/>
                        </a:moveTo>
                        <a:cubicBezTo>
                          <a:pt x="489" y="13"/>
                          <a:pt x="356" y="47"/>
                          <a:pt x="279" y="77"/>
                        </a:cubicBezTo>
                        <a:cubicBezTo>
                          <a:pt x="202" y="107"/>
                          <a:pt x="109" y="141"/>
                          <a:pt x="68" y="182"/>
                        </a:cubicBezTo>
                        <a:cubicBezTo>
                          <a:pt x="31" y="213"/>
                          <a:pt x="0" y="292"/>
                          <a:pt x="33" y="323"/>
                        </a:cubicBezTo>
                        <a:cubicBezTo>
                          <a:pt x="76" y="359"/>
                          <a:pt x="198" y="384"/>
                          <a:pt x="328" y="400"/>
                        </a:cubicBezTo>
                        <a:cubicBezTo>
                          <a:pt x="458" y="416"/>
                          <a:pt x="724" y="421"/>
                          <a:pt x="812" y="421"/>
                        </a:cubicBezTo>
                        <a:cubicBezTo>
                          <a:pt x="900" y="421"/>
                          <a:pt x="846" y="404"/>
                          <a:pt x="855" y="40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3" name="Freeform 853">
                    <a:extLst>
                      <a:ext uri="{FF2B5EF4-FFF2-40B4-BE49-F238E27FC236}">
                        <a16:creationId xmlns:a16="http://schemas.microsoft.com/office/drawing/2014/main" id="{5421D839-7A32-BE47-B2AE-97D6E019C238}"/>
                      </a:ext>
                    </a:extLst>
                  </p:cNvPr>
                  <p:cNvSpPr>
                    <a:spLocks/>
                  </p:cNvSpPr>
                  <p:nvPr/>
                </p:nvSpPr>
                <p:spPr bwMode="auto">
                  <a:xfrm>
                    <a:off x="2782" y="1068"/>
                    <a:ext cx="428" cy="269"/>
                  </a:xfrm>
                  <a:custGeom>
                    <a:avLst/>
                    <a:gdLst>
                      <a:gd name="T0" fmla="*/ 428 w 428"/>
                      <a:gd name="T1" fmla="*/ 0 h 269"/>
                      <a:gd name="T2" fmla="*/ 217 w 428"/>
                      <a:gd name="T3" fmla="*/ 35 h 269"/>
                      <a:gd name="T4" fmla="*/ 21 w 428"/>
                      <a:gd name="T5" fmla="*/ 140 h 269"/>
                      <a:gd name="T6" fmla="*/ 91 w 428"/>
                      <a:gd name="T7" fmla="*/ 246 h 269"/>
                      <a:gd name="T8" fmla="*/ 231 w 428"/>
                      <a:gd name="T9" fmla="*/ 267 h 269"/>
                      <a:gd name="T10" fmla="*/ 414 w 428"/>
                      <a:gd name="T11" fmla="*/ 260 h 2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28" h="269">
                        <a:moveTo>
                          <a:pt x="428" y="0"/>
                        </a:moveTo>
                        <a:cubicBezTo>
                          <a:pt x="428" y="0"/>
                          <a:pt x="217" y="35"/>
                          <a:pt x="217" y="35"/>
                        </a:cubicBezTo>
                        <a:cubicBezTo>
                          <a:pt x="217" y="35"/>
                          <a:pt x="42" y="105"/>
                          <a:pt x="21" y="140"/>
                        </a:cubicBezTo>
                        <a:cubicBezTo>
                          <a:pt x="0" y="175"/>
                          <a:pt x="14" y="217"/>
                          <a:pt x="91" y="246"/>
                        </a:cubicBezTo>
                        <a:cubicBezTo>
                          <a:pt x="126" y="267"/>
                          <a:pt x="177" y="265"/>
                          <a:pt x="231" y="267"/>
                        </a:cubicBezTo>
                        <a:cubicBezTo>
                          <a:pt x="285" y="269"/>
                          <a:pt x="376" y="262"/>
                          <a:pt x="414" y="26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4" name="Freeform 854">
                    <a:extLst>
                      <a:ext uri="{FF2B5EF4-FFF2-40B4-BE49-F238E27FC236}">
                        <a16:creationId xmlns:a16="http://schemas.microsoft.com/office/drawing/2014/main" id="{6265BB06-F570-694B-835C-CBFAFCDB7333}"/>
                      </a:ext>
                    </a:extLst>
                  </p:cNvPr>
                  <p:cNvSpPr>
                    <a:spLocks/>
                  </p:cNvSpPr>
                  <p:nvPr/>
                </p:nvSpPr>
                <p:spPr bwMode="auto">
                  <a:xfrm>
                    <a:off x="3554" y="1075"/>
                    <a:ext cx="377" cy="239"/>
                  </a:xfrm>
                  <a:custGeom>
                    <a:avLst/>
                    <a:gdLst>
                      <a:gd name="T0" fmla="*/ 42 w 377"/>
                      <a:gd name="T1" fmla="*/ 239 h 239"/>
                      <a:gd name="T2" fmla="*/ 335 w 377"/>
                      <a:gd name="T3" fmla="*/ 146 h 239"/>
                      <a:gd name="T4" fmla="*/ 342 w 377"/>
                      <a:gd name="T5" fmla="*/ 47 h 239"/>
                      <a:gd name="T6" fmla="*/ 0 w 377"/>
                      <a:gd name="T7" fmla="*/ 0 h 23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7" h="239">
                        <a:moveTo>
                          <a:pt x="42" y="239"/>
                        </a:moveTo>
                        <a:cubicBezTo>
                          <a:pt x="89" y="224"/>
                          <a:pt x="285" y="178"/>
                          <a:pt x="335" y="146"/>
                        </a:cubicBezTo>
                        <a:cubicBezTo>
                          <a:pt x="372" y="115"/>
                          <a:pt x="377" y="75"/>
                          <a:pt x="342" y="47"/>
                        </a:cubicBezTo>
                        <a:cubicBezTo>
                          <a:pt x="286" y="23"/>
                          <a:pt x="71"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5" name="Freeform 855">
                    <a:extLst>
                      <a:ext uri="{FF2B5EF4-FFF2-40B4-BE49-F238E27FC236}">
                        <a16:creationId xmlns:a16="http://schemas.microsoft.com/office/drawing/2014/main" id="{80300F44-8884-9342-8458-52213EFA1F0A}"/>
                      </a:ext>
                    </a:extLst>
                  </p:cNvPr>
                  <p:cNvSpPr>
                    <a:spLocks/>
                  </p:cNvSpPr>
                  <p:nvPr/>
                </p:nvSpPr>
                <p:spPr bwMode="auto">
                  <a:xfrm>
                    <a:off x="3646" y="997"/>
                    <a:ext cx="660" cy="336"/>
                  </a:xfrm>
                  <a:custGeom>
                    <a:avLst/>
                    <a:gdLst>
                      <a:gd name="T0" fmla="*/ 390 w 646"/>
                      <a:gd name="T1" fmla="*/ 592 h 300"/>
                      <a:gd name="T2" fmla="*/ 555 w 646"/>
                      <a:gd name="T3" fmla="*/ 501 h 300"/>
                      <a:gd name="T4" fmla="*/ 690 w 646"/>
                      <a:gd name="T5" fmla="*/ 377 h 300"/>
                      <a:gd name="T6" fmla="*/ 713 w 646"/>
                      <a:gd name="T7" fmla="*/ 211 h 300"/>
                      <a:gd name="T8" fmla="*/ 522 w 646"/>
                      <a:gd name="T9" fmla="*/ 119 h 300"/>
                      <a:gd name="T10" fmla="*/ 0 w 646"/>
                      <a:gd name="T11" fmla="*/ 0 h 3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46" h="300">
                        <a:moveTo>
                          <a:pt x="343" y="300"/>
                        </a:moveTo>
                        <a:cubicBezTo>
                          <a:pt x="367" y="292"/>
                          <a:pt x="443" y="272"/>
                          <a:pt x="487" y="254"/>
                        </a:cubicBezTo>
                        <a:cubicBezTo>
                          <a:pt x="531" y="236"/>
                          <a:pt x="584" y="216"/>
                          <a:pt x="607" y="191"/>
                        </a:cubicBezTo>
                        <a:cubicBezTo>
                          <a:pt x="628" y="173"/>
                          <a:pt x="646" y="125"/>
                          <a:pt x="627" y="107"/>
                        </a:cubicBezTo>
                        <a:cubicBezTo>
                          <a:pt x="603" y="85"/>
                          <a:pt x="563" y="79"/>
                          <a:pt x="459" y="61"/>
                        </a:cubicBezTo>
                        <a:cubicBezTo>
                          <a:pt x="355" y="43"/>
                          <a:pt x="76" y="10"/>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6" name="Freeform 856">
                    <a:extLst>
                      <a:ext uri="{FF2B5EF4-FFF2-40B4-BE49-F238E27FC236}">
                        <a16:creationId xmlns:a16="http://schemas.microsoft.com/office/drawing/2014/main" id="{C20B7147-F177-2244-A300-85310EEFDE61}"/>
                      </a:ext>
                    </a:extLst>
                  </p:cNvPr>
                  <p:cNvSpPr>
                    <a:spLocks/>
                  </p:cNvSpPr>
                  <p:nvPr/>
                </p:nvSpPr>
                <p:spPr bwMode="auto">
                  <a:xfrm>
                    <a:off x="4116" y="955"/>
                    <a:ext cx="630" cy="397"/>
                  </a:xfrm>
                  <a:custGeom>
                    <a:avLst/>
                    <a:gdLst>
                      <a:gd name="T0" fmla="*/ 320 w 630"/>
                      <a:gd name="T1" fmla="*/ 397 h 397"/>
                      <a:gd name="T2" fmla="*/ 468 w 630"/>
                      <a:gd name="T3" fmla="*/ 345 h 397"/>
                      <a:gd name="T4" fmla="*/ 590 w 630"/>
                      <a:gd name="T5" fmla="*/ 275 h 397"/>
                      <a:gd name="T6" fmla="*/ 611 w 630"/>
                      <a:gd name="T7" fmla="*/ 181 h 397"/>
                      <a:gd name="T8" fmla="*/ 439 w 630"/>
                      <a:gd name="T9" fmla="*/ 129 h 397"/>
                      <a:gd name="T10" fmla="*/ 0 w 630"/>
                      <a:gd name="T11" fmla="*/ 0 h 39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30" h="397">
                        <a:moveTo>
                          <a:pt x="320" y="397"/>
                        </a:moveTo>
                        <a:cubicBezTo>
                          <a:pt x="345" y="388"/>
                          <a:pt x="423" y="366"/>
                          <a:pt x="468" y="345"/>
                        </a:cubicBezTo>
                        <a:cubicBezTo>
                          <a:pt x="513" y="325"/>
                          <a:pt x="567" y="303"/>
                          <a:pt x="590" y="275"/>
                        </a:cubicBezTo>
                        <a:cubicBezTo>
                          <a:pt x="612" y="255"/>
                          <a:pt x="630" y="201"/>
                          <a:pt x="611" y="181"/>
                        </a:cubicBezTo>
                        <a:cubicBezTo>
                          <a:pt x="586" y="156"/>
                          <a:pt x="541" y="159"/>
                          <a:pt x="439" y="129"/>
                        </a:cubicBezTo>
                        <a:cubicBezTo>
                          <a:pt x="337" y="99"/>
                          <a:pt x="91" y="27"/>
                          <a:pt x="0" y="0"/>
                        </a:cubicBezTo>
                      </a:path>
                    </a:pathLst>
                  </a:custGeom>
                  <a:noFill/>
                  <a:ln w="9525" cmpd="sng">
                    <a:solidFill>
                      <a:srgbClr val="FF0000"/>
                    </a:solidFill>
                    <a:round/>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440" name="Straight Connector 439">
                  <a:extLst>
                    <a:ext uri="{FF2B5EF4-FFF2-40B4-BE49-F238E27FC236}">
                      <a16:creationId xmlns:a16="http://schemas.microsoft.com/office/drawing/2014/main" id="{BC94D261-B269-5947-A948-0F102BE96F71}"/>
                    </a:ext>
                  </a:extLst>
                </p:cNvPr>
                <p:cNvCxnSpPr>
                  <a:cxnSpLocks/>
                </p:cNvCxnSpPr>
                <p:nvPr/>
              </p:nvCxnSpPr>
              <p:spPr>
                <a:xfrm flipH="1">
                  <a:off x="7594314" y="2366481"/>
                  <a:ext cx="39385" cy="702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67" name="Group 266">
              <a:extLst>
                <a:ext uri="{FF2B5EF4-FFF2-40B4-BE49-F238E27FC236}">
                  <a16:creationId xmlns:a16="http://schemas.microsoft.com/office/drawing/2014/main" id="{61065D64-FFA0-D845-B229-AD586B66C3BA}"/>
                </a:ext>
              </a:extLst>
            </p:cNvPr>
            <p:cNvGrpSpPr/>
            <p:nvPr/>
          </p:nvGrpSpPr>
          <p:grpSpPr>
            <a:xfrm>
              <a:off x="7840518" y="1242873"/>
              <a:ext cx="4037013" cy="1377421"/>
              <a:chOff x="7785100" y="730250"/>
              <a:chExt cx="4037013" cy="1377421"/>
            </a:xfrm>
          </p:grpSpPr>
          <p:grpSp>
            <p:nvGrpSpPr>
              <p:cNvPr id="272" name="Group 117">
                <a:extLst>
                  <a:ext uri="{FF2B5EF4-FFF2-40B4-BE49-F238E27FC236}">
                    <a16:creationId xmlns:a16="http://schemas.microsoft.com/office/drawing/2014/main" id="{DA8F2ABF-024D-5644-A618-D1554772AAFE}"/>
                  </a:ext>
                </a:extLst>
              </p:cNvPr>
              <p:cNvGrpSpPr>
                <a:grpSpLocks/>
              </p:cNvGrpSpPr>
              <p:nvPr/>
            </p:nvGrpSpPr>
            <p:grpSpPr bwMode="auto">
              <a:xfrm>
                <a:off x="7785100" y="736600"/>
                <a:ext cx="850900" cy="527050"/>
                <a:chOff x="-490" y="1664"/>
                <a:chExt cx="1429" cy="842"/>
              </a:xfrm>
            </p:grpSpPr>
            <p:sp>
              <p:nvSpPr>
                <p:cNvPr id="382" name="AutoShape 111">
                  <a:extLst>
                    <a:ext uri="{FF2B5EF4-FFF2-40B4-BE49-F238E27FC236}">
                      <a16:creationId xmlns:a16="http://schemas.microsoft.com/office/drawing/2014/main" id="{4F7D0D8B-AE92-DF48-837E-38F90CA8909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83" name="Group 116">
                  <a:extLst>
                    <a:ext uri="{FF2B5EF4-FFF2-40B4-BE49-F238E27FC236}">
                      <a16:creationId xmlns:a16="http://schemas.microsoft.com/office/drawing/2014/main" id="{4A654723-8B5D-FE4C-BF2B-514CD235A1D6}"/>
                    </a:ext>
                  </a:extLst>
                </p:cNvPr>
                <p:cNvGrpSpPr>
                  <a:grpSpLocks/>
                </p:cNvGrpSpPr>
                <p:nvPr/>
              </p:nvGrpSpPr>
              <p:grpSpPr bwMode="auto">
                <a:xfrm>
                  <a:off x="-427" y="1737"/>
                  <a:ext cx="1217" cy="769"/>
                  <a:chOff x="-427" y="1737"/>
                  <a:chExt cx="1217" cy="769"/>
                </a:xfrm>
              </p:grpSpPr>
              <p:sp>
                <p:nvSpPr>
                  <p:cNvPr id="384" name="Rectangle 99">
                    <a:extLst>
                      <a:ext uri="{FF2B5EF4-FFF2-40B4-BE49-F238E27FC236}">
                        <a16:creationId xmlns:a16="http://schemas.microsoft.com/office/drawing/2014/main" id="{A4AFDABA-F0DD-F64F-8D40-C82C98855D26}"/>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5" name="Line 7">
                    <a:extLst>
                      <a:ext uri="{FF2B5EF4-FFF2-40B4-BE49-F238E27FC236}">
                        <a16:creationId xmlns:a16="http://schemas.microsoft.com/office/drawing/2014/main" id="{68D767C0-B1CD-734F-8B29-6BF22590B0B3}"/>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86" name="Group 103">
                    <a:extLst>
                      <a:ext uri="{FF2B5EF4-FFF2-40B4-BE49-F238E27FC236}">
                        <a16:creationId xmlns:a16="http://schemas.microsoft.com/office/drawing/2014/main" id="{97E7E30C-8EEE-5042-A3E2-1D8BBB9A553B}"/>
                      </a:ext>
                    </a:extLst>
                  </p:cNvPr>
                  <p:cNvGrpSpPr>
                    <a:grpSpLocks/>
                  </p:cNvGrpSpPr>
                  <p:nvPr/>
                </p:nvGrpSpPr>
                <p:grpSpPr bwMode="auto">
                  <a:xfrm>
                    <a:off x="68" y="2192"/>
                    <a:ext cx="387" cy="139"/>
                    <a:chOff x="322" y="890"/>
                    <a:chExt cx="872" cy="339"/>
                  </a:xfrm>
                </p:grpSpPr>
                <p:sp>
                  <p:nvSpPr>
                    <p:cNvPr id="391" name="Rectangle 104">
                      <a:extLst>
                        <a:ext uri="{FF2B5EF4-FFF2-40B4-BE49-F238E27FC236}">
                          <a16:creationId xmlns:a16="http://schemas.microsoft.com/office/drawing/2014/main" id="{843E43FE-69ED-704E-A9F4-273EFC499F32}"/>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92" name="Rectangle 105">
                      <a:extLst>
                        <a:ext uri="{FF2B5EF4-FFF2-40B4-BE49-F238E27FC236}">
                          <a16:creationId xmlns:a16="http://schemas.microsoft.com/office/drawing/2014/main" id="{670D1F7B-0520-4C41-B14C-44928D44AB53}"/>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09" name="Rectangle 106">
                      <a:extLst>
                        <a:ext uri="{FF2B5EF4-FFF2-40B4-BE49-F238E27FC236}">
                          <a16:creationId xmlns:a16="http://schemas.microsoft.com/office/drawing/2014/main" id="{6930B14E-463C-3148-9063-193BCF9C1DBE}"/>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0" name="Rectangle 107">
                      <a:extLst>
                        <a:ext uri="{FF2B5EF4-FFF2-40B4-BE49-F238E27FC236}">
                          <a16:creationId xmlns:a16="http://schemas.microsoft.com/office/drawing/2014/main" id="{E611E401-F46E-7546-90FD-D90E19B2D639}"/>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1" name="Rectangle 108">
                      <a:extLst>
                        <a:ext uri="{FF2B5EF4-FFF2-40B4-BE49-F238E27FC236}">
                          <a16:creationId xmlns:a16="http://schemas.microsoft.com/office/drawing/2014/main" id="{0AC6AB71-4D2D-914E-8DE4-E34FB6CE7211}"/>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13" name="AutoShape 109">
                      <a:extLst>
                        <a:ext uri="{FF2B5EF4-FFF2-40B4-BE49-F238E27FC236}">
                          <a16:creationId xmlns:a16="http://schemas.microsoft.com/office/drawing/2014/main" id="{C5E21FF9-2515-9749-8D1B-9918E78C4597}"/>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87" name="Picture 110" descr="desktop_computer_stylized_small">
                    <a:extLst>
                      <a:ext uri="{FF2B5EF4-FFF2-40B4-BE49-F238E27FC236}">
                        <a16:creationId xmlns:a16="http://schemas.microsoft.com/office/drawing/2014/main" id="{904301F2-7241-4647-A30F-B93D8AE8E00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8" name="Rectangle 112">
                    <a:extLst>
                      <a:ext uri="{FF2B5EF4-FFF2-40B4-BE49-F238E27FC236}">
                        <a16:creationId xmlns:a16="http://schemas.microsoft.com/office/drawing/2014/main" id="{E4B6BA92-C28D-DC47-9D36-BABDA3F6B6B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9" name="Freeform 113">
                    <a:extLst>
                      <a:ext uri="{FF2B5EF4-FFF2-40B4-BE49-F238E27FC236}">
                        <a16:creationId xmlns:a16="http://schemas.microsoft.com/office/drawing/2014/main" id="{B4A54A71-C2C4-FD44-A968-22FCFF1C2CA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90" name="Picture 115" descr="tv">
                    <a:extLst>
                      <a:ext uri="{FF2B5EF4-FFF2-40B4-BE49-F238E27FC236}">
                        <a16:creationId xmlns:a16="http://schemas.microsoft.com/office/drawing/2014/main" id="{CB5F76B1-AA8E-F243-ACB3-EE63F5787A4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282" name="Line 169">
                <a:extLst>
                  <a:ext uri="{FF2B5EF4-FFF2-40B4-BE49-F238E27FC236}">
                    <a16:creationId xmlns:a16="http://schemas.microsoft.com/office/drawing/2014/main" id="{683925C6-A420-AC4A-98EC-BC48D9B42EFB}"/>
                  </a:ext>
                </a:extLst>
              </p:cNvPr>
              <p:cNvSpPr>
                <a:spLocks noChangeShapeType="1"/>
              </p:cNvSpPr>
              <p:nvPr/>
            </p:nvSpPr>
            <p:spPr bwMode="auto">
              <a:xfrm>
                <a:off x="8423564" y="1479550"/>
                <a:ext cx="2593686" cy="0"/>
              </a:xfrm>
              <a:prstGeom prst="line">
                <a:avLst/>
              </a:prstGeom>
              <a:noFill/>
              <a:ln w="19050">
                <a:solidFill>
                  <a:srgbClr val="E40000"/>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0" name="Text Box 204">
                <a:extLst>
                  <a:ext uri="{FF2B5EF4-FFF2-40B4-BE49-F238E27FC236}">
                    <a16:creationId xmlns:a16="http://schemas.microsoft.com/office/drawing/2014/main" id="{606A13BF-006E-E64F-B419-78E6F90CC993}"/>
                  </a:ext>
                </a:extLst>
              </p:cNvPr>
              <p:cNvSpPr txBox="1">
                <a:spLocks noChangeArrowheads="1"/>
              </p:cNvSpPr>
              <p:nvPr/>
            </p:nvSpPr>
            <p:spPr bwMode="auto">
              <a:xfrm>
                <a:off x="9439275" y="8080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nvGrpSpPr>
              <p:cNvPr id="291" name="Group 290">
                <a:extLst>
                  <a:ext uri="{FF2B5EF4-FFF2-40B4-BE49-F238E27FC236}">
                    <a16:creationId xmlns:a16="http://schemas.microsoft.com/office/drawing/2014/main" id="{74823287-6077-6446-AF55-57CFE46FE077}"/>
                  </a:ext>
                </a:extLst>
              </p:cNvPr>
              <p:cNvGrpSpPr/>
              <p:nvPr/>
            </p:nvGrpSpPr>
            <p:grpSpPr>
              <a:xfrm>
                <a:off x="7872413" y="1479550"/>
                <a:ext cx="850900" cy="623888"/>
                <a:chOff x="7872413" y="1479550"/>
                <a:chExt cx="850900" cy="623888"/>
              </a:xfrm>
            </p:grpSpPr>
            <p:grpSp>
              <p:nvGrpSpPr>
                <p:cNvPr id="355" name="Group 135">
                  <a:extLst>
                    <a:ext uri="{FF2B5EF4-FFF2-40B4-BE49-F238E27FC236}">
                      <a16:creationId xmlns:a16="http://schemas.microsoft.com/office/drawing/2014/main" id="{8ADD54EE-7A0D-674F-A2BD-E5C03262C60C}"/>
                    </a:ext>
                  </a:extLst>
                </p:cNvPr>
                <p:cNvGrpSpPr>
                  <a:grpSpLocks/>
                </p:cNvGrpSpPr>
                <p:nvPr/>
              </p:nvGrpSpPr>
              <p:grpSpPr bwMode="auto">
                <a:xfrm>
                  <a:off x="7872413" y="1576388"/>
                  <a:ext cx="850900" cy="527050"/>
                  <a:chOff x="-490" y="1664"/>
                  <a:chExt cx="1429" cy="842"/>
                </a:xfrm>
              </p:grpSpPr>
              <p:sp>
                <p:nvSpPr>
                  <p:cNvPr id="357" name="AutoShape 136">
                    <a:extLst>
                      <a:ext uri="{FF2B5EF4-FFF2-40B4-BE49-F238E27FC236}">
                        <a16:creationId xmlns:a16="http://schemas.microsoft.com/office/drawing/2014/main" id="{0118FE48-1B9C-3C4A-9E1A-9DDFA75F5B21}"/>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58" name="Group 137">
                    <a:extLst>
                      <a:ext uri="{FF2B5EF4-FFF2-40B4-BE49-F238E27FC236}">
                        <a16:creationId xmlns:a16="http://schemas.microsoft.com/office/drawing/2014/main" id="{6B86DF99-CBED-144A-94EC-2756704E1A90}"/>
                      </a:ext>
                    </a:extLst>
                  </p:cNvPr>
                  <p:cNvGrpSpPr>
                    <a:grpSpLocks/>
                  </p:cNvGrpSpPr>
                  <p:nvPr/>
                </p:nvGrpSpPr>
                <p:grpSpPr bwMode="auto">
                  <a:xfrm>
                    <a:off x="-427" y="1737"/>
                    <a:ext cx="1217" cy="769"/>
                    <a:chOff x="-427" y="1737"/>
                    <a:chExt cx="1217" cy="769"/>
                  </a:xfrm>
                </p:grpSpPr>
                <p:sp>
                  <p:nvSpPr>
                    <p:cNvPr id="360" name="Rectangle 138">
                      <a:extLst>
                        <a:ext uri="{FF2B5EF4-FFF2-40B4-BE49-F238E27FC236}">
                          <a16:creationId xmlns:a16="http://schemas.microsoft.com/office/drawing/2014/main" id="{E2F83C1F-2DCD-404E-AE4F-63E99CDF36D8}"/>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1" name="Line 7">
                      <a:extLst>
                        <a:ext uri="{FF2B5EF4-FFF2-40B4-BE49-F238E27FC236}">
                          <a16:creationId xmlns:a16="http://schemas.microsoft.com/office/drawing/2014/main" id="{C055AFF3-0D0C-BC48-A997-2C34FB897E23}"/>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62" name="Group 140">
                      <a:extLst>
                        <a:ext uri="{FF2B5EF4-FFF2-40B4-BE49-F238E27FC236}">
                          <a16:creationId xmlns:a16="http://schemas.microsoft.com/office/drawing/2014/main" id="{7854FAEA-62F7-A14F-97B1-D2E9BCDE4C20}"/>
                        </a:ext>
                      </a:extLst>
                    </p:cNvPr>
                    <p:cNvGrpSpPr>
                      <a:grpSpLocks/>
                    </p:cNvGrpSpPr>
                    <p:nvPr/>
                  </p:nvGrpSpPr>
                  <p:grpSpPr bwMode="auto">
                    <a:xfrm>
                      <a:off x="68" y="2192"/>
                      <a:ext cx="387" cy="139"/>
                      <a:chOff x="322" y="890"/>
                      <a:chExt cx="872" cy="339"/>
                    </a:xfrm>
                  </p:grpSpPr>
                  <p:sp>
                    <p:nvSpPr>
                      <p:cNvPr id="376" name="Rectangle 141">
                        <a:extLst>
                          <a:ext uri="{FF2B5EF4-FFF2-40B4-BE49-F238E27FC236}">
                            <a16:creationId xmlns:a16="http://schemas.microsoft.com/office/drawing/2014/main" id="{8D61C38E-17AA-8B46-82C3-68045A533E8D}"/>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7" name="Rectangle 142">
                        <a:extLst>
                          <a:ext uri="{FF2B5EF4-FFF2-40B4-BE49-F238E27FC236}">
                            <a16:creationId xmlns:a16="http://schemas.microsoft.com/office/drawing/2014/main" id="{34E63E9C-CE7A-5740-9F5A-EBBD524BEC54}"/>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8" name="Rectangle 143">
                        <a:extLst>
                          <a:ext uri="{FF2B5EF4-FFF2-40B4-BE49-F238E27FC236}">
                            <a16:creationId xmlns:a16="http://schemas.microsoft.com/office/drawing/2014/main" id="{BF6F6A45-7BFD-4A43-A1FE-C35037B8B859}"/>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9" name="Rectangle 144">
                        <a:extLst>
                          <a:ext uri="{FF2B5EF4-FFF2-40B4-BE49-F238E27FC236}">
                            <a16:creationId xmlns:a16="http://schemas.microsoft.com/office/drawing/2014/main" id="{90500725-1B45-9C46-BC6F-F7ECDE38FA96}"/>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0" name="Rectangle 145">
                        <a:extLst>
                          <a:ext uri="{FF2B5EF4-FFF2-40B4-BE49-F238E27FC236}">
                            <a16:creationId xmlns:a16="http://schemas.microsoft.com/office/drawing/2014/main" id="{0AACC607-A52B-6045-BF20-AB80915FCA89}"/>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AutoShape 146">
                        <a:extLst>
                          <a:ext uri="{FF2B5EF4-FFF2-40B4-BE49-F238E27FC236}">
                            <a16:creationId xmlns:a16="http://schemas.microsoft.com/office/drawing/2014/main" id="{4C6EB161-0B24-DB45-ABCC-5C6B6893FAC2}"/>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EC86A6"/>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63" name="Picture 147" descr="desktop_computer_stylized_small">
                      <a:extLst>
                        <a:ext uri="{FF2B5EF4-FFF2-40B4-BE49-F238E27FC236}">
                          <a16:creationId xmlns:a16="http://schemas.microsoft.com/office/drawing/2014/main" id="{F585443D-9525-E14B-8AA4-E5AE4121EC1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6" name="Rectangle 148">
                      <a:extLst>
                        <a:ext uri="{FF2B5EF4-FFF2-40B4-BE49-F238E27FC236}">
                          <a16:creationId xmlns:a16="http://schemas.microsoft.com/office/drawing/2014/main" id="{CAA6C040-9D81-E941-9947-DDE3881D43CF}"/>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74" name="Freeform 149">
                      <a:extLst>
                        <a:ext uri="{FF2B5EF4-FFF2-40B4-BE49-F238E27FC236}">
                          <a16:creationId xmlns:a16="http://schemas.microsoft.com/office/drawing/2014/main" id="{1402F0C5-D459-E247-A664-0B7AB05001F0}"/>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75" name="Picture 151" descr="tv">
                      <a:extLst>
                        <a:ext uri="{FF2B5EF4-FFF2-40B4-BE49-F238E27FC236}">
                          <a16:creationId xmlns:a16="http://schemas.microsoft.com/office/drawing/2014/main" id="{C4452B7F-EFA4-E84E-842E-D50C26DBB49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56" name="Freeform 209">
                  <a:extLst>
                    <a:ext uri="{FF2B5EF4-FFF2-40B4-BE49-F238E27FC236}">
                      <a16:creationId xmlns:a16="http://schemas.microsoft.com/office/drawing/2014/main" id="{11B3A7AD-BBDA-7044-AF36-AB803F84790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92" name="Rectangle 44">
                <a:extLst>
                  <a:ext uri="{FF2B5EF4-FFF2-40B4-BE49-F238E27FC236}">
                    <a16:creationId xmlns:a16="http://schemas.microsoft.com/office/drawing/2014/main" id="{EDF3CEBF-6311-104C-B1C2-DDE49663E340}"/>
                  </a:ext>
                </a:extLst>
              </p:cNvPr>
              <p:cNvSpPr>
                <a:spLocks noChangeArrowheads="1"/>
              </p:cNvSpPr>
              <p:nvPr/>
            </p:nvSpPr>
            <p:spPr bwMode="auto">
              <a:xfrm>
                <a:off x="10755313" y="1054100"/>
                <a:ext cx="955675" cy="700088"/>
              </a:xfrm>
              <a:prstGeom prst="rect">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Times New Roman" panose="02020603050405020304" pitchFamily="18" charset="0"/>
                  <a:ea typeface="ＭＳ Ｐゴシック" panose="020B0600070205080204" pitchFamily="34" charset="-128"/>
                  <a:cs typeface="+mn-cs"/>
                </a:endParaRPr>
              </a:p>
            </p:txBody>
          </p:sp>
          <p:sp>
            <p:nvSpPr>
              <p:cNvPr id="293" name="Freeform 216">
                <a:extLst>
                  <a:ext uri="{FF2B5EF4-FFF2-40B4-BE49-F238E27FC236}">
                    <a16:creationId xmlns:a16="http://schemas.microsoft.com/office/drawing/2014/main" id="{568B9560-555E-104B-962D-8C1735FCC610}"/>
                  </a:ext>
                </a:extLst>
              </p:cNvPr>
              <p:cNvSpPr>
                <a:spLocks/>
              </p:cNvSpPr>
              <p:nvPr/>
            </p:nvSpPr>
            <p:spPr bwMode="auto">
              <a:xfrm>
                <a:off x="11012488" y="1236663"/>
                <a:ext cx="330200" cy="454025"/>
              </a:xfrm>
              <a:custGeom>
                <a:avLst/>
                <a:gdLst>
                  <a:gd name="T0" fmla="*/ 0 w 318"/>
                  <a:gd name="T1" fmla="*/ 2147483647 h 412"/>
                  <a:gd name="T2" fmla="*/ 2147483647 w 318"/>
                  <a:gd name="T3" fmla="*/ 2147483647 h 412"/>
                  <a:gd name="T4" fmla="*/ 2147483647 w 318"/>
                  <a:gd name="T5" fmla="*/ 0 h 412"/>
                  <a:gd name="T6" fmla="*/ 2147483647 w 318"/>
                  <a:gd name="T7" fmla="*/ 2147483647 h 412"/>
                  <a:gd name="T8" fmla="*/ 2147483647 w 318"/>
                  <a:gd name="T9" fmla="*/ 2147483647 h 412"/>
                  <a:gd name="T10" fmla="*/ 2147483647 w 318"/>
                  <a:gd name="T11" fmla="*/ 2147483647 h 412"/>
                  <a:gd name="T12" fmla="*/ 2147483647 w 318"/>
                  <a:gd name="T13" fmla="*/ 2147483647 h 412"/>
                  <a:gd name="T14" fmla="*/ 2147483647 w 318"/>
                  <a:gd name="T15" fmla="*/ 2147483647 h 412"/>
                  <a:gd name="T16" fmla="*/ 0 w 318"/>
                  <a:gd name="T17" fmla="*/ 2147483647 h 41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18"/>
                  <a:gd name="T28" fmla="*/ 0 h 412"/>
                  <a:gd name="T29" fmla="*/ 318 w 318"/>
                  <a:gd name="T30" fmla="*/ 412 h 41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18" h="412">
                    <a:moveTo>
                      <a:pt x="0" y="412"/>
                    </a:moveTo>
                    <a:lnTo>
                      <a:pt x="3" y="1"/>
                    </a:lnTo>
                    <a:lnTo>
                      <a:pt x="74" y="0"/>
                    </a:lnTo>
                    <a:lnTo>
                      <a:pt x="254" y="111"/>
                    </a:lnTo>
                    <a:lnTo>
                      <a:pt x="318" y="115"/>
                    </a:lnTo>
                    <a:lnTo>
                      <a:pt x="318" y="308"/>
                    </a:lnTo>
                    <a:lnTo>
                      <a:pt x="246" y="308"/>
                    </a:lnTo>
                    <a:lnTo>
                      <a:pt x="74" y="412"/>
                    </a:lnTo>
                    <a:lnTo>
                      <a:pt x="0" y="412"/>
                    </a:lnTo>
                    <a:close/>
                  </a:path>
                </a:pathLst>
              </a:custGeom>
              <a:gradFill rotWithShape="1">
                <a:gsLst>
                  <a:gs pos="0">
                    <a:schemeClr val="bg1"/>
                  </a:gs>
                  <a:gs pos="99000">
                    <a:srgbClr val="E40000"/>
                  </a:gs>
                </a:gsLst>
                <a:lin ang="0" scaled="1"/>
              </a:gra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4" name="Freeform 217">
                <a:extLst>
                  <a:ext uri="{FF2B5EF4-FFF2-40B4-BE49-F238E27FC236}">
                    <a16:creationId xmlns:a16="http://schemas.microsoft.com/office/drawing/2014/main" id="{DA2971D4-FEBA-E244-9839-37C7EE346C16}"/>
                  </a:ext>
                </a:extLst>
              </p:cNvPr>
              <p:cNvSpPr>
                <a:spLocks/>
              </p:cNvSpPr>
              <p:nvPr/>
            </p:nvSpPr>
            <p:spPr bwMode="auto">
              <a:xfrm>
                <a:off x="11009842" y="1167342"/>
                <a:ext cx="366713" cy="406400"/>
              </a:xfrm>
              <a:custGeom>
                <a:avLst/>
                <a:gdLst>
                  <a:gd name="T0" fmla="*/ 0 w 353"/>
                  <a:gd name="T1" fmla="*/ 2147483647 h 369"/>
                  <a:gd name="T2" fmla="*/ 2147483647 w 353"/>
                  <a:gd name="T3" fmla="*/ 0 h 369"/>
                  <a:gd name="T4" fmla="*/ 2147483647 w 353"/>
                  <a:gd name="T5" fmla="*/ 0 h 369"/>
                  <a:gd name="T6" fmla="*/ 2147483647 w 353"/>
                  <a:gd name="T7" fmla="*/ 2147483647 h 369"/>
                  <a:gd name="T8" fmla="*/ 2147483647 w 353"/>
                  <a:gd name="T9" fmla="*/ 2147483647 h 369"/>
                  <a:gd name="T10" fmla="*/ 2147483647 w 353"/>
                  <a:gd name="T11" fmla="*/ 2147483647 h 369"/>
                  <a:gd name="T12" fmla="*/ 2147483647 w 353"/>
                  <a:gd name="T13" fmla="*/ 2147483647 h 369"/>
                  <a:gd name="T14" fmla="*/ 2147483647 w 353"/>
                  <a:gd name="T15" fmla="*/ 2147483647 h 369"/>
                  <a:gd name="T16" fmla="*/ 2147483647 w 353"/>
                  <a:gd name="T17" fmla="*/ 2147483647 h 369"/>
                  <a:gd name="T18" fmla="*/ 2147483647 w 353"/>
                  <a:gd name="T19" fmla="*/ 2147483647 h 369"/>
                  <a:gd name="T20" fmla="*/ 0 w 353"/>
                  <a:gd name="T21" fmla="*/ 2147483647 h 36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53"/>
                  <a:gd name="T34" fmla="*/ 0 h 369"/>
                  <a:gd name="T35" fmla="*/ 353 w 353"/>
                  <a:gd name="T36" fmla="*/ 369 h 36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53" h="369">
                    <a:moveTo>
                      <a:pt x="0" y="59"/>
                    </a:moveTo>
                    <a:lnTo>
                      <a:pt x="32" y="0"/>
                    </a:lnTo>
                    <a:lnTo>
                      <a:pt x="105" y="0"/>
                    </a:lnTo>
                    <a:lnTo>
                      <a:pt x="276" y="113"/>
                    </a:lnTo>
                    <a:lnTo>
                      <a:pt x="353" y="113"/>
                    </a:lnTo>
                    <a:lnTo>
                      <a:pt x="353" y="315"/>
                    </a:lnTo>
                    <a:lnTo>
                      <a:pt x="318" y="369"/>
                    </a:lnTo>
                    <a:lnTo>
                      <a:pt x="315" y="173"/>
                    </a:lnTo>
                    <a:lnTo>
                      <a:pt x="254" y="173"/>
                    </a:lnTo>
                    <a:lnTo>
                      <a:pt x="75" y="60"/>
                    </a:lnTo>
                    <a:lnTo>
                      <a:pt x="0" y="59"/>
                    </a:lnTo>
                    <a:close/>
                  </a:path>
                </a:pathLst>
              </a:custGeom>
              <a:solidFill>
                <a:srgbClr val="C00000"/>
              </a:solidFill>
              <a:ln w="9525">
                <a:solidFill>
                  <a:schemeClr val="tx1"/>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Line 218">
                <a:extLst>
                  <a:ext uri="{FF2B5EF4-FFF2-40B4-BE49-F238E27FC236}">
                    <a16:creationId xmlns:a16="http://schemas.microsoft.com/office/drawing/2014/main" id="{1BD09D89-8D3D-0A4A-892A-15FDA5DBDCFD}"/>
                  </a:ext>
                </a:extLst>
              </p:cNvPr>
              <p:cNvSpPr>
                <a:spLocks noChangeShapeType="1"/>
              </p:cNvSpPr>
              <p:nvPr/>
            </p:nvSpPr>
            <p:spPr bwMode="auto">
              <a:xfrm flipH="1">
                <a:off x="11339513" y="1295400"/>
                <a:ext cx="34925" cy="68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6" name="Line 219">
                <a:extLst>
                  <a:ext uri="{FF2B5EF4-FFF2-40B4-BE49-F238E27FC236}">
                    <a16:creationId xmlns:a16="http://schemas.microsoft.com/office/drawing/2014/main" id="{135D1CBC-9B94-1746-A89B-2A44F9EF289C}"/>
                  </a:ext>
                </a:extLst>
              </p:cNvPr>
              <p:cNvSpPr>
                <a:spLocks noChangeShapeType="1"/>
              </p:cNvSpPr>
              <p:nvPr/>
            </p:nvSpPr>
            <p:spPr bwMode="auto">
              <a:xfrm>
                <a:off x="11041063" y="1466850"/>
                <a:ext cx="26828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7" name="Freeform 220">
                <a:extLst>
                  <a:ext uri="{FF2B5EF4-FFF2-40B4-BE49-F238E27FC236}">
                    <a16:creationId xmlns:a16="http://schemas.microsoft.com/office/drawing/2014/main" id="{68BA57F7-BBEA-274C-9D12-9DD3172CB764}"/>
                  </a:ext>
                </a:extLst>
              </p:cNvPr>
              <p:cNvSpPr>
                <a:spLocks/>
              </p:cNvSpPr>
              <p:nvPr/>
            </p:nvSpPr>
            <p:spPr bwMode="auto">
              <a:xfrm>
                <a:off x="11034713" y="1290638"/>
                <a:ext cx="274637" cy="115887"/>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8" name="Freeform 221">
                <a:extLst>
                  <a:ext uri="{FF2B5EF4-FFF2-40B4-BE49-F238E27FC236}">
                    <a16:creationId xmlns:a16="http://schemas.microsoft.com/office/drawing/2014/main" id="{F332205B-8DCF-B445-AB10-02D71F7374E5}"/>
                  </a:ext>
                </a:extLst>
              </p:cNvPr>
              <p:cNvSpPr>
                <a:spLocks/>
              </p:cNvSpPr>
              <p:nvPr/>
            </p:nvSpPr>
            <p:spPr bwMode="auto">
              <a:xfrm flipV="1">
                <a:off x="11034713" y="1527175"/>
                <a:ext cx="274637" cy="114300"/>
              </a:xfrm>
              <a:custGeom>
                <a:avLst/>
                <a:gdLst>
                  <a:gd name="T0" fmla="*/ 0 w 264"/>
                  <a:gd name="T1" fmla="*/ 0 h 105"/>
                  <a:gd name="T2" fmla="*/ 2147483647 w 264"/>
                  <a:gd name="T3" fmla="*/ 0 h 105"/>
                  <a:gd name="T4" fmla="*/ 2147483647 w 264"/>
                  <a:gd name="T5" fmla="*/ 2147483647 h 105"/>
                  <a:gd name="T6" fmla="*/ 2147483647 w 264"/>
                  <a:gd name="T7" fmla="*/ 2147483647 h 105"/>
                  <a:gd name="T8" fmla="*/ 0 60000 65536"/>
                  <a:gd name="T9" fmla="*/ 0 60000 65536"/>
                  <a:gd name="T10" fmla="*/ 0 60000 65536"/>
                  <a:gd name="T11" fmla="*/ 0 60000 65536"/>
                  <a:gd name="T12" fmla="*/ 0 w 264"/>
                  <a:gd name="T13" fmla="*/ 0 h 105"/>
                  <a:gd name="T14" fmla="*/ 264 w 264"/>
                  <a:gd name="T15" fmla="*/ 105 h 105"/>
                </a:gdLst>
                <a:ahLst/>
                <a:cxnLst>
                  <a:cxn ang="T8">
                    <a:pos x="T0" y="T1"/>
                  </a:cxn>
                  <a:cxn ang="T9">
                    <a:pos x="T2" y="T3"/>
                  </a:cxn>
                  <a:cxn ang="T10">
                    <a:pos x="T4" y="T5"/>
                  </a:cxn>
                  <a:cxn ang="T11">
                    <a:pos x="T6" y="T7"/>
                  </a:cxn>
                </a:cxnLst>
                <a:rect l="T12" t="T13" r="T14" b="T15"/>
                <a:pathLst>
                  <a:path w="264" h="105">
                    <a:moveTo>
                      <a:pt x="0" y="0"/>
                    </a:moveTo>
                    <a:lnTo>
                      <a:pt x="52" y="0"/>
                    </a:lnTo>
                    <a:lnTo>
                      <a:pt x="207" y="105"/>
                    </a:lnTo>
                    <a:lnTo>
                      <a:pt x="264" y="105"/>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9" name="AutoShape 225">
                <a:extLst>
                  <a:ext uri="{FF2B5EF4-FFF2-40B4-BE49-F238E27FC236}">
                    <a16:creationId xmlns:a16="http://schemas.microsoft.com/office/drawing/2014/main" id="{CEA8A387-526F-5044-B9B1-E20B96341E65}"/>
                  </a:ext>
                </a:extLst>
              </p:cNvPr>
              <p:cNvSpPr>
                <a:spLocks noChangeArrowheads="1"/>
              </p:cNvSpPr>
              <p:nvPr/>
            </p:nvSpPr>
            <p:spPr bwMode="auto">
              <a:xfrm>
                <a:off x="10615613" y="790575"/>
                <a:ext cx="1206500" cy="261938"/>
              </a:xfrm>
              <a:prstGeom prst="triangle">
                <a:avLst>
                  <a:gd name="adj" fmla="val 50000"/>
                </a:avLst>
              </a:prstGeom>
              <a:noFill/>
              <a:ln w="952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00" name="Group 299">
                <a:extLst>
                  <a:ext uri="{FF2B5EF4-FFF2-40B4-BE49-F238E27FC236}">
                    <a16:creationId xmlns:a16="http://schemas.microsoft.com/office/drawing/2014/main" id="{E7752F08-A19A-8444-9EA8-BB81552EC212}"/>
                  </a:ext>
                </a:extLst>
              </p:cNvPr>
              <p:cNvGrpSpPr/>
              <p:nvPr/>
            </p:nvGrpSpPr>
            <p:grpSpPr>
              <a:xfrm>
                <a:off x="8699500" y="730250"/>
                <a:ext cx="850900" cy="755650"/>
                <a:chOff x="8699500" y="730250"/>
                <a:chExt cx="850900" cy="755650"/>
              </a:xfrm>
            </p:grpSpPr>
            <p:grpSp>
              <p:nvGrpSpPr>
                <p:cNvPr id="337" name="Group 117">
                  <a:extLst>
                    <a:ext uri="{FF2B5EF4-FFF2-40B4-BE49-F238E27FC236}">
                      <a16:creationId xmlns:a16="http://schemas.microsoft.com/office/drawing/2014/main" id="{D5D8D43D-BB3B-1E46-A705-D0683F8779EE}"/>
                    </a:ext>
                  </a:extLst>
                </p:cNvPr>
                <p:cNvGrpSpPr>
                  <a:grpSpLocks/>
                </p:cNvGrpSpPr>
                <p:nvPr/>
              </p:nvGrpSpPr>
              <p:grpSpPr bwMode="auto">
                <a:xfrm>
                  <a:off x="8699500" y="730250"/>
                  <a:ext cx="850900" cy="527050"/>
                  <a:chOff x="-490" y="1664"/>
                  <a:chExt cx="1429" cy="842"/>
                </a:xfrm>
              </p:grpSpPr>
              <p:sp>
                <p:nvSpPr>
                  <p:cNvPr id="339" name="AutoShape 111">
                    <a:extLst>
                      <a:ext uri="{FF2B5EF4-FFF2-40B4-BE49-F238E27FC236}">
                        <a16:creationId xmlns:a16="http://schemas.microsoft.com/office/drawing/2014/main" id="{4E171CC9-165E-404A-82A8-88DB35A3FCC6}"/>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0" name="Group 116">
                    <a:extLst>
                      <a:ext uri="{FF2B5EF4-FFF2-40B4-BE49-F238E27FC236}">
                        <a16:creationId xmlns:a16="http://schemas.microsoft.com/office/drawing/2014/main" id="{4731C3F0-ADAE-4F46-8E65-7A67411D05EC}"/>
                      </a:ext>
                    </a:extLst>
                  </p:cNvPr>
                  <p:cNvGrpSpPr>
                    <a:grpSpLocks/>
                  </p:cNvGrpSpPr>
                  <p:nvPr/>
                </p:nvGrpSpPr>
                <p:grpSpPr bwMode="auto">
                  <a:xfrm>
                    <a:off x="-427" y="1737"/>
                    <a:ext cx="1217" cy="769"/>
                    <a:chOff x="-427" y="1737"/>
                    <a:chExt cx="1217" cy="769"/>
                  </a:xfrm>
                </p:grpSpPr>
                <p:sp>
                  <p:nvSpPr>
                    <p:cNvPr id="342" name="Rectangle 99">
                      <a:extLst>
                        <a:ext uri="{FF2B5EF4-FFF2-40B4-BE49-F238E27FC236}">
                          <a16:creationId xmlns:a16="http://schemas.microsoft.com/office/drawing/2014/main" id="{6A738239-04CC-EA45-B43F-0D611B5F6B2F}"/>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3" name="Line 7">
                      <a:extLst>
                        <a:ext uri="{FF2B5EF4-FFF2-40B4-BE49-F238E27FC236}">
                          <a16:creationId xmlns:a16="http://schemas.microsoft.com/office/drawing/2014/main" id="{12D690B9-43E5-984D-AB1A-C277E3A92291}"/>
                        </a:ext>
                      </a:extLst>
                    </p:cNvPr>
                    <p:cNvSpPr>
                      <a:spLocks noChangeShapeType="1"/>
                    </p:cNvSpPr>
                    <p:nvPr/>
                  </p:nvSpPr>
                  <p:spPr bwMode="auto">
                    <a:xfrm>
                      <a:off x="-150" y="2271"/>
                      <a:ext cx="673" cy="7"/>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4" name="Group 103">
                      <a:extLst>
                        <a:ext uri="{FF2B5EF4-FFF2-40B4-BE49-F238E27FC236}">
                          <a16:creationId xmlns:a16="http://schemas.microsoft.com/office/drawing/2014/main" id="{76729020-C881-2043-AA09-0BACB55C063B}"/>
                        </a:ext>
                      </a:extLst>
                    </p:cNvPr>
                    <p:cNvGrpSpPr>
                      <a:grpSpLocks/>
                    </p:cNvGrpSpPr>
                    <p:nvPr/>
                  </p:nvGrpSpPr>
                  <p:grpSpPr bwMode="auto">
                    <a:xfrm>
                      <a:off x="68" y="2192"/>
                      <a:ext cx="387" cy="139"/>
                      <a:chOff x="322" y="890"/>
                      <a:chExt cx="872" cy="339"/>
                    </a:xfrm>
                  </p:grpSpPr>
                  <p:sp>
                    <p:nvSpPr>
                      <p:cNvPr id="349" name="Rectangle 104">
                        <a:extLst>
                          <a:ext uri="{FF2B5EF4-FFF2-40B4-BE49-F238E27FC236}">
                            <a16:creationId xmlns:a16="http://schemas.microsoft.com/office/drawing/2014/main" id="{948BF2D7-6F8B-D840-B1F5-D2DDF651756A}"/>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0" name="Rectangle 105">
                        <a:extLst>
                          <a:ext uri="{FF2B5EF4-FFF2-40B4-BE49-F238E27FC236}">
                            <a16:creationId xmlns:a16="http://schemas.microsoft.com/office/drawing/2014/main" id="{3A905019-5DD9-F745-A36A-1D482CD071E2}"/>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1" name="Rectangle 106">
                        <a:extLst>
                          <a:ext uri="{FF2B5EF4-FFF2-40B4-BE49-F238E27FC236}">
                            <a16:creationId xmlns:a16="http://schemas.microsoft.com/office/drawing/2014/main" id="{4C645A2A-31FB-1246-B39B-7B7919FC739F}"/>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2" name="Rectangle 107">
                        <a:extLst>
                          <a:ext uri="{FF2B5EF4-FFF2-40B4-BE49-F238E27FC236}">
                            <a16:creationId xmlns:a16="http://schemas.microsoft.com/office/drawing/2014/main" id="{1BA77B0A-5598-544E-B486-65012F7DAB64}"/>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3" name="Rectangle 108">
                        <a:extLst>
                          <a:ext uri="{FF2B5EF4-FFF2-40B4-BE49-F238E27FC236}">
                            <a16:creationId xmlns:a16="http://schemas.microsoft.com/office/drawing/2014/main" id="{195D0D72-2864-3B4F-AD0C-8D2AA5145DA2}"/>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4" name="AutoShape 109">
                        <a:extLst>
                          <a:ext uri="{FF2B5EF4-FFF2-40B4-BE49-F238E27FC236}">
                            <a16:creationId xmlns:a16="http://schemas.microsoft.com/office/drawing/2014/main" id="{E55B99DE-0597-3145-81BC-98E1EC4B3FD1}"/>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45" name="Picture 110" descr="desktop_computer_stylized_small">
                      <a:extLst>
                        <a:ext uri="{FF2B5EF4-FFF2-40B4-BE49-F238E27FC236}">
                          <a16:creationId xmlns:a16="http://schemas.microsoft.com/office/drawing/2014/main" id="{5FB8C145-7ACE-E648-BBB7-20201870A70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6" name="Rectangle 112">
                      <a:extLst>
                        <a:ext uri="{FF2B5EF4-FFF2-40B4-BE49-F238E27FC236}">
                          <a16:creationId xmlns:a16="http://schemas.microsoft.com/office/drawing/2014/main" id="{F2003DEA-0401-1F4E-AD90-AC69AA3E7E5B}"/>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7" name="Freeform 113">
                      <a:extLst>
                        <a:ext uri="{FF2B5EF4-FFF2-40B4-BE49-F238E27FC236}">
                          <a16:creationId xmlns:a16="http://schemas.microsoft.com/office/drawing/2014/main" id="{F3EA5308-B706-C143-97C3-FEBF11F1F8BB}"/>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48" name="Picture 115" descr="tv">
                      <a:extLst>
                        <a:ext uri="{FF2B5EF4-FFF2-40B4-BE49-F238E27FC236}">
                          <a16:creationId xmlns:a16="http://schemas.microsoft.com/office/drawing/2014/main" id="{EABA3C7B-C202-794D-A3FB-3B29837291A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cxnSp>
              <p:nvCxnSpPr>
                <p:cNvPr id="338" name="Straight Connector 337">
                  <a:extLst>
                    <a:ext uri="{FF2B5EF4-FFF2-40B4-BE49-F238E27FC236}">
                      <a16:creationId xmlns:a16="http://schemas.microsoft.com/office/drawing/2014/main" id="{74AF2BF7-B943-A746-B252-2B443091B823}"/>
                    </a:ext>
                  </a:extLst>
                </p:cNvPr>
                <p:cNvCxnSpPr/>
                <p:nvPr/>
              </p:nvCxnSpPr>
              <p:spPr>
                <a:xfrm>
                  <a:off x="9334500" y="1147233"/>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cxnSp>
            <p:nvCxnSpPr>
              <p:cNvPr id="301" name="Straight Connector 300">
                <a:extLst>
                  <a:ext uri="{FF2B5EF4-FFF2-40B4-BE49-F238E27FC236}">
                    <a16:creationId xmlns:a16="http://schemas.microsoft.com/office/drawing/2014/main" id="{EE38AA63-EC11-9F42-9745-2278EB109853}"/>
                  </a:ext>
                </a:extLst>
              </p:cNvPr>
              <p:cNvCxnSpPr/>
              <p:nvPr/>
            </p:nvCxnSpPr>
            <p:spPr>
              <a:xfrm>
                <a:off x="8428567" y="1151466"/>
                <a:ext cx="0" cy="338667"/>
              </a:xfrm>
              <a:prstGeom prst="line">
                <a:avLst/>
              </a:prstGeom>
              <a:ln w="9525">
                <a:solidFill>
                  <a:srgbClr val="E40000"/>
                </a:solidFill>
              </a:ln>
            </p:spPr>
            <p:style>
              <a:lnRef idx="1">
                <a:schemeClr val="accent1"/>
              </a:lnRef>
              <a:fillRef idx="0">
                <a:schemeClr val="accent1"/>
              </a:fillRef>
              <a:effectRef idx="0">
                <a:schemeClr val="accent1"/>
              </a:effectRef>
              <a:fontRef idx="minor">
                <a:schemeClr val="tx1"/>
              </a:fontRef>
            </p:style>
          </p:cxnSp>
          <p:grpSp>
            <p:nvGrpSpPr>
              <p:cNvPr id="302" name="Group 301">
                <a:extLst>
                  <a:ext uri="{FF2B5EF4-FFF2-40B4-BE49-F238E27FC236}">
                    <a16:creationId xmlns:a16="http://schemas.microsoft.com/office/drawing/2014/main" id="{F319704F-B982-7B4D-9960-D57CBFDB553F}"/>
                  </a:ext>
                </a:extLst>
              </p:cNvPr>
              <p:cNvGrpSpPr/>
              <p:nvPr/>
            </p:nvGrpSpPr>
            <p:grpSpPr>
              <a:xfrm>
                <a:off x="8795279" y="1483783"/>
                <a:ext cx="850900" cy="623888"/>
                <a:chOff x="7872413" y="1479550"/>
                <a:chExt cx="850900" cy="623888"/>
              </a:xfrm>
            </p:grpSpPr>
            <p:grpSp>
              <p:nvGrpSpPr>
                <p:cNvPr id="304" name="Group 135">
                  <a:extLst>
                    <a:ext uri="{FF2B5EF4-FFF2-40B4-BE49-F238E27FC236}">
                      <a16:creationId xmlns:a16="http://schemas.microsoft.com/office/drawing/2014/main" id="{25279E9E-A15B-1F48-A106-9A2AB09A14BA}"/>
                    </a:ext>
                  </a:extLst>
                </p:cNvPr>
                <p:cNvGrpSpPr>
                  <a:grpSpLocks/>
                </p:cNvGrpSpPr>
                <p:nvPr/>
              </p:nvGrpSpPr>
              <p:grpSpPr bwMode="auto">
                <a:xfrm>
                  <a:off x="7872413" y="1576388"/>
                  <a:ext cx="850900" cy="527050"/>
                  <a:chOff x="-490" y="1664"/>
                  <a:chExt cx="1429" cy="842"/>
                </a:xfrm>
              </p:grpSpPr>
              <p:sp>
                <p:nvSpPr>
                  <p:cNvPr id="306" name="AutoShape 136">
                    <a:extLst>
                      <a:ext uri="{FF2B5EF4-FFF2-40B4-BE49-F238E27FC236}">
                        <a16:creationId xmlns:a16="http://schemas.microsoft.com/office/drawing/2014/main" id="{31F27311-5038-7743-9C67-00780D22F6CA}"/>
                      </a:ext>
                    </a:extLst>
                  </p:cNvPr>
                  <p:cNvSpPr>
                    <a:spLocks noChangeArrowheads="1"/>
                  </p:cNvSpPr>
                  <p:nvPr/>
                </p:nvSpPr>
                <p:spPr bwMode="auto">
                  <a:xfrm>
                    <a:off x="-490" y="1664"/>
                    <a:ext cx="1429" cy="294"/>
                  </a:xfrm>
                  <a:prstGeom prst="triangle">
                    <a:avLst>
                      <a:gd name="adj" fmla="val 50000"/>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16" name="Group 137">
                    <a:extLst>
                      <a:ext uri="{FF2B5EF4-FFF2-40B4-BE49-F238E27FC236}">
                        <a16:creationId xmlns:a16="http://schemas.microsoft.com/office/drawing/2014/main" id="{0DC431F1-4E78-FF44-A0B3-E4CCCE9F61B3}"/>
                      </a:ext>
                    </a:extLst>
                  </p:cNvPr>
                  <p:cNvGrpSpPr>
                    <a:grpSpLocks/>
                  </p:cNvGrpSpPr>
                  <p:nvPr/>
                </p:nvGrpSpPr>
                <p:grpSpPr bwMode="auto">
                  <a:xfrm>
                    <a:off x="-427" y="1737"/>
                    <a:ext cx="1217" cy="769"/>
                    <a:chOff x="-427" y="1737"/>
                    <a:chExt cx="1217" cy="769"/>
                  </a:xfrm>
                </p:grpSpPr>
                <p:sp>
                  <p:nvSpPr>
                    <p:cNvPr id="324" name="Rectangle 138">
                      <a:extLst>
                        <a:ext uri="{FF2B5EF4-FFF2-40B4-BE49-F238E27FC236}">
                          <a16:creationId xmlns:a16="http://schemas.microsoft.com/office/drawing/2014/main" id="{B31BF9B4-3AD6-DB46-BEA2-A277446CE80D}"/>
                        </a:ext>
                      </a:extLst>
                    </p:cNvPr>
                    <p:cNvSpPr>
                      <a:spLocks noChangeArrowheads="1"/>
                    </p:cNvSpPr>
                    <p:nvPr/>
                  </p:nvSpPr>
                  <p:spPr bwMode="auto">
                    <a:xfrm>
                      <a:off x="-338" y="1923"/>
                      <a:ext cx="1128" cy="583"/>
                    </a:xfrm>
                    <a:prstGeom prst="rect">
                      <a:avLst/>
                    </a:prstGeom>
                    <a:solidFill>
                      <a:srgbClr val="DDDDDD"/>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5" name="Line 7">
                      <a:extLst>
                        <a:ext uri="{FF2B5EF4-FFF2-40B4-BE49-F238E27FC236}">
                          <a16:creationId xmlns:a16="http://schemas.microsoft.com/office/drawing/2014/main" id="{ED6DCD2B-F4B4-3346-9C82-FF6E1841BA88}"/>
                        </a:ext>
                      </a:extLst>
                    </p:cNvPr>
                    <p:cNvSpPr>
                      <a:spLocks noChangeShapeType="1"/>
                    </p:cNvSpPr>
                    <p:nvPr/>
                  </p:nvSpPr>
                  <p:spPr bwMode="auto">
                    <a:xfrm>
                      <a:off x="-150" y="2271"/>
                      <a:ext cx="676" cy="4"/>
                    </a:xfrm>
                    <a:prstGeom prst="line">
                      <a:avLst/>
                    </a:prstGeom>
                    <a:noFill/>
                    <a:ln w="9525">
                      <a:solidFill>
                        <a:srgbClr val="E4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26" name="Group 140">
                      <a:extLst>
                        <a:ext uri="{FF2B5EF4-FFF2-40B4-BE49-F238E27FC236}">
                          <a16:creationId xmlns:a16="http://schemas.microsoft.com/office/drawing/2014/main" id="{FE6AB543-1E1A-3F4E-BF6C-AB32B91A3EF9}"/>
                        </a:ext>
                      </a:extLst>
                    </p:cNvPr>
                    <p:cNvGrpSpPr>
                      <a:grpSpLocks/>
                    </p:cNvGrpSpPr>
                    <p:nvPr/>
                  </p:nvGrpSpPr>
                  <p:grpSpPr bwMode="auto">
                    <a:xfrm>
                      <a:off x="68" y="2192"/>
                      <a:ext cx="387" cy="139"/>
                      <a:chOff x="322" y="890"/>
                      <a:chExt cx="872" cy="339"/>
                    </a:xfrm>
                  </p:grpSpPr>
                  <p:sp>
                    <p:nvSpPr>
                      <p:cNvPr id="331" name="Rectangle 141">
                        <a:extLst>
                          <a:ext uri="{FF2B5EF4-FFF2-40B4-BE49-F238E27FC236}">
                            <a16:creationId xmlns:a16="http://schemas.microsoft.com/office/drawing/2014/main" id="{43F7A185-841B-254E-88BA-634FCF053371}"/>
                          </a:ext>
                        </a:extLst>
                      </p:cNvPr>
                      <p:cNvSpPr>
                        <a:spLocks noChangeArrowheads="1"/>
                      </p:cNvSpPr>
                      <p:nvPr/>
                    </p:nvSpPr>
                    <p:spPr bwMode="auto">
                      <a:xfrm>
                        <a:off x="320" y="1000"/>
                        <a:ext cx="871" cy="229"/>
                      </a:xfrm>
                      <a:prstGeom prst="rect">
                        <a:avLst/>
                      </a:prstGeom>
                      <a:solidFill>
                        <a:srgbClr val="EC86A6"/>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2" name="Rectangle 142">
                        <a:extLst>
                          <a:ext uri="{FF2B5EF4-FFF2-40B4-BE49-F238E27FC236}">
                            <a16:creationId xmlns:a16="http://schemas.microsoft.com/office/drawing/2014/main" id="{8A58443C-B792-E24E-AA24-833037BC1BB1}"/>
                          </a:ext>
                        </a:extLst>
                      </p:cNvPr>
                      <p:cNvSpPr>
                        <a:spLocks noChangeArrowheads="1"/>
                      </p:cNvSpPr>
                      <p:nvPr/>
                    </p:nvSpPr>
                    <p:spPr bwMode="auto">
                      <a:xfrm>
                        <a:off x="392" y="1074"/>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3" name="Rectangle 143">
                        <a:extLst>
                          <a:ext uri="{FF2B5EF4-FFF2-40B4-BE49-F238E27FC236}">
                            <a16:creationId xmlns:a16="http://schemas.microsoft.com/office/drawing/2014/main" id="{67841AAD-A67A-984C-890C-27238DC611E7}"/>
                          </a:ext>
                        </a:extLst>
                      </p:cNvPr>
                      <p:cNvSpPr>
                        <a:spLocks noChangeArrowheads="1"/>
                      </p:cNvSpPr>
                      <p:nvPr/>
                    </p:nvSpPr>
                    <p:spPr bwMode="auto">
                      <a:xfrm>
                        <a:off x="464" y="1074"/>
                        <a:ext cx="54" cy="56"/>
                      </a:xfrm>
                      <a:prstGeom prst="rect">
                        <a:avLst/>
                      </a:prstGeom>
                      <a:solidFill>
                        <a:srgbClr val="33CC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4" name="Rectangle 144">
                        <a:extLst>
                          <a:ext uri="{FF2B5EF4-FFF2-40B4-BE49-F238E27FC236}">
                            <a16:creationId xmlns:a16="http://schemas.microsoft.com/office/drawing/2014/main" id="{99B12CCF-6A8E-4C42-8428-5EC80E492DC0}"/>
                          </a:ext>
                        </a:extLst>
                      </p:cNvPr>
                      <p:cNvSpPr>
                        <a:spLocks noChangeArrowheads="1"/>
                      </p:cNvSpPr>
                      <p:nvPr/>
                    </p:nvSpPr>
                    <p:spPr bwMode="auto">
                      <a:xfrm>
                        <a:off x="536" y="1068"/>
                        <a:ext cx="60"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5" name="Rectangle 145">
                        <a:extLst>
                          <a:ext uri="{FF2B5EF4-FFF2-40B4-BE49-F238E27FC236}">
                            <a16:creationId xmlns:a16="http://schemas.microsoft.com/office/drawing/2014/main" id="{F9E3231A-CC81-7547-98A2-FE89100B475A}"/>
                          </a:ext>
                        </a:extLst>
                      </p:cNvPr>
                      <p:cNvSpPr>
                        <a:spLocks noChangeArrowheads="1"/>
                      </p:cNvSpPr>
                      <p:nvPr/>
                    </p:nvSpPr>
                    <p:spPr bwMode="auto">
                      <a:xfrm>
                        <a:off x="615" y="1068"/>
                        <a:ext cx="54" cy="5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AutoShape 146">
                        <a:extLst>
                          <a:ext uri="{FF2B5EF4-FFF2-40B4-BE49-F238E27FC236}">
                            <a16:creationId xmlns:a16="http://schemas.microsoft.com/office/drawing/2014/main" id="{5B95490B-2DF2-6741-B079-E04BA01E8EF4}"/>
                          </a:ext>
                        </a:extLst>
                      </p:cNvPr>
                      <p:cNvSpPr>
                        <a:spLocks noChangeArrowheads="1"/>
                      </p:cNvSpPr>
                      <p:nvPr/>
                    </p:nvSpPr>
                    <p:spPr bwMode="auto">
                      <a:xfrm rot="10800000" flipH="1">
                        <a:off x="322" y="890"/>
                        <a:ext cx="859" cy="110"/>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1 w 21600"/>
                          <a:gd name="T13" fmla="*/ 4516 h 21600"/>
                          <a:gd name="T14" fmla="*/ 17099 w 21600"/>
                          <a:gd name="T15" fmla="*/ 17084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bg1">
                          <a:lumMod val="75000"/>
                        </a:schemeClr>
                      </a:solidFill>
                      <a:ln w="9525">
                        <a:solidFill>
                          <a:schemeClr val="tx1"/>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27" name="Picture 147" descr="desktop_computer_stylized_small">
                      <a:extLst>
                        <a:ext uri="{FF2B5EF4-FFF2-40B4-BE49-F238E27FC236}">
                          <a16:creationId xmlns:a16="http://schemas.microsoft.com/office/drawing/2014/main" id="{16BF7DB0-B14B-734E-9E1E-81765A3EE20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7" y="2049"/>
                      <a:ext cx="447" cy="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8" name="Rectangle 148">
                      <a:extLst>
                        <a:ext uri="{FF2B5EF4-FFF2-40B4-BE49-F238E27FC236}">
                          <a16:creationId xmlns:a16="http://schemas.microsoft.com/office/drawing/2014/main" id="{1D40FD0F-29C0-E047-B7D4-F8FE1FD0DD8A}"/>
                        </a:ext>
                      </a:extLst>
                    </p:cNvPr>
                    <p:cNvSpPr>
                      <a:spLocks noChangeArrowheads="1"/>
                    </p:cNvSpPr>
                    <p:nvPr/>
                  </p:nvSpPr>
                  <p:spPr bwMode="auto">
                    <a:xfrm>
                      <a:off x="528" y="2232"/>
                      <a:ext cx="104" cy="91"/>
                    </a:xfrm>
                    <a:prstGeom prst="rect">
                      <a:avLst/>
                    </a:prstGeom>
                    <a:solidFill>
                      <a:srgbClr val="E40000"/>
                    </a:solidFill>
                    <a:ln w="9525">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Freeform 149">
                      <a:extLst>
                        <a:ext uri="{FF2B5EF4-FFF2-40B4-BE49-F238E27FC236}">
                          <a16:creationId xmlns:a16="http://schemas.microsoft.com/office/drawing/2014/main" id="{76837186-3492-A340-AA78-C880936144C4}"/>
                        </a:ext>
                      </a:extLst>
                    </p:cNvPr>
                    <p:cNvSpPr>
                      <a:spLocks/>
                    </p:cNvSpPr>
                    <p:nvPr/>
                  </p:nvSpPr>
                  <p:spPr bwMode="auto">
                    <a:xfrm>
                      <a:off x="282" y="1951"/>
                      <a:ext cx="302" cy="274"/>
                    </a:xfrm>
                    <a:custGeom>
                      <a:avLst/>
                      <a:gdLst>
                        <a:gd name="T0" fmla="*/ 14 w 381"/>
                        <a:gd name="T1" fmla="*/ 274 h 274"/>
                        <a:gd name="T2" fmla="*/ 14 w 381"/>
                        <a:gd name="T3" fmla="*/ 130 h 274"/>
                        <a:gd name="T4" fmla="*/ 0 w 381"/>
                        <a:gd name="T5" fmla="*/ 0 h 274"/>
                        <a:gd name="T6" fmla="*/ 0 60000 65536"/>
                        <a:gd name="T7" fmla="*/ 0 60000 65536"/>
                        <a:gd name="T8" fmla="*/ 0 60000 65536"/>
                        <a:gd name="T9" fmla="*/ 0 w 381"/>
                        <a:gd name="T10" fmla="*/ 0 h 274"/>
                        <a:gd name="T11" fmla="*/ 381 w 381"/>
                        <a:gd name="T12" fmla="*/ 274 h 274"/>
                      </a:gdLst>
                      <a:ahLst/>
                      <a:cxnLst>
                        <a:cxn ang="T6">
                          <a:pos x="T0" y="T1"/>
                        </a:cxn>
                        <a:cxn ang="T7">
                          <a:pos x="T2" y="T3"/>
                        </a:cxn>
                        <a:cxn ang="T8">
                          <a:pos x="T4" y="T5"/>
                        </a:cxn>
                      </a:cxnLst>
                      <a:rect l="T9" t="T10" r="T11" b="T12"/>
                      <a:pathLst>
                        <a:path w="381" h="274">
                          <a:moveTo>
                            <a:pt x="381" y="274"/>
                          </a:moveTo>
                          <a:lnTo>
                            <a:pt x="381" y="130"/>
                          </a:lnTo>
                          <a:lnTo>
                            <a:pt x="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pic>
                  <p:nvPicPr>
                    <p:cNvPr id="330" name="Picture 151" descr="tv">
                      <a:extLst>
                        <a:ext uri="{FF2B5EF4-FFF2-40B4-BE49-F238E27FC236}">
                          <a16:creationId xmlns:a16="http://schemas.microsoft.com/office/drawing/2014/main" id="{188B66AB-AF8D-EE40-89A6-279EED0305B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 y="1737"/>
                      <a:ext cx="47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sp>
              <p:nvSpPr>
                <p:cNvPr id="305" name="Freeform 209">
                  <a:extLst>
                    <a:ext uri="{FF2B5EF4-FFF2-40B4-BE49-F238E27FC236}">
                      <a16:creationId xmlns:a16="http://schemas.microsoft.com/office/drawing/2014/main" id="{0379BC1E-CE8C-9E41-9C56-6EEF0F79BA85}"/>
                    </a:ext>
                  </a:extLst>
                </p:cNvPr>
                <p:cNvSpPr>
                  <a:spLocks/>
                </p:cNvSpPr>
                <p:nvPr/>
              </p:nvSpPr>
              <p:spPr bwMode="auto">
                <a:xfrm>
                  <a:off x="8543925" y="1479550"/>
                  <a:ext cx="127000" cy="476250"/>
                </a:xfrm>
                <a:custGeom>
                  <a:avLst/>
                  <a:gdLst>
                    <a:gd name="T0" fmla="*/ 0 w 80"/>
                    <a:gd name="T1" fmla="*/ 2147483647 h 300"/>
                    <a:gd name="T2" fmla="*/ 2147483647 w 80"/>
                    <a:gd name="T3" fmla="*/ 2147483647 h 300"/>
                    <a:gd name="T4" fmla="*/ 2147483647 w 80"/>
                    <a:gd name="T5" fmla="*/ 0 h 300"/>
                    <a:gd name="T6" fmla="*/ 0 60000 65536"/>
                    <a:gd name="T7" fmla="*/ 0 60000 65536"/>
                    <a:gd name="T8" fmla="*/ 0 60000 65536"/>
                    <a:gd name="T9" fmla="*/ 0 w 80"/>
                    <a:gd name="T10" fmla="*/ 0 h 300"/>
                    <a:gd name="T11" fmla="*/ 80 w 80"/>
                    <a:gd name="T12" fmla="*/ 300 h 300"/>
                  </a:gdLst>
                  <a:ahLst/>
                  <a:cxnLst>
                    <a:cxn ang="T6">
                      <a:pos x="T0" y="T1"/>
                    </a:cxn>
                    <a:cxn ang="T7">
                      <a:pos x="T2" y="T3"/>
                    </a:cxn>
                    <a:cxn ang="T8">
                      <a:pos x="T4" y="T5"/>
                    </a:cxn>
                  </a:cxnLst>
                  <a:rect l="T9" t="T10" r="T11" b="T12"/>
                  <a:pathLst>
                    <a:path w="80" h="300">
                      <a:moveTo>
                        <a:pt x="0" y="300"/>
                      </a:moveTo>
                      <a:lnTo>
                        <a:pt x="80" y="300"/>
                      </a:lnTo>
                      <a:lnTo>
                        <a:pt x="80" y="0"/>
                      </a:lnTo>
                    </a:path>
                  </a:pathLst>
                </a:custGeom>
                <a:noFill/>
                <a:ln w="9525">
                  <a:solidFill>
                    <a:srgbClr val="E4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03" name="Text Box 204">
                <a:extLst>
                  <a:ext uri="{FF2B5EF4-FFF2-40B4-BE49-F238E27FC236}">
                    <a16:creationId xmlns:a16="http://schemas.microsoft.com/office/drawing/2014/main" id="{8B2B579D-D385-BD4B-A1C0-247155B70CCA}"/>
                  </a:ext>
                </a:extLst>
              </p:cNvPr>
              <p:cNvSpPr txBox="1">
                <a:spLocks noChangeArrowheads="1"/>
              </p:cNvSpPr>
              <p:nvPr/>
            </p:nvSpPr>
            <p:spPr bwMode="auto">
              <a:xfrm>
                <a:off x="9744075" y="13414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969696"/>
                    </a:solidFill>
                    <a:effectLst/>
                    <a:uLnTx/>
                    <a:uFillTx/>
                    <a:latin typeface="Times New Roman" panose="02020603050405020304" pitchFamily="18" charset="0"/>
                    <a:ea typeface="ＭＳ Ｐゴシック" panose="020B0600070205080204" pitchFamily="34" charset="-128"/>
                    <a:cs typeface="+mn-cs"/>
                  </a:rPr>
                  <a:t>…</a:t>
                </a:r>
              </a:p>
            </p:txBody>
          </p:sp>
        </p:grpSp>
        <p:sp>
          <p:nvSpPr>
            <p:cNvPr id="268" name="Rectangle 267">
              <a:extLst>
                <a:ext uri="{FF2B5EF4-FFF2-40B4-BE49-F238E27FC236}">
                  <a16:creationId xmlns:a16="http://schemas.microsoft.com/office/drawing/2014/main" id="{090757EC-D70E-864B-8D4F-700F97AB7D0B}"/>
                </a:ext>
              </a:extLst>
            </p:cNvPr>
            <p:cNvSpPr/>
            <p:nvPr/>
          </p:nvSpPr>
          <p:spPr>
            <a:xfrm>
              <a:off x="9880298" y="2315290"/>
              <a:ext cx="1495922"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Cable access</a:t>
              </a:r>
            </a:p>
          </p:txBody>
        </p:sp>
        <p:sp>
          <p:nvSpPr>
            <p:cNvPr id="269" name="Rectangle 268">
              <a:extLst>
                <a:ext uri="{FF2B5EF4-FFF2-40B4-BE49-F238E27FC236}">
                  <a16:creationId xmlns:a16="http://schemas.microsoft.com/office/drawing/2014/main" id="{CF8093FE-FD2F-B44E-8C52-4793A76CE340}"/>
                </a:ext>
              </a:extLst>
            </p:cNvPr>
            <p:cNvSpPr/>
            <p:nvPr/>
          </p:nvSpPr>
          <p:spPr>
            <a:xfrm>
              <a:off x="8838380" y="4315152"/>
              <a:ext cx="94769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cellular</a:t>
              </a:r>
            </a:p>
          </p:txBody>
        </p:sp>
        <p:sp>
          <p:nvSpPr>
            <p:cNvPr id="270" name="Rectangle 269">
              <a:extLst>
                <a:ext uri="{FF2B5EF4-FFF2-40B4-BE49-F238E27FC236}">
                  <a16:creationId xmlns:a16="http://schemas.microsoft.com/office/drawing/2014/main" id="{E8BF0FE3-AED7-624C-818A-35B66237BBB1}"/>
                </a:ext>
              </a:extLst>
            </p:cNvPr>
            <p:cNvSpPr/>
            <p:nvPr/>
          </p:nvSpPr>
          <p:spPr>
            <a:xfrm>
              <a:off x="8860151" y="5885806"/>
              <a:ext cx="649537"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WiFi</a:t>
              </a:r>
            </a:p>
          </p:txBody>
        </p:sp>
        <p:sp>
          <p:nvSpPr>
            <p:cNvPr id="271" name="Rectangle 270">
              <a:extLst>
                <a:ext uri="{FF2B5EF4-FFF2-40B4-BE49-F238E27FC236}">
                  <a16:creationId xmlns:a16="http://schemas.microsoft.com/office/drawing/2014/main" id="{E76A483E-074E-EF4A-8E9D-CA190F5929FE}"/>
                </a:ext>
              </a:extLst>
            </p:cNvPr>
            <p:cNvSpPr/>
            <p:nvPr/>
          </p:nvSpPr>
          <p:spPr>
            <a:xfrm>
              <a:off x="10374820" y="5030500"/>
              <a:ext cx="1674305" cy="40011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Ethernet LANs</a:t>
              </a:r>
            </a:p>
          </p:txBody>
        </p:sp>
      </p:grpSp>
      <p:sp>
        <p:nvSpPr>
          <p:cNvPr id="7" name="Slide Number Placeholder 6">
            <a:extLst>
              <a:ext uri="{FF2B5EF4-FFF2-40B4-BE49-F238E27FC236}">
                <a16:creationId xmlns:a16="http://schemas.microsoft.com/office/drawing/2014/main" id="{0D4F203A-B923-5494-2493-49A90E8E97E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7888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dissolve">
                                      <p:cBhvr>
                                        <p:cTn id="10" dur="500"/>
                                        <p:tgtEl>
                                          <p:spTgt spid="6">
                                            <p:txEl>
                                              <p:pRg st="3" end="3"/>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dissolv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6">
                                            <p:txEl>
                                              <p:pRg st="5" end="5"/>
                                            </p:txEl>
                                          </p:spTgt>
                                        </p:tgtEl>
                                        <p:attrNameLst>
                                          <p:attrName>style.visibility</p:attrName>
                                        </p:attrNameLst>
                                      </p:cBhvr>
                                      <p:to>
                                        <p:strVal val="visible"/>
                                      </p:to>
                                    </p:set>
                                    <p:animEffect transition="in" filter="dissolve">
                                      <p:cBhvr>
                                        <p:cTn id="18" dur="500"/>
                                        <p:tgtEl>
                                          <p:spTgt spid="6">
                                            <p:txEl>
                                              <p:pRg st="5" end="5"/>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dissolve">
                                      <p:cBhvr>
                                        <p:cTn id="26" dur="500"/>
                                        <p:tgtEl>
                                          <p:spTgt spid="6">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dissolve">
                                      <p:cBhvr>
                                        <p:cTn id="29" dur="500"/>
                                        <p:tgtEl>
                                          <p:spTgt spid="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910936" y="362678"/>
            <a:ext cx="10515600" cy="894622"/>
          </a:xfrm>
        </p:spPr>
        <p:txBody>
          <a:bodyPr>
            <a:normAutofit/>
          </a:bodyPr>
          <a:lstStyle/>
          <a:p>
            <a:r>
              <a:rPr lang="en-US" altLang="en-US" sz="4800" dirty="0">
                <a:cs typeface="Calibri" panose="020F0502020204030204" pitchFamily="34" charset="0"/>
              </a:rPr>
              <a:t>Host link-layer implementation</a:t>
            </a:r>
            <a:endParaRPr lang="en-US" sz="4800" dirty="0"/>
          </a:p>
        </p:txBody>
      </p:sp>
      <p:sp>
        <p:nvSpPr>
          <p:cNvPr id="259" name="Rectangle 3">
            <a:extLst>
              <a:ext uri="{FF2B5EF4-FFF2-40B4-BE49-F238E27FC236}">
                <a16:creationId xmlns:a16="http://schemas.microsoft.com/office/drawing/2014/main" id="{A48F2D8E-D82E-0A4C-8783-B2F84E2BA4F6}"/>
              </a:ext>
            </a:extLst>
          </p:cNvPr>
          <p:cNvSpPr txBox="1">
            <a:spLocks noChangeArrowheads="1"/>
          </p:cNvSpPr>
          <p:nvPr/>
        </p:nvSpPr>
        <p:spPr>
          <a:xfrm>
            <a:off x="943030" y="1692296"/>
            <a:ext cx="6185557" cy="4659312"/>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in each-and-every host</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link layer implemented on-chip or in network interface card (NIC) </a:t>
            </a:r>
          </a:p>
          <a:p>
            <a:pPr marL="695325" marR="0" lvl="1" indent="-231775" algn="l" defTabSz="914400" rtl="0" eaLnBrk="1" fontAlgn="auto" latinLnBrk="0" hangingPunct="1">
              <a:lnSpc>
                <a:spcPct val="100000"/>
              </a:lnSpc>
              <a:spcBef>
                <a:spcPts val="500"/>
              </a:spcBef>
              <a:spcAft>
                <a:spcPts val="0"/>
              </a:spcAft>
              <a:buClr>
                <a:srgbClr val="0000A8"/>
              </a:buClr>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implements link, physical layer</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attaches into host’s system buses</a:t>
            </a:r>
          </a:p>
          <a:p>
            <a:pPr marL="352425" marR="0" lvl="0" indent="-28416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rPr>
              <a:t>combination of hardware, software, firmware</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charset="0"/>
              <a:ea typeface="+mn-ea"/>
              <a:cs typeface="+mn-cs"/>
            </a:endParaRPr>
          </a:p>
        </p:txBody>
      </p:sp>
      <p:sp>
        <p:nvSpPr>
          <p:cNvPr id="339" name="Freeform 92">
            <a:extLst>
              <a:ext uri="{FF2B5EF4-FFF2-40B4-BE49-F238E27FC236}">
                <a16:creationId xmlns:a16="http://schemas.microsoft.com/office/drawing/2014/main" id="{E4A9915D-6AEE-C449-9BB3-5A3FF82FE7DA}"/>
              </a:ext>
            </a:extLst>
          </p:cNvPr>
          <p:cNvSpPr>
            <a:spLocks/>
          </p:cNvSpPr>
          <p:nvPr/>
        </p:nvSpPr>
        <p:spPr bwMode="auto">
          <a:xfrm>
            <a:off x="8482590" y="5121168"/>
            <a:ext cx="2308225" cy="797490"/>
          </a:xfrm>
          <a:custGeom>
            <a:avLst/>
            <a:gdLst>
              <a:gd name="T0" fmla="*/ 0 w 1454"/>
              <a:gd name="T1" fmla="*/ 2743200 h 1908"/>
              <a:gd name="T2" fmla="*/ 31750 w 1454"/>
              <a:gd name="T3" fmla="*/ 2668588 h 1908"/>
              <a:gd name="T4" fmla="*/ 446088 w 1454"/>
              <a:gd name="T5" fmla="*/ 0 h 1908"/>
              <a:gd name="T6" fmla="*/ 1978025 w 1454"/>
              <a:gd name="T7" fmla="*/ 477838 h 1908"/>
              <a:gd name="T8" fmla="*/ 2308225 w 1454"/>
              <a:gd name="T9" fmla="*/ 2370138 h 1908"/>
              <a:gd name="T10" fmla="*/ 393700 w 1454"/>
              <a:gd name="T11" fmla="*/ 3028950 h 1908"/>
              <a:gd name="T12" fmla="*/ 0 w 1454"/>
              <a:gd name="T13" fmla="*/ 2743200 h 1908"/>
              <a:gd name="T14" fmla="*/ 0 60000 65536"/>
              <a:gd name="T15" fmla="*/ 0 60000 65536"/>
              <a:gd name="T16" fmla="*/ 0 60000 65536"/>
              <a:gd name="T17" fmla="*/ 0 60000 65536"/>
              <a:gd name="T18" fmla="*/ 0 60000 65536"/>
              <a:gd name="T19" fmla="*/ 0 60000 65536"/>
              <a:gd name="T20" fmla="*/ 0 60000 65536"/>
              <a:gd name="connsiteX0" fmla="*/ 0 w 10000"/>
              <a:gd name="connsiteY0" fmla="*/ 7479 h 8422"/>
              <a:gd name="connsiteX1" fmla="*/ 138 w 10000"/>
              <a:gd name="connsiteY1" fmla="*/ 7232 h 8422"/>
              <a:gd name="connsiteX2" fmla="*/ 1933 w 10000"/>
              <a:gd name="connsiteY2" fmla="*/ 6289 h 8422"/>
              <a:gd name="connsiteX3" fmla="*/ 8569 w 10000"/>
              <a:gd name="connsiteY3" fmla="*/ 0 h 8422"/>
              <a:gd name="connsiteX4" fmla="*/ 10000 w 10000"/>
              <a:gd name="connsiteY4" fmla="*/ 6247 h 8422"/>
              <a:gd name="connsiteX5" fmla="*/ 1706 w 10000"/>
              <a:gd name="connsiteY5" fmla="*/ 8422 h 8422"/>
              <a:gd name="connsiteX6" fmla="*/ 0 w 10000"/>
              <a:gd name="connsiteY6" fmla="*/ 7479 h 8422"/>
              <a:gd name="connsiteX0" fmla="*/ 0 w 10000"/>
              <a:gd name="connsiteY0" fmla="*/ 1463 h 2583"/>
              <a:gd name="connsiteX1" fmla="*/ 138 w 10000"/>
              <a:gd name="connsiteY1" fmla="*/ 1170 h 2583"/>
              <a:gd name="connsiteX2" fmla="*/ 1933 w 10000"/>
              <a:gd name="connsiteY2" fmla="*/ 50 h 2583"/>
              <a:gd name="connsiteX3" fmla="*/ 6408 w 10000"/>
              <a:gd name="connsiteY3" fmla="*/ 241 h 2583"/>
              <a:gd name="connsiteX4" fmla="*/ 10000 w 10000"/>
              <a:gd name="connsiteY4" fmla="*/ 0 h 2583"/>
              <a:gd name="connsiteX5" fmla="*/ 1706 w 10000"/>
              <a:gd name="connsiteY5" fmla="*/ 2583 h 2583"/>
              <a:gd name="connsiteX6" fmla="*/ 0 w 10000"/>
              <a:gd name="connsiteY6" fmla="*/ 1463 h 2583"/>
              <a:gd name="connsiteX0" fmla="*/ 0 w 10000"/>
              <a:gd name="connsiteY0" fmla="*/ 5664 h 14626"/>
              <a:gd name="connsiteX1" fmla="*/ 138 w 10000"/>
              <a:gd name="connsiteY1" fmla="*/ 4530 h 14626"/>
              <a:gd name="connsiteX2" fmla="*/ 1933 w 10000"/>
              <a:gd name="connsiteY2" fmla="*/ 194 h 14626"/>
              <a:gd name="connsiteX3" fmla="*/ 6408 w 10000"/>
              <a:gd name="connsiteY3" fmla="*/ 933 h 14626"/>
              <a:gd name="connsiteX4" fmla="*/ 10000 w 10000"/>
              <a:gd name="connsiteY4" fmla="*/ 0 h 14626"/>
              <a:gd name="connsiteX5" fmla="*/ 1526 w 10000"/>
              <a:gd name="connsiteY5" fmla="*/ 14626 h 14626"/>
              <a:gd name="connsiteX6" fmla="*/ 0 w 10000"/>
              <a:gd name="connsiteY6" fmla="*/ 5664 h 14626"/>
              <a:gd name="connsiteX0" fmla="*/ 0 w 10000"/>
              <a:gd name="connsiteY0" fmla="*/ 5664 h 12103"/>
              <a:gd name="connsiteX1" fmla="*/ 138 w 10000"/>
              <a:gd name="connsiteY1" fmla="*/ 4530 h 12103"/>
              <a:gd name="connsiteX2" fmla="*/ 1933 w 10000"/>
              <a:gd name="connsiteY2" fmla="*/ 194 h 12103"/>
              <a:gd name="connsiteX3" fmla="*/ 6408 w 10000"/>
              <a:gd name="connsiteY3" fmla="*/ 933 h 12103"/>
              <a:gd name="connsiteX4" fmla="*/ 10000 w 10000"/>
              <a:gd name="connsiteY4" fmla="*/ 0 h 12103"/>
              <a:gd name="connsiteX5" fmla="*/ 1286 w 10000"/>
              <a:gd name="connsiteY5" fmla="*/ 12103 h 12103"/>
              <a:gd name="connsiteX6" fmla="*/ 0 w 10000"/>
              <a:gd name="connsiteY6" fmla="*/ 5664 h 1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2103">
                <a:moveTo>
                  <a:pt x="0" y="5664"/>
                </a:moveTo>
                <a:cubicBezTo>
                  <a:pt x="103" y="4603"/>
                  <a:pt x="28" y="4917"/>
                  <a:pt x="138" y="4530"/>
                </a:cubicBezTo>
                <a:lnTo>
                  <a:pt x="1933" y="194"/>
                </a:lnTo>
                <a:lnTo>
                  <a:pt x="6408" y="933"/>
                </a:lnTo>
                <a:lnTo>
                  <a:pt x="10000" y="0"/>
                </a:lnTo>
                <a:lnTo>
                  <a:pt x="1286" y="12103"/>
                </a:lnTo>
                <a:lnTo>
                  <a:pt x="0" y="5664"/>
                </a:lnTo>
                <a:close/>
              </a:path>
            </a:pathLst>
          </a:custGeom>
          <a:gradFill rotWithShape="1">
            <a:gsLst>
              <a:gs pos="0">
                <a:schemeClr val="bg1"/>
              </a:gs>
              <a:gs pos="100000">
                <a:schemeClr val="bg1">
                  <a:lumMod val="85000"/>
                </a:schemeClr>
              </a:gs>
            </a:gsLst>
            <a:lin ang="189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0" name="Rectangle 42">
            <a:extLst>
              <a:ext uri="{FF2B5EF4-FFF2-40B4-BE49-F238E27FC236}">
                <a16:creationId xmlns:a16="http://schemas.microsoft.com/office/drawing/2014/main" id="{08D16DCA-2F81-3142-8787-DCBB82571FB9}"/>
              </a:ext>
            </a:extLst>
          </p:cNvPr>
          <p:cNvSpPr>
            <a:spLocks noChangeArrowheads="1"/>
          </p:cNvSpPr>
          <p:nvPr/>
        </p:nvSpPr>
        <p:spPr bwMode="auto">
          <a:xfrm>
            <a:off x="8955665" y="2749550"/>
            <a:ext cx="1836737" cy="2401887"/>
          </a:xfrm>
          <a:prstGeom prst="rect">
            <a:avLst/>
          </a:prstGeom>
          <a:solidFill>
            <a:srgbClr val="FFFFFF"/>
          </a:solidFill>
          <a:ln w="9525">
            <a:solidFill>
              <a:srgbClr val="000000"/>
            </a:solidFill>
            <a:miter lim="800000"/>
            <a:headEnd/>
            <a:tailEnd/>
          </a:ln>
          <a:effectLst>
            <a:outerShdw blurRad="50800" dist="38100" dir="18900000" algn="bl"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2" name="Rectangle 44">
            <a:extLst>
              <a:ext uri="{FF2B5EF4-FFF2-40B4-BE49-F238E27FC236}">
                <a16:creationId xmlns:a16="http://schemas.microsoft.com/office/drawing/2014/main" id="{4292A8DC-1EBA-E346-AA85-38C6822CAA62}"/>
              </a:ext>
            </a:extLst>
          </p:cNvPr>
          <p:cNvSpPr>
            <a:spLocks noChangeArrowheads="1"/>
          </p:cNvSpPr>
          <p:nvPr/>
        </p:nvSpPr>
        <p:spPr bwMode="auto">
          <a:xfrm>
            <a:off x="9404927" y="4687887"/>
            <a:ext cx="666750" cy="282575"/>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3" name="Rectangle 45">
            <a:extLst>
              <a:ext uri="{FF2B5EF4-FFF2-40B4-BE49-F238E27FC236}">
                <a16:creationId xmlns:a16="http://schemas.microsoft.com/office/drawing/2014/main" id="{9AD0BC31-6A50-984F-86A3-3CA27EA7CD26}"/>
              </a:ext>
            </a:extLst>
          </p:cNvPr>
          <p:cNvSpPr>
            <a:spLocks noChangeArrowheads="1"/>
          </p:cNvSpPr>
          <p:nvPr/>
        </p:nvSpPr>
        <p:spPr bwMode="auto">
          <a:xfrm>
            <a:off x="9404927" y="410051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controller</a:t>
            </a:r>
          </a:p>
        </p:txBody>
      </p:sp>
      <p:sp>
        <p:nvSpPr>
          <p:cNvPr id="344" name="Text Box 46">
            <a:extLst>
              <a:ext uri="{FF2B5EF4-FFF2-40B4-BE49-F238E27FC236}">
                <a16:creationId xmlns:a16="http://schemas.microsoft.com/office/drawing/2014/main" id="{0B7C150F-CB12-034D-8895-A7245A5D606B}"/>
              </a:ext>
            </a:extLst>
          </p:cNvPr>
          <p:cNvSpPr txBox="1">
            <a:spLocks noChangeArrowheads="1"/>
          </p:cNvSpPr>
          <p:nvPr/>
        </p:nvSpPr>
        <p:spPr bwMode="auto">
          <a:xfrm>
            <a:off x="9360720" y="4697412"/>
            <a:ext cx="737702"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rPr>
              <a:t>physical</a:t>
            </a:r>
          </a:p>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sp>
        <p:nvSpPr>
          <p:cNvPr id="345" name="Freeform 47">
            <a:extLst>
              <a:ext uri="{FF2B5EF4-FFF2-40B4-BE49-F238E27FC236}">
                <a16:creationId xmlns:a16="http://schemas.microsoft.com/office/drawing/2014/main" id="{793E17F7-22E2-FF4D-8509-E82EDBE2D5AA}"/>
              </a:ext>
            </a:extLst>
          </p:cNvPr>
          <p:cNvSpPr>
            <a:spLocks/>
          </p:cNvSpPr>
          <p:nvPr/>
        </p:nvSpPr>
        <p:spPr bwMode="auto">
          <a:xfrm>
            <a:off x="9457315" y="3619500"/>
            <a:ext cx="200025" cy="460375"/>
          </a:xfrm>
          <a:custGeom>
            <a:avLst/>
            <a:gdLst>
              <a:gd name="T0" fmla="*/ 0 w 361"/>
              <a:gd name="T1" fmla="*/ 0 h 478"/>
              <a:gd name="T2" fmla="*/ 0 w 361"/>
              <a:gd name="T3" fmla="*/ 2147483647 h 478"/>
              <a:gd name="T4" fmla="*/ 2147483647 w 361"/>
              <a:gd name="T5" fmla="*/ 2147483647 h 478"/>
              <a:gd name="T6" fmla="*/ 2147483647 w 361"/>
              <a:gd name="T7" fmla="*/ 2147483647 h 47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1" h="478">
                <a:moveTo>
                  <a:pt x="0" y="0"/>
                </a:moveTo>
                <a:lnTo>
                  <a:pt x="0" y="230"/>
                </a:lnTo>
                <a:lnTo>
                  <a:pt x="361" y="230"/>
                </a:lnTo>
                <a:lnTo>
                  <a:pt x="359" y="478"/>
                </a:lnTo>
              </a:path>
            </a:pathLst>
          </a:custGeom>
          <a:noFill/>
          <a:ln w="38100" cmpd="sng">
            <a:solidFill>
              <a:srgbClr val="0000A8"/>
            </a:solidFill>
            <a:round/>
            <a:headEnd type="triangle" w="med" len="med"/>
            <a:tailEnd type="triangle" w="med" len="me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6" name="Line 48">
            <a:extLst>
              <a:ext uri="{FF2B5EF4-FFF2-40B4-BE49-F238E27FC236}">
                <a16:creationId xmlns:a16="http://schemas.microsoft.com/office/drawing/2014/main" id="{07601B60-F87E-2F49-8A8E-1FF14E515D33}"/>
              </a:ext>
            </a:extLst>
          </p:cNvPr>
          <p:cNvSpPr>
            <a:spLocks noChangeShapeType="1"/>
          </p:cNvSpPr>
          <p:nvPr/>
        </p:nvSpPr>
        <p:spPr bwMode="auto">
          <a:xfrm>
            <a:off x="9322377" y="3792537"/>
            <a:ext cx="1358900" cy="0"/>
          </a:xfrm>
          <a:prstGeom prst="line">
            <a:avLst/>
          </a:prstGeom>
          <a:noFill/>
          <a:ln w="2857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7" name="Line 49">
            <a:extLst>
              <a:ext uri="{FF2B5EF4-FFF2-40B4-BE49-F238E27FC236}">
                <a16:creationId xmlns:a16="http://schemas.microsoft.com/office/drawing/2014/main" id="{A28FA316-5FFA-F44A-BA99-AC0415DFF79C}"/>
              </a:ext>
            </a:extLst>
          </p:cNvPr>
          <p:cNvSpPr>
            <a:spLocks noChangeShapeType="1"/>
          </p:cNvSpPr>
          <p:nvPr/>
        </p:nvSpPr>
        <p:spPr bwMode="auto">
          <a:xfrm flipV="1">
            <a:off x="9717665" y="3800475"/>
            <a:ext cx="0" cy="30003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48" name="Rectangle 50">
            <a:extLst>
              <a:ext uri="{FF2B5EF4-FFF2-40B4-BE49-F238E27FC236}">
                <a16:creationId xmlns:a16="http://schemas.microsoft.com/office/drawing/2014/main" id="{A634403E-4499-294B-99AD-E3A86D96C08B}"/>
              </a:ext>
            </a:extLst>
          </p:cNvPr>
          <p:cNvSpPr>
            <a:spLocks noChangeArrowheads="1"/>
          </p:cNvSpPr>
          <p:nvPr/>
        </p:nvSpPr>
        <p:spPr bwMode="auto">
          <a:xfrm>
            <a:off x="9211252" y="3101975"/>
            <a:ext cx="657225" cy="519112"/>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cpu</a:t>
            </a:r>
          </a:p>
        </p:txBody>
      </p:sp>
      <p:sp>
        <p:nvSpPr>
          <p:cNvPr id="349" name="Rectangle 51">
            <a:extLst>
              <a:ext uri="{FF2B5EF4-FFF2-40B4-BE49-F238E27FC236}">
                <a16:creationId xmlns:a16="http://schemas.microsoft.com/office/drawing/2014/main" id="{82C997D8-021F-0245-9B73-2C5E048B65DC}"/>
              </a:ext>
            </a:extLst>
          </p:cNvPr>
          <p:cNvSpPr>
            <a:spLocks noChangeArrowheads="1"/>
          </p:cNvSpPr>
          <p:nvPr/>
        </p:nvSpPr>
        <p:spPr bwMode="auto">
          <a:xfrm>
            <a:off x="10030402" y="3103562"/>
            <a:ext cx="657225" cy="519113"/>
          </a:xfrm>
          <a:prstGeom prst="rect">
            <a:avLst/>
          </a:prstGeom>
          <a:solidFill>
            <a:srgbClr val="FFFFFF"/>
          </a:solidFill>
          <a:ln w="9525">
            <a:solidFill>
              <a:srgbClr val="000000"/>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Arial" charset="0"/>
                <a:ea typeface="ＭＳ Ｐゴシック" charset="0"/>
                <a:cs typeface="+mn-cs"/>
              </a:rPr>
              <a:t>memory</a:t>
            </a:r>
          </a:p>
        </p:txBody>
      </p:sp>
      <p:sp>
        <p:nvSpPr>
          <p:cNvPr id="350" name="Line 52">
            <a:extLst>
              <a:ext uri="{FF2B5EF4-FFF2-40B4-BE49-F238E27FC236}">
                <a16:creationId xmlns:a16="http://schemas.microsoft.com/office/drawing/2014/main" id="{D74D41F5-3112-6646-9892-D00D36377E62}"/>
              </a:ext>
            </a:extLst>
          </p:cNvPr>
          <p:cNvSpPr>
            <a:spLocks noChangeShapeType="1"/>
          </p:cNvSpPr>
          <p:nvPr/>
        </p:nvSpPr>
        <p:spPr bwMode="auto">
          <a:xfrm flipH="1" flipV="1">
            <a:off x="9514465" y="3622675"/>
            <a:ext cx="1587" cy="169862"/>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1" name="Line 53">
            <a:extLst>
              <a:ext uri="{FF2B5EF4-FFF2-40B4-BE49-F238E27FC236}">
                <a16:creationId xmlns:a16="http://schemas.microsoft.com/office/drawing/2014/main" id="{AA1745EF-4026-E54D-9775-040F79E5D154}"/>
              </a:ext>
            </a:extLst>
          </p:cNvPr>
          <p:cNvSpPr>
            <a:spLocks noChangeShapeType="1"/>
          </p:cNvSpPr>
          <p:nvPr/>
        </p:nvSpPr>
        <p:spPr bwMode="auto">
          <a:xfrm flipH="1" flipV="1">
            <a:off x="10387590" y="3624262"/>
            <a:ext cx="1587" cy="171450"/>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2" name="Text Box 54">
            <a:extLst>
              <a:ext uri="{FF2B5EF4-FFF2-40B4-BE49-F238E27FC236}">
                <a16:creationId xmlns:a16="http://schemas.microsoft.com/office/drawing/2014/main" id="{2B134A77-7C20-734B-9A65-D56BD3B34127}"/>
              </a:ext>
            </a:extLst>
          </p:cNvPr>
          <p:cNvSpPr txBox="1">
            <a:spLocks noChangeArrowheads="1"/>
          </p:cNvSpPr>
          <p:nvPr/>
        </p:nvSpPr>
        <p:spPr bwMode="auto">
          <a:xfrm>
            <a:off x="10835265" y="3921125"/>
            <a:ext cx="1038388" cy="4616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host bus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(e.g., PCI)</a:t>
            </a:r>
          </a:p>
        </p:txBody>
      </p:sp>
      <p:sp>
        <p:nvSpPr>
          <p:cNvPr id="353" name="Line 55">
            <a:extLst>
              <a:ext uri="{FF2B5EF4-FFF2-40B4-BE49-F238E27FC236}">
                <a16:creationId xmlns:a16="http://schemas.microsoft.com/office/drawing/2014/main" id="{159E9A7C-2C1B-CC40-B1B4-760AFE091B0E}"/>
              </a:ext>
            </a:extLst>
          </p:cNvPr>
          <p:cNvSpPr>
            <a:spLocks noChangeShapeType="1"/>
          </p:cNvSpPr>
          <p:nvPr/>
        </p:nvSpPr>
        <p:spPr bwMode="auto">
          <a:xfrm>
            <a:off x="9730365" y="4408487"/>
            <a:ext cx="3944" cy="340991"/>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4" name="Line 56">
            <a:extLst>
              <a:ext uri="{FF2B5EF4-FFF2-40B4-BE49-F238E27FC236}">
                <a16:creationId xmlns:a16="http://schemas.microsoft.com/office/drawing/2014/main" id="{52214380-92AB-E048-BEDD-B0110B2E837D}"/>
              </a:ext>
            </a:extLst>
          </p:cNvPr>
          <p:cNvSpPr>
            <a:spLocks noChangeShapeType="1"/>
          </p:cNvSpPr>
          <p:nvPr/>
        </p:nvSpPr>
        <p:spPr bwMode="auto">
          <a:xfrm>
            <a:off x="9719463" y="4992686"/>
            <a:ext cx="0" cy="366713"/>
          </a:xfrm>
          <a:prstGeom prst="line">
            <a:avLst/>
          </a:prstGeom>
          <a:noFill/>
          <a:ln w="38100">
            <a:solidFill>
              <a:srgbClr val="0000A8"/>
            </a:solidFill>
            <a:round/>
            <a:headEnd type="triangle" w="med" len="me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5" name="Line 57">
            <a:extLst>
              <a:ext uri="{FF2B5EF4-FFF2-40B4-BE49-F238E27FC236}">
                <a16:creationId xmlns:a16="http://schemas.microsoft.com/office/drawing/2014/main" id="{DF140DC0-F2C1-704D-A310-3786A5A5C84E}"/>
              </a:ext>
            </a:extLst>
          </p:cNvPr>
          <p:cNvSpPr>
            <a:spLocks noChangeShapeType="1"/>
          </p:cNvSpPr>
          <p:nvPr/>
        </p:nvSpPr>
        <p:spPr bwMode="auto">
          <a:xfrm flipH="1" flipV="1">
            <a:off x="10513002" y="3797300"/>
            <a:ext cx="382588" cy="268287"/>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6" name="Text Box 58">
            <a:extLst>
              <a:ext uri="{FF2B5EF4-FFF2-40B4-BE49-F238E27FC236}">
                <a16:creationId xmlns:a16="http://schemas.microsoft.com/office/drawing/2014/main" id="{8134E125-6FFA-2245-A695-F469578E2397}"/>
              </a:ext>
            </a:extLst>
          </p:cNvPr>
          <p:cNvSpPr txBox="1">
            <a:spLocks noChangeArrowheads="1"/>
          </p:cNvSpPr>
          <p:nvPr/>
        </p:nvSpPr>
        <p:spPr bwMode="auto">
          <a:xfrm>
            <a:off x="10122477" y="5491162"/>
            <a:ext cx="1353256" cy="27699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200" b="0" i="1" u="none" strike="noStrike" kern="1200" cap="none" spc="0" normalizeH="0" baseline="0" noProof="0" dirty="0">
                <a:ln>
                  <a:noFill/>
                </a:ln>
                <a:solidFill>
                  <a:srgbClr val="000000"/>
                </a:solidFill>
                <a:effectLst/>
                <a:uLnTx/>
                <a:uFillTx/>
                <a:latin typeface="Arial" charset="0"/>
                <a:ea typeface="ＭＳ Ｐゴシック" charset="0"/>
                <a:cs typeface="+mn-cs"/>
              </a:rPr>
              <a:t>network interface</a:t>
            </a:r>
          </a:p>
        </p:txBody>
      </p:sp>
      <p:sp>
        <p:nvSpPr>
          <p:cNvPr id="357" name="Line 59">
            <a:extLst>
              <a:ext uri="{FF2B5EF4-FFF2-40B4-BE49-F238E27FC236}">
                <a16:creationId xmlns:a16="http://schemas.microsoft.com/office/drawing/2014/main" id="{23B10271-25ED-6947-A1F2-08B5CDCE8968}"/>
              </a:ext>
            </a:extLst>
          </p:cNvPr>
          <p:cNvSpPr>
            <a:spLocks noChangeShapeType="1"/>
          </p:cNvSpPr>
          <p:nvPr/>
        </p:nvSpPr>
        <p:spPr bwMode="auto">
          <a:xfrm flipH="1" flipV="1">
            <a:off x="10330440" y="4814887"/>
            <a:ext cx="271462" cy="750888"/>
          </a:xfrm>
          <a:prstGeom prst="line">
            <a:avLst/>
          </a:prstGeom>
          <a:noFill/>
          <a:ln w="9525">
            <a:solidFill>
              <a:srgbClr val="00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58" name="Rectangle 43">
            <a:extLst>
              <a:ext uri="{FF2B5EF4-FFF2-40B4-BE49-F238E27FC236}">
                <a16:creationId xmlns:a16="http://schemas.microsoft.com/office/drawing/2014/main" id="{D2E8D72A-74A0-8047-B32B-E6CC292FCAA2}"/>
              </a:ext>
            </a:extLst>
          </p:cNvPr>
          <p:cNvSpPr>
            <a:spLocks noChangeArrowheads="1"/>
          </p:cNvSpPr>
          <p:nvPr/>
        </p:nvSpPr>
        <p:spPr bwMode="auto">
          <a:xfrm>
            <a:off x="9158625" y="4012536"/>
            <a:ext cx="1122362" cy="1082675"/>
          </a:xfrm>
          <a:prstGeom prst="rect">
            <a:avLst/>
          </a:prstGeom>
          <a:noFill/>
          <a:ln w="28575">
            <a:solidFill>
              <a:srgbClr val="FF0000"/>
            </a:solidFill>
            <a:prstDash val="sysDash"/>
            <a:miter lim="800000"/>
            <a:headEnd/>
            <a:tailEnd/>
          </a:ln>
          <a:effectLst/>
          <a:extLst>
            <a:ext uri="{909E8E84-426E-40dd-AFC4-6F175D3DCCD1}">
              <a14:hiddenFill xmlns:a14="http://schemas.microsoft.com/office/drawing/2010/main" xmlns="">
                <a:solidFill>
                  <a:schemeClr val="bg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charset="0"/>
              <a:ea typeface="ＭＳ Ｐゴシック" charset="0"/>
              <a:cs typeface="+mn-cs"/>
            </a:endParaRPr>
          </a:p>
        </p:txBody>
      </p:sp>
      <p:grpSp>
        <p:nvGrpSpPr>
          <p:cNvPr id="360" name="Group 84">
            <a:extLst>
              <a:ext uri="{FF2B5EF4-FFF2-40B4-BE49-F238E27FC236}">
                <a16:creationId xmlns:a16="http://schemas.microsoft.com/office/drawing/2014/main" id="{F87BAAC8-00DB-C64F-B18B-456E80F15B7F}"/>
              </a:ext>
            </a:extLst>
          </p:cNvPr>
          <p:cNvGrpSpPr>
            <a:grpSpLocks/>
          </p:cNvGrpSpPr>
          <p:nvPr/>
        </p:nvGrpSpPr>
        <p:grpSpPr bwMode="auto">
          <a:xfrm>
            <a:off x="7926967" y="2941636"/>
            <a:ext cx="1470026" cy="2035175"/>
            <a:chOff x="2695" y="1742"/>
            <a:chExt cx="926" cy="1282"/>
          </a:xfrm>
        </p:grpSpPr>
        <p:sp>
          <p:nvSpPr>
            <p:cNvPr id="361" name="Freeform 62">
              <a:extLst>
                <a:ext uri="{FF2B5EF4-FFF2-40B4-BE49-F238E27FC236}">
                  <a16:creationId xmlns:a16="http://schemas.microsoft.com/office/drawing/2014/main" id="{9DAAFB2F-E3C8-FB46-A22A-E065E7053752}"/>
                </a:ext>
              </a:extLst>
            </p:cNvPr>
            <p:cNvSpPr>
              <a:spLocks/>
            </p:cNvSpPr>
            <p:nvPr/>
          </p:nvSpPr>
          <p:spPr bwMode="auto">
            <a:xfrm>
              <a:off x="3228" y="2488"/>
              <a:ext cx="393" cy="536"/>
            </a:xfrm>
            <a:custGeom>
              <a:avLst/>
              <a:gdLst>
                <a:gd name="T0" fmla="*/ 390 w 390"/>
                <a:gd name="T1" fmla="*/ 0 h 520"/>
                <a:gd name="T2" fmla="*/ 0 w 390"/>
                <a:gd name="T3" fmla="*/ 221 h 520"/>
                <a:gd name="T4" fmla="*/ 3 w 390"/>
                <a:gd name="T5" fmla="*/ 433 h 520"/>
                <a:gd name="T6" fmla="*/ 388 w 390"/>
                <a:gd name="T7" fmla="*/ 520 h 520"/>
                <a:gd name="T8" fmla="*/ 390 w 390"/>
                <a:gd name="T9" fmla="*/ 0 h 520"/>
                <a:gd name="T10" fmla="*/ 0 60000 65536"/>
                <a:gd name="T11" fmla="*/ 0 60000 65536"/>
                <a:gd name="T12" fmla="*/ 0 60000 65536"/>
                <a:gd name="T13" fmla="*/ 0 60000 65536"/>
                <a:gd name="T14" fmla="*/ 0 60000 65536"/>
                <a:gd name="connsiteX0" fmla="*/ 9933 w 9933"/>
                <a:gd name="connsiteY0" fmla="*/ 0 h 10000"/>
                <a:gd name="connsiteX1" fmla="*/ 0 w 9933"/>
                <a:gd name="connsiteY1" fmla="*/ 1944 h 10000"/>
                <a:gd name="connsiteX2" fmla="*/ 10 w 9933"/>
                <a:gd name="connsiteY2" fmla="*/ 8327 h 10000"/>
                <a:gd name="connsiteX3" fmla="*/ 9882 w 9933"/>
                <a:gd name="connsiteY3" fmla="*/ 10000 h 10000"/>
                <a:gd name="connsiteX4" fmla="*/ 9933 w 9933"/>
                <a:gd name="connsiteY4" fmla="*/ 0 h 10000"/>
                <a:gd name="connsiteX0" fmla="*/ 10067 w 10067"/>
                <a:gd name="connsiteY0" fmla="*/ 2667 h 8056"/>
                <a:gd name="connsiteX1" fmla="*/ 0 w 10067"/>
                <a:gd name="connsiteY1" fmla="*/ 0 h 8056"/>
                <a:gd name="connsiteX2" fmla="*/ 10 w 10067"/>
                <a:gd name="connsiteY2" fmla="*/ 6383 h 8056"/>
                <a:gd name="connsiteX3" fmla="*/ 9949 w 10067"/>
                <a:gd name="connsiteY3" fmla="*/ 8056 h 8056"/>
                <a:gd name="connsiteX4" fmla="*/ 10067 w 10067"/>
                <a:gd name="connsiteY4" fmla="*/ 2667 h 8056"/>
                <a:gd name="connsiteX0" fmla="*/ 10134 w 10134"/>
                <a:gd name="connsiteY0" fmla="*/ 2191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2191 h 10000"/>
                <a:gd name="connsiteX0" fmla="*/ 10134 w 10134"/>
                <a:gd name="connsiteY0" fmla="*/ 1569 h 10000"/>
                <a:gd name="connsiteX1" fmla="*/ 0 w 10134"/>
                <a:gd name="connsiteY1" fmla="*/ 0 h 10000"/>
                <a:gd name="connsiteX2" fmla="*/ 10 w 10134"/>
                <a:gd name="connsiteY2" fmla="*/ 7923 h 10000"/>
                <a:gd name="connsiteX3" fmla="*/ 9883 w 10134"/>
                <a:gd name="connsiteY3" fmla="*/ 10000 h 10000"/>
                <a:gd name="connsiteX4" fmla="*/ 10134 w 10134"/>
                <a:gd name="connsiteY4" fmla="*/ 1569 h 10000"/>
                <a:gd name="connsiteX0" fmla="*/ 10134 w 10134"/>
                <a:gd name="connsiteY0" fmla="*/ 1569 h 9876"/>
                <a:gd name="connsiteX1" fmla="*/ 0 w 10134"/>
                <a:gd name="connsiteY1" fmla="*/ 0 h 9876"/>
                <a:gd name="connsiteX2" fmla="*/ 10 w 10134"/>
                <a:gd name="connsiteY2" fmla="*/ 7923 h 9876"/>
                <a:gd name="connsiteX3" fmla="*/ 10084 w 10134"/>
                <a:gd name="connsiteY3" fmla="*/ 9876 h 9876"/>
                <a:gd name="connsiteX4" fmla="*/ 10134 w 10134"/>
                <a:gd name="connsiteY4" fmla="*/ 1569 h 9876"/>
                <a:gd name="connsiteX0" fmla="*/ 9934 w 9954"/>
                <a:gd name="connsiteY0" fmla="*/ 0 h 12944"/>
                <a:gd name="connsiteX1" fmla="*/ 0 w 9954"/>
                <a:gd name="connsiteY1" fmla="*/ 2944 h 12944"/>
                <a:gd name="connsiteX2" fmla="*/ 10 w 9954"/>
                <a:gd name="connsiteY2" fmla="*/ 10966 h 12944"/>
                <a:gd name="connsiteX3" fmla="*/ 9951 w 9954"/>
                <a:gd name="connsiteY3" fmla="*/ 12944 h 12944"/>
                <a:gd name="connsiteX4" fmla="*/ 9934 w 9954"/>
                <a:gd name="connsiteY4" fmla="*/ 0 h 129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54" h="12944">
                  <a:moveTo>
                    <a:pt x="9934" y="0"/>
                  </a:moveTo>
                  <a:lnTo>
                    <a:pt x="0" y="2944"/>
                  </a:lnTo>
                  <a:cubicBezTo>
                    <a:pt x="3" y="5619"/>
                    <a:pt x="7" y="8292"/>
                    <a:pt x="10" y="10966"/>
                  </a:cubicBezTo>
                  <a:lnTo>
                    <a:pt x="9951" y="12944"/>
                  </a:lnTo>
                  <a:cubicBezTo>
                    <a:pt x="9967" y="8755"/>
                    <a:pt x="9917" y="4189"/>
                    <a:pt x="9934" y="0"/>
                  </a:cubicBezTo>
                  <a:close/>
                </a:path>
              </a:pathLst>
            </a:custGeom>
            <a:gradFill rotWithShape="1">
              <a:gsLst>
                <a:gs pos="0">
                  <a:schemeClr val="bg1">
                    <a:lumMod val="7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1" name="Rectangle 73">
              <a:extLst>
                <a:ext uri="{FF2B5EF4-FFF2-40B4-BE49-F238E27FC236}">
                  <a16:creationId xmlns:a16="http://schemas.microsoft.com/office/drawing/2014/main" id="{D34E92F6-E00A-9E48-8EEE-3793F53BE448}"/>
                </a:ext>
              </a:extLst>
            </p:cNvPr>
            <p:cNvSpPr>
              <a:spLocks noChangeArrowheads="1"/>
            </p:cNvSpPr>
            <p:nvPr/>
          </p:nvSpPr>
          <p:spPr bwMode="auto">
            <a:xfrm>
              <a:off x="2737" y="2678"/>
              <a:ext cx="489" cy="262"/>
            </a:xfrm>
            <a:prstGeom prst="rect">
              <a:avLst/>
            </a:prstGeom>
            <a:solidFill>
              <a:srgbClr val="FFFFFF"/>
            </a:solidFill>
            <a:ln w="9525">
              <a:solidFill>
                <a:srgbClr val="E40000"/>
              </a:solidFill>
              <a:miter lim="800000"/>
              <a:headEnd/>
              <a:tailEnd/>
            </a:ln>
            <a:effectLst>
              <a:outerShdw blurRad="50800" dist="38100" dir="8100000" algn="tr" rotWithShape="0">
                <a:prstClr val="black">
                  <a:alpha val="40000"/>
                </a:prstClr>
              </a:outerShdw>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2" name="Freeform 63">
              <a:extLst>
                <a:ext uri="{FF2B5EF4-FFF2-40B4-BE49-F238E27FC236}">
                  <a16:creationId xmlns:a16="http://schemas.microsoft.com/office/drawing/2014/main" id="{BB2C5787-9CAC-D84A-B4B9-64FEECE12BED}"/>
                </a:ext>
              </a:extLst>
            </p:cNvPr>
            <p:cNvSpPr>
              <a:spLocks/>
            </p:cNvSpPr>
            <p:nvPr/>
          </p:nvSpPr>
          <p:spPr bwMode="auto">
            <a:xfrm>
              <a:off x="3222" y="1767"/>
              <a:ext cx="275" cy="443"/>
            </a:xfrm>
            <a:custGeom>
              <a:avLst/>
              <a:gdLst>
                <a:gd name="T0" fmla="*/ 264 w 275"/>
                <a:gd name="T1" fmla="*/ 108 h 443"/>
                <a:gd name="T2" fmla="*/ 0 w 275"/>
                <a:gd name="T3" fmla="*/ 0 h 443"/>
                <a:gd name="T4" fmla="*/ 2 w 275"/>
                <a:gd name="T5" fmla="*/ 443 h 443"/>
                <a:gd name="T6" fmla="*/ 275 w 275"/>
                <a:gd name="T7" fmla="*/ 412 h 443"/>
                <a:gd name="T8" fmla="*/ 264 w 275"/>
                <a:gd name="T9" fmla="*/ 108 h 44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5" h="443">
                  <a:moveTo>
                    <a:pt x="264" y="108"/>
                  </a:moveTo>
                  <a:lnTo>
                    <a:pt x="0" y="0"/>
                  </a:lnTo>
                  <a:lnTo>
                    <a:pt x="2" y="443"/>
                  </a:lnTo>
                  <a:lnTo>
                    <a:pt x="275" y="412"/>
                  </a:lnTo>
                  <a:lnTo>
                    <a:pt x="264" y="108"/>
                  </a:lnTo>
                  <a:close/>
                </a:path>
              </a:pathLst>
            </a:custGeom>
            <a:gradFill rotWithShape="1">
              <a:gsLst>
                <a:gs pos="0">
                  <a:schemeClr val="bg1">
                    <a:lumMod val="65000"/>
                  </a:schemeClr>
                </a:gs>
                <a:gs pos="100000">
                  <a:srgbClr val="FFFFFF"/>
                </a:gs>
              </a:gsLst>
              <a:lin ang="0" scaled="1"/>
            </a:gradFill>
            <a:ln>
              <a:noFill/>
            </a:ln>
            <a:effectLst/>
            <a:extLst>
              <a:ext uri="{91240B29-F687-4f45-9708-019B960494DF}">
                <a14:hiddenLine xmlns:a14="http://schemas.microsoft.com/office/drawing/2010/main" xmlns="" w="9525">
                  <a:solidFill>
                    <a:schemeClr val="tx1"/>
                  </a:solidFill>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90" name="Rectangle 82">
              <a:extLst>
                <a:ext uri="{FF2B5EF4-FFF2-40B4-BE49-F238E27FC236}">
                  <a16:creationId xmlns:a16="http://schemas.microsoft.com/office/drawing/2014/main" id="{059501C9-A68B-2743-A02C-0C5FBC61B122}"/>
                </a:ext>
              </a:extLst>
            </p:cNvPr>
            <p:cNvSpPr>
              <a:spLocks noChangeArrowheads="1"/>
            </p:cNvSpPr>
            <p:nvPr/>
          </p:nvSpPr>
          <p:spPr bwMode="auto">
            <a:xfrm>
              <a:off x="2734" y="1764"/>
              <a:ext cx="490" cy="463"/>
            </a:xfrm>
            <a:prstGeom prst="rect">
              <a:avLst/>
            </a:prstGeom>
            <a:solidFill>
              <a:srgbClr val="FFFFFF"/>
            </a:solidFill>
            <a:ln w="12700">
              <a:solidFill>
                <a:srgbClr val="FF0000"/>
              </a:solidFill>
              <a:miter lim="800000"/>
              <a:headEnd/>
              <a:tailEnd/>
            </a:ln>
            <a:effectLst>
              <a:outerShdw blurRad="50800" dist="38100" dir="18900000" algn="bl" rotWithShape="0">
                <a:prstClr val="black">
                  <a:alpha val="40000"/>
                </a:prstClr>
              </a:outerShdw>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66" name="Text Box 65">
              <a:extLst>
                <a:ext uri="{FF2B5EF4-FFF2-40B4-BE49-F238E27FC236}">
                  <a16:creationId xmlns:a16="http://schemas.microsoft.com/office/drawing/2014/main" id="{6AAE7E3E-6438-C244-82B8-2B86F8F44741}"/>
                </a:ext>
              </a:extLst>
            </p:cNvPr>
            <p:cNvSpPr txBox="1">
              <a:spLocks noChangeArrowheads="1"/>
            </p:cNvSpPr>
            <p:nvPr/>
          </p:nvSpPr>
          <p:spPr bwMode="auto">
            <a:xfrm>
              <a:off x="2703" y="1742"/>
              <a:ext cx="553" cy="52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application</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transport</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network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p:txBody>
        </p:sp>
        <p:sp>
          <p:nvSpPr>
            <p:cNvPr id="374" name="Line 66">
              <a:extLst>
                <a:ext uri="{FF2B5EF4-FFF2-40B4-BE49-F238E27FC236}">
                  <a16:creationId xmlns:a16="http://schemas.microsoft.com/office/drawing/2014/main" id="{9A080B16-B360-474F-B6FE-AF8100600C71}"/>
                </a:ext>
              </a:extLst>
            </p:cNvPr>
            <p:cNvSpPr>
              <a:spLocks noChangeShapeType="1"/>
            </p:cNvSpPr>
            <p:nvPr/>
          </p:nvSpPr>
          <p:spPr bwMode="auto">
            <a:xfrm>
              <a:off x="2737" y="1898"/>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5" name="Line 67">
              <a:extLst>
                <a:ext uri="{FF2B5EF4-FFF2-40B4-BE49-F238E27FC236}">
                  <a16:creationId xmlns:a16="http://schemas.microsoft.com/office/drawing/2014/main" id="{6F15818C-975A-E24C-A5EF-48346108B897}"/>
                </a:ext>
              </a:extLst>
            </p:cNvPr>
            <p:cNvSpPr>
              <a:spLocks noChangeShapeType="1"/>
            </p:cNvSpPr>
            <p:nvPr/>
          </p:nvSpPr>
          <p:spPr bwMode="auto">
            <a:xfrm>
              <a:off x="2737" y="2001"/>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6" name="Line 68">
              <a:extLst>
                <a:ext uri="{FF2B5EF4-FFF2-40B4-BE49-F238E27FC236}">
                  <a16:creationId xmlns:a16="http://schemas.microsoft.com/office/drawing/2014/main" id="{FD65879D-0360-2B41-B483-1A5D93371234}"/>
                </a:ext>
              </a:extLst>
            </p:cNvPr>
            <p:cNvSpPr>
              <a:spLocks noChangeShapeType="1"/>
            </p:cNvSpPr>
            <p:nvPr/>
          </p:nvSpPr>
          <p:spPr bwMode="auto">
            <a:xfrm>
              <a:off x="2735" y="2110"/>
              <a:ext cx="489" cy="0"/>
            </a:xfrm>
            <a:prstGeom prst="line">
              <a:avLst/>
            </a:prstGeom>
            <a:noFill/>
            <a:ln w="9525">
              <a:solidFill>
                <a:srgbClr val="FF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8" name="Rectangle 70">
              <a:extLst>
                <a:ext uri="{FF2B5EF4-FFF2-40B4-BE49-F238E27FC236}">
                  <a16:creationId xmlns:a16="http://schemas.microsoft.com/office/drawing/2014/main" id="{38B2F785-6155-1E4B-8594-95B2271DAD7F}"/>
                </a:ext>
              </a:extLst>
            </p:cNvPr>
            <p:cNvSpPr>
              <a:spLocks noChangeArrowheads="1"/>
            </p:cNvSpPr>
            <p:nvPr/>
          </p:nvSpPr>
          <p:spPr bwMode="auto">
            <a:xfrm>
              <a:off x="2695" y="2212"/>
              <a:ext cx="552" cy="115"/>
            </a:xfrm>
            <a:prstGeom prst="rect">
              <a:avLst/>
            </a:prstGeom>
            <a:solidFill>
              <a:srgbClr val="FFFFFF"/>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79" name="Line 71">
              <a:extLst>
                <a:ext uri="{FF2B5EF4-FFF2-40B4-BE49-F238E27FC236}">
                  <a16:creationId xmlns:a16="http://schemas.microsoft.com/office/drawing/2014/main" id="{C451312B-40CC-7A40-B679-7AE554491DAE}"/>
                </a:ext>
              </a:extLst>
            </p:cNvPr>
            <p:cNvSpPr>
              <a:spLocks noChangeShapeType="1"/>
            </p:cNvSpPr>
            <p:nvPr/>
          </p:nvSpPr>
          <p:spPr bwMode="auto">
            <a:xfrm>
              <a:off x="2734" y="222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0" name="Line 72">
              <a:extLst>
                <a:ext uri="{FF2B5EF4-FFF2-40B4-BE49-F238E27FC236}">
                  <a16:creationId xmlns:a16="http://schemas.microsoft.com/office/drawing/2014/main" id="{E2DC1FE8-5DB9-EA46-8800-4241D6DEF57F}"/>
                </a:ext>
              </a:extLst>
            </p:cNvPr>
            <p:cNvSpPr>
              <a:spLocks noChangeShapeType="1"/>
            </p:cNvSpPr>
            <p:nvPr/>
          </p:nvSpPr>
          <p:spPr bwMode="auto">
            <a:xfrm>
              <a:off x="3225" y="2218"/>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2" name="Text Box 74">
              <a:extLst>
                <a:ext uri="{FF2B5EF4-FFF2-40B4-BE49-F238E27FC236}">
                  <a16:creationId xmlns:a16="http://schemas.microsoft.com/office/drawing/2014/main" id="{C6254BFE-8FC8-864C-911D-A03B8EB5CCF6}"/>
                </a:ext>
              </a:extLst>
            </p:cNvPr>
            <p:cNvSpPr txBox="1">
              <a:spLocks noChangeArrowheads="1"/>
            </p:cNvSpPr>
            <p:nvPr/>
          </p:nvSpPr>
          <p:spPr bwMode="auto">
            <a:xfrm>
              <a:off x="2755" y="2653"/>
              <a:ext cx="431" cy="29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charset="0"/>
                  <a:ea typeface="ＭＳ Ｐゴシック" charset="0"/>
                </a:defRPr>
              </a:lvl1pPr>
              <a:lvl2pPr marL="742950" indent="-285750">
                <a:defRPr i="1">
                  <a:solidFill>
                    <a:schemeClr val="tx1"/>
                  </a:solidFill>
                  <a:latin typeface="Comic Sans MS" charset="0"/>
                  <a:ea typeface="ＭＳ Ｐゴシック" charset="0"/>
                </a:defRPr>
              </a:lvl2pPr>
              <a:lvl3pPr marL="1143000" indent="-228600">
                <a:defRPr i="1">
                  <a:solidFill>
                    <a:schemeClr val="tx1"/>
                  </a:solidFill>
                  <a:latin typeface="Comic Sans MS" charset="0"/>
                  <a:ea typeface="ＭＳ Ｐゴシック" charset="0"/>
                </a:defRPr>
              </a:lvl3pPr>
              <a:lvl4pPr marL="1600200" indent="-228600">
                <a:defRPr i="1">
                  <a:solidFill>
                    <a:schemeClr val="tx1"/>
                  </a:solidFill>
                  <a:latin typeface="Comic Sans MS" charset="0"/>
                  <a:ea typeface="ＭＳ Ｐゴシック" charset="0"/>
                </a:defRPr>
              </a:lvl4pPr>
              <a:lvl5pPr marL="2057400" indent="-228600">
                <a:defRPr i="1">
                  <a:solidFill>
                    <a:schemeClr val="tx1"/>
                  </a:solidFill>
                  <a:latin typeface="Comic Sans MS" charset="0"/>
                  <a:ea typeface="ＭＳ Ｐゴシック" charset="0"/>
                </a:defRPr>
              </a:lvl5pPr>
              <a:lvl6pPr marL="2514600" indent="-228600" eaLnBrk="0" fontAlgn="base" hangingPunct="0">
                <a:spcBef>
                  <a:spcPct val="0"/>
                </a:spcBef>
                <a:spcAft>
                  <a:spcPct val="0"/>
                </a:spcAft>
                <a:defRPr i="1">
                  <a:solidFill>
                    <a:schemeClr val="tx1"/>
                  </a:solidFill>
                  <a:latin typeface="Comic Sans MS" charset="0"/>
                  <a:ea typeface="ＭＳ Ｐゴシック" charset="0"/>
                </a:defRPr>
              </a:lvl6pPr>
              <a:lvl7pPr marL="2971800" indent="-228600" eaLnBrk="0" fontAlgn="base" hangingPunct="0">
                <a:spcBef>
                  <a:spcPct val="0"/>
                </a:spcBef>
                <a:spcAft>
                  <a:spcPct val="0"/>
                </a:spcAft>
                <a:defRPr i="1">
                  <a:solidFill>
                    <a:schemeClr val="tx1"/>
                  </a:solidFill>
                  <a:latin typeface="Comic Sans MS" charset="0"/>
                  <a:ea typeface="ＭＳ Ｐゴシック" charset="0"/>
                </a:defRPr>
              </a:lvl7pPr>
              <a:lvl8pPr marL="3429000" indent="-228600" eaLnBrk="0" fontAlgn="base" hangingPunct="0">
                <a:spcBef>
                  <a:spcPct val="0"/>
                </a:spcBef>
                <a:spcAft>
                  <a:spcPct val="0"/>
                </a:spcAft>
                <a:defRPr i="1">
                  <a:solidFill>
                    <a:schemeClr val="tx1"/>
                  </a:solidFill>
                  <a:latin typeface="Comic Sans MS" charset="0"/>
                  <a:ea typeface="ＭＳ Ｐゴシック" charset="0"/>
                </a:defRPr>
              </a:lvl8pPr>
              <a:lvl9pPr marL="3886200" indent="-228600" eaLnBrk="0" fontAlgn="base" hangingPunct="0">
                <a:spcBef>
                  <a:spcPct val="0"/>
                </a:spcBef>
                <a:spcAft>
                  <a:spcPct val="0"/>
                </a:spcAft>
                <a:defRPr i="1">
                  <a:solidFill>
                    <a:schemeClr val="tx1"/>
                  </a:solidFill>
                  <a:latin typeface="Comic Sans MS" charset="0"/>
                  <a:ea typeface="ＭＳ Ｐゴシック"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link</a:t>
              </a:r>
            </a:p>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200" b="0" i="0" u="none" strike="noStrike" kern="0" cap="none" spc="0" normalizeH="0" baseline="0" noProof="0" dirty="0">
                  <a:ln>
                    <a:noFill/>
                  </a:ln>
                  <a:solidFill>
                    <a:srgbClr val="000000"/>
                  </a:solidFill>
                  <a:effectLst/>
                  <a:uLnTx/>
                  <a:uFillTx/>
                  <a:latin typeface="Calibri" panose="020F0502020204030204"/>
                  <a:ea typeface="ＭＳ Ｐゴシック" charset="0"/>
                  <a:cs typeface="+mn-cs"/>
                </a:rPr>
                <a:t>physical</a:t>
              </a:r>
            </a:p>
          </p:txBody>
        </p:sp>
        <p:sp>
          <p:nvSpPr>
            <p:cNvPr id="386" name="Line 78">
              <a:extLst>
                <a:ext uri="{FF2B5EF4-FFF2-40B4-BE49-F238E27FC236}">
                  <a16:creationId xmlns:a16="http://schemas.microsoft.com/office/drawing/2014/main" id="{B46866E9-0690-6D43-9964-01804A72D617}"/>
                </a:ext>
              </a:extLst>
            </p:cNvPr>
            <p:cNvSpPr>
              <a:spLocks noChangeShapeType="1"/>
            </p:cNvSpPr>
            <p:nvPr/>
          </p:nvSpPr>
          <p:spPr bwMode="auto">
            <a:xfrm>
              <a:off x="2736" y="2803"/>
              <a:ext cx="489" cy="0"/>
            </a:xfrm>
            <a:prstGeom prst="line">
              <a:avLst/>
            </a:prstGeom>
            <a:noFill/>
            <a:ln w="9525">
              <a:solidFill>
                <a:srgbClr val="E40000"/>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8" name="Line 80">
              <a:extLst>
                <a:ext uri="{FF2B5EF4-FFF2-40B4-BE49-F238E27FC236}">
                  <a16:creationId xmlns:a16="http://schemas.microsoft.com/office/drawing/2014/main" id="{431126D1-7D41-174B-9A00-15B64D7CFD0A}"/>
                </a:ext>
              </a:extLst>
            </p:cNvPr>
            <p:cNvSpPr>
              <a:spLocks noChangeShapeType="1"/>
            </p:cNvSpPr>
            <p:nvPr/>
          </p:nvSpPr>
          <p:spPr bwMode="auto">
            <a:xfrm>
              <a:off x="2737" y="2614"/>
              <a:ext cx="0" cy="65"/>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sp>
          <p:nvSpPr>
            <p:cNvPr id="389" name="Line 81">
              <a:extLst>
                <a:ext uri="{FF2B5EF4-FFF2-40B4-BE49-F238E27FC236}">
                  <a16:creationId xmlns:a16="http://schemas.microsoft.com/office/drawing/2014/main" id="{E451146C-AD0C-394A-B9D7-786E8388A5AB}"/>
                </a:ext>
              </a:extLst>
            </p:cNvPr>
            <p:cNvSpPr>
              <a:spLocks noChangeShapeType="1"/>
            </p:cNvSpPr>
            <p:nvPr/>
          </p:nvSpPr>
          <p:spPr bwMode="auto">
            <a:xfrm>
              <a:off x="3226" y="2614"/>
              <a:ext cx="0" cy="64"/>
            </a:xfrm>
            <a:prstGeom prst="line">
              <a:avLst/>
            </a:prstGeom>
            <a:noFill/>
            <a:ln w="9525">
              <a:solidFill>
                <a:srgbClr val="E40000"/>
              </a:solidFill>
              <a:prstDash val="dash"/>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409" name="Picture 87">
            <a:extLst>
              <a:ext uri="{FF2B5EF4-FFF2-40B4-BE49-F238E27FC236}">
                <a16:creationId xmlns:a16="http://schemas.microsoft.com/office/drawing/2014/main" id="{6B897852-0519-9143-BDE1-7222839FAB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4086" y="1396579"/>
            <a:ext cx="1143000" cy="11715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grpSp>
        <p:nvGrpSpPr>
          <p:cNvPr id="410" name="Group 89">
            <a:extLst>
              <a:ext uri="{FF2B5EF4-FFF2-40B4-BE49-F238E27FC236}">
                <a16:creationId xmlns:a16="http://schemas.microsoft.com/office/drawing/2014/main" id="{9321D1B2-41ED-6A42-B25B-B7F04C3C1339}"/>
              </a:ext>
            </a:extLst>
          </p:cNvPr>
          <p:cNvGrpSpPr>
            <a:grpSpLocks/>
          </p:cNvGrpSpPr>
          <p:nvPr/>
        </p:nvGrpSpPr>
        <p:grpSpPr bwMode="auto">
          <a:xfrm>
            <a:off x="7888865" y="5386387"/>
            <a:ext cx="1109662" cy="820449"/>
            <a:chOff x="-44" y="1473"/>
            <a:chExt cx="981" cy="1105"/>
          </a:xfrm>
        </p:grpSpPr>
        <p:pic>
          <p:nvPicPr>
            <p:cNvPr id="411" name="Picture 90" descr="desktop_computer_stylized_medium">
              <a:extLst>
                <a:ext uri="{FF2B5EF4-FFF2-40B4-BE49-F238E27FC236}">
                  <a16:creationId xmlns:a16="http://schemas.microsoft.com/office/drawing/2014/main" id="{E89A12BD-E0D6-A949-9CB5-05BA66E33D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13" name="Freeform 91">
              <a:extLst>
                <a:ext uri="{FF2B5EF4-FFF2-40B4-BE49-F238E27FC236}">
                  <a16:creationId xmlns:a16="http://schemas.microsoft.com/office/drawing/2014/main" id="{C0A77030-4BC2-C44C-AD1F-5FB48849AB14}"/>
                </a:ext>
              </a:extLst>
            </p:cNvPr>
            <p:cNvSpPr>
              <a:spLocks/>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ffectLst/>
            <a:extLst>
              <a:ext uri="{91240B29-F687-4f45-9708-019B960494DF}">
                <a14:hiddenLine xmlns:a14="http://schemas.microsoft.com/office/drawing/2010/main" xmlns="" w="9525" cap="flat" cmpd="sng">
                  <a:solidFill>
                    <a:schemeClr val="tx1"/>
                  </a:solidFill>
                  <a:prstDash val="solid"/>
                  <a:round/>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charset="0"/>
                <a:ea typeface="ＭＳ Ｐゴシック" charset="0"/>
                <a:cs typeface="+mn-cs"/>
              </a:endParaRPr>
            </a:p>
          </p:txBody>
        </p:sp>
      </p:grpSp>
      <p:pic>
        <p:nvPicPr>
          <p:cNvPr id="1026" name="Picture 2" descr="Broadcom chip image">
            <a:extLst>
              <a:ext uri="{FF2B5EF4-FFF2-40B4-BE49-F238E27FC236}">
                <a16:creationId xmlns:a16="http://schemas.microsoft.com/office/drawing/2014/main" id="{33C0D5A2-E836-0E42-91D7-80B5B9B538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90404" y="1556656"/>
            <a:ext cx="921139" cy="921139"/>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130DEE50-E835-5A34-3454-09DC17FB2644}"/>
              </a:ext>
            </a:extLst>
          </p:cNvPr>
          <p:cNvSpPr>
            <a:spLocks noGrp="1"/>
          </p:cNvSpPr>
          <p:nvPr>
            <p:ph type="sldNum" sz="quarter" idx="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rPr>
              <a:t>Link Layer </a:t>
            </a:r>
            <a:fld id="{C4204591-24BD-A542-B9D5-F8D8A88D2FEE}" type="slidenum">
              <a:rPr kumimoji="0" lang="en-US" sz="1100" b="0" i="0" u="none" strike="noStrike" kern="1200" cap="none" spc="0" normalizeH="0" baseline="0" noProof="0" smtClean="0">
                <a:ln>
                  <a:noFill/>
                </a:ln>
                <a:solidFill>
                  <a:prstClr val="white">
                    <a:lumMod val="5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100" b="0" i="0" u="none" strike="noStrike" kern="1200" cap="none" spc="0" normalizeH="0" baseline="0" noProof="0" dirty="0">
              <a:ln>
                <a:noFill/>
              </a:ln>
              <a:solidFill>
                <a:prstClr val="white">
                  <a:lumMod val="50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98334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59">
                                            <p:txEl>
                                              <p:pRg st="1" end="1"/>
                                            </p:txEl>
                                          </p:spTgt>
                                        </p:tgtEl>
                                        <p:attrNameLst>
                                          <p:attrName>style.visibility</p:attrName>
                                        </p:attrNameLst>
                                      </p:cBhvr>
                                      <p:to>
                                        <p:strVal val="visible"/>
                                      </p:to>
                                    </p:set>
                                    <p:animEffect transition="in" filter="dissolve">
                                      <p:cBhvr>
                                        <p:cTn id="7" dur="500"/>
                                        <p:tgtEl>
                                          <p:spTgt spid="259">
                                            <p:txEl>
                                              <p:pRg st="1" end="1"/>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259">
                                            <p:txEl>
                                              <p:pRg st="2" end="2"/>
                                            </p:txEl>
                                          </p:spTgt>
                                        </p:tgtEl>
                                        <p:attrNameLst>
                                          <p:attrName>style.visibility</p:attrName>
                                        </p:attrNameLst>
                                      </p:cBhvr>
                                      <p:to>
                                        <p:strVal val="visible"/>
                                      </p:to>
                                    </p:set>
                                    <p:animEffect transition="in" filter="dissolve">
                                      <p:cBhvr>
                                        <p:cTn id="10" dur="500"/>
                                        <p:tgtEl>
                                          <p:spTgt spid="259">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59">
                                            <p:txEl>
                                              <p:pRg st="3" end="3"/>
                                            </p:txEl>
                                          </p:spTgt>
                                        </p:tgtEl>
                                        <p:attrNameLst>
                                          <p:attrName>style.visibility</p:attrName>
                                        </p:attrNameLst>
                                      </p:cBhvr>
                                      <p:to>
                                        <p:strVal val="visible"/>
                                      </p:to>
                                    </p:set>
                                    <p:animEffect transition="in" filter="dissolve">
                                      <p:cBhvr>
                                        <p:cTn id="15" dur="500"/>
                                        <p:tgtEl>
                                          <p:spTgt spid="259">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259">
                                            <p:txEl>
                                              <p:pRg st="4" end="4"/>
                                            </p:txEl>
                                          </p:spTgt>
                                        </p:tgtEl>
                                        <p:attrNameLst>
                                          <p:attrName>style.visibility</p:attrName>
                                        </p:attrNameLst>
                                      </p:cBhvr>
                                      <p:to>
                                        <p:strVal val="visible"/>
                                      </p:to>
                                    </p:set>
                                    <p:animEffect transition="in" filter="dissolve">
                                      <p:cBhvr>
                                        <p:cTn id="20" dur="500"/>
                                        <p:tgtEl>
                                          <p:spTgt spid="259">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360"/>
                                        </p:tgtEl>
                                        <p:attrNameLst>
                                          <p:attrName>style.visibility</p:attrName>
                                        </p:attrNameLst>
                                      </p:cBhvr>
                                      <p:to>
                                        <p:strVal val="visible"/>
                                      </p:to>
                                    </p:set>
                                    <p:animEffect transition="in" filter="wipe(right)">
                                      <p:cBhvr>
                                        <p:cTn id="25" dur="1000"/>
                                        <p:tgtEl>
                                          <p:spTgt spid="3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24165</TotalTime>
  <Words>5117</Words>
  <Application>Microsoft Office PowerPoint</Application>
  <PresentationFormat>Widescreen</PresentationFormat>
  <Paragraphs>882</Paragraphs>
  <Slides>34</Slides>
  <Notes>21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34</vt:i4>
      </vt:variant>
    </vt:vector>
  </HeadingPairs>
  <TitlesOfParts>
    <vt:vector size="50" baseType="lpstr">
      <vt:lpstr>__berkeleyMono_1826c3</vt:lpstr>
      <vt:lpstr>Arial MT</vt:lpstr>
      <vt:lpstr>Calibri  </vt:lpstr>
      <vt:lpstr>Courier</vt:lpstr>
      <vt:lpstr>ff1d</vt:lpstr>
      <vt:lpstr>fff</vt:lpstr>
      <vt:lpstr>ＭＳ Ｐゴシック</vt:lpstr>
      <vt:lpstr>TimesLTPro</vt:lpstr>
      <vt:lpstr>Arial</vt:lpstr>
      <vt:lpstr>Calibri</vt:lpstr>
      <vt:lpstr>Calibri Light</vt:lpstr>
      <vt:lpstr>Gill Sans MT</vt:lpstr>
      <vt:lpstr>Tahoma</vt:lpstr>
      <vt:lpstr>Times New Roman</vt:lpstr>
      <vt:lpstr>Wingdings</vt:lpstr>
      <vt:lpstr>Office Theme</vt:lpstr>
      <vt:lpstr>PowerPoint Presentation</vt:lpstr>
      <vt:lpstr>Link layer and LANs: our goals</vt:lpstr>
      <vt:lpstr>Link layer, LANs: roadmap</vt:lpstr>
      <vt:lpstr>Link layer: introduction</vt:lpstr>
      <vt:lpstr>Link layer: context</vt:lpstr>
      <vt:lpstr>Transportation analogy</vt:lpstr>
      <vt:lpstr>Link layer: services</vt:lpstr>
      <vt:lpstr>Link layer: services (more)</vt:lpstr>
      <vt:lpstr>Host link-layer implementation</vt:lpstr>
      <vt:lpstr>Interfaces communicating</vt:lpstr>
      <vt:lpstr>Link layer, LANs: roadmap</vt:lpstr>
      <vt:lpstr>Error detection</vt:lpstr>
      <vt:lpstr>Parity checking: one-dimensional </vt:lpstr>
      <vt:lpstr>Parity checking: two-dimensional </vt:lpstr>
      <vt:lpstr>Quiz: Number of Parity Errors</vt:lpstr>
      <vt:lpstr>Internet checksum (review, see section 3.3)</vt:lpstr>
      <vt:lpstr>Internet checksum: an example</vt:lpstr>
      <vt:lpstr>Internet checksum: weak protection!</vt:lpstr>
      <vt:lpstr>Example in Decimal Number</vt:lpstr>
      <vt:lpstr>Cyclic Redundancy Check (CRC)</vt:lpstr>
      <vt:lpstr>Exclusive OR (XOR) for Modulo 2 Arithmetic</vt:lpstr>
      <vt:lpstr>Modulo 2 Addition, Multiplication</vt:lpstr>
      <vt:lpstr>Modulo 2 Division</vt:lpstr>
      <vt:lpstr>Cyclic Redundancy Check (CRC): Example 1</vt:lpstr>
      <vt:lpstr>Cyclic Redundancy Check (CRC): Example 1 Cont</vt:lpstr>
      <vt:lpstr>Cyclic Redundancy Check (CRC): Example 2</vt:lpstr>
      <vt:lpstr>Cyclic Redundancy Check (CRC): Example 2 Cont</vt:lpstr>
      <vt:lpstr>Cyclic Redundancy Check (CRC): Example 3</vt:lpstr>
      <vt:lpstr>Cyclic Redundancy Check (CRC): Example 3 Cont</vt:lpstr>
      <vt:lpstr>Video Tutorials</vt:lpstr>
      <vt:lpstr>Quiz 1 Parity Checking</vt:lpstr>
      <vt:lpstr>Quiz 2 Internet checksum </vt:lpstr>
      <vt:lpstr>Quiz 3 CRC</vt:lpstr>
      <vt:lpstr>Quiz 4 CRC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893</cp:revision>
  <dcterms:created xsi:type="dcterms:W3CDTF">2020-01-18T07:24:59Z</dcterms:created>
  <dcterms:modified xsi:type="dcterms:W3CDTF">2024-11-25T22:41:31Z</dcterms:modified>
</cp:coreProperties>
</file>