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960" r:id="rId2"/>
    <p:sldId id="1129" r:id="rId3"/>
    <p:sldId id="964" r:id="rId4"/>
    <p:sldId id="1150" r:id="rId5"/>
    <p:sldId id="1130" r:id="rId6"/>
    <p:sldId id="1131" r:id="rId7"/>
    <p:sldId id="1132" r:id="rId8"/>
    <p:sldId id="1133" r:id="rId9"/>
    <p:sldId id="1134" r:id="rId10"/>
    <p:sldId id="1135" r:id="rId11"/>
    <p:sldId id="1136" r:id="rId12"/>
    <p:sldId id="1137" r:id="rId13"/>
    <p:sldId id="1206" r:id="rId14"/>
    <p:sldId id="1207" r:id="rId15"/>
    <p:sldId id="1209" r:id="rId16"/>
    <p:sldId id="1139" r:id="rId17"/>
    <p:sldId id="1141" r:id="rId18"/>
    <p:sldId id="1370" r:id="rId19"/>
    <p:sldId id="1140" r:id="rId20"/>
    <p:sldId id="1381" r:id="rId21"/>
    <p:sldId id="1151" r:id="rId22"/>
    <p:sldId id="1385" r:id="rId23"/>
    <p:sldId id="1142" r:id="rId24"/>
    <p:sldId id="1384" r:id="rId25"/>
    <p:sldId id="1382" r:id="rId26"/>
    <p:sldId id="1386" r:id="rId27"/>
    <p:sldId id="138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24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6EBFF0"/>
    <a:srgbClr val="66ACD3"/>
    <a:srgbClr val="9AE0FF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264" autoAdjust="0"/>
    <p:restoredTop sz="86405" autoAdjust="0"/>
  </p:normalViewPr>
  <p:slideViewPr>
    <p:cSldViewPr snapToGrid="0" snapToObjects="1">
      <p:cViewPr varScale="1">
        <p:scale>
          <a:sx n="71" d="100"/>
          <a:sy n="71" d="100"/>
        </p:scale>
        <p:origin x="850" y="43"/>
      </p:cViewPr>
      <p:guideLst>
        <p:guide pos="624"/>
        <p:guide orient="horz" pos="840"/>
      </p:guideLst>
    </p:cSldViewPr>
  </p:slideViewPr>
  <p:outlineViewPr>
    <p:cViewPr>
      <p:scale>
        <a:sx n="33" d="100"/>
        <a:sy n="33" d="100"/>
      </p:scale>
      <p:origin x="0" y="-100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4G/5G material completely updated; older 2/2.5/3G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8.2</a:t>
            </a:r>
            <a:r>
              <a:rPr lang="en-US" dirty="0">
                <a:sym typeface="Wingdings" pitchFamily="2" charset="2"/>
              </a:rPr>
              <a:t> (July 2023).  </a:t>
            </a:r>
            <a:r>
              <a:rPr lang="en-US">
                <a:sym typeface="Wingdings" pitchFamily="2" charset="2"/>
              </a:rPr>
              <a:t>Changes from 8.0: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minor updates and additional, including removing master/slave Bluetooth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expansion, better graphics on wireless link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expanded, significant revisions of 4G/5G material (but not mobility)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1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85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6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86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32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6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Signal</a:t>
            </a:r>
            <a:r>
              <a:rPr lang="en-GB" sz="1200" spc="-3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bandwidth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&gt; 10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×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data</a:t>
            </a:r>
            <a:r>
              <a:rPr lang="en-GB" sz="1200" spc="-35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bandwidth</a:t>
            </a: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Code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sequence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synchronization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sz="1200" baseline="-25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sz="12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16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sz="12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 </a:t>
            </a:r>
            <a:endParaRPr lang="en-US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-1*(1,1,1,-1,1,-1,-1,-1) = (-1,-1,-1,1,-1,1,1,1)</a:t>
            </a:r>
          </a:p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1*(1,1,1,-1,1,-1,-1,-1) = (1,1,1,-1,1,-1,-1,-1) </a:t>
            </a:r>
            <a:endParaRPr lang="en-US" sz="12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Correlation</a:t>
            </a:r>
            <a:r>
              <a:rPr lang="en-GB" sz="1200" spc="-6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between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codes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Interference</a:t>
            </a:r>
            <a:r>
              <a:rPr lang="en-GB" sz="1200" spc="-5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2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Orthogonal</a:t>
            </a:r>
            <a:endParaRPr lang="en-GB" sz="1200" dirty="0">
              <a:latin typeface="Times New Roman"/>
              <a:cs typeface="Times New Roman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64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2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0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7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Wireless and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Mobile Networks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FE209DE0-2F65-14A5-9FD0-B36DAF4B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5" name="Rectangle 64">
            <a:extLst>
              <a:ext uri="{FF2B5EF4-FFF2-40B4-BE49-F238E27FC236}">
                <a16:creationId xmlns:a16="http://schemas.microsoft.com/office/drawing/2014/main" id="{DA9A657C-AC03-F04D-B9F7-9711F977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2" y="1595439"/>
            <a:ext cx="5132387" cy="3294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240">
            <a:extLst>
              <a:ext uri="{FF2B5EF4-FFF2-40B4-BE49-F238E27FC236}">
                <a16:creationId xmlns:a16="http://schemas.microsoft.com/office/drawing/2014/main" id="{43C41177-25FF-8943-8D62-A2949006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2184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8" name="Oval 209">
            <a:extLst>
              <a:ext uri="{FF2B5EF4-FFF2-40B4-BE49-F238E27FC236}">
                <a16:creationId xmlns:a16="http://schemas.microsoft.com/office/drawing/2014/main" id="{1EDC778A-AC7B-264A-B399-D6572D3F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438275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2" name="Rectangle 66">
            <a:extLst>
              <a:ext uri="{FF2B5EF4-FFF2-40B4-BE49-F238E27FC236}">
                <a16:creationId xmlns:a16="http://schemas.microsoft.com/office/drawing/2014/main" id="{B30DAB90-2707-4C46-A737-D247EE3B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47879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organize themselves into a network: route among themselves</a:t>
            </a:r>
          </a:p>
        </p:txBody>
      </p:sp>
      <p:sp>
        <p:nvSpPr>
          <p:cNvPr id="254" name="Oval 138">
            <a:extLst>
              <a:ext uri="{FF2B5EF4-FFF2-40B4-BE49-F238E27FC236}">
                <a16:creationId xmlns:a16="http://schemas.microsoft.com/office/drawing/2014/main" id="{BD44C8B3-32AC-6B46-A7A9-6DD42973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27495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0" name="Oval 199">
            <a:extLst>
              <a:ext uri="{FF2B5EF4-FFF2-40B4-BE49-F238E27FC236}">
                <a16:creationId xmlns:a16="http://schemas.microsoft.com/office/drawing/2014/main" id="{2F8821B8-EFF5-6E4F-8654-F698AC81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445770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8" name="Oval 204">
            <a:extLst>
              <a:ext uri="{FF2B5EF4-FFF2-40B4-BE49-F238E27FC236}">
                <a16:creationId xmlns:a16="http://schemas.microsoft.com/office/drawing/2014/main" id="{1C4FE5F4-8165-D74B-BDA5-4D3EF9AD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1399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3" name="Oval 113">
            <a:extLst>
              <a:ext uri="{FF2B5EF4-FFF2-40B4-BE49-F238E27FC236}">
                <a16:creationId xmlns:a16="http://schemas.microsoft.com/office/drawing/2014/main" id="{3778A1BA-9BF3-E345-86CF-21975A80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474913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47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3" name="Group 356">
            <a:extLst>
              <a:ext uri="{FF2B5EF4-FFF2-40B4-BE49-F238E27FC236}">
                <a16:creationId xmlns:a16="http://schemas.microsoft.com/office/drawing/2014/main" id="{7DE2B05B-BBD1-534C-A7D3-09A4213CB83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943100"/>
            <a:ext cx="465137" cy="481013"/>
            <a:chOff x="313" y="1497"/>
            <a:chExt cx="1152" cy="1014"/>
          </a:xfrm>
        </p:grpSpPr>
        <p:pic>
          <p:nvPicPr>
            <p:cNvPr id="284" name="Picture 354" descr="laptop_stylized_small">
              <a:extLst>
                <a:ext uri="{FF2B5EF4-FFF2-40B4-BE49-F238E27FC236}">
                  <a16:creationId xmlns:a16="http://schemas.microsoft.com/office/drawing/2014/main" id="{1E9A52B6-0C8C-4E47-BA11-C995B0909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Picture 355" descr="antenna_stylized">
              <a:extLst>
                <a:ext uri="{FF2B5EF4-FFF2-40B4-BE49-F238E27FC236}">
                  <a16:creationId xmlns:a16="http://schemas.microsoft.com/office/drawing/2014/main" id="{6040645B-733C-AE41-9620-6494BFEA4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7" name="Group 356">
            <a:extLst>
              <a:ext uri="{FF2B5EF4-FFF2-40B4-BE49-F238E27FC236}">
                <a16:creationId xmlns:a16="http://schemas.microsoft.com/office/drawing/2014/main" id="{F36C93BD-9BF3-3F4E-8CD4-55DBEB6A744D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5032375"/>
            <a:ext cx="463550" cy="479425"/>
            <a:chOff x="313" y="1497"/>
            <a:chExt cx="1152" cy="1014"/>
          </a:xfrm>
        </p:grpSpPr>
        <p:pic>
          <p:nvPicPr>
            <p:cNvPr id="288" name="Picture 354" descr="laptop_stylized_small">
              <a:extLst>
                <a:ext uri="{FF2B5EF4-FFF2-40B4-BE49-F238E27FC236}">
                  <a16:creationId xmlns:a16="http://schemas.microsoft.com/office/drawing/2014/main" id="{CC9FDE05-9B65-6F49-80C8-F46EE30BC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0" name="Picture 355" descr="antenna_stylized">
              <a:extLst>
                <a:ext uri="{FF2B5EF4-FFF2-40B4-BE49-F238E27FC236}">
                  <a16:creationId xmlns:a16="http://schemas.microsoft.com/office/drawing/2014/main" id="{0C0D98A3-8050-5940-87C7-BEDAAA54A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1" name="Group 356">
            <a:extLst>
              <a:ext uri="{FF2B5EF4-FFF2-40B4-BE49-F238E27FC236}">
                <a16:creationId xmlns:a16="http://schemas.microsoft.com/office/drawing/2014/main" id="{766DA1A5-A136-4F40-A6BE-E3DCECF417F7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335338"/>
            <a:ext cx="465137" cy="481012"/>
            <a:chOff x="313" y="1497"/>
            <a:chExt cx="1152" cy="1014"/>
          </a:xfrm>
        </p:grpSpPr>
        <p:pic>
          <p:nvPicPr>
            <p:cNvPr id="292" name="Picture 354" descr="laptop_stylized_small">
              <a:extLst>
                <a:ext uri="{FF2B5EF4-FFF2-40B4-BE49-F238E27FC236}">
                  <a16:creationId xmlns:a16="http://schemas.microsoft.com/office/drawing/2014/main" id="{0FDFE9E9-D8C3-1A45-AEE0-A19C8A41F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" name="Picture 355" descr="antenna_stylized">
              <a:extLst>
                <a:ext uri="{FF2B5EF4-FFF2-40B4-BE49-F238E27FC236}">
                  <a16:creationId xmlns:a16="http://schemas.microsoft.com/office/drawing/2014/main" id="{5C69B4A4-0272-B548-BE67-8A11CA471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4" name="Group 356">
            <a:extLst>
              <a:ext uri="{FF2B5EF4-FFF2-40B4-BE49-F238E27FC236}">
                <a16:creationId xmlns:a16="http://schemas.microsoft.com/office/drawing/2014/main" id="{821DDC33-9CB9-7543-A59D-E92EE0ED569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695575"/>
            <a:ext cx="465137" cy="479425"/>
            <a:chOff x="313" y="1497"/>
            <a:chExt cx="1152" cy="1014"/>
          </a:xfrm>
        </p:grpSpPr>
        <p:pic>
          <p:nvPicPr>
            <p:cNvPr id="295" name="Picture 354" descr="laptop_stylized_small">
              <a:extLst>
                <a:ext uri="{FF2B5EF4-FFF2-40B4-BE49-F238E27FC236}">
                  <a16:creationId xmlns:a16="http://schemas.microsoft.com/office/drawing/2014/main" id="{5EE72A75-8CB3-F94F-8BD7-11DAB3254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355" descr="antenna_stylized">
              <a:extLst>
                <a:ext uri="{FF2B5EF4-FFF2-40B4-BE49-F238E27FC236}">
                  <a16:creationId xmlns:a16="http://schemas.microsoft.com/office/drawing/2014/main" id="{C14EC012-9D55-BE43-8D63-A7BA03F11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" name="Group 356">
            <a:extLst>
              <a:ext uri="{FF2B5EF4-FFF2-40B4-BE49-F238E27FC236}">
                <a16:creationId xmlns:a16="http://schemas.microsoft.com/office/drawing/2014/main" id="{82E6E498-27DF-2145-967A-9862570F401A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3019425"/>
            <a:ext cx="465138" cy="481013"/>
            <a:chOff x="313" y="1497"/>
            <a:chExt cx="1152" cy="1014"/>
          </a:xfrm>
        </p:grpSpPr>
        <p:pic>
          <p:nvPicPr>
            <p:cNvPr id="298" name="Picture 354" descr="laptop_stylized_small">
              <a:extLst>
                <a:ext uri="{FF2B5EF4-FFF2-40B4-BE49-F238E27FC236}">
                  <a16:creationId xmlns:a16="http://schemas.microsoft.com/office/drawing/2014/main" id="{292769D9-F795-D44D-8184-87EA87FB7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355" descr="antenna_stylized">
              <a:extLst>
                <a:ext uri="{FF2B5EF4-FFF2-40B4-BE49-F238E27FC236}">
                  <a16:creationId xmlns:a16="http://schemas.microsoft.com/office/drawing/2014/main" id="{ECD800F7-6594-4541-8CB2-EE2D334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45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network taxonomy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9C337A3-3F6C-6649-A8BB-4DEBE6EE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1546225"/>
            <a:ext cx="1673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single hop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4801575-8E58-4A46-B572-E478431F0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565275"/>
            <a:ext cx="2181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multiple hops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91749A92-0633-0C45-B7EA-7B3C6FB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6" y="2387600"/>
            <a:ext cx="2182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(e.g., APs)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D4C42E79-CAEE-8948-AFA5-6E7FCDFC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963" y="4057650"/>
            <a:ext cx="1898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E12DF38D-DF5A-EC4E-96EF-6F349268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243138"/>
            <a:ext cx="302259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connects to  base station (WiFi, cellular) which connects to  larger Internet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D8E79475-6576-1E43-9BA7-1EEFD95A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854450"/>
            <a:ext cx="33655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+mn-cs"/>
              </a:rPr>
              <a:t>Internet (Bluetooth, ad hoc nets)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924FB8C5-34AC-E24B-8B7D-397CCD0C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114" y="2247900"/>
            <a:ext cx="382618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may have to relay through several wireless nodes to connect to larger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Internet: </a:t>
            </a:r>
            <a:r>
              <a:rPr lang="en-US" sz="2400" i="1" dirty="0">
                <a:latin typeface="+mn-lt"/>
                <a:cs typeface="+mn-cs"/>
              </a:rPr>
              <a:t>mesh net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A50FC177-8B9B-B248-81C3-7A00A82F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411" y="3856038"/>
            <a:ext cx="400468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 Internet. May have to relay to reach other  a given wireless node MANET, VANET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1335B3E-8162-0F4F-A86C-CBE3E11A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568450"/>
            <a:ext cx="1017270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7" name="Line 21">
            <a:extLst>
              <a:ext uri="{FF2B5EF4-FFF2-40B4-BE49-F238E27FC236}">
                <a16:creationId xmlns:a16="http://schemas.microsoft.com/office/drawing/2014/main" id="{4010207F-2940-344B-A406-A02574F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1592263"/>
            <a:ext cx="0" cy="38179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AFA39635-7847-5C4B-B2E1-0D66A205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1592263"/>
            <a:ext cx="30162" cy="38433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FC7BB0-5513-464C-90E1-4FAF50AD495D}"/>
              </a:ext>
            </a:extLst>
          </p:cNvPr>
          <p:cNvCxnSpPr>
            <a:cxnSpLocks/>
          </p:cNvCxnSpPr>
          <p:nvPr/>
        </p:nvCxnSpPr>
        <p:spPr>
          <a:xfrm>
            <a:off x="1028700" y="2058194"/>
            <a:ext cx="10185400" cy="0"/>
          </a:xfrm>
          <a:prstGeom prst="line">
            <a:avLst/>
          </a:prstGeom>
          <a:ln w="22225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5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>
                <a:solidFill>
                  <a:schemeClr val="bg1">
                    <a:lumMod val="85000"/>
                  </a:schemeClr>
                </a:solidFill>
              </a:rPr>
              <a:t>Mobility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principles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practice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4G/5G networks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1E364E7-3AFB-4087-76B2-840736FE0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Wireless link characteristics: fading (attenuation)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414430"/>
            <a:ext cx="10869259" cy="374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Wireless </a:t>
            </a:r>
            <a:r>
              <a:rPr lang="en-US" sz="2800" dirty="0"/>
              <a:t>radio signal attenuates (loses power) as it propagates (free space “path loss”)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DDFDD-3CF5-A22A-F50F-529BC441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2" y="3020917"/>
            <a:ext cx="2755900" cy="18161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E62C16F-F999-600F-4676-2F748A0FFF20}"/>
              </a:ext>
            </a:extLst>
          </p:cNvPr>
          <p:cNvGrpSpPr/>
          <p:nvPr/>
        </p:nvGrpSpPr>
        <p:grpSpPr>
          <a:xfrm>
            <a:off x="1924776" y="2763553"/>
            <a:ext cx="4094775" cy="1448571"/>
            <a:chOff x="1924776" y="2763553"/>
            <a:chExt cx="4094775" cy="14485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992289-5B65-1928-CDA5-2E8CFBA7E123}"/>
                </a:ext>
              </a:extLst>
            </p:cNvPr>
            <p:cNvSpPr txBox="1"/>
            <p:nvPr/>
          </p:nvSpPr>
          <p:spPr>
            <a:xfrm>
              <a:off x="1924776" y="2763553"/>
              <a:ext cx="40947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Free space path loss ~ (</a:t>
              </a:r>
              <a:r>
                <a:rPr lang="en-US" sz="2800" i="1" dirty="0"/>
                <a:t>fd</a:t>
              </a:r>
              <a:r>
                <a:rPr lang="en-US" sz="2800" dirty="0"/>
                <a:t>)</a:t>
              </a:r>
              <a:r>
                <a:rPr lang="en-US" sz="2800" baseline="3000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77B75D-C988-23AB-9954-FB50845321BD}"/>
                </a:ext>
              </a:extLst>
            </p:cNvPr>
            <p:cNvSpPr txBox="1"/>
            <p:nvPr/>
          </p:nvSpPr>
          <p:spPr>
            <a:xfrm>
              <a:off x="3254628" y="3381127"/>
              <a:ext cx="16906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f</a:t>
              </a:r>
              <a:r>
                <a:rPr lang="en-US" sz="2400" dirty="0"/>
                <a:t>: frequency</a:t>
              </a:r>
            </a:p>
            <a:p>
              <a:r>
                <a:rPr lang="en-US" sz="2400" i="1" dirty="0"/>
                <a:t>d</a:t>
              </a:r>
              <a:r>
                <a:rPr lang="en-US" sz="2400" dirty="0"/>
                <a:t>: distance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98A6B95-643E-EABD-75D5-02CB8BDECFCD}"/>
              </a:ext>
            </a:extLst>
          </p:cNvPr>
          <p:cNvGrpSpPr/>
          <p:nvPr/>
        </p:nvGrpSpPr>
        <p:grpSpPr>
          <a:xfrm>
            <a:off x="2999798" y="3391947"/>
            <a:ext cx="5092884" cy="2514310"/>
            <a:chOff x="2999798" y="3391947"/>
            <a:chExt cx="5092884" cy="25143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23E265-D9B3-C9EF-4BEF-2C1E376FC406}"/>
                </a:ext>
              </a:extLst>
            </p:cNvPr>
            <p:cNvCxnSpPr/>
            <p:nvPr/>
          </p:nvCxnSpPr>
          <p:spPr>
            <a:xfrm>
              <a:off x="5546035" y="3391947"/>
              <a:ext cx="0" cy="1496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886CF2-5BFE-02C8-C773-895AFF72EB03}"/>
                </a:ext>
              </a:extLst>
            </p:cNvPr>
            <p:cNvGrpSpPr/>
            <p:nvPr/>
          </p:nvGrpSpPr>
          <p:grpSpPr>
            <a:xfrm>
              <a:off x="2999798" y="5249300"/>
              <a:ext cx="5092884" cy="656957"/>
              <a:chOff x="4839751" y="4930304"/>
              <a:chExt cx="5092884" cy="6569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C1D407-9BA2-C7D6-E49B-0A8DE40BF36E}"/>
                  </a:ext>
                </a:extLst>
              </p:cNvPr>
              <p:cNvSpPr txBox="1"/>
              <p:nvPr/>
            </p:nvSpPr>
            <p:spPr>
              <a:xfrm>
                <a:off x="4839751" y="4930304"/>
                <a:ext cx="2057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higher frequency or longer distance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E008E2-EA41-C8B3-C1D2-E134B481048B}"/>
                  </a:ext>
                </a:extLst>
              </p:cNvPr>
              <p:cNvSpPr txBox="1"/>
              <p:nvPr/>
            </p:nvSpPr>
            <p:spPr>
              <a:xfrm>
                <a:off x="7973107" y="4940930"/>
                <a:ext cx="1959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larger free space </a:t>
                </a:r>
              </a:p>
              <a:p>
                <a:r>
                  <a:rPr lang="en-US" dirty="0"/>
                  <a:t>path loss</a:t>
                </a:r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01DDF10-8A10-C376-413D-90EBE12A26FC}"/>
                  </a:ext>
                </a:extLst>
              </p:cNvPr>
              <p:cNvSpPr/>
              <p:nvPr/>
            </p:nvSpPr>
            <p:spPr>
              <a:xfrm>
                <a:off x="6896989" y="5116645"/>
                <a:ext cx="978408" cy="2949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429DC39-0818-E11C-67D0-EA6B1DED6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AB7767E-A3AF-B615-1E24-16E4721F5562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multipath propagation: </a:t>
            </a:r>
            <a:r>
              <a:rPr lang="en-US" sz="2800" dirty="0"/>
              <a:t>radio signal reflects off objects ground, built environment, arriving at destination at slightly different times</a:t>
            </a:r>
            <a:endParaRPr lang="en-US" dirty="0">
              <a:latin typeface="Gill Sans MT" charset="0"/>
            </a:endParaRPr>
          </a:p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endParaRPr lang="en-US" sz="28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7163DF3-8582-3897-7E78-9CCFD3ABC4B8}"/>
              </a:ext>
            </a:extLst>
          </p:cNvPr>
          <p:cNvGrpSpPr/>
          <p:nvPr/>
        </p:nvGrpSpPr>
        <p:grpSpPr>
          <a:xfrm flipH="1">
            <a:off x="5760437" y="4298161"/>
            <a:ext cx="1120967" cy="365125"/>
            <a:chOff x="8493165" y="2029804"/>
            <a:chExt cx="849312" cy="226109"/>
          </a:xfrm>
        </p:grpSpPr>
        <p:pic>
          <p:nvPicPr>
            <p:cNvPr id="263" name="Picture 603" descr="car_icon_small">
              <a:extLst>
                <a:ext uri="{FF2B5EF4-FFF2-40B4-BE49-F238E27FC236}">
                  <a16:creationId xmlns:a16="http://schemas.microsoft.com/office/drawing/2014/main" id="{6ED5674B-43DC-9997-C361-FC9D33819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4" name="Picture 1017" descr="antenna_stylized">
              <a:extLst>
                <a:ext uri="{FF2B5EF4-FFF2-40B4-BE49-F238E27FC236}">
                  <a16:creationId xmlns:a16="http://schemas.microsoft.com/office/drawing/2014/main" id="{03F97D3A-958E-566F-68F2-CECAE6D76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175F49D0-0D01-256A-0CD7-B6B6CF0BEC23}"/>
              </a:ext>
            </a:extLst>
          </p:cNvPr>
          <p:cNvGrpSpPr/>
          <p:nvPr/>
        </p:nvGrpSpPr>
        <p:grpSpPr>
          <a:xfrm>
            <a:off x="4055467" y="3827615"/>
            <a:ext cx="457200" cy="848265"/>
            <a:chOff x="2392033" y="2938550"/>
            <a:chExt cx="457200" cy="848265"/>
          </a:xfrm>
        </p:grpSpPr>
        <p:pic>
          <p:nvPicPr>
            <p:cNvPr id="59" name="Picture 799" descr="cell_tower_radiation copy">
              <a:extLst>
                <a:ext uri="{FF2B5EF4-FFF2-40B4-BE49-F238E27FC236}">
                  <a16:creationId xmlns:a16="http://schemas.microsoft.com/office/drawing/2014/main" id="{78B7D071-EBD1-94DA-3C10-8A06472D2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033" y="2938550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Oval 800">
              <a:extLst>
                <a:ext uri="{FF2B5EF4-FFF2-40B4-BE49-F238E27FC236}">
                  <a16:creationId xmlns:a16="http://schemas.microsoft.com/office/drawing/2014/main" id="{66E36809-A4F1-E415-7E26-9AB8223F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708" y="3073378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94" name="Group 783">
              <a:extLst>
                <a:ext uri="{FF2B5EF4-FFF2-40B4-BE49-F238E27FC236}">
                  <a16:creationId xmlns:a16="http://schemas.microsoft.com/office/drawing/2014/main" id="{751CDA7E-472F-5EE3-F8F6-9C85ABF2F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451" y="3089758"/>
              <a:ext cx="260874" cy="697057"/>
              <a:chOff x="3130" y="3288"/>
              <a:chExt cx="410" cy="742"/>
            </a:xfrm>
          </p:grpSpPr>
          <p:sp>
            <p:nvSpPr>
              <p:cNvPr id="441" name="Line 270">
                <a:extLst>
                  <a:ext uri="{FF2B5EF4-FFF2-40B4-BE49-F238E27FC236}">
                    <a16:creationId xmlns:a16="http://schemas.microsoft.com/office/drawing/2014/main" id="{F17E4B8D-DFDF-CAC6-A143-30AE3A3E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71">
                <a:extLst>
                  <a:ext uri="{FF2B5EF4-FFF2-40B4-BE49-F238E27FC236}">
                    <a16:creationId xmlns:a16="http://schemas.microsoft.com/office/drawing/2014/main" id="{791ACE4A-5DEE-6DB5-66DC-09E2FB53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72">
                <a:extLst>
                  <a:ext uri="{FF2B5EF4-FFF2-40B4-BE49-F238E27FC236}">
                    <a16:creationId xmlns:a16="http://schemas.microsoft.com/office/drawing/2014/main" id="{42AECBF6-97A8-731D-EFC1-08DEC004E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73">
                <a:extLst>
                  <a:ext uri="{FF2B5EF4-FFF2-40B4-BE49-F238E27FC236}">
                    <a16:creationId xmlns:a16="http://schemas.microsoft.com/office/drawing/2014/main" id="{14C9C70F-D6DA-CE9A-5A1A-892678CDB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74">
                <a:extLst>
                  <a:ext uri="{FF2B5EF4-FFF2-40B4-BE49-F238E27FC236}">
                    <a16:creationId xmlns:a16="http://schemas.microsoft.com/office/drawing/2014/main" id="{F6ECA830-1C69-A8CB-96F2-2192A5324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6" name="Line 275">
                <a:extLst>
                  <a:ext uri="{FF2B5EF4-FFF2-40B4-BE49-F238E27FC236}">
                    <a16:creationId xmlns:a16="http://schemas.microsoft.com/office/drawing/2014/main" id="{C2F3E90C-F8AB-633D-6DF8-C08D3334D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7" name="Line 276">
                <a:extLst>
                  <a:ext uri="{FF2B5EF4-FFF2-40B4-BE49-F238E27FC236}">
                    <a16:creationId xmlns:a16="http://schemas.microsoft.com/office/drawing/2014/main" id="{8B2D4235-76EF-6619-6ABB-5BA101A8F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8" name="Line 277">
                <a:extLst>
                  <a:ext uri="{FF2B5EF4-FFF2-40B4-BE49-F238E27FC236}">
                    <a16:creationId xmlns:a16="http://schemas.microsoft.com/office/drawing/2014/main" id="{9CC57805-653E-1AF4-CB55-910DFF482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9" name="Line 278">
                <a:extLst>
                  <a:ext uri="{FF2B5EF4-FFF2-40B4-BE49-F238E27FC236}">
                    <a16:creationId xmlns:a16="http://schemas.microsoft.com/office/drawing/2014/main" id="{08942CFD-69B5-19E2-A662-8E307C7AB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0" name="Line 279">
                <a:extLst>
                  <a:ext uri="{FF2B5EF4-FFF2-40B4-BE49-F238E27FC236}">
                    <a16:creationId xmlns:a16="http://schemas.microsoft.com/office/drawing/2014/main" id="{B06C3075-4737-C73A-65B2-1FEC2F4BE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80">
                <a:extLst>
                  <a:ext uri="{FF2B5EF4-FFF2-40B4-BE49-F238E27FC236}">
                    <a16:creationId xmlns:a16="http://schemas.microsoft.com/office/drawing/2014/main" id="{2F686B90-F1EA-85A2-F8C9-2336A9D0B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81">
                <a:extLst>
                  <a:ext uri="{FF2B5EF4-FFF2-40B4-BE49-F238E27FC236}">
                    <a16:creationId xmlns:a16="http://schemas.microsoft.com/office/drawing/2014/main" id="{1964F2B7-34E7-5B6C-3EA7-20276C4F3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82">
                <a:extLst>
                  <a:ext uri="{FF2B5EF4-FFF2-40B4-BE49-F238E27FC236}">
                    <a16:creationId xmlns:a16="http://schemas.microsoft.com/office/drawing/2014/main" id="{6676524B-8638-C41B-4C8B-07C943BDD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83">
                <a:extLst>
                  <a:ext uri="{FF2B5EF4-FFF2-40B4-BE49-F238E27FC236}">
                    <a16:creationId xmlns:a16="http://schemas.microsoft.com/office/drawing/2014/main" id="{13EF8D29-EF5E-3F38-7C10-5D0FE81D9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84">
                <a:extLst>
                  <a:ext uri="{FF2B5EF4-FFF2-40B4-BE49-F238E27FC236}">
                    <a16:creationId xmlns:a16="http://schemas.microsoft.com/office/drawing/2014/main" id="{4A09CA93-38FB-076B-BE2C-7E448B05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460" name="Picture 459">
            <a:extLst>
              <a:ext uri="{FF2B5EF4-FFF2-40B4-BE49-F238E27FC236}">
                <a16:creationId xmlns:a16="http://schemas.microsoft.com/office/drawing/2014/main" id="{9D969351-9DBB-D5B0-0D6F-351526A9B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5" y="2466372"/>
            <a:ext cx="1034924" cy="1287905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D32EC732-52D6-C783-8C36-D5F33C913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171" y="3335979"/>
            <a:ext cx="1430167" cy="1127120"/>
          </a:xfrm>
          <a:prstGeom prst="rect">
            <a:avLst/>
          </a:prstGeom>
        </p:spPr>
      </p:pic>
      <p:sp>
        <p:nvSpPr>
          <p:cNvPr id="462" name="Freeform 461">
            <a:extLst>
              <a:ext uri="{FF2B5EF4-FFF2-40B4-BE49-F238E27FC236}">
                <a16:creationId xmlns:a16="http://schemas.microsoft.com/office/drawing/2014/main" id="{D2672AE7-FDD2-D557-2F8E-6CD10CFC3972}"/>
              </a:ext>
            </a:extLst>
          </p:cNvPr>
          <p:cNvSpPr/>
          <p:nvPr/>
        </p:nvSpPr>
        <p:spPr>
          <a:xfrm>
            <a:off x="4332157" y="3478655"/>
            <a:ext cx="2358765" cy="778552"/>
          </a:xfrm>
          <a:custGeom>
            <a:avLst/>
            <a:gdLst>
              <a:gd name="connsiteX0" fmla="*/ 0 w 2263515"/>
              <a:gd name="connsiteY0" fmla="*/ 824459 h 1064302"/>
              <a:gd name="connsiteX1" fmla="*/ 2263515 w 2263515"/>
              <a:gd name="connsiteY1" fmla="*/ 0 h 1064302"/>
              <a:gd name="connsiteX2" fmla="*/ 1933732 w 2263515"/>
              <a:gd name="connsiteY2" fmla="*/ 1064302 h 106430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765" h="778552">
                <a:moveTo>
                  <a:pt x="0" y="538709"/>
                </a:moveTo>
                <a:lnTo>
                  <a:pt x="2358765" y="0"/>
                </a:lnTo>
                <a:cubicBezTo>
                  <a:pt x="2036989" y="612080"/>
                  <a:pt x="2323611" y="78563"/>
                  <a:pt x="1933732" y="778552"/>
                </a:cubicBezTo>
              </a:path>
            </a:pathLst>
          </a:custGeom>
          <a:noFill/>
          <a:ln w="25400">
            <a:solidFill>
              <a:srgbClr val="CC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3" name="Freeform 462">
            <a:extLst>
              <a:ext uri="{FF2B5EF4-FFF2-40B4-BE49-F238E27FC236}">
                <a16:creationId xmlns:a16="http://schemas.microsoft.com/office/drawing/2014/main" id="{DE1B1550-C495-966D-A5F2-CC17AB4D5476}"/>
              </a:ext>
            </a:extLst>
          </p:cNvPr>
          <p:cNvSpPr/>
          <p:nvPr/>
        </p:nvSpPr>
        <p:spPr>
          <a:xfrm>
            <a:off x="4400550" y="4019550"/>
            <a:ext cx="4133850" cy="342900"/>
          </a:xfrm>
          <a:custGeom>
            <a:avLst/>
            <a:gdLst>
              <a:gd name="connsiteX0" fmla="*/ 0 w 4133850"/>
              <a:gd name="connsiteY0" fmla="*/ 0 h 342900"/>
              <a:gd name="connsiteX1" fmla="*/ 4133850 w 4133850"/>
              <a:gd name="connsiteY1" fmla="*/ 171450 h 342900"/>
              <a:gd name="connsiteX2" fmla="*/ 2305050 w 413385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850" h="342900">
                <a:moveTo>
                  <a:pt x="0" y="0"/>
                </a:moveTo>
                <a:lnTo>
                  <a:pt x="4133850" y="171450"/>
                </a:lnTo>
                <a:lnTo>
                  <a:pt x="2305050" y="342900"/>
                </a:lnTo>
              </a:path>
            </a:pathLst>
          </a:custGeom>
          <a:noFill/>
          <a:ln w="254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01B2E45D-7B77-590F-F0E0-7C98865A067F}"/>
              </a:ext>
            </a:extLst>
          </p:cNvPr>
          <p:cNvCxnSpPr>
            <a:stCxn id="462" idx="0"/>
          </p:cNvCxnSpPr>
          <p:nvPr/>
        </p:nvCxnSpPr>
        <p:spPr>
          <a:xfrm>
            <a:off x="4332157" y="4017364"/>
            <a:ext cx="1569676" cy="3701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2BA97D04-E685-871B-A52A-8D53972A5F88}"/>
              </a:ext>
            </a:extLst>
          </p:cNvPr>
          <p:cNvSpPr txBox="1"/>
          <p:nvPr/>
        </p:nvSpPr>
        <p:spPr>
          <a:xfrm>
            <a:off x="4557334" y="4277690"/>
            <a:ext cx="1072666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line of sight 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(LOS) path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625F961-6209-4343-89DD-6AB099FC92F3}"/>
              </a:ext>
            </a:extLst>
          </p:cNvPr>
          <p:cNvSpPr txBox="1"/>
          <p:nvPr/>
        </p:nvSpPr>
        <p:spPr>
          <a:xfrm>
            <a:off x="5411653" y="3260795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CC0000"/>
                </a:solidFill>
              </a:rPr>
              <a:t>reflected path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3525C1E0-5E56-0EB3-A4A2-63BDC2CE5932}"/>
              </a:ext>
            </a:extLst>
          </p:cNvPr>
          <p:cNvSpPr txBox="1"/>
          <p:nvPr/>
        </p:nvSpPr>
        <p:spPr>
          <a:xfrm>
            <a:off x="7153237" y="4338503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7030A0"/>
                </a:solidFill>
              </a:rPr>
              <a:t>reflected</a:t>
            </a:r>
            <a:r>
              <a:rPr lang="en-US" sz="1400" dirty="0">
                <a:solidFill>
                  <a:srgbClr val="0000A3"/>
                </a:solidFill>
              </a:rPr>
              <a:t> path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69C25D3-3B3E-DFF1-9DE4-D4C1E6D4F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multipath propagation: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radio signal reflects off objects ground, built environment, arriving at destination at slightly different times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AC6375-0CE5-2A21-E9E0-1C3FDC55F6E2}"/>
              </a:ext>
            </a:extLst>
          </p:cNvPr>
          <p:cNvCxnSpPr>
            <a:cxnSpLocks/>
          </p:cNvCxnSpPr>
          <p:nvPr/>
        </p:nvCxnSpPr>
        <p:spPr>
          <a:xfrm>
            <a:off x="2725647" y="5246002"/>
            <a:ext cx="157697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D9B310-BD4D-4FB2-2ACC-0676A025BD5D}"/>
              </a:ext>
            </a:extLst>
          </p:cNvPr>
          <p:cNvSpPr txBox="1"/>
          <p:nvPr/>
        </p:nvSpPr>
        <p:spPr>
          <a:xfrm>
            <a:off x="2651431" y="5258429"/>
            <a:ext cx="172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coherence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545AE-4562-A983-A277-617194C33FEA}"/>
              </a:ext>
            </a:extLst>
          </p:cNvPr>
          <p:cNvSpPr txBox="1"/>
          <p:nvPr/>
        </p:nvSpPr>
        <p:spPr>
          <a:xfrm>
            <a:off x="6953250" y="2220874"/>
            <a:ext cx="49667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Coherence time: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amount of time bit is present in channel to be received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influences maximum possible transmission rate, since coherence times can not overlap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inversely proportional to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frequency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velocity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8AF5A5-B067-526D-4F78-449DE705F24D}"/>
              </a:ext>
            </a:extLst>
          </p:cNvPr>
          <p:cNvSpPr/>
          <p:nvPr/>
        </p:nvSpPr>
        <p:spPr>
          <a:xfrm>
            <a:off x="2076805" y="3046250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A3D21B0-18C7-7B16-24D4-D15F7CA420FA}"/>
              </a:ext>
            </a:extLst>
          </p:cNvPr>
          <p:cNvSpPr/>
          <p:nvPr/>
        </p:nvSpPr>
        <p:spPr>
          <a:xfrm>
            <a:off x="3648430" y="3042494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37B68-3FCF-6B41-C272-5BAED2A5B688}"/>
              </a:ext>
            </a:extLst>
          </p:cNvPr>
          <p:cNvSpPr txBox="1"/>
          <p:nvPr/>
        </p:nvSpPr>
        <p:spPr>
          <a:xfrm>
            <a:off x="844266" y="3181501"/>
            <a:ext cx="1042145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transmitted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80B1F-938A-244C-2B6A-94DE5B3F612A}"/>
              </a:ext>
            </a:extLst>
          </p:cNvPr>
          <p:cNvSpPr txBox="1"/>
          <p:nvPr/>
        </p:nvSpPr>
        <p:spPr>
          <a:xfrm>
            <a:off x="936223" y="4588478"/>
            <a:ext cx="805733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422FF-7F2C-B25B-A003-F1254A01CB47}"/>
              </a:ext>
            </a:extLst>
          </p:cNvPr>
          <p:cNvGrpSpPr/>
          <p:nvPr/>
        </p:nvGrpSpPr>
        <p:grpSpPr>
          <a:xfrm>
            <a:off x="2101932" y="3705101"/>
            <a:ext cx="1680259" cy="1401289"/>
            <a:chOff x="2101932" y="3705101"/>
            <a:chExt cx="1680259" cy="1401289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EF99848-80E6-28F5-1478-85540401DD8D}"/>
                </a:ext>
              </a:extLst>
            </p:cNvPr>
            <p:cNvSpPr/>
            <p:nvPr/>
          </p:nvSpPr>
          <p:spPr>
            <a:xfrm>
              <a:off x="2101932" y="3705101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010563-B53D-5A8B-2237-96D04929E5AB}"/>
                </a:ext>
              </a:extLst>
            </p:cNvPr>
            <p:cNvGrpSpPr/>
            <p:nvPr/>
          </p:nvGrpSpPr>
          <p:grpSpPr>
            <a:xfrm>
              <a:off x="2720845" y="4574226"/>
              <a:ext cx="961407" cy="523875"/>
              <a:chOff x="1978510" y="4514850"/>
              <a:chExt cx="961407" cy="523875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78BB6F1-7563-9DE9-1193-B7E0251604CA}"/>
                  </a:ext>
                </a:extLst>
              </p:cNvPr>
              <p:cNvSpPr/>
              <p:nvPr/>
            </p:nvSpPr>
            <p:spPr>
              <a:xfrm>
                <a:off x="1978510" y="4514850"/>
                <a:ext cx="200025" cy="523875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7C26B72-170E-567B-2F63-AD5DBB7AD5BA}"/>
                  </a:ext>
                </a:extLst>
              </p:cNvPr>
              <p:cNvSpPr/>
              <p:nvPr/>
            </p:nvSpPr>
            <p:spPr>
              <a:xfrm>
                <a:off x="2359510" y="4775201"/>
                <a:ext cx="164615" cy="263523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CC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2A91B7-F240-C413-E490-4DF85521D437}"/>
                  </a:ext>
                </a:extLst>
              </p:cNvPr>
              <p:cNvSpPr/>
              <p:nvPr/>
            </p:nvSpPr>
            <p:spPr>
              <a:xfrm>
                <a:off x="2739892" y="4654563"/>
                <a:ext cx="200025" cy="384162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7030A0"/>
              </a:solidFill>
              <a:ln w="63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1ED6F0-ED81-2167-C837-6C9B418AAA40}"/>
                </a:ext>
              </a:extLst>
            </p:cNvPr>
            <p:cNvSpPr txBox="1"/>
            <p:nvPr/>
          </p:nvSpPr>
          <p:spPr>
            <a:xfrm>
              <a:off x="2433935" y="4150072"/>
              <a:ext cx="737702" cy="36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LOS pulse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61DFEE-1044-E444-F262-AAEE92095C97}"/>
                </a:ext>
              </a:extLst>
            </p:cNvPr>
            <p:cNvGrpSpPr/>
            <p:nvPr/>
          </p:nvGrpSpPr>
          <p:grpSpPr>
            <a:xfrm>
              <a:off x="3039680" y="4062256"/>
              <a:ext cx="742511" cy="650098"/>
              <a:chOff x="2297345" y="4002880"/>
              <a:chExt cx="742511" cy="650098"/>
            </a:xfrm>
          </p:grpSpPr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1EBEFE9B-C63F-8389-1780-9A86C8F08DDD}"/>
                  </a:ext>
                </a:extLst>
              </p:cNvPr>
              <p:cNvSpPr/>
              <p:nvPr/>
            </p:nvSpPr>
            <p:spPr>
              <a:xfrm rot="16200000">
                <a:off x="2571001" y="4225101"/>
                <a:ext cx="184208" cy="671545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198516-A0F9-9794-9531-8CA89843F5A4}"/>
                  </a:ext>
                </a:extLst>
              </p:cNvPr>
              <p:cNvSpPr txBox="1"/>
              <p:nvPr/>
            </p:nvSpPr>
            <p:spPr>
              <a:xfrm>
                <a:off x="2297345" y="4002880"/>
                <a:ext cx="742511" cy="50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multipath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pulses</a:t>
                </a:r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0194B8-A739-3F3D-ED0C-971BE014F591}"/>
              </a:ext>
            </a:extLst>
          </p:cNvPr>
          <p:cNvCxnSpPr>
            <a:cxnSpLocks/>
          </p:cNvCxnSpPr>
          <p:nvPr/>
        </p:nvCxnSpPr>
        <p:spPr>
          <a:xfrm>
            <a:off x="1951703" y="3687020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E1E3B0-181A-F2DC-A713-211C1A662AB1}"/>
              </a:ext>
            </a:extLst>
          </p:cNvPr>
          <p:cNvCxnSpPr>
            <a:cxnSpLocks/>
          </p:cNvCxnSpPr>
          <p:nvPr/>
        </p:nvCxnSpPr>
        <p:spPr>
          <a:xfrm>
            <a:off x="1951702" y="5092617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FCD19D-3AD1-24A0-DF2C-74B335EAB1BA}"/>
              </a:ext>
            </a:extLst>
          </p:cNvPr>
          <p:cNvSpPr txBox="1"/>
          <p:nvPr/>
        </p:nvSpPr>
        <p:spPr>
          <a:xfrm>
            <a:off x="5581954" y="3696596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64AE7-199E-E457-741A-C30A27A186CE}"/>
              </a:ext>
            </a:extLst>
          </p:cNvPr>
          <p:cNvSpPr txBox="1"/>
          <p:nvPr/>
        </p:nvSpPr>
        <p:spPr>
          <a:xfrm>
            <a:off x="5577513" y="5101209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EB1D7E-6E80-1D34-90A6-981EFF5D9934}"/>
              </a:ext>
            </a:extLst>
          </p:cNvPr>
          <p:cNvGrpSpPr/>
          <p:nvPr/>
        </p:nvGrpSpPr>
        <p:grpSpPr>
          <a:xfrm>
            <a:off x="3677415" y="3704704"/>
            <a:ext cx="1682341" cy="1401289"/>
            <a:chOff x="3677415" y="3704704"/>
            <a:chExt cx="1682341" cy="1401289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404176C-D023-2986-E121-AE60769FA143}"/>
                </a:ext>
              </a:extLst>
            </p:cNvPr>
            <p:cNvSpPr/>
            <p:nvPr/>
          </p:nvSpPr>
          <p:spPr>
            <a:xfrm>
              <a:off x="3677415" y="3704704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5F74C7-4CB3-F0C4-60C0-3313C956CCF5}"/>
                </a:ext>
              </a:extLst>
            </p:cNvPr>
            <p:cNvGrpSpPr/>
            <p:nvPr/>
          </p:nvGrpSpPr>
          <p:grpSpPr>
            <a:xfrm>
              <a:off x="4019296" y="4121766"/>
              <a:ext cx="1340460" cy="974748"/>
              <a:chOff x="3175361" y="4062390"/>
              <a:chExt cx="1340460" cy="97474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8CB807C-64BA-3560-7D2C-B1BF60509A59}"/>
                  </a:ext>
                </a:extLst>
              </p:cNvPr>
              <p:cNvGrpSpPr/>
              <p:nvPr/>
            </p:nvGrpSpPr>
            <p:grpSpPr>
              <a:xfrm>
                <a:off x="3458690" y="4513263"/>
                <a:ext cx="961407" cy="523875"/>
                <a:chOff x="1978510" y="4514850"/>
                <a:chExt cx="961407" cy="523875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737A0058-7C92-5C00-27B6-DB675CB65506}"/>
                    </a:ext>
                  </a:extLst>
                </p:cNvPr>
                <p:cNvSpPr/>
                <p:nvPr/>
              </p:nvSpPr>
              <p:spPr>
                <a:xfrm>
                  <a:off x="1978510" y="4514850"/>
                  <a:ext cx="200025" cy="523875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A69D7BC0-8024-DDBD-49A0-02C6E3576B44}"/>
                    </a:ext>
                  </a:extLst>
                </p:cNvPr>
                <p:cNvSpPr/>
                <p:nvPr/>
              </p:nvSpPr>
              <p:spPr>
                <a:xfrm>
                  <a:off x="2359510" y="4775201"/>
                  <a:ext cx="164615" cy="263523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FD40AEFF-FF9F-D0DD-CF06-E59CED081B30}"/>
                    </a:ext>
                  </a:extLst>
                </p:cNvPr>
                <p:cNvSpPr/>
                <p:nvPr/>
              </p:nvSpPr>
              <p:spPr>
                <a:xfrm>
                  <a:off x="2739892" y="4654563"/>
                  <a:ext cx="200025" cy="384162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E191C-CEF1-E3D0-CC89-F8CDA6C84D71}"/>
                  </a:ext>
                </a:extLst>
              </p:cNvPr>
              <p:cNvSpPr txBox="1"/>
              <p:nvPr/>
            </p:nvSpPr>
            <p:spPr>
              <a:xfrm>
                <a:off x="3175361" y="4142642"/>
                <a:ext cx="737702" cy="366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LOS pulse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8DD52A8-7B03-C545-7C07-96E620692AC6}"/>
                  </a:ext>
                </a:extLst>
              </p:cNvPr>
              <p:cNvGrpSpPr/>
              <p:nvPr/>
            </p:nvGrpSpPr>
            <p:grpSpPr>
              <a:xfrm>
                <a:off x="3773310" y="4062390"/>
                <a:ext cx="742511" cy="650098"/>
                <a:chOff x="2297345" y="4002880"/>
                <a:chExt cx="742511" cy="650098"/>
              </a:xfrm>
            </p:grpSpPr>
            <p:sp>
              <p:nvSpPr>
                <p:cNvPr id="37" name="Right Brace 36">
                  <a:extLst>
                    <a:ext uri="{FF2B5EF4-FFF2-40B4-BE49-F238E27FC236}">
                      <a16:creationId xmlns:a16="http://schemas.microsoft.com/office/drawing/2014/main" id="{1AEBED80-B8B3-E365-20D5-A07B5F60575E}"/>
                    </a:ext>
                  </a:extLst>
                </p:cNvPr>
                <p:cNvSpPr/>
                <p:nvPr/>
              </p:nvSpPr>
              <p:spPr>
                <a:xfrm rot="16200000">
                  <a:off x="2571001" y="4225101"/>
                  <a:ext cx="184208" cy="671545"/>
                </a:xfrm>
                <a:prstGeom prst="rightBrac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F2DB092-EBBA-2CA5-DF83-8152099FEBCC}"/>
                    </a:ext>
                  </a:extLst>
                </p:cNvPr>
                <p:cNvSpPr txBox="1"/>
                <p:nvPr/>
              </p:nvSpPr>
              <p:spPr>
                <a:xfrm>
                  <a:off x="2297345" y="4002880"/>
                  <a:ext cx="742511" cy="501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received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multipath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pulses</a:t>
                  </a:r>
                </a:p>
              </p:txBody>
            </p:sp>
          </p:grpSp>
        </p:grpSp>
      </p:grp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B239C98-00CE-C36E-A0AE-7156397A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1B6FDCD-1AF4-6E4D-B4AA-12EEF293A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349375"/>
            <a:ext cx="65024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interference from other sources on </a:t>
            </a:r>
            <a:r>
              <a:rPr lang="en-US" dirty="0"/>
              <a:t>wireless network frequencies: motors, appliances</a:t>
            </a:r>
          </a:p>
          <a:p>
            <a:pPr>
              <a:defRPr/>
            </a:pPr>
            <a:r>
              <a:rPr lang="en-US" sz="3200" kern="0" dirty="0"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800" kern="0" dirty="0"/>
              <a:t>larger SNR – easier to extract signal from noise (a “good thing”)</a:t>
            </a:r>
          </a:p>
          <a:p>
            <a:pPr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SNR versus BER tradeoff</a:t>
            </a:r>
          </a:p>
          <a:p>
            <a:pPr lvl="1">
              <a:defRPr/>
            </a:pPr>
            <a:r>
              <a:rPr lang="en-US" sz="2800" i="1" kern="0" dirty="0">
                <a:solidFill>
                  <a:srgbClr val="000099"/>
                </a:solidFill>
              </a:rPr>
              <a:t>given physical layer:</a:t>
            </a:r>
            <a:r>
              <a:rPr lang="en-US" sz="2800" kern="0" dirty="0"/>
              <a:t> increase power -&gt; increase SNR-&gt;decrease BER</a:t>
            </a:r>
          </a:p>
          <a:p>
            <a:pPr lvl="1">
              <a:defRPr/>
            </a:pPr>
            <a:r>
              <a:rPr lang="en-US" sz="2800" kern="0" dirty="0">
                <a:latin typeface="+mn-lt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kern="0" dirty="0">
              <a:latin typeface="Gill Sans MT" charset="0"/>
            </a:endParaRPr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5B8682A8-7209-3B47-904A-F06713C49065}"/>
              </a:ext>
            </a:extLst>
          </p:cNvPr>
          <p:cNvSpPr>
            <a:spLocks/>
          </p:cNvSpPr>
          <p:nvPr/>
        </p:nvSpPr>
        <p:spPr bwMode="auto">
          <a:xfrm>
            <a:off x="8480425" y="18192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1D9FAFC2-50CD-0540-87F0-600BB959D61D}"/>
              </a:ext>
            </a:extLst>
          </p:cNvPr>
          <p:cNvSpPr>
            <a:spLocks/>
          </p:cNvSpPr>
          <p:nvPr/>
        </p:nvSpPr>
        <p:spPr bwMode="auto">
          <a:xfrm>
            <a:off x="9128125" y="14890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8D6423-9870-F34C-8480-531C6E14A904}"/>
              </a:ext>
            </a:extLst>
          </p:cNvPr>
          <p:cNvSpPr>
            <a:spLocks/>
          </p:cNvSpPr>
          <p:nvPr/>
        </p:nvSpPr>
        <p:spPr bwMode="auto">
          <a:xfrm>
            <a:off x="10042525" y="14890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BA0B285-0D28-2740-88F9-AAFB4AFE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1476375"/>
            <a:ext cx="2862262" cy="287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B42481EF-5DC2-4B46-9AFD-7606B6464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1970088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77CEC585-4DE2-9A4B-BBEE-7533C9C59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013" y="243681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4E5FFB2C-66C8-0844-9DF2-513B96782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1538" y="2917825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E1C82F87-F20A-2046-A065-4E55FFBFD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3384550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3649C4A2-8308-2247-B2BA-0944DDFD0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0588" y="386556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42E77EF7-A008-404D-84B2-6A872340E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1788" y="147637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4">
            <a:extLst>
              <a:ext uri="{FF2B5EF4-FFF2-40B4-BE49-F238E27FC236}">
                <a16:creationId xmlns:a16="http://schemas.microsoft.com/office/drawing/2014/main" id="{2845D7CE-0C65-784F-8D5D-49239BACD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8225" y="1493838"/>
            <a:ext cx="0" cy="287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06AF85C3-F88D-3E4D-9F48-9A671EACA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4663" y="148272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1BE63A17-CE4A-8C4C-9AF4-E8B1FBA8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463" y="43322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F184BB6B-0A95-C542-B733-A9D4C4C9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488" y="43338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20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152FDE73-AF23-A64E-8F33-865BB32C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0" y="43370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9B0BA42F-8985-8C46-983D-CA29F0C1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5363" y="43402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Line 20">
            <a:extLst>
              <a:ext uri="{FF2B5EF4-FFF2-40B4-BE49-F238E27FC236}">
                <a16:creationId xmlns:a16="http://schemas.microsoft.com/office/drawing/2014/main" id="{8B190D8C-185B-ED4F-8544-7CFC4BC48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6" name="Line 21">
            <a:extLst>
              <a:ext uri="{FF2B5EF4-FFF2-40B4-BE49-F238E27FC236}">
                <a16:creationId xmlns:a16="http://schemas.microsoft.com/office/drawing/2014/main" id="{C945C919-55A8-BA4F-BC4C-58D1C6C2B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7" name="Line 22">
            <a:extLst>
              <a:ext uri="{FF2B5EF4-FFF2-40B4-BE49-F238E27FC236}">
                <a16:creationId xmlns:a16="http://schemas.microsoft.com/office/drawing/2014/main" id="{44FE8DFE-9A35-B642-9A42-6462254DA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38769337-5036-AF4D-9171-711BCBEF4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4968875"/>
            <a:ext cx="1914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QAM256 (8 Mbps)</a:t>
            </a:r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DA76F3A9-7F83-7E46-9C12-F2F39B85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650" y="5360988"/>
            <a:ext cx="1797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QAM16 (4 Mbps)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54D444F1-892D-634A-B728-5FE0BD48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5767388"/>
            <a:ext cx="1547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BPSK (1 Mbps)</a:t>
            </a:r>
          </a:p>
        </p:txBody>
      </p:sp>
      <p:sp>
        <p:nvSpPr>
          <p:cNvPr id="61" name="Text Box 26">
            <a:extLst>
              <a:ext uri="{FF2B5EF4-FFF2-40B4-BE49-F238E27FC236}">
                <a16:creationId xmlns:a16="http://schemas.microsoft.com/office/drawing/2014/main" id="{1BBEDD80-E636-8C4A-B61F-E1711325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450" y="45323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SNR(dB)</a:t>
            </a:r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11AEAEBB-6242-D44D-9FCF-E8DCD25F450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33494" y="28059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BER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70A96C28-360B-3040-ADE5-06DB3A42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13398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-1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14CB9254-377A-9244-A09F-176D06F4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18208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-2</a:t>
            </a: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661603A-4807-5940-A6AB-653D4425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2875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-3</a:t>
            </a: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0CBE2E9B-A618-174D-B54E-02933CFC5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32210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-5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2F47C752-CDB3-6340-9553-8FA9012B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7020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-6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B61A1625-A7FB-AE4B-82B4-2E399E490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5" y="41973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-7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4F955F7F-CA2C-4945-B2CC-104D334E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27765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31772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58A73542-A8C2-3747-8963-FA5E2C4C09C5}"/>
              </a:ext>
            </a:extLst>
          </p:cNvPr>
          <p:cNvGrpSpPr>
            <a:grpSpLocks/>
          </p:cNvGrpSpPr>
          <p:nvPr/>
        </p:nvGrpSpPr>
        <p:grpSpPr bwMode="auto">
          <a:xfrm>
            <a:off x="3567113" y="2183416"/>
            <a:ext cx="627062" cy="642937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B2EACC5A-1F17-F14E-B327-E3058A614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3DC5A5D2-F456-6C4C-B076-22D375BC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Freeform 7">
            <a:extLst>
              <a:ext uri="{FF2B5EF4-FFF2-40B4-BE49-F238E27FC236}">
                <a16:creationId xmlns:a16="http://schemas.microsoft.com/office/drawing/2014/main" id="{F64D421C-A8EA-AA46-9CF6-1F440BA24764}"/>
              </a:ext>
            </a:extLst>
          </p:cNvPr>
          <p:cNvSpPr>
            <a:spLocks/>
          </p:cNvSpPr>
          <p:nvPr/>
        </p:nvSpPr>
        <p:spPr bwMode="auto">
          <a:xfrm>
            <a:off x="2101850" y="2026253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26">
            <a:extLst>
              <a:ext uri="{FF2B5EF4-FFF2-40B4-BE49-F238E27FC236}">
                <a16:creationId xmlns:a16="http://schemas.microsoft.com/office/drawing/2014/main" id="{21069D36-C753-C94F-A501-02B3B81CD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5025" y="3240691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" name="Line 27">
            <a:extLst>
              <a:ext uri="{FF2B5EF4-FFF2-40B4-BE49-F238E27FC236}">
                <a16:creationId xmlns:a16="http://schemas.microsoft.com/office/drawing/2014/main" id="{D088846B-014D-2C40-A52B-2FC53A96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2761266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" name="Text Box 28">
            <a:extLst>
              <a:ext uri="{FF2B5EF4-FFF2-40B4-BE49-F238E27FC236}">
                <a16:creationId xmlns:a16="http://schemas.microsoft.com/office/drawing/2014/main" id="{BB572165-F49B-6548-85B2-DCB2FAF2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3132741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5" name="Text Box 29">
            <a:extLst>
              <a:ext uri="{FF2B5EF4-FFF2-40B4-BE49-F238E27FC236}">
                <a16:creationId xmlns:a16="http://schemas.microsoft.com/office/drawing/2014/main" id="{F727CB4B-B31D-B44A-8126-9A73973F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2905728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16" name="Text Box 30">
            <a:extLst>
              <a:ext uri="{FF2B5EF4-FFF2-40B4-BE49-F238E27FC236}">
                <a16:creationId xmlns:a16="http://schemas.microsoft.com/office/drawing/2014/main" id="{E7687122-B847-5F42-A300-D5553034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2200878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849DF770-B526-8044-9F6D-6C14557B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346255"/>
            <a:ext cx="5372099" cy="45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A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C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A, C can not hear each other means A, C unaware of their interference at B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31" name="Group 356">
            <a:extLst>
              <a:ext uri="{FF2B5EF4-FFF2-40B4-BE49-F238E27FC236}">
                <a16:creationId xmlns:a16="http://schemas.microsoft.com/office/drawing/2014/main" id="{4CA07968-03D3-0041-BCA1-C9FDA0B76EA9}"/>
              </a:ext>
            </a:extLst>
          </p:cNvPr>
          <p:cNvGrpSpPr>
            <a:grpSpLocks/>
          </p:cNvGrpSpPr>
          <p:nvPr/>
        </p:nvGrpSpPr>
        <p:grpSpPr bwMode="auto">
          <a:xfrm>
            <a:off x="4329113" y="2732691"/>
            <a:ext cx="627062" cy="642937"/>
            <a:chOff x="313" y="1497"/>
            <a:chExt cx="1152" cy="1014"/>
          </a:xfrm>
        </p:grpSpPr>
        <p:pic>
          <p:nvPicPr>
            <p:cNvPr id="132" name="Picture 354" descr="laptop_stylized_small">
              <a:extLst>
                <a:ext uri="{FF2B5EF4-FFF2-40B4-BE49-F238E27FC236}">
                  <a16:creationId xmlns:a16="http://schemas.microsoft.com/office/drawing/2014/main" id="{7306B260-74E1-5346-A521-CA70EAD7E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55" descr="antenna_stylized">
              <a:extLst>
                <a:ext uri="{FF2B5EF4-FFF2-40B4-BE49-F238E27FC236}">
                  <a16:creationId xmlns:a16="http://schemas.microsoft.com/office/drawing/2014/main" id="{C6C0BA51-6B06-3B4F-AAD9-C22224D55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Group 356">
            <a:extLst>
              <a:ext uri="{FF2B5EF4-FFF2-40B4-BE49-F238E27FC236}">
                <a16:creationId xmlns:a16="http://schemas.microsoft.com/office/drawing/2014/main" id="{CB4DEA0C-C72B-0346-A94A-CBBD910F3304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2873978"/>
            <a:ext cx="627062" cy="644525"/>
            <a:chOff x="313" y="1497"/>
            <a:chExt cx="1152" cy="1014"/>
          </a:xfrm>
        </p:grpSpPr>
        <p:pic>
          <p:nvPicPr>
            <p:cNvPr id="135" name="Picture 354" descr="laptop_stylized_small">
              <a:extLst>
                <a:ext uri="{FF2B5EF4-FFF2-40B4-BE49-F238E27FC236}">
                  <a16:creationId xmlns:a16="http://schemas.microsoft.com/office/drawing/2014/main" id="{A761A985-95DE-D44A-832C-B5DA90484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355" descr="antenna_stylized">
              <a:extLst>
                <a:ext uri="{FF2B5EF4-FFF2-40B4-BE49-F238E27FC236}">
                  <a16:creationId xmlns:a16="http://schemas.microsoft.com/office/drawing/2014/main" id="{446B3308-57E8-114D-BAF3-DDE4A94E2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96E813-63D5-E389-F72E-7F852312C567}"/>
              </a:ext>
            </a:extLst>
          </p:cNvPr>
          <p:cNvGrpSpPr/>
          <p:nvPr/>
        </p:nvGrpSpPr>
        <p:grpSpPr>
          <a:xfrm>
            <a:off x="7153275" y="2333908"/>
            <a:ext cx="3659188" cy="2233612"/>
            <a:chOff x="7153275" y="1989138"/>
            <a:chExt cx="3659188" cy="2233612"/>
          </a:xfrm>
        </p:grpSpPr>
        <p:sp>
          <p:nvSpPr>
            <p:cNvPr id="118" name="Text Box 47">
              <a:extLst>
                <a:ext uri="{FF2B5EF4-FFF2-40B4-BE49-F238E27FC236}">
                  <a16:creationId xmlns:a16="http://schemas.microsoft.com/office/drawing/2014/main" id="{B8F31A07-848A-D74E-8DBD-79B37EA17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2127250"/>
              <a:ext cx="3508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19" name="Text Box 48">
              <a:extLst>
                <a:ext uri="{FF2B5EF4-FFF2-40B4-BE49-F238E27FC236}">
                  <a16:creationId xmlns:a16="http://schemas.microsoft.com/office/drawing/2014/main" id="{C56F1E10-F34C-5843-B22F-044D7AE1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3038" y="21240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20" name="Text Box 49">
              <a:extLst>
                <a:ext uri="{FF2B5EF4-FFF2-40B4-BE49-F238E27FC236}">
                  <a16:creationId xmlns:a16="http://schemas.microsoft.com/office/drawing/2014/main" id="{8E660AD6-612A-EF49-8651-60E1F6568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4138" y="21669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21" name="Text Box 55">
              <a:extLst>
                <a:ext uri="{FF2B5EF4-FFF2-40B4-BE49-F238E27FC236}">
                  <a16:creationId xmlns:a16="http://schemas.microsoft.com/office/drawing/2014/main" id="{64FC93FB-1EDD-AE49-90C3-D92B5ADF9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0" y="2954338"/>
              <a:ext cx="9366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2" name="Line 60">
              <a:extLst>
                <a:ext uri="{FF2B5EF4-FFF2-40B4-BE49-F238E27FC236}">
                  <a16:creationId xmlns:a16="http://schemas.microsoft.com/office/drawing/2014/main" id="{FABA226A-B439-064D-8234-9686E5506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8213" y="3983038"/>
              <a:ext cx="3263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61">
              <a:extLst>
                <a:ext uri="{FF2B5EF4-FFF2-40B4-BE49-F238E27FC236}">
                  <a16:creationId xmlns:a16="http://schemas.microsoft.com/office/drawing/2014/main" id="{22C32468-EE2B-2E4C-B22A-60D2BC6BF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238" y="2803525"/>
              <a:ext cx="0" cy="1138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Freeform 62">
              <a:extLst>
                <a:ext uri="{FF2B5EF4-FFF2-40B4-BE49-F238E27FC236}">
                  <a16:creationId xmlns:a16="http://schemas.microsoft.com/office/drawing/2014/main" id="{4A0B08BE-766C-DE4A-820F-57A89FD06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8590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Text Box 63">
              <a:extLst>
                <a:ext uri="{FF2B5EF4-FFF2-40B4-BE49-F238E27FC236}">
                  <a16:creationId xmlns:a16="http://schemas.microsoft.com/office/drawing/2014/main" id="{F540644C-8058-2E44-97EC-92D26AD8F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0" y="39465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126" name="Freeform 65">
              <a:extLst>
                <a:ext uri="{FF2B5EF4-FFF2-40B4-BE49-F238E27FC236}">
                  <a16:creationId xmlns:a16="http://schemas.microsoft.com/office/drawing/2014/main" id="{C12F975E-D1B5-414F-8341-03DCBA174B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412038" y="28289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Text Box 66">
              <a:extLst>
                <a:ext uri="{FF2B5EF4-FFF2-40B4-BE49-F238E27FC236}">
                  <a16:creationId xmlns:a16="http://schemas.microsoft.com/office/drawing/2014/main" id="{65ACABD3-44F1-4A49-8D29-DA46DD5FE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3613" y="28829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rgbClr val="3333CC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8" name="Line 67">
              <a:extLst>
                <a:ext uri="{FF2B5EF4-FFF2-40B4-BE49-F238E27FC236}">
                  <a16:creationId xmlns:a16="http://schemas.microsoft.com/office/drawing/2014/main" id="{FA65E92F-3E66-5349-83A8-F1F9788C6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3650" y="2690813"/>
              <a:ext cx="26988" cy="1263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8">
              <a:extLst>
                <a:ext uri="{FF2B5EF4-FFF2-40B4-BE49-F238E27FC236}">
                  <a16:creationId xmlns:a16="http://schemas.microsoft.com/office/drawing/2014/main" id="{FC263470-E015-7A4B-8414-9AF10F24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4438" y="2759075"/>
              <a:ext cx="0" cy="1208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Line 69">
              <a:extLst>
                <a:ext uri="{FF2B5EF4-FFF2-40B4-BE49-F238E27FC236}">
                  <a16:creationId xmlns:a16="http://schemas.microsoft.com/office/drawing/2014/main" id="{582AF92B-D547-DD40-BF8A-97F1F2200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5525" y="2743200"/>
              <a:ext cx="0" cy="118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" name="Group 356">
              <a:extLst>
                <a:ext uri="{FF2B5EF4-FFF2-40B4-BE49-F238E27FC236}">
                  <a16:creationId xmlns:a16="http://schemas.microsoft.com/office/drawing/2014/main" id="{CB7E2FE1-4A7B-C84A-BAD4-7D6821147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600" y="1989138"/>
              <a:ext cx="627063" cy="642937"/>
              <a:chOff x="313" y="1497"/>
              <a:chExt cx="1152" cy="1014"/>
            </a:xfrm>
          </p:grpSpPr>
          <p:pic>
            <p:nvPicPr>
              <p:cNvPr id="138" name="Picture 354" descr="laptop_stylized_small">
                <a:extLst>
                  <a:ext uri="{FF2B5EF4-FFF2-40B4-BE49-F238E27FC236}">
                    <a16:creationId xmlns:a16="http://schemas.microsoft.com/office/drawing/2014/main" id="{AA79C3F4-46C7-0349-85E1-BA552B997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355" descr="antenna_stylized">
                <a:extLst>
                  <a:ext uri="{FF2B5EF4-FFF2-40B4-BE49-F238E27FC236}">
                    <a16:creationId xmlns:a16="http://schemas.microsoft.com/office/drawing/2014/main" id="{4E6FF8B2-4F7E-B945-BE46-C86EBBCBE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0" name="Group 356">
              <a:extLst>
                <a:ext uri="{FF2B5EF4-FFF2-40B4-BE49-F238E27FC236}">
                  <a16:creationId xmlns:a16="http://schemas.microsoft.com/office/drawing/2014/main" id="{D72B8EE2-805B-4341-8FF7-2156BB124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9638" y="2028825"/>
              <a:ext cx="627062" cy="644525"/>
              <a:chOff x="313" y="1497"/>
              <a:chExt cx="1152" cy="1014"/>
            </a:xfrm>
          </p:grpSpPr>
          <p:pic>
            <p:nvPicPr>
              <p:cNvPr id="141" name="Picture 354" descr="laptop_stylized_small">
                <a:extLst>
                  <a:ext uri="{FF2B5EF4-FFF2-40B4-BE49-F238E27FC236}">
                    <a16:creationId xmlns:a16="http://schemas.microsoft.com/office/drawing/2014/main" id="{293E3A24-0E7E-C64F-AE1D-F2A4EBBDD6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355" descr="antenna_stylized">
                <a:extLst>
                  <a:ext uri="{FF2B5EF4-FFF2-40B4-BE49-F238E27FC236}">
                    <a16:creationId xmlns:a16="http://schemas.microsoft.com/office/drawing/2014/main" id="{456A11D2-A09B-574E-BA78-CF1896EC17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43" name="Group 356">
            <a:extLst>
              <a:ext uri="{FF2B5EF4-FFF2-40B4-BE49-F238E27FC236}">
                <a16:creationId xmlns:a16="http://schemas.microsoft.com/office/drawing/2014/main" id="{5473C3B0-61A5-E547-88B5-91B90BF959BC}"/>
              </a:ext>
            </a:extLst>
          </p:cNvPr>
          <p:cNvGrpSpPr>
            <a:grpSpLocks/>
          </p:cNvGrpSpPr>
          <p:nvPr/>
        </p:nvGrpSpPr>
        <p:grpSpPr bwMode="auto">
          <a:xfrm>
            <a:off x="9605963" y="1958975"/>
            <a:ext cx="627062" cy="642938"/>
            <a:chOff x="313" y="1497"/>
            <a:chExt cx="1152" cy="1014"/>
          </a:xfrm>
        </p:grpSpPr>
        <p:pic>
          <p:nvPicPr>
            <p:cNvPr id="144" name="Picture 354" descr="laptop_stylized_small">
              <a:extLst>
                <a:ext uri="{FF2B5EF4-FFF2-40B4-BE49-F238E27FC236}">
                  <a16:creationId xmlns:a16="http://schemas.microsoft.com/office/drawing/2014/main" id="{ACC81BEE-6A25-1047-B556-F5C39040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355" descr="antenna_stylized">
              <a:extLst>
                <a:ext uri="{FF2B5EF4-FFF2-40B4-BE49-F238E27FC236}">
                  <a16:creationId xmlns:a16="http://schemas.microsoft.com/office/drawing/2014/main" id="{13857146-FCD5-1B4A-A5AA-EB8B2F5A6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" name="Rectangle 70">
            <a:extLst>
              <a:ext uri="{FF2B5EF4-FFF2-40B4-BE49-F238E27FC236}">
                <a16:creationId xmlns:a16="http://schemas.microsoft.com/office/drawing/2014/main" id="{74CC21E7-8D8F-BE42-B6A9-4A812307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532" y="1346255"/>
            <a:ext cx="5591537" cy="509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cs typeface="+mn-cs"/>
              </a:rPr>
              <a:t>Attenuation</a:t>
            </a:r>
            <a:r>
              <a:rPr lang="en-US" sz="2400" dirty="0">
                <a:solidFill>
                  <a:srgbClr val="C00000"/>
                </a:solidFill>
                <a:cs typeface="+mn-cs"/>
              </a:rPr>
              <a:t> also causes “hidden terminals”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A, C can not hear each other interfering at B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0D8960B-043D-F875-3096-F0FE3079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hidden terminals</a:t>
            </a:r>
          </a:p>
        </p:txBody>
      </p:sp>
    </p:spTree>
    <p:extLst>
      <p:ext uri="{BB962C8B-B14F-4D97-AF65-F5344CB8AC3E}">
        <p14:creationId xmlns:p14="http://schemas.microsoft.com/office/powerpoint/2010/main" val="30142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CDMA: code division multiple access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Bluetooth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A7DF8-8BCB-2DFD-C001-1DD9D1E05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Code Division Multiple Access (CDMA)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" name="Rectangle 3">
                <a:extLst>
                  <a:ext uri="{FF2B5EF4-FFF2-40B4-BE49-F238E27FC236}">
                    <a16:creationId xmlns:a16="http://schemas.microsoft.com/office/drawing/2014/main" id="{953F996D-330A-8747-94AD-947138A1EE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289" y="1306801"/>
                <a:ext cx="10626148" cy="53152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293688">
                  <a:lnSpc>
                    <a:spcPct val="100000"/>
                  </a:lnSpc>
                  <a:defRPr/>
                </a:pPr>
                <a:r>
                  <a:rPr lang="en-US" sz="3200" dirty="0"/>
                  <a:t>unique </a:t>
                </a:r>
                <a:r>
                  <a:rPr lang="en-US" altLang="ja-JP" sz="3200" dirty="0"/>
                  <a:t>“</a:t>
                </a:r>
                <a:r>
                  <a:rPr lang="en-US" sz="3200" dirty="0"/>
                  <a:t>code</a:t>
                </a:r>
                <a:r>
                  <a:rPr lang="en-US" altLang="ja-JP" sz="3200" dirty="0"/>
                  <a:t>”</a:t>
                </a:r>
                <a:r>
                  <a:rPr lang="en-US" sz="3200" dirty="0"/>
                  <a:t> assigned to each user; i.e., code set partitioning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all users share same frequency, but each user has own chipping sequence (i.e., code) to encode data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allows multiple users to </a:t>
                </a:r>
                <a:r>
                  <a:rPr lang="en-US" altLang="ja-JP" sz="2800" dirty="0"/>
                  <a:t>“</a:t>
                </a:r>
                <a:r>
                  <a:rPr lang="en-US" sz="2800" dirty="0"/>
                  <a:t>coexist</a:t>
                </a:r>
                <a:r>
                  <a:rPr lang="en-US" altLang="ja-JP" sz="2800" dirty="0"/>
                  <a:t>”</a:t>
                </a:r>
                <a:r>
                  <a:rPr lang="en-US" sz="2800" dirty="0"/>
                  <a:t> and transmit simultaneously with minimal interference (if codes are “orthogonal”)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analogy: people speaking different languages in the same </a:t>
                </a:r>
                <a:r>
                  <a:rPr lang="en-US" sz="2800" dirty="0" err="1"/>
                  <a:t>roo</a:t>
                </a:r>
                <a:r>
                  <a:rPr lang="en-US" sz="2800" dirty="0"/>
                  <a:t> do not interfere with each other</a:t>
                </a:r>
              </a:p>
              <a:p>
                <a:pPr indent="-341313">
                  <a:lnSpc>
                    <a:spcPct val="100000"/>
                  </a:lnSpc>
                  <a:defRPr/>
                </a:pPr>
                <a:r>
                  <a:rPr lang="en-US" sz="3200" dirty="0">
                    <a:solidFill>
                      <a:srgbClr val="C00000"/>
                    </a:solidFill>
                  </a:rPr>
                  <a:t>encoding: </a:t>
                </a:r>
                <a:r>
                  <a:rPr lang="en-US" sz="3200" dirty="0"/>
                  <a:t>scalar-vector product: </a:t>
                </a:r>
                <a:r>
                  <a:rPr lang="en-US" dirty="0"/>
                  <a:t>(original data)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/>
                  <a:t>(chipping sequence)</a:t>
                </a:r>
              </a:p>
              <a:p>
                <a:pPr lvl="1" indent="-341313">
                  <a:lnSpc>
                    <a:spcPct val="100000"/>
                  </a:lnSpc>
                  <a:defRPr/>
                </a:pP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(d*x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d*x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…, d*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), where d = 1 or -1.</a:t>
                </a:r>
                <a:endParaRPr lang="en-US" sz="2800" dirty="0"/>
              </a:p>
              <a:p>
                <a:pPr marL="354013" indent="-354013">
                  <a:lnSpc>
                    <a:spcPct val="100000"/>
                  </a:lnSpc>
                  <a:defRPr/>
                </a:pPr>
                <a:r>
                  <a:rPr lang="en-US" sz="3200" dirty="0">
                    <a:solidFill>
                      <a:srgbClr val="C00000"/>
                    </a:solidFill>
                  </a:rPr>
                  <a:t>decoding: </a:t>
                </a:r>
                <a:r>
                  <a:rPr lang="en-US" sz="3200" dirty="0"/>
                  <a:t>vector-vector inner-product: </a:t>
                </a:r>
                <a:r>
                  <a:rPr lang="en-US" dirty="0"/>
                  <a:t>(encoded data)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/>
                  <a:t>(chipping sequence)</a:t>
                </a:r>
              </a:p>
              <a:p>
                <a:pPr lvl="1"/>
                <a:r>
                  <a:rPr lang="en-GB" sz="2800" dirty="0"/>
                  <a:t>Defined as sum of elementwise product:</a:t>
                </a:r>
              </a:p>
              <a:p>
                <a:pPr lvl="1"/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+…+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endParaRPr lang="en-US" sz="2800" dirty="0"/>
              </a:p>
              <a:p>
                <a:pPr>
                  <a:lnSpc>
                    <a:spcPct val="80000"/>
                  </a:lnSpc>
                  <a:defRPr/>
                </a:pPr>
                <a:endParaRPr lang="en-US" sz="3200" dirty="0">
                  <a:latin typeface="Gill Sans MT" charset="0"/>
                </a:endParaRPr>
              </a:p>
            </p:txBody>
          </p:sp>
        </mc:Choice>
        <mc:Fallback xmlns="">
          <p:sp>
            <p:nvSpPr>
              <p:cNvPr id="718" name="Rectangle 3">
                <a:extLst>
                  <a:ext uri="{FF2B5EF4-FFF2-40B4-BE49-F238E27FC236}">
                    <a16:creationId xmlns:a16="http://schemas.microsoft.com/office/drawing/2014/main" id="{953F996D-330A-8747-94AD-947138A1E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9" y="1306801"/>
                <a:ext cx="10626148" cy="5315278"/>
              </a:xfrm>
              <a:prstGeom prst="rect">
                <a:avLst/>
              </a:prstGeom>
              <a:blipFill>
                <a:blip r:embed="rId3"/>
                <a:stretch>
                  <a:fillRect l="-1147" t="-29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2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483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Wireless and Mobile Networks: context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01662C-0D2B-C547-B59B-BA568A5A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92D269B-6551-E844-AC6B-E29655639EE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0"/>
            <a:ext cx="11201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276225">
              <a:defRPr/>
            </a:pPr>
            <a:r>
              <a:rPr lang="en-US" dirty="0"/>
              <a:t>more wireless (mobile) phone subscribers than fixed (wired) phone subscribers </a:t>
            </a:r>
            <a:r>
              <a:rPr lang="en-US" sz="2400" dirty="0"/>
              <a:t>(10-to-1 in 2019)</a:t>
            </a:r>
            <a:r>
              <a:rPr lang="en-US" dirty="0"/>
              <a:t>!</a:t>
            </a:r>
          </a:p>
          <a:p>
            <a:pPr marL="406400" indent="-276225">
              <a:defRPr/>
            </a:pPr>
            <a:r>
              <a:rPr lang="en-US" dirty="0"/>
              <a:t>more mobile-broadband-connected devices than fixed-broadband-connected devices devices (</a:t>
            </a:r>
            <a:r>
              <a:rPr lang="en-US" sz="2400" dirty="0"/>
              <a:t>5-1 in 2019)</a:t>
            </a:r>
            <a:r>
              <a:rPr lang="en-US" dirty="0"/>
              <a:t>!</a:t>
            </a:r>
            <a:endParaRPr lang="en-US" sz="3200" dirty="0"/>
          </a:p>
          <a:p>
            <a:pPr lvl="1">
              <a:defRPr/>
            </a:pPr>
            <a:r>
              <a:rPr lang="en-US" sz="2800" dirty="0"/>
              <a:t>4G/5G cellular networks now embracing Internet protocol stack, including SDN</a:t>
            </a:r>
          </a:p>
          <a:p>
            <a:pPr marL="406400" indent="-276225">
              <a:defRPr/>
            </a:pPr>
            <a:r>
              <a:rPr lang="en-US" dirty="0"/>
              <a:t>two important (but different) challenges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wireless: </a:t>
            </a:r>
            <a:r>
              <a:rPr lang="en-US" sz="2800" dirty="0"/>
              <a:t>communication over wireless link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mobility: </a:t>
            </a:r>
            <a:r>
              <a:rPr lang="en-US" sz="2800" dirty="0"/>
              <a:t>handling the mobile user who changes point of attachment to network</a:t>
            </a:r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194E81-212F-63D9-991E-44EC8837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Direct-Sequence Spread Spectrum CDMA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80E6B-3A18-B1BA-FD90-EE349ECB9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0AF9D38B-5D89-3941-D753-6CFB7CD3278C}"/>
              </a:ext>
            </a:extLst>
          </p:cNvPr>
          <p:cNvSpPr txBox="1"/>
          <p:nvPr/>
        </p:nvSpPr>
        <p:spPr>
          <a:xfrm>
            <a:off x="838200" y="3770842"/>
            <a:ext cx="10811437" cy="2635337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US" sz="2400" dirty="0"/>
              <a:t>Chipping sequence (Code): </a:t>
            </a:r>
            <a:r>
              <a:rPr lang="en-GB" sz="2400" dirty="0">
                <a:latin typeface="Times New Roman"/>
                <a:cs typeface="Times New Roman"/>
              </a:rPr>
              <a:t>(1,1,1,-1,1,-1,-1,-1)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The 8-bit sequence 1*(1,1,1,-1,1,-1,-1,-1) encodes data bit 1  (corresponding to application bit 1).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The 8-bit sequence (-1)*(1,1,1,-1,1,-1,-1,-1) = (-1,-1,-1,1,-1,1,1,1) encodes data bit -1 (corresponding to application bit 0).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Spreading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length</a:t>
            </a:r>
            <a:r>
              <a:rPr sz="2400" dirty="0">
                <a:latin typeface="Times New Roman"/>
                <a:cs typeface="Times New Roman"/>
              </a:rPr>
              <a:t>/data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lang="en-GB" sz="2400" dirty="0">
                <a:latin typeface="Times New Roman"/>
                <a:cs typeface="Times New Roman"/>
              </a:rPr>
              <a:t> = 8</a:t>
            </a:r>
          </a:p>
          <a:p>
            <a:pPr marL="812800" marR="5080" lvl="1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10-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commercial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(Min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FCC),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10,000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military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71" name="Group 44">
            <a:extLst>
              <a:ext uri="{FF2B5EF4-FFF2-40B4-BE49-F238E27FC236}">
                <a16:creationId xmlns:a16="http://schemas.microsoft.com/office/drawing/2014/main" id="{1A17342D-9888-1FD4-9075-34EFDE43EA37}"/>
              </a:ext>
            </a:extLst>
          </p:cNvPr>
          <p:cNvGrpSpPr>
            <a:grpSpLocks/>
          </p:cNvGrpSpPr>
          <p:nvPr/>
        </p:nvGrpSpPr>
        <p:grpSpPr bwMode="auto">
          <a:xfrm>
            <a:off x="3628449" y="2059972"/>
            <a:ext cx="4841392" cy="1374184"/>
            <a:chOff x="1353" y="1536"/>
            <a:chExt cx="797" cy="294"/>
          </a:xfrm>
        </p:grpSpPr>
        <p:sp>
          <p:nvSpPr>
            <p:cNvPr id="72" name="Text Box 17">
              <a:extLst>
                <a:ext uri="{FF2B5EF4-FFF2-40B4-BE49-F238E27FC236}">
                  <a16:creationId xmlns:a16="http://schemas.microsoft.com/office/drawing/2014/main" id="{F76E3F11-AB1D-038B-14CD-D5E652BD0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73" name="Group 22">
              <a:extLst>
                <a:ext uri="{FF2B5EF4-FFF2-40B4-BE49-F238E27FC236}">
                  <a16:creationId xmlns:a16="http://schemas.microsoft.com/office/drawing/2014/main" id="{C2960209-0C63-0056-83F5-D1B2D70B1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95" name="Rectangle 18">
                <a:extLst>
                  <a:ext uri="{FF2B5EF4-FFF2-40B4-BE49-F238E27FC236}">
                    <a16:creationId xmlns:a16="http://schemas.microsoft.com/office/drawing/2014/main" id="{0D971DF9-F6F5-B297-546A-254251830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Line 20">
                <a:extLst>
                  <a:ext uri="{FF2B5EF4-FFF2-40B4-BE49-F238E27FC236}">
                    <a16:creationId xmlns:a16="http://schemas.microsoft.com/office/drawing/2014/main" id="{45FE6E61-0263-639F-E517-604A52DC7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" name="Line 21">
                <a:extLst>
                  <a:ext uri="{FF2B5EF4-FFF2-40B4-BE49-F238E27FC236}">
                    <a16:creationId xmlns:a16="http://schemas.microsoft.com/office/drawing/2014/main" id="{07C74889-3EB6-D17D-31BB-D5C12C79E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306232B6-90A0-A60A-F54A-19C43E7480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92" name="Rectangle 24">
                <a:extLst>
                  <a:ext uri="{FF2B5EF4-FFF2-40B4-BE49-F238E27FC236}">
                    <a16:creationId xmlns:a16="http://schemas.microsoft.com/office/drawing/2014/main" id="{3C651572-AB2D-D0C0-0733-680A72118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" name="Line 25">
                <a:extLst>
                  <a:ext uri="{FF2B5EF4-FFF2-40B4-BE49-F238E27FC236}">
                    <a16:creationId xmlns:a16="http://schemas.microsoft.com/office/drawing/2014/main" id="{20A491D5-3AFA-2DA5-67DB-7CE4033B4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Line 26">
                <a:extLst>
                  <a:ext uri="{FF2B5EF4-FFF2-40B4-BE49-F238E27FC236}">
                    <a16:creationId xmlns:a16="http://schemas.microsoft.com/office/drawing/2014/main" id="{CCA26312-A814-FB69-1D0D-FC9D02073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121EBBE8-40DF-1F2A-2ED0-132027C77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E1EBC96E-E0B1-8A2D-49AD-34C74E43A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" name="Text Box 29">
              <a:extLst>
                <a:ext uri="{FF2B5EF4-FFF2-40B4-BE49-F238E27FC236}">
                  <a16:creationId xmlns:a16="http://schemas.microsoft.com/office/drawing/2014/main" id="{4D0667AD-8CFE-18D0-AAFA-F3CEA58B2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78" name="Text Box 30">
              <a:extLst>
                <a:ext uri="{FF2B5EF4-FFF2-40B4-BE49-F238E27FC236}">
                  <a16:creationId xmlns:a16="http://schemas.microsoft.com/office/drawing/2014/main" id="{F1A8B266-18B0-FA47-FA02-9FCCC1445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79" name="Text Box 31">
              <a:extLst>
                <a:ext uri="{FF2B5EF4-FFF2-40B4-BE49-F238E27FC236}">
                  <a16:creationId xmlns:a16="http://schemas.microsoft.com/office/drawing/2014/main" id="{6DF5FE61-ECF1-B283-C03B-7FD1B8373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98" name="Text Box 17">
              <a:extLst>
                <a:ext uri="{FF2B5EF4-FFF2-40B4-BE49-F238E27FC236}">
                  <a16:creationId xmlns:a16="http://schemas.microsoft.com/office/drawing/2014/main" id="{83EB0E58-EA2A-3FAF-1686-AC41D4690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171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F33CA010-8045-E235-132B-1805333CB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2" y="171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  <p:sp>
          <p:nvSpPr>
            <p:cNvPr id="100" name="Text Box 31">
              <a:extLst>
                <a:ext uri="{FF2B5EF4-FFF2-40B4-BE49-F238E27FC236}">
                  <a16:creationId xmlns:a16="http://schemas.microsoft.com/office/drawing/2014/main" id="{C50005F9-77EA-82CB-5EE2-14EF0A8E8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0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9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CDMA encode/decode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33" name="Line 6">
            <a:extLst>
              <a:ext uri="{FF2B5EF4-FFF2-40B4-BE49-F238E27FC236}">
                <a16:creationId xmlns:a16="http://schemas.microsoft.com/office/drawing/2014/main" id="{7762FDF6-2446-3E43-8720-E7B7AA18D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0" y="14107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9">
            <a:extLst>
              <a:ext uri="{FF2B5EF4-FFF2-40B4-BE49-F238E27FC236}">
                <a16:creationId xmlns:a16="http://schemas.microsoft.com/office/drawing/2014/main" id="{7FF576EE-0D7F-AC4E-AD6B-1AACED803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1386983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Text Box 10">
            <a:extLst>
              <a:ext uri="{FF2B5EF4-FFF2-40B4-BE49-F238E27FC236}">
                <a16:creationId xmlns:a16="http://schemas.microsoft.com/office/drawing/2014/main" id="{F21423CE-6E23-864D-AE72-4B27CF51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281890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436" name="Text Box 11">
            <a:extLst>
              <a:ext uri="{FF2B5EF4-FFF2-40B4-BE49-F238E27FC236}">
                <a16:creationId xmlns:a16="http://schemas.microsoft.com/office/drawing/2014/main" id="{A41B6EA9-EE6C-C949-81EA-16B63EA5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282367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37" name="Group 150">
            <a:extLst>
              <a:ext uri="{FF2B5EF4-FFF2-40B4-BE49-F238E27FC236}">
                <a16:creationId xmlns:a16="http://schemas.microsoft.com/office/drawing/2014/main" id="{6846776D-29A4-C047-BD8B-B36F67C3A5FE}"/>
              </a:ext>
            </a:extLst>
          </p:cNvPr>
          <p:cNvGrpSpPr>
            <a:grpSpLocks/>
          </p:cNvGrpSpPr>
          <p:nvPr/>
        </p:nvGrpSpPr>
        <p:grpSpPr bwMode="auto">
          <a:xfrm>
            <a:off x="3316288" y="1320308"/>
            <a:ext cx="1254125" cy="1624012"/>
            <a:chOff x="1313" y="921"/>
            <a:chExt cx="790" cy="1023"/>
          </a:xfrm>
        </p:grpSpPr>
        <p:sp>
          <p:nvSpPr>
            <p:cNvPr id="438" name="Line 5">
              <a:extLst>
                <a:ext uri="{FF2B5EF4-FFF2-40B4-BE49-F238E27FC236}">
                  <a16:creationId xmlns:a16="http://schemas.microsoft.com/office/drawing/2014/main" id="{298CDB05-EA65-C643-BE8E-B0FC9ED10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12">
              <a:extLst>
                <a:ext uri="{FF2B5EF4-FFF2-40B4-BE49-F238E27FC236}">
                  <a16:creationId xmlns:a16="http://schemas.microsoft.com/office/drawing/2014/main" id="{73F94AD3-1AF6-7648-ACBC-E99C83041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Text Box 15">
              <a:extLst>
                <a:ext uri="{FF2B5EF4-FFF2-40B4-BE49-F238E27FC236}">
                  <a16:creationId xmlns:a16="http://schemas.microsoft.com/office/drawing/2014/main" id="{FDFC6C2A-B275-2E40-AB84-586BF299A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  <p:grpSp>
          <p:nvGrpSpPr>
            <p:cNvPr id="441" name="Group 44">
              <a:extLst>
                <a:ext uri="{FF2B5EF4-FFF2-40B4-BE49-F238E27FC236}">
                  <a16:creationId xmlns:a16="http://schemas.microsoft.com/office/drawing/2014/main" id="{620B35C5-24A4-114D-85B0-D738F3EFE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442" name="Text Box 17">
                <a:extLst>
                  <a:ext uri="{FF2B5EF4-FFF2-40B4-BE49-F238E27FC236}">
                    <a16:creationId xmlns:a16="http://schemas.microsoft.com/office/drawing/2014/main" id="{D9299C94-75F7-9140-809B-1C978D457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43" name="Group 22">
                <a:extLst>
                  <a:ext uri="{FF2B5EF4-FFF2-40B4-BE49-F238E27FC236}">
                    <a16:creationId xmlns:a16="http://schemas.microsoft.com/office/drawing/2014/main" id="{214F67F6-3FDE-8047-BC27-C89C3A746B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65" name="Rectangle 18">
                  <a:extLst>
                    <a:ext uri="{FF2B5EF4-FFF2-40B4-BE49-F238E27FC236}">
                      <a16:creationId xmlns:a16="http://schemas.microsoft.com/office/drawing/2014/main" id="{F33FF9ED-6258-7C4C-8407-7E5188843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6" name="Line 20">
                  <a:extLst>
                    <a:ext uri="{FF2B5EF4-FFF2-40B4-BE49-F238E27FC236}">
                      <a16:creationId xmlns:a16="http://schemas.microsoft.com/office/drawing/2014/main" id="{8DAF169B-00F5-C44B-BE4B-053B39BF6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7" name="Line 21">
                  <a:extLst>
                    <a:ext uri="{FF2B5EF4-FFF2-40B4-BE49-F238E27FC236}">
                      <a16:creationId xmlns:a16="http://schemas.microsoft.com/office/drawing/2014/main" id="{4E33F495-B46C-9241-A64D-B0EF942E3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44" name="Group 23">
                <a:extLst>
                  <a:ext uri="{FF2B5EF4-FFF2-40B4-BE49-F238E27FC236}">
                    <a16:creationId xmlns:a16="http://schemas.microsoft.com/office/drawing/2014/main" id="{FAA1AE6D-1DD4-9945-A0CB-C68D4A3488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62" name="Rectangle 24">
                  <a:extLst>
                    <a:ext uri="{FF2B5EF4-FFF2-40B4-BE49-F238E27FC236}">
                      <a16:creationId xmlns:a16="http://schemas.microsoft.com/office/drawing/2014/main" id="{1FCDE583-D600-254E-99DE-D2181719D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3" name="Line 25">
                  <a:extLst>
                    <a:ext uri="{FF2B5EF4-FFF2-40B4-BE49-F238E27FC236}">
                      <a16:creationId xmlns:a16="http://schemas.microsoft.com/office/drawing/2014/main" id="{C2051F1D-3C16-E547-A5D4-D8A4430C4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4" name="Line 26">
                  <a:extLst>
                    <a:ext uri="{FF2B5EF4-FFF2-40B4-BE49-F238E27FC236}">
                      <a16:creationId xmlns:a16="http://schemas.microsoft.com/office/drawing/2014/main" id="{17BF4814-60F3-AF49-9AB3-8BF777875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45" name="Rectangle 27">
                <a:extLst>
                  <a:ext uri="{FF2B5EF4-FFF2-40B4-BE49-F238E27FC236}">
                    <a16:creationId xmlns:a16="http://schemas.microsoft.com/office/drawing/2014/main" id="{2F9F07B4-F807-DC43-81F3-2B98B5DD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6" name="Rectangle 28">
                <a:extLst>
                  <a:ext uri="{FF2B5EF4-FFF2-40B4-BE49-F238E27FC236}">
                    <a16:creationId xmlns:a16="http://schemas.microsoft.com/office/drawing/2014/main" id="{5D5AE67B-DA7D-4148-A6F1-6F2DAC8E5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7" name="Text Box 29">
                <a:extLst>
                  <a:ext uri="{FF2B5EF4-FFF2-40B4-BE49-F238E27FC236}">
                    <a16:creationId xmlns:a16="http://schemas.microsoft.com/office/drawing/2014/main" id="{7D4ABC69-0943-C04C-8F80-0C2C27F97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8" name="Text Box 30">
                <a:extLst>
                  <a:ext uri="{FF2B5EF4-FFF2-40B4-BE49-F238E27FC236}">
                    <a16:creationId xmlns:a16="http://schemas.microsoft.com/office/drawing/2014/main" id="{FCAC0F1B-7D40-4D48-988E-62CA122B3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9" name="Text Box 31">
                <a:extLst>
                  <a:ext uri="{FF2B5EF4-FFF2-40B4-BE49-F238E27FC236}">
                    <a16:creationId xmlns:a16="http://schemas.microsoft.com/office/drawing/2014/main" id="{58D710FC-A6D0-DE48-8114-5D123595E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50" name="Group 34">
                <a:extLst>
                  <a:ext uri="{FF2B5EF4-FFF2-40B4-BE49-F238E27FC236}">
                    <a16:creationId xmlns:a16="http://schemas.microsoft.com/office/drawing/2014/main" id="{501B0E84-8694-EB45-A55B-2EC8DA94C2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60" name="Text Box 32">
                  <a:extLst>
                    <a:ext uri="{FF2B5EF4-FFF2-40B4-BE49-F238E27FC236}">
                      <a16:creationId xmlns:a16="http://schemas.microsoft.com/office/drawing/2014/main" id="{8089FA46-9789-8647-BC35-547EC42796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61" name="Text Box 33">
                  <a:extLst>
                    <a:ext uri="{FF2B5EF4-FFF2-40B4-BE49-F238E27FC236}">
                      <a16:creationId xmlns:a16="http://schemas.microsoft.com/office/drawing/2014/main" id="{D95592B2-E1FA-C74C-A9D9-834ECBACDA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1" name="Group 35">
                <a:extLst>
                  <a:ext uri="{FF2B5EF4-FFF2-40B4-BE49-F238E27FC236}">
                    <a16:creationId xmlns:a16="http://schemas.microsoft.com/office/drawing/2014/main" id="{63E295A7-CAC4-F042-A8A0-CCC2561BAD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58" name="Text Box 36">
                  <a:extLst>
                    <a:ext uri="{FF2B5EF4-FFF2-40B4-BE49-F238E27FC236}">
                      <a16:creationId xmlns:a16="http://schemas.microsoft.com/office/drawing/2014/main" id="{76BB4A8D-686F-7549-90E4-A7A4920687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9" name="Text Box 37">
                  <a:extLst>
                    <a:ext uri="{FF2B5EF4-FFF2-40B4-BE49-F238E27FC236}">
                      <a16:creationId xmlns:a16="http://schemas.microsoft.com/office/drawing/2014/main" id="{8B0DB3A2-A517-2745-8A5A-F945D68DA2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2" name="Group 38">
                <a:extLst>
                  <a:ext uri="{FF2B5EF4-FFF2-40B4-BE49-F238E27FC236}">
                    <a16:creationId xmlns:a16="http://schemas.microsoft.com/office/drawing/2014/main" id="{F32C298A-F2D4-554C-BB2B-99BB42898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56" name="Text Box 39">
                  <a:extLst>
                    <a:ext uri="{FF2B5EF4-FFF2-40B4-BE49-F238E27FC236}">
                      <a16:creationId xmlns:a16="http://schemas.microsoft.com/office/drawing/2014/main" id="{8FF829E5-BFCB-0044-9F06-4F7E546B13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7" name="Text Box 40">
                  <a:extLst>
                    <a:ext uri="{FF2B5EF4-FFF2-40B4-BE49-F238E27FC236}">
                      <a16:creationId xmlns:a16="http://schemas.microsoft.com/office/drawing/2014/main" id="{7C871CD8-B8EC-7543-B152-F90DC3DD4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3" name="Group 41">
                <a:extLst>
                  <a:ext uri="{FF2B5EF4-FFF2-40B4-BE49-F238E27FC236}">
                    <a16:creationId xmlns:a16="http://schemas.microsoft.com/office/drawing/2014/main" id="{F7ECB9A7-BD9E-5E4C-8270-1B0BCAEC87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54" name="Text Box 42">
                  <a:extLst>
                    <a:ext uri="{FF2B5EF4-FFF2-40B4-BE49-F238E27FC236}">
                      <a16:creationId xmlns:a16="http://schemas.microsoft.com/office/drawing/2014/main" id="{C7316287-4A39-D14E-8F12-0DA18DE154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5" name="Text Box 43">
                  <a:extLst>
                    <a:ext uri="{FF2B5EF4-FFF2-40B4-BE49-F238E27FC236}">
                      <a16:creationId xmlns:a16="http://schemas.microsoft.com/office/drawing/2014/main" id="{90338192-1AC0-F541-8076-9A2DA09835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468" name="Oval 74">
            <a:extLst>
              <a:ext uri="{FF2B5EF4-FFF2-40B4-BE49-F238E27FC236}">
                <a16:creationId xmlns:a16="http://schemas.microsoft.com/office/drawing/2014/main" id="{2E9A3032-BE8B-1C49-B0F1-EC8B694A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714008"/>
            <a:ext cx="419100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75">
            <a:extLst>
              <a:ext uri="{FF2B5EF4-FFF2-40B4-BE49-F238E27FC236}">
                <a16:creationId xmlns:a16="http://schemas.microsoft.com/office/drawing/2014/main" id="{0BB37E38-B9DF-9E49-B766-E2CC92FA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130284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4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470" name="Line 72">
            <a:extLst>
              <a:ext uri="{FF2B5EF4-FFF2-40B4-BE49-F238E27FC236}">
                <a16:creationId xmlns:a16="http://schemas.microsoft.com/office/drawing/2014/main" id="{BC43B2B9-12AD-EC46-820A-AFE3E55AC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488" y="1844183"/>
            <a:ext cx="319087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1" name="Line 73">
            <a:extLst>
              <a:ext uri="{FF2B5EF4-FFF2-40B4-BE49-F238E27FC236}">
                <a16:creationId xmlns:a16="http://schemas.microsoft.com/office/drawing/2014/main" id="{85727131-C2E9-C349-8881-7ABC635F15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5775" y="2109295"/>
            <a:ext cx="403225" cy="4302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2" name="Group 149">
            <a:extLst>
              <a:ext uri="{FF2B5EF4-FFF2-40B4-BE49-F238E27FC236}">
                <a16:creationId xmlns:a16="http://schemas.microsoft.com/office/drawing/2014/main" id="{C585C5CA-68B1-BB4E-9864-EB34280502EA}"/>
              </a:ext>
            </a:extLst>
          </p:cNvPr>
          <p:cNvGrpSpPr>
            <a:grpSpLocks/>
          </p:cNvGrpSpPr>
          <p:nvPr/>
        </p:nvGrpSpPr>
        <p:grpSpPr bwMode="auto">
          <a:xfrm>
            <a:off x="4373563" y="1553670"/>
            <a:ext cx="1254125" cy="1236663"/>
            <a:chOff x="1979" y="1068"/>
            <a:chExt cx="790" cy="779"/>
          </a:xfrm>
        </p:grpSpPr>
        <p:sp>
          <p:nvSpPr>
            <p:cNvPr id="473" name="Rectangle 13">
              <a:extLst>
                <a:ext uri="{FF2B5EF4-FFF2-40B4-BE49-F238E27FC236}">
                  <a16:creationId xmlns:a16="http://schemas.microsoft.com/office/drawing/2014/main" id="{02E9E941-0BA7-764F-8B43-DFBC642E1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4" name="Text Box 16">
              <a:extLst>
                <a:ext uri="{FF2B5EF4-FFF2-40B4-BE49-F238E27FC236}">
                  <a16:creationId xmlns:a16="http://schemas.microsoft.com/office/drawing/2014/main" id="{0EF61151-3B6A-CE47-8350-806B6069C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  <p:grpSp>
          <p:nvGrpSpPr>
            <p:cNvPr id="475" name="Group 45">
              <a:extLst>
                <a:ext uri="{FF2B5EF4-FFF2-40B4-BE49-F238E27FC236}">
                  <a16:creationId xmlns:a16="http://schemas.microsoft.com/office/drawing/2014/main" id="{79869314-64B7-E34C-A1B8-757A5CF98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476" name="Text Box 46">
                <a:extLst>
                  <a:ext uri="{FF2B5EF4-FFF2-40B4-BE49-F238E27FC236}">
                    <a16:creationId xmlns:a16="http://schemas.microsoft.com/office/drawing/2014/main" id="{03961088-2A11-7F4E-8842-C9CA2AD64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77" name="Group 47">
                <a:extLst>
                  <a:ext uri="{FF2B5EF4-FFF2-40B4-BE49-F238E27FC236}">
                    <a16:creationId xmlns:a16="http://schemas.microsoft.com/office/drawing/2014/main" id="{397276D5-DAB7-034A-A41F-22ED1B48A1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99" name="Rectangle 48">
                  <a:extLst>
                    <a:ext uri="{FF2B5EF4-FFF2-40B4-BE49-F238E27FC236}">
                      <a16:creationId xmlns:a16="http://schemas.microsoft.com/office/drawing/2014/main" id="{28221CCC-7B2A-F645-AA0B-F0AE733DA4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0" name="Line 49">
                  <a:extLst>
                    <a:ext uri="{FF2B5EF4-FFF2-40B4-BE49-F238E27FC236}">
                      <a16:creationId xmlns:a16="http://schemas.microsoft.com/office/drawing/2014/main" id="{26F151E4-8C8C-4744-965D-20575E1C4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1" name="Line 50">
                  <a:extLst>
                    <a:ext uri="{FF2B5EF4-FFF2-40B4-BE49-F238E27FC236}">
                      <a16:creationId xmlns:a16="http://schemas.microsoft.com/office/drawing/2014/main" id="{F25B3B25-4EDD-3145-8F9E-1EFDC0400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8" name="Group 51">
                <a:extLst>
                  <a:ext uri="{FF2B5EF4-FFF2-40B4-BE49-F238E27FC236}">
                    <a16:creationId xmlns:a16="http://schemas.microsoft.com/office/drawing/2014/main" id="{9036F2B7-EE94-474F-81F2-0DD9B42B08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96" name="Rectangle 52">
                  <a:extLst>
                    <a:ext uri="{FF2B5EF4-FFF2-40B4-BE49-F238E27FC236}">
                      <a16:creationId xmlns:a16="http://schemas.microsoft.com/office/drawing/2014/main" id="{A92E2B96-CF33-6641-9757-40AEB75C7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7" name="Line 53">
                  <a:extLst>
                    <a:ext uri="{FF2B5EF4-FFF2-40B4-BE49-F238E27FC236}">
                      <a16:creationId xmlns:a16="http://schemas.microsoft.com/office/drawing/2014/main" id="{EAA582F0-6D7C-6349-9FAE-A71623BFB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8" name="Line 54">
                  <a:extLst>
                    <a:ext uri="{FF2B5EF4-FFF2-40B4-BE49-F238E27FC236}">
                      <a16:creationId xmlns:a16="http://schemas.microsoft.com/office/drawing/2014/main" id="{01BE827C-6C93-254E-8F86-C7B1DBE92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79" name="Rectangle 55">
                <a:extLst>
                  <a:ext uri="{FF2B5EF4-FFF2-40B4-BE49-F238E27FC236}">
                    <a16:creationId xmlns:a16="http://schemas.microsoft.com/office/drawing/2014/main" id="{AF7AC18E-87F1-8240-A21F-130D275FA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0" name="Rectangle 56">
                <a:extLst>
                  <a:ext uri="{FF2B5EF4-FFF2-40B4-BE49-F238E27FC236}">
                    <a16:creationId xmlns:a16="http://schemas.microsoft.com/office/drawing/2014/main" id="{4E20B8E2-3A55-3C43-A84F-5CC765ABF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1" name="Text Box 57">
                <a:extLst>
                  <a:ext uri="{FF2B5EF4-FFF2-40B4-BE49-F238E27FC236}">
                    <a16:creationId xmlns:a16="http://schemas.microsoft.com/office/drawing/2014/main" id="{A550B1AC-6F61-F543-AE39-E99A37266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2" name="Text Box 58">
                <a:extLst>
                  <a:ext uri="{FF2B5EF4-FFF2-40B4-BE49-F238E27FC236}">
                    <a16:creationId xmlns:a16="http://schemas.microsoft.com/office/drawing/2014/main" id="{EB75473D-62D9-F443-9E7B-430EAEF0F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3" name="Text Box 59">
                <a:extLst>
                  <a:ext uri="{FF2B5EF4-FFF2-40B4-BE49-F238E27FC236}">
                    <a16:creationId xmlns:a16="http://schemas.microsoft.com/office/drawing/2014/main" id="{AB60BDE7-949C-D445-BB9D-E9BE2FCE1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" name="Group 60">
                <a:extLst>
                  <a:ext uri="{FF2B5EF4-FFF2-40B4-BE49-F238E27FC236}">
                    <a16:creationId xmlns:a16="http://schemas.microsoft.com/office/drawing/2014/main" id="{179F852E-E8A4-4641-9283-1EE99E62E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94" name="Text Box 61">
                  <a:extLst>
                    <a:ext uri="{FF2B5EF4-FFF2-40B4-BE49-F238E27FC236}">
                      <a16:creationId xmlns:a16="http://schemas.microsoft.com/office/drawing/2014/main" id="{54C4130B-3870-314F-BD3A-D753218D03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5" name="Text Box 62">
                  <a:extLst>
                    <a:ext uri="{FF2B5EF4-FFF2-40B4-BE49-F238E27FC236}">
                      <a16:creationId xmlns:a16="http://schemas.microsoft.com/office/drawing/2014/main" id="{D695BAC2-BA7C-5943-A91C-17B3199593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5" name="Group 63">
                <a:extLst>
                  <a:ext uri="{FF2B5EF4-FFF2-40B4-BE49-F238E27FC236}">
                    <a16:creationId xmlns:a16="http://schemas.microsoft.com/office/drawing/2014/main" id="{C23C5F09-57DF-9341-952D-6ECA49FEE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92" name="Text Box 64">
                  <a:extLst>
                    <a:ext uri="{FF2B5EF4-FFF2-40B4-BE49-F238E27FC236}">
                      <a16:creationId xmlns:a16="http://schemas.microsoft.com/office/drawing/2014/main" id="{7DC2EED0-74D1-DC40-B394-CBB37DA6C8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3" name="Text Box 65">
                  <a:extLst>
                    <a:ext uri="{FF2B5EF4-FFF2-40B4-BE49-F238E27FC236}">
                      <a16:creationId xmlns:a16="http://schemas.microsoft.com/office/drawing/2014/main" id="{292F6DEC-C557-9145-8A8A-19E2E9B275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6" name="Group 66">
                <a:extLst>
                  <a:ext uri="{FF2B5EF4-FFF2-40B4-BE49-F238E27FC236}">
                    <a16:creationId xmlns:a16="http://schemas.microsoft.com/office/drawing/2014/main" id="{8C21A7E2-D5AD-9F48-A061-6DB80E8504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90" name="Text Box 67">
                  <a:extLst>
                    <a:ext uri="{FF2B5EF4-FFF2-40B4-BE49-F238E27FC236}">
                      <a16:creationId xmlns:a16="http://schemas.microsoft.com/office/drawing/2014/main" id="{AAA02C61-C7E2-5342-B256-30B490BB7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1" name="Text Box 68">
                  <a:extLst>
                    <a:ext uri="{FF2B5EF4-FFF2-40B4-BE49-F238E27FC236}">
                      <a16:creationId xmlns:a16="http://schemas.microsoft.com/office/drawing/2014/main" id="{715A50D5-39D5-D64C-BF57-F3524495D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7" name="Group 69">
                <a:extLst>
                  <a:ext uri="{FF2B5EF4-FFF2-40B4-BE49-F238E27FC236}">
                    <a16:creationId xmlns:a16="http://schemas.microsoft.com/office/drawing/2014/main" id="{E7996A31-06BD-0449-9DF3-FB1EABAC1E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88" name="Text Box 70">
                  <a:extLst>
                    <a:ext uri="{FF2B5EF4-FFF2-40B4-BE49-F238E27FC236}">
                      <a16:creationId xmlns:a16="http://schemas.microsoft.com/office/drawing/2014/main" id="{7D8F55AA-BD89-4B4F-8657-D53FEE6835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89" name="Text Box 71">
                  <a:extLst>
                    <a:ext uri="{FF2B5EF4-FFF2-40B4-BE49-F238E27FC236}">
                      <a16:creationId xmlns:a16="http://schemas.microsoft.com/office/drawing/2014/main" id="{6164D5ED-940F-494E-B970-3FDD51FDC9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502" name="Group 76">
            <a:extLst>
              <a:ext uri="{FF2B5EF4-FFF2-40B4-BE49-F238E27FC236}">
                <a16:creationId xmlns:a16="http://schemas.microsoft.com/office/drawing/2014/main" id="{20334438-8464-EB47-86A8-A2BC8FF64C06}"/>
              </a:ext>
            </a:extLst>
          </p:cNvPr>
          <p:cNvGrpSpPr>
            <a:grpSpLocks/>
          </p:cNvGrpSpPr>
          <p:nvPr/>
        </p:nvGrpSpPr>
        <p:grpSpPr bwMode="auto">
          <a:xfrm>
            <a:off x="7693025" y="1688608"/>
            <a:ext cx="1254125" cy="487362"/>
            <a:chOff x="1313" y="1534"/>
            <a:chExt cx="790" cy="307"/>
          </a:xfrm>
        </p:grpSpPr>
        <p:sp>
          <p:nvSpPr>
            <p:cNvPr id="503" name="Text Box 77">
              <a:extLst>
                <a:ext uri="{FF2B5EF4-FFF2-40B4-BE49-F238E27FC236}">
                  <a16:creationId xmlns:a16="http://schemas.microsoft.com/office/drawing/2014/main" id="{81128549-1A49-FB42-A2FB-218DBDC0A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04" name="Group 78">
              <a:extLst>
                <a:ext uri="{FF2B5EF4-FFF2-40B4-BE49-F238E27FC236}">
                  <a16:creationId xmlns:a16="http://schemas.microsoft.com/office/drawing/2014/main" id="{2964FBCD-8FB9-E945-8C3B-8E6F872D1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526" name="Rectangle 79">
                <a:extLst>
                  <a:ext uri="{FF2B5EF4-FFF2-40B4-BE49-F238E27FC236}">
                    <a16:creationId xmlns:a16="http://schemas.microsoft.com/office/drawing/2014/main" id="{7462FA7C-D3CE-054D-A069-C279CDBA8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7" name="Line 80">
                <a:extLst>
                  <a:ext uri="{FF2B5EF4-FFF2-40B4-BE49-F238E27FC236}">
                    <a16:creationId xmlns:a16="http://schemas.microsoft.com/office/drawing/2014/main" id="{81522AC7-2848-4D4C-8E38-AEA52C27A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8" name="Line 81">
                <a:extLst>
                  <a:ext uri="{FF2B5EF4-FFF2-40B4-BE49-F238E27FC236}">
                    <a16:creationId xmlns:a16="http://schemas.microsoft.com/office/drawing/2014/main" id="{27ADB89D-E952-3A44-8E4A-9EC0AE0A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5" name="Group 82">
              <a:extLst>
                <a:ext uri="{FF2B5EF4-FFF2-40B4-BE49-F238E27FC236}">
                  <a16:creationId xmlns:a16="http://schemas.microsoft.com/office/drawing/2014/main" id="{BE7695F2-15F5-5C41-9BB6-23E6B6839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523" name="Rectangle 83">
                <a:extLst>
                  <a:ext uri="{FF2B5EF4-FFF2-40B4-BE49-F238E27FC236}">
                    <a16:creationId xmlns:a16="http://schemas.microsoft.com/office/drawing/2014/main" id="{95B7CA97-1A34-BF42-8D2E-A12DBFD0A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4" name="Line 84">
                <a:extLst>
                  <a:ext uri="{FF2B5EF4-FFF2-40B4-BE49-F238E27FC236}">
                    <a16:creationId xmlns:a16="http://schemas.microsoft.com/office/drawing/2014/main" id="{02868D5B-3B0F-2B4E-A4CA-E6D61E747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5" name="Line 85">
                <a:extLst>
                  <a:ext uri="{FF2B5EF4-FFF2-40B4-BE49-F238E27FC236}">
                    <a16:creationId xmlns:a16="http://schemas.microsoft.com/office/drawing/2014/main" id="{E9F7A247-BC82-CF4E-A9AE-71550C103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06" name="Rectangle 86">
              <a:extLst>
                <a:ext uri="{FF2B5EF4-FFF2-40B4-BE49-F238E27FC236}">
                  <a16:creationId xmlns:a16="http://schemas.microsoft.com/office/drawing/2014/main" id="{165BCFD4-54CD-9A4C-B35D-F307B944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Rectangle 87">
              <a:extLst>
                <a:ext uri="{FF2B5EF4-FFF2-40B4-BE49-F238E27FC236}">
                  <a16:creationId xmlns:a16="http://schemas.microsoft.com/office/drawing/2014/main" id="{103C25CA-8C85-EF45-9DE3-9AC9FAAB1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Text Box 88">
              <a:extLst>
                <a:ext uri="{FF2B5EF4-FFF2-40B4-BE49-F238E27FC236}">
                  <a16:creationId xmlns:a16="http://schemas.microsoft.com/office/drawing/2014/main" id="{CBC34993-830F-2342-A03E-C8D4DC40A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09" name="Text Box 89">
              <a:extLst>
                <a:ext uri="{FF2B5EF4-FFF2-40B4-BE49-F238E27FC236}">
                  <a16:creationId xmlns:a16="http://schemas.microsoft.com/office/drawing/2014/main" id="{580E6E69-B86A-E843-AAEB-15A177CA9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10" name="Text Box 90">
              <a:extLst>
                <a:ext uri="{FF2B5EF4-FFF2-40B4-BE49-F238E27FC236}">
                  <a16:creationId xmlns:a16="http://schemas.microsoft.com/office/drawing/2014/main" id="{646B9041-5953-8445-B1C1-10B646ECB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11" name="Group 91">
              <a:extLst>
                <a:ext uri="{FF2B5EF4-FFF2-40B4-BE49-F238E27FC236}">
                  <a16:creationId xmlns:a16="http://schemas.microsoft.com/office/drawing/2014/main" id="{DBD42B90-F279-4E42-A664-F0D2882FD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521" name="Text Box 92">
                <a:extLst>
                  <a:ext uri="{FF2B5EF4-FFF2-40B4-BE49-F238E27FC236}">
                    <a16:creationId xmlns:a16="http://schemas.microsoft.com/office/drawing/2014/main" id="{4873413D-A202-AD4D-AC40-069B24901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2" name="Text Box 93">
                <a:extLst>
                  <a:ext uri="{FF2B5EF4-FFF2-40B4-BE49-F238E27FC236}">
                    <a16:creationId xmlns:a16="http://schemas.microsoft.com/office/drawing/2014/main" id="{FF361EE3-8FAD-9741-818B-BB44D303E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2" name="Group 94">
              <a:extLst>
                <a:ext uri="{FF2B5EF4-FFF2-40B4-BE49-F238E27FC236}">
                  <a16:creationId xmlns:a16="http://schemas.microsoft.com/office/drawing/2014/main" id="{3988F06B-533E-C24B-ABD6-D3816676F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519" name="Text Box 95">
                <a:extLst>
                  <a:ext uri="{FF2B5EF4-FFF2-40B4-BE49-F238E27FC236}">
                    <a16:creationId xmlns:a16="http://schemas.microsoft.com/office/drawing/2014/main" id="{A9E9C5EE-DA49-0D4B-9C69-9BB0109B9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0" name="Text Box 96">
                <a:extLst>
                  <a:ext uri="{FF2B5EF4-FFF2-40B4-BE49-F238E27FC236}">
                    <a16:creationId xmlns:a16="http://schemas.microsoft.com/office/drawing/2014/main" id="{1AB2FC4D-C0AF-D145-9017-465A0E6BC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3" name="Group 97">
              <a:extLst>
                <a:ext uri="{FF2B5EF4-FFF2-40B4-BE49-F238E27FC236}">
                  <a16:creationId xmlns:a16="http://schemas.microsoft.com/office/drawing/2014/main" id="{857827E8-E8CA-7F44-9A6E-6FECEA9A4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517" name="Text Box 98">
                <a:extLst>
                  <a:ext uri="{FF2B5EF4-FFF2-40B4-BE49-F238E27FC236}">
                    <a16:creationId xmlns:a16="http://schemas.microsoft.com/office/drawing/2014/main" id="{E9AF4070-3C34-144F-9D97-14D02A9FB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8" name="Text Box 99">
                <a:extLst>
                  <a:ext uri="{FF2B5EF4-FFF2-40B4-BE49-F238E27FC236}">
                    <a16:creationId xmlns:a16="http://schemas.microsoft.com/office/drawing/2014/main" id="{B1F5DEFC-BF2D-FA47-B0D4-EFC262D99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4" name="Group 100">
              <a:extLst>
                <a:ext uri="{FF2B5EF4-FFF2-40B4-BE49-F238E27FC236}">
                  <a16:creationId xmlns:a16="http://schemas.microsoft.com/office/drawing/2014/main" id="{101C42A5-8BBE-0245-AFF1-1A49EA34E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515" name="Text Box 101">
                <a:extLst>
                  <a:ext uri="{FF2B5EF4-FFF2-40B4-BE49-F238E27FC236}">
                    <a16:creationId xmlns:a16="http://schemas.microsoft.com/office/drawing/2014/main" id="{43732278-0AA5-BC43-BEE0-855D65A24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6" name="Text Box 102">
                <a:extLst>
                  <a:ext uri="{FF2B5EF4-FFF2-40B4-BE49-F238E27FC236}">
                    <a16:creationId xmlns:a16="http://schemas.microsoft.com/office/drawing/2014/main" id="{2E2F7175-E8E8-1146-B7EC-BAFBB11FC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529" name="Group 136">
            <a:extLst>
              <a:ext uri="{FF2B5EF4-FFF2-40B4-BE49-F238E27FC236}">
                <a16:creationId xmlns:a16="http://schemas.microsoft.com/office/drawing/2014/main" id="{E786556A-EED0-5E48-B839-F5A27E677A23}"/>
              </a:ext>
            </a:extLst>
          </p:cNvPr>
          <p:cNvGrpSpPr>
            <a:grpSpLocks/>
          </p:cNvGrpSpPr>
          <p:nvPr/>
        </p:nvGrpSpPr>
        <p:grpSpPr bwMode="auto">
          <a:xfrm>
            <a:off x="6592888" y="1688608"/>
            <a:ext cx="1249362" cy="487362"/>
            <a:chOff x="4928" y="1534"/>
            <a:chExt cx="787" cy="307"/>
          </a:xfrm>
        </p:grpSpPr>
        <p:grpSp>
          <p:nvGrpSpPr>
            <p:cNvPr id="530" name="Group 134">
              <a:extLst>
                <a:ext uri="{FF2B5EF4-FFF2-40B4-BE49-F238E27FC236}">
                  <a16:creationId xmlns:a16="http://schemas.microsoft.com/office/drawing/2014/main" id="{FA82BDD8-A025-A84F-8E06-391A9412E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554" name="Text Box 104">
                <a:extLst>
                  <a:ext uri="{FF2B5EF4-FFF2-40B4-BE49-F238E27FC236}">
                    <a16:creationId xmlns:a16="http://schemas.microsoft.com/office/drawing/2014/main" id="{BBB2F421-CBF5-5D41-A3EF-DECCF5FE9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55" name="Group 105">
                <a:extLst>
                  <a:ext uri="{FF2B5EF4-FFF2-40B4-BE49-F238E27FC236}">
                    <a16:creationId xmlns:a16="http://schemas.microsoft.com/office/drawing/2014/main" id="{815F5BC5-BC28-FE47-818A-8500111A31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558" name="Rectangle 106">
                  <a:extLst>
                    <a:ext uri="{FF2B5EF4-FFF2-40B4-BE49-F238E27FC236}">
                      <a16:creationId xmlns:a16="http://schemas.microsoft.com/office/drawing/2014/main" id="{0EF76842-BB61-1042-83C7-A553FB517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9" name="Line 107">
                  <a:extLst>
                    <a:ext uri="{FF2B5EF4-FFF2-40B4-BE49-F238E27FC236}">
                      <a16:creationId xmlns:a16="http://schemas.microsoft.com/office/drawing/2014/main" id="{9DD04AD7-763B-5949-97D2-3A1EE5AF4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60" name="Line 108">
                  <a:extLst>
                    <a:ext uri="{FF2B5EF4-FFF2-40B4-BE49-F238E27FC236}">
                      <a16:creationId xmlns:a16="http://schemas.microsoft.com/office/drawing/2014/main" id="{533BA7DD-1709-AB4F-B454-CC797B8494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56" name="Text Box 115">
                <a:extLst>
                  <a:ext uri="{FF2B5EF4-FFF2-40B4-BE49-F238E27FC236}">
                    <a16:creationId xmlns:a16="http://schemas.microsoft.com/office/drawing/2014/main" id="{4B107C4F-F407-0340-AFB4-7931923DA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57" name="Text Box 116">
                <a:extLst>
                  <a:ext uri="{FF2B5EF4-FFF2-40B4-BE49-F238E27FC236}">
                    <a16:creationId xmlns:a16="http://schemas.microsoft.com/office/drawing/2014/main" id="{C85C4C92-3D0A-9947-8AB1-F1215B786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531" name="Group 135">
              <a:extLst>
                <a:ext uri="{FF2B5EF4-FFF2-40B4-BE49-F238E27FC236}">
                  <a16:creationId xmlns:a16="http://schemas.microsoft.com/office/drawing/2014/main" id="{4BA4797B-938A-7C4B-850B-191D7A39F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532" name="Group 133">
                <a:extLst>
                  <a:ext uri="{FF2B5EF4-FFF2-40B4-BE49-F238E27FC236}">
                    <a16:creationId xmlns:a16="http://schemas.microsoft.com/office/drawing/2014/main" id="{345CEB76-F75D-2142-8293-819C82E8D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552" name="Rectangle 114">
                  <a:extLst>
                    <a:ext uri="{FF2B5EF4-FFF2-40B4-BE49-F238E27FC236}">
                      <a16:creationId xmlns:a16="http://schemas.microsoft.com/office/drawing/2014/main" id="{2F941C58-3CB3-9047-A5F0-149962782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3" name="Text Box 117">
                  <a:extLst>
                    <a:ext uri="{FF2B5EF4-FFF2-40B4-BE49-F238E27FC236}">
                      <a16:creationId xmlns:a16="http://schemas.microsoft.com/office/drawing/2014/main" id="{860F801A-D77B-C14B-A39A-0736C1A883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533" name="Group 132">
                <a:extLst>
                  <a:ext uri="{FF2B5EF4-FFF2-40B4-BE49-F238E27FC236}">
                    <a16:creationId xmlns:a16="http://schemas.microsoft.com/office/drawing/2014/main" id="{27398D20-7D9A-3B42-8EC2-857F5AC89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548" name="Rectangle 113">
                  <a:extLst>
                    <a:ext uri="{FF2B5EF4-FFF2-40B4-BE49-F238E27FC236}">
                      <a16:creationId xmlns:a16="http://schemas.microsoft.com/office/drawing/2014/main" id="{59A6F49B-16F9-7643-9420-32D099D2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49" name="Group 118">
                  <a:extLst>
                    <a:ext uri="{FF2B5EF4-FFF2-40B4-BE49-F238E27FC236}">
                      <a16:creationId xmlns:a16="http://schemas.microsoft.com/office/drawing/2014/main" id="{0F9DF7FD-68BD-7C4F-9795-E77C083A7B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50" name="Text Box 119">
                    <a:extLst>
                      <a:ext uri="{FF2B5EF4-FFF2-40B4-BE49-F238E27FC236}">
                        <a16:creationId xmlns:a16="http://schemas.microsoft.com/office/drawing/2014/main" id="{0F798B47-0AAE-0A4A-B69C-2E1EFD2F0F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51" name="Text Box 120">
                    <a:extLst>
                      <a:ext uri="{FF2B5EF4-FFF2-40B4-BE49-F238E27FC236}">
                        <a16:creationId xmlns:a16="http://schemas.microsoft.com/office/drawing/2014/main" id="{04A6FD11-6247-9447-93C6-498F0987DA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534" name="Group 131">
                <a:extLst>
                  <a:ext uri="{FF2B5EF4-FFF2-40B4-BE49-F238E27FC236}">
                    <a16:creationId xmlns:a16="http://schemas.microsoft.com/office/drawing/2014/main" id="{F0E11C15-14BF-804E-B7A6-DD15A9082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535" name="Group 109">
                  <a:extLst>
                    <a:ext uri="{FF2B5EF4-FFF2-40B4-BE49-F238E27FC236}">
                      <a16:creationId xmlns:a16="http://schemas.microsoft.com/office/drawing/2014/main" id="{0596732D-3330-1F45-9C8F-11B96D28A2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545" name="Rectangle 110">
                    <a:extLst>
                      <a:ext uri="{FF2B5EF4-FFF2-40B4-BE49-F238E27FC236}">
                        <a16:creationId xmlns:a16="http://schemas.microsoft.com/office/drawing/2014/main" id="{2B890018-F3CD-ED43-85A9-CA03439C9D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6" name="Line 111">
                    <a:extLst>
                      <a:ext uri="{FF2B5EF4-FFF2-40B4-BE49-F238E27FC236}">
                        <a16:creationId xmlns:a16="http://schemas.microsoft.com/office/drawing/2014/main" id="{18B6F1CE-A78D-AC45-99C7-EA4C397F9C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7" name="Line 112">
                    <a:extLst>
                      <a:ext uri="{FF2B5EF4-FFF2-40B4-BE49-F238E27FC236}">
                        <a16:creationId xmlns:a16="http://schemas.microsoft.com/office/drawing/2014/main" id="{88ED4488-FFB5-7C44-A803-B17B5C5EFF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36" name="Group 121">
                  <a:extLst>
                    <a:ext uri="{FF2B5EF4-FFF2-40B4-BE49-F238E27FC236}">
                      <a16:creationId xmlns:a16="http://schemas.microsoft.com/office/drawing/2014/main" id="{80189D77-6A61-FB4B-8316-E594A637FA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3" name="Text Box 122">
                    <a:extLst>
                      <a:ext uri="{FF2B5EF4-FFF2-40B4-BE49-F238E27FC236}">
                        <a16:creationId xmlns:a16="http://schemas.microsoft.com/office/drawing/2014/main" id="{A10EFA21-0940-F74F-AB9D-BC9A454136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4" name="Text Box 123">
                    <a:extLst>
                      <a:ext uri="{FF2B5EF4-FFF2-40B4-BE49-F238E27FC236}">
                        <a16:creationId xmlns:a16="http://schemas.microsoft.com/office/drawing/2014/main" id="{3810D6A6-FD00-DA4A-9F6C-B46A221C7D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7" name="Group 124">
                  <a:extLst>
                    <a:ext uri="{FF2B5EF4-FFF2-40B4-BE49-F238E27FC236}">
                      <a16:creationId xmlns:a16="http://schemas.microsoft.com/office/drawing/2014/main" id="{2EF77EE7-7AC5-224F-B76E-0D98E4A3FF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1" name="Text Box 125">
                    <a:extLst>
                      <a:ext uri="{FF2B5EF4-FFF2-40B4-BE49-F238E27FC236}">
                        <a16:creationId xmlns:a16="http://schemas.microsoft.com/office/drawing/2014/main" id="{742CDD59-5C0D-424D-8FE6-E90550870F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2" name="Text Box 126">
                    <a:extLst>
                      <a:ext uri="{FF2B5EF4-FFF2-40B4-BE49-F238E27FC236}">
                        <a16:creationId xmlns:a16="http://schemas.microsoft.com/office/drawing/2014/main" id="{18E37091-21DF-6E4C-ACC9-8F1C096114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8" name="Group 127">
                  <a:extLst>
                    <a:ext uri="{FF2B5EF4-FFF2-40B4-BE49-F238E27FC236}">
                      <a16:creationId xmlns:a16="http://schemas.microsoft.com/office/drawing/2014/main" id="{CF2DA19C-B3A0-D54E-96F8-0FAB19FB5E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539" name="Text Box 128">
                    <a:extLst>
                      <a:ext uri="{FF2B5EF4-FFF2-40B4-BE49-F238E27FC236}">
                        <a16:creationId xmlns:a16="http://schemas.microsoft.com/office/drawing/2014/main" id="{38FE3530-87CE-0C44-B56F-D75D2F8AF0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0" name="Text Box 129">
                    <a:extLst>
                      <a:ext uri="{FF2B5EF4-FFF2-40B4-BE49-F238E27FC236}">
                        <a16:creationId xmlns:a16="http://schemas.microsoft.com/office/drawing/2014/main" id="{FA2B9EA9-2800-B644-A429-DCBE6FE4E6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561" name="Text Box 137">
            <a:extLst>
              <a:ext uri="{FF2B5EF4-FFF2-40B4-BE49-F238E27FC236}">
                <a16:creationId xmlns:a16="http://schemas.microsoft.com/office/drawing/2014/main" id="{061BFEB8-D5B0-1F4C-AADA-2F8D8761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216644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2" name="Text Box 138">
            <a:extLst>
              <a:ext uri="{FF2B5EF4-FFF2-40B4-BE49-F238E27FC236}">
                <a16:creationId xmlns:a16="http://schemas.microsoft.com/office/drawing/2014/main" id="{4D2BA57A-52EB-AF4B-AC46-680208A6B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218549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3" name="Line 139">
            <a:extLst>
              <a:ext uri="{FF2B5EF4-FFF2-40B4-BE49-F238E27FC236}">
                <a16:creationId xmlns:a16="http://schemas.microsoft.com/office/drawing/2014/main" id="{7BFE1317-2BD7-CB4D-A047-982A4F3E3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675" y="152509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4" name="Line 140">
            <a:extLst>
              <a:ext uri="{FF2B5EF4-FFF2-40B4-BE49-F238E27FC236}">
                <a16:creationId xmlns:a16="http://schemas.microsoft.com/office/drawing/2014/main" id="{4F6E32C6-C926-1945-A6DA-B99D5AAD3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2238" y="150604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5" name="Line 141">
            <a:extLst>
              <a:ext uri="{FF2B5EF4-FFF2-40B4-BE49-F238E27FC236}">
                <a16:creationId xmlns:a16="http://schemas.microsoft.com/office/drawing/2014/main" id="{D4F0AA53-7445-6C4A-9F6B-A20406468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6663" y="1515570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6" name="Text Box 142">
            <a:extLst>
              <a:ext uri="{FF2B5EF4-FFF2-40B4-BE49-F238E27FC236}">
                <a16:creationId xmlns:a16="http://schemas.microsoft.com/office/drawing/2014/main" id="{837276E5-054D-2C49-A826-A2CD5E11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104249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567" name="Text Box 143">
            <a:extLst>
              <a:ext uri="{FF2B5EF4-FFF2-40B4-BE49-F238E27FC236}">
                <a16:creationId xmlns:a16="http://schemas.microsoft.com/office/drawing/2014/main" id="{5A44EFEA-F719-324C-AE3F-692B599F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974358"/>
            <a:ext cx="1184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sender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568" name="Text Box 144">
            <a:extLst>
              <a:ext uri="{FF2B5EF4-FFF2-40B4-BE49-F238E27FC236}">
                <a16:creationId xmlns:a16="http://schemas.microsoft.com/office/drawing/2014/main" id="{13DFCCFC-1D9B-0A4A-8195-64465928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231249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569" name="Text Box 145">
            <a:extLst>
              <a:ext uri="{FF2B5EF4-FFF2-40B4-BE49-F238E27FC236}">
                <a16:creationId xmlns:a16="http://schemas.microsoft.com/office/drawing/2014/main" id="{F9FF9202-6DE1-964F-BE49-3037B0F38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153779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570" name="Line 146">
            <a:extLst>
              <a:ext uri="{FF2B5EF4-FFF2-40B4-BE49-F238E27FC236}">
                <a16:creationId xmlns:a16="http://schemas.microsoft.com/office/drawing/2014/main" id="{65975003-E9B6-2A46-945F-95C925EED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1912445"/>
            <a:ext cx="319087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1" name="Line 151">
            <a:extLst>
              <a:ext uri="{FF2B5EF4-FFF2-40B4-BE49-F238E27FC236}">
                <a16:creationId xmlns:a16="http://schemas.microsoft.com/office/drawing/2014/main" id="{687EB2E0-2878-A24E-B5B0-86765159D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5738" y="4025408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2" name="Line 152">
            <a:extLst>
              <a:ext uri="{FF2B5EF4-FFF2-40B4-BE49-F238E27FC236}">
                <a16:creationId xmlns:a16="http://schemas.microsoft.com/office/drawing/2014/main" id="{44F04041-41B0-9647-ABEA-B04273E4E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40015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3" name="Text Box 153">
            <a:extLst>
              <a:ext uri="{FF2B5EF4-FFF2-40B4-BE49-F238E27FC236}">
                <a16:creationId xmlns:a16="http://schemas.microsoft.com/office/drawing/2014/main" id="{D75AE5C7-832E-9043-BD35-9C3850168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543352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574" name="Text Box 154">
            <a:extLst>
              <a:ext uri="{FF2B5EF4-FFF2-40B4-BE49-F238E27FC236}">
                <a16:creationId xmlns:a16="http://schemas.microsoft.com/office/drawing/2014/main" id="{D101CD69-4F7D-6742-9A3D-D5CBA7A49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543828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575" name="Line 156">
            <a:extLst>
              <a:ext uri="{FF2B5EF4-FFF2-40B4-BE49-F238E27FC236}">
                <a16:creationId xmlns:a16="http://schemas.microsoft.com/office/drawing/2014/main" id="{860E044A-6790-6249-A416-96D891D32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40650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76" name="Group 298">
            <a:extLst>
              <a:ext uri="{FF2B5EF4-FFF2-40B4-BE49-F238E27FC236}">
                <a16:creationId xmlns:a16="http://schemas.microsoft.com/office/drawing/2014/main" id="{F1124BEE-BEF8-3443-910A-CCF6CFA87EA3}"/>
              </a:ext>
            </a:extLst>
          </p:cNvPr>
          <p:cNvGrpSpPr>
            <a:grpSpLocks/>
          </p:cNvGrpSpPr>
          <p:nvPr/>
        </p:nvGrpSpPr>
        <p:grpSpPr bwMode="auto">
          <a:xfrm>
            <a:off x="7521575" y="4496895"/>
            <a:ext cx="1076325" cy="274638"/>
            <a:chOff x="3962" y="2922"/>
            <a:chExt cx="678" cy="173"/>
          </a:xfrm>
        </p:grpSpPr>
        <p:sp>
          <p:nvSpPr>
            <p:cNvPr id="577" name="Rectangle 157">
              <a:extLst>
                <a:ext uri="{FF2B5EF4-FFF2-40B4-BE49-F238E27FC236}">
                  <a16:creationId xmlns:a16="http://schemas.microsoft.com/office/drawing/2014/main" id="{16F78BE2-C4BE-7340-BA32-B6A9B6CD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Text Box 158">
              <a:extLst>
                <a:ext uri="{FF2B5EF4-FFF2-40B4-BE49-F238E27FC236}">
                  <a16:creationId xmlns:a16="http://schemas.microsoft.com/office/drawing/2014/main" id="{B4871B2C-9B75-7441-AD74-FE96225BF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</p:grpSp>
      <p:sp>
        <p:nvSpPr>
          <p:cNvPr id="579" name="Oval 186">
            <a:extLst>
              <a:ext uri="{FF2B5EF4-FFF2-40B4-BE49-F238E27FC236}">
                <a16:creationId xmlns:a16="http://schemas.microsoft.com/office/drawing/2014/main" id="{1EF01FB0-9BDB-194E-B1AF-18DBF631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4328620"/>
            <a:ext cx="419100" cy="423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0" name="Line 188">
            <a:extLst>
              <a:ext uri="{FF2B5EF4-FFF2-40B4-BE49-F238E27FC236}">
                <a16:creationId xmlns:a16="http://schemas.microsoft.com/office/drawing/2014/main" id="{803358E4-2F31-8344-AE8E-60FD9B786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4458795"/>
            <a:ext cx="319088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1" name="Line 189">
            <a:extLst>
              <a:ext uri="{FF2B5EF4-FFF2-40B4-BE49-F238E27FC236}">
                <a16:creationId xmlns:a16="http://schemas.microsoft.com/office/drawing/2014/main" id="{752E133E-CDD7-6841-99EB-4FB0162E1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9213" y="4723908"/>
            <a:ext cx="403225" cy="4302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82" name="Group 296">
            <a:extLst>
              <a:ext uri="{FF2B5EF4-FFF2-40B4-BE49-F238E27FC236}">
                <a16:creationId xmlns:a16="http://schemas.microsoft.com/office/drawing/2014/main" id="{D5764CEA-4B45-654B-9F73-3689C10D2D7D}"/>
              </a:ext>
            </a:extLst>
          </p:cNvPr>
          <p:cNvGrpSpPr>
            <a:grpSpLocks/>
          </p:cNvGrpSpPr>
          <p:nvPr/>
        </p:nvGrpSpPr>
        <p:grpSpPr bwMode="auto">
          <a:xfrm>
            <a:off x="8597900" y="4296870"/>
            <a:ext cx="1062038" cy="274638"/>
            <a:chOff x="4640" y="2796"/>
            <a:chExt cx="669" cy="173"/>
          </a:xfrm>
        </p:grpSpPr>
        <p:sp>
          <p:nvSpPr>
            <p:cNvPr id="583" name="Rectangle 191">
              <a:extLst>
                <a:ext uri="{FF2B5EF4-FFF2-40B4-BE49-F238E27FC236}">
                  <a16:creationId xmlns:a16="http://schemas.microsoft.com/office/drawing/2014/main" id="{07FF64CB-B8E0-5943-B080-70CC695B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4" name="Text Box 192">
              <a:extLst>
                <a:ext uri="{FF2B5EF4-FFF2-40B4-BE49-F238E27FC236}">
                  <a16:creationId xmlns:a16="http://schemas.microsoft.com/office/drawing/2014/main" id="{D203F2F6-2B48-784A-97D8-4D8635AAD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585" name="Group 295">
            <a:extLst>
              <a:ext uri="{FF2B5EF4-FFF2-40B4-BE49-F238E27FC236}">
                <a16:creationId xmlns:a16="http://schemas.microsoft.com/office/drawing/2014/main" id="{96D0FB10-C5CF-4749-93DC-1D522CB7DFFD}"/>
              </a:ext>
            </a:extLst>
          </p:cNvPr>
          <p:cNvGrpSpPr>
            <a:grpSpLocks/>
          </p:cNvGrpSpPr>
          <p:nvPr/>
        </p:nvGrpSpPr>
        <p:grpSpPr bwMode="auto">
          <a:xfrm>
            <a:off x="5197475" y="4220670"/>
            <a:ext cx="1263650" cy="1184275"/>
            <a:chOff x="2498" y="2748"/>
            <a:chExt cx="796" cy="746"/>
          </a:xfrm>
        </p:grpSpPr>
        <p:grpSp>
          <p:nvGrpSpPr>
            <p:cNvPr id="586" name="Group 193">
              <a:extLst>
                <a:ext uri="{FF2B5EF4-FFF2-40B4-BE49-F238E27FC236}">
                  <a16:creationId xmlns:a16="http://schemas.microsoft.com/office/drawing/2014/main" id="{97D62F56-6D20-0F47-8EDF-DD272D179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614" name="Text Box 194">
                <a:extLst>
                  <a:ext uri="{FF2B5EF4-FFF2-40B4-BE49-F238E27FC236}">
                    <a16:creationId xmlns:a16="http://schemas.microsoft.com/office/drawing/2014/main" id="{7B04BAB2-D5CA-3C47-A23B-1681A4FB7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15" name="Group 195">
                <a:extLst>
                  <a:ext uri="{FF2B5EF4-FFF2-40B4-BE49-F238E27FC236}">
                    <a16:creationId xmlns:a16="http://schemas.microsoft.com/office/drawing/2014/main" id="{8ED7550A-0557-CF43-9C1C-7D3004A22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37" name="Rectangle 196">
                  <a:extLst>
                    <a:ext uri="{FF2B5EF4-FFF2-40B4-BE49-F238E27FC236}">
                      <a16:creationId xmlns:a16="http://schemas.microsoft.com/office/drawing/2014/main" id="{02C2AE0A-AE20-7642-AA73-E04CA5A75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8" name="Line 197">
                  <a:extLst>
                    <a:ext uri="{FF2B5EF4-FFF2-40B4-BE49-F238E27FC236}">
                      <a16:creationId xmlns:a16="http://schemas.microsoft.com/office/drawing/2014/main" id="{4F004783-A8C6-CC45-8B2B-0D951AB32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9" name="Line 198">
                  <a:extLst>
                    <a:ext uri="{FF2B5EF4-FFF2-40B4-BE49-F238E27FC236}">
                      <a16:creationId xmlns:a16="http://schemas.microsoft.com/office/drawing/2014/main" id="{20BA7722-B3E2-6B42-8DE6-D5DBC8D8A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16" name="Group 199">
                <a:extLst>
                  <a:ext uri="{FF2B5EF4-FFF2-40B4-BE49-F238E27FC236}">
                    <a16:creationId xmlns:a16="http://schemas.microsoft.com/office/drawing/2014/main" id="{C569B790-8EE2-4743-9C4E-AFC3A4517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34" name="Rectangle 200">
                  <a:extLst>
                    <a:ext uri="{FF2B5EF4-FFF2-40B4-BE49-F238E27FC236}">
                      <a16:creationId xmlns:a16="http://schemas.microsoft.com/office/drawing/2014/main" id="{C451C7E7-C9EE-A841-BA99-A6207ED30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5" name="Line 201">
                  <a:extLst>
                    <a:ext uri="{FF2B5EF4-FFF2-40B4-BE49-F238E27FC236}">
                      <a16:creationId xmlns:a16="http://schemas.microsoft.com/office/drawing/2014/main" id="{413C740C-F832-0843-AD6A-172F1B242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6" name="Line 202">
                  <a:extLst>
                    <a:ext uri="{FF2B5EF4-FFF2-40B4-BE49-F238E27FC236}">
                      <a16:creationId xmlns:a16="http://schemas.microsoft.com/office/drawing/2014/main" id="{BEB5B501-1C3E-D442-AA97-5DEFF6EEA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7" name="Rectangle 203">
                <a:extLst>
                  <a:ext uri="{FF2B5EF4-FFF2-40B4-BE49-F238E27FC236}">
                    <a16:creationId xmlns:a16="http://schemas.microsoft.com/office/drawing/2014/main" id="{C48382EF-522B-5B45-BC8D-3A8234172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8" name="Rectangle 204">
                <a:extLst>
                  <a:ext uri="{FF2B5EF4-FFF2-40B4-BE49-F238E27FC236}">
                    <a16:creationId xmlns:a16="http://schemas.microsoft.com/office/drawing/2014/main" id="{362C0A22-B587-2B4E-B070-3A316A955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Text Box 205">
                <a:extLst>
                  <a:ext uri="{FF2B5EF4-FFF2-40B4-BE49-F238E27FC236}">
                    <a16:creationId xmlns:a16="http://schemas.microsoft.com/office/drawing/2014/main" id="{B824BEFE-65AB-0144-A5F8-65972C2D8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0" name="Text Box 206">
                <a:extLst>
                  <a:ext uri="{FF2B5EF4-FFF2-40B4-BE49-F238E27FC236}">
                    <a16:creationId xmlns:a16="http://schemas.microsoft.com/office/drawing/2014/main" id="{3A8873CC-1701-7348-900A-41553E898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1" name="Text Box 207">
                <a:extLst>
                  <a:ext uri="{FF2B5EF4-FFF2-40B4-BE49-F238E27FC236}">
                    <a16:creationId xmlns:a16="http://schemas.microsoft.com/office/drawing/2014/main" id="{652F9E8B-7806-004B-A4C2-35DA996AEB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22" name="Group 208">
                <a:extLst>
                  <a:ext uri="{FF2B5EF4-FFF2-40B4-BE49-F238E27FC236}">
                    <a16:creationId xmlns:a16="http://schemas.microsoft.com/office/drawing/2014/main" id="{B9E723E2-808F-904C-AA22-8BC245F17D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32" name="Text Box 209">
                  <a:extLst>
                    <a:ext uri="{FF2B5EF4-FFF2-40B4-BE49-F238E27FC236}">
                      <a16:creationId xmlns:a16="http://schemas.microsoft.com/office/drawing/2014/main" id="{A4E63E50-D6D5-A544-AB9D-0D1BFD00FE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3" name="Text Box 210">
                  <a:extLst>
                    <a:ext uri="{FF2B5EF4-FFF2-40B4-BE49-F238E27FC236}">
                      <a16:creationId xmlns:a16="http://schemas.microsoft.com/office/drawing/2014/main" id="{542EF4AD-C6C3-9C4C-92FB-3D5D00CB79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3" name="Group 211">
                <a:extLst>
                  <a:ext uri="{FF2B5EF4-FFF2-40B4-BE49-F238E27FC236}">
                    <a16:creationId xmlns:a16="http://schemas.microsoft.com/office/drawing/2014/main" id="{11542ED5-26A6-8C49-B296-BD3AB1ED6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30" name="Text Box 212">
                  <a:extLst>
                    <a:ext uri="{FF2B5EF4-FFF2-40B4-BE49-F238E27FC236}">
                      <a16:creationId xmlns:a16="http://schemas.microsoft.com/office/drawing/2014/main" id="{E57DC8C6-3C72-CC44-A603-ECD9003496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1" name="Text Box 213">
                  <a:extLst>
                    <a:ext uri="{FF2B5EF4-FFF2-40B4-BE49-F238E27FC236}">
                      <a16:creationId xmlns:a16="http://schemas.microsoft.com/office/drawing/2014/main" id="{B3808FCF-A274-FE42-A498-DA95D7B44F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4" name="Group 214">
                <a:extLst>
                  <a:ext uri="{FF2B5EF4-FFF2-40B4-BE49-F238E27FC236}">
                    <a16:creationId xmlns:a16="http://schemas.microsoft.com/office/drawing/2014/main" id="{128465C0-E95E-A343-8DCF-2AC643340F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28" name="Text Box 215">
                  <a:extLst>
                    <a:ext uri="{FF2B5EF4-FFF2-40B4-BE49-F238E27FC236}">
                      <a16:creationId xmlns:a16="http://schemas.microsoft.com/office/drawing/2014/main" id="{75EA62B0-C320-B94D-B0FF-8D4FF2F0D5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9" name="Text Box 216">
                  <a:extLst>
                    <a:ext uri="{FF2B5EF4-FFF2-40B4-BE49-F238E27FC236}">
                      <a16:creationId xmlns:a16="http://schemas.microsoft.com/office/drawing/2014/main" id="{367AE304-4E74-034E-A58F-BD99CC97D7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5" name="Group 217">
                <a:extLst>
                  <a:ext uri="{FF2B5EF4-FFF2-40B4-BE49-F238E27FC236}">
                    <a16:creationId xmlns:a16="http://schemas.microsoft.com/office/drawing/2014/main" id="{E43C5D79-33F2-944F-A5A8-AEA20F377E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26" name="Text Box 218">
                  <a:extLst>
                    <a:ext uri="{FF2B5EF4-FFF2-40B4-BE49-F238E27FC236}">
                      <a16:creationId xmlns:a16="http://schemas.microsoft.com/office/drawing/2014/main" id="{14E538A8-CB0E-DA4F-B83F-1131EC9DE5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7" name="Text Box 219">
                  <a:extLst>
                    <a:ext uri="{FF2B5EF4-FFF2-40B4-BE49-F238E27FC236}">
                      <a16:creationId xmlns:a16="http://schemas.microsoft.com/office/drawing/2014/main" id="{DB235DBF-1502-9846-8971-5017A8AC10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587" name="Group 220">
              <a:extLst>
                <a:ext uri="{FF2B5EF4-FFF2-40B4-BE49-F238E27FC236}">
                  <a16:creationId xmlns:a16="http://schemas.microsoft.com/office/drawing/2014/main" id="{1D3EFF94-D1D7-DB4B-B1BA-54BDE4E51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588" name="Text Box 221">
                <a:extLst>
                  <a:ext uri="{FF2B5EF4-FFF2-40B4-BE49-F238E27FC236}">
                    <a16:creationId xmlns:a16="http://schemas.microsoft.com/office/drawing/2014/main" id="{418DA683-0DDF-0D40-9EC9-E34F3F02B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89" name="Group 222">
                <a:extLst>
                  <a:ext uri="{FF2B5EF4-FFF2-40B4-BE49-F238E27FC236}">
                    <a16:creationId xmlns:a16="http://schemas.microsoft.com/office/drawing/2014/main" id="{756C056E-2AB5-9A43-8637-821F75478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11" name="Rectangle 223">
                  <a:extLst>
                    <a:ext uri="{FF2B5EF4-FFF2-40B4-BE49-F238E27FC236}">
                      <a16:creationId xmlns:a16="http://schemas.microsoft.com/office/drawing/2014/main" id="{4239B053-7CD5-1A4D-9C88-8079446DF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2" name="Line 224">
                  <a:extLst>
                    <a:ext uri="{FF2B5EF4-FFF2-40B4-BE49-F238E27FC236}">
                      <a16:creationId xmlns:a16="http://schemas.microsoft.com/office/drawing/2014/main" id="{E600EE1E-0BD0-F549-9A91-145DC2EED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3" name="Line 225">
                  <a:extLst>
                    <a:ext uri="{FF2B5EF4-FFF2-40B4-BE49-F238E27FC236}">
                      <a16:creationId xmlns:a16="http://schemas.microsoft.com/office/drawing/2014/main" id="{767368C3-FAA7-E843-8DD6-A1140202E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90" name="Group 226">
                <a:extLst>
                  <a:ext uri="{FF2B5EF4-FFF2-40B4-BE49-F238E27FC236}">
                    <a16:creationId xmlns:a16="http://schemas.microsoft.com/office/drawing/2014/main" id="{ECC39DED-E285-E54E-BD2B-6E82ABEA3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08" name="Rectangle 227">
                  <a:extLst>
                    <a:ext uri="{FF2B5EF4-FFF2-40B4-BE49-F238E27FC236}">
                      <a16:creationId xmlns:a16="http://schemas.microsoft.com/office/drawing/2014/main" id="{F5146973-9FBA-7342-87D8-11522ACDC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09" name="Line 228">
                  <a:extLst>
                    <a:ext uri="{FF2B5EF4-FFF2-40B4-BE49-F238E27FC236}">
                      <a16:creationId xmlns:a16="http://schemas.microsoft.com/office/drawing/2014/main" id="{A9C0710A-E39A-8F45-A77E-CD458CF173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0" name="Line 229">
                  <a:extLst>
                    <a:ext uri="{FF2B5EF4-FFF2-40B4-BE49-F238E27FC236}">
                      <a16:creationId xmlns:a16="http://schemas.microsoft.com/office/drawing/2014/main" id="{05AB44F9-6DBC-F548-99E1-9F43C8F703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91" name="Rectangle 230">
                <a:extLst>
                  <a:ext uri="{FF2B5EF4-FFF2-40B4-BE49-F238E27FC236}">
                    <a16:creationId xmlns:a16="http://schemas.microsoft.com/office/drawing/2014/main" id="{DCDBD701-60FD-5647-9CAB-CA664E96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2" name="Rectangle 231">
                <a:extLst>
                  <a:ext uri="{FF2B5EF4-FFF2-40B4-BE49-F238E27FC236}">
                    <a16:creationId xmlns:a16="http://schemas.microsoft.com/office/drawing/2014/main" id="{6FBE7D8F-D770-CF42-8926-B3290EEDA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3" name="Text Box 232">
                <a:extLst>
                  <a:ext uri="{FF2B5EF4-FFF2-40B4-BE49-F238E27FC236}">
                    <a16:creationId xmlns:a16="http://schemas.microsoft.com/office/drawing/2014/main" id="{0BE4D880-E5FF-194F-96F6-31D8F0E85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4" name="Text Box 233">
                <a:extLst>
                  <a:ext uri="{FF2B5EF4-FFF2-40B4-BE49-F238E27FC236}">
                    <a16:creationId xmlns:a16="http://schemas.microsoft.com/office/drawing/2014/main" id="{E1249C8F-8FED-F24A-BC2E-9169132D6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5" name="Text Box 234">
                <a:extLst>
                  <a:ext uri="{FF2B5EF4-FFF2-40B4-BE49-F238E27FC236}">
                    <a16:creationId xmlns:a16="http://schemas.microsoft.com/office/drawing/2014/main" id="{E350C3A1-45EC-1A45-831A-8FDA6191A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96" name="Group 235">
                <a:extLst>
                  <a:ext uri="{FF2B5EF4-FFF2-40B4-BE49-F238E27FC236}">
                    <a16:creationId xmlns:a16="http://schemas.microsoft.com/office/drawing/2014/main" id="{166632CA-781C-464F-975C-887578DFE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06" name="Text Box 236">
                  <a:extLst>
                    <a:ext uri="{FF2B5EF4-FFF2-40B4-BE49-F238E27FC236}">
                      <a16:creationId xmlns:a16="http://schemas.microsoft.com/office/drawing/2014/main" id="{290DD47F-DE0B-4143-8642-8E484381B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7" name="Text Box 237">
                  <a:extLst>
                    <a:ext uri="{FF2B5EF4-FFF2-40B4-BE49-F238E27FC236}">
                      <a16:creationId xmlns:a16="http://schemas.microsoft.com/office/drawing/2014/main" id="{2C01662B-9FBB-A645-B9A7-4D936FF507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7" name="Group 238">
                <a:extLst>
                  <a:ext uri="{FF2B5EF4-FFF2-40B4-BE49-F238E27FC236}">
                    <a16:creationId xmlns:a16="http://schemas.microsoft.com/office/drawing/2014/main" id="{FB4DBB46-904E-2048-952E-05148A7CE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04" name="Text Box 239">
                  <a:extLst>
                    <a:ext uri="{FF2B5EF4-FFF2-40B4-BE49-F238E27FC236}">
                      <a16:creationId xmlns:a16="http://schemas.microsoft.com/office/drawing/2014/main" id="{73D40A2E-1395-6C48-A539-9B2FF25E0F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5" name="Text Box 240">
                  <a:extLst>
                    <a:ext uri="{FF2B5EF4-FFF2-40B4-BE49-F238E27FC236}">
                      <a16:creationId xmlns:a16="http://schemas.microsoft.com/office/drawing/2014/main" id="{89AA3C0B-2C37-1E47-ACD7-7D90CADECB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8" name="Group 241">
                <a:extLst>
                  <a:ext uri="{FF2B5EF4-FFF2-40B4-BE49-F238E27FC236}">
                    <a16:creationId xmlns:a16="http://schemas.microsoft.com/office/drawing/2014/main" id="{C0684616-543C-AF4D-8E90-A5245FCA3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02" name="Text Box 242">
                  <a:extLst>
                    <a:ext uri="{FF2B5EF4-FFF2-40B4-BE49-F238E27FC236}">
                      <a16:creationId xmlns:a16="http://schemas.microsoft.com/office/drawing/2014/main" id="{827BFF19-1594-2B40-BF8C-7ECD58E04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3" name="Text Box 243">
                  <a:extLst>
                    <a:ext uri="{FF2B5EF4-FFF2-40B4-BE49-F238E27FC236}">
                      <a16:creationId xmlns:a16="http://schemas.microsoft.com/office/drawing/2014/main" id="{A2499FEC-1527-C542-91E0-02A8B03B4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9" name="Group 244">
                <a:extLst>
                  <a:ext uri="{FF2B5EF4-FFF2-40B4-BE49-F238E27FC236}">
                    <a16:creationId xmlns:a16="http://schemas.microsoft.com/office/drawing/2014/main" id="{79B4FD38-A220-CF4B-B6B4-40FB1E45D9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00" name="Text Box 245">
                  <a:extLst>
                    <a:ext uri="{FF2B5EF4-FFF2-40B4-BE49-F238E27FC236}">
                      <a16:creationId xmlns:a16="http://schemas.microsoft.com/office/drawing/2014/main" id="{5F7BF1B8-B80A-4149-BC9C-9A4B7E515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1" name="Text Box 246">
                  <a:extLst>
                    <a:ext uri="{FF2B5EF4-FFF2-40B4-BE49-F238E27FC236}">
                      <a16:creationId xmlns:a16="http://schemas.microsoft.com/office/drawing/2014/main" id="{A49C4C92-65A5-4C48-9B08-0461762BA6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640" name="Group 297">
            <a:extLst>
              <a:ext uri="{FF2B5EF4-FFF2-40B4-BE49-F238E27FC236}">
                <a16:creationId xmlns:a16="http://schemas.microsoft.com/office/drawing/2014/main" id="{82CBAF59-3619-4841-A21A-B1F20F9713F3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4220670"/>
            <a:ext cx="1277937" cy="1174750"/>
            <a:chOff x="1811" y="2748"/>
            <a:chExt cx="805" cy="740"/>
          </a:xfrm>
        </p:grpSpPr>
        <p:grpSp>
          <p:nvGrpSpPr>
            <p:cNvPr id="641" name="Group 159">
              <a:extLst>
                <a:ext uri="{FF2B5EF4-FFF2-40B4-BE49-F238E27FC236}">
                  <a16:creationId xmlns:a16="http://schemas.microsoft.com/office/drawing/2014/main" id="{8EF57733-5543-4E4B-8D62-E949AD5AA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674" name="Text Box 160">
                <a:extLst>
                  <a:ext uri="{FF2B5EF4-FFF2-40B4-BE49-F238E27FC236}">
                    <a16:creationId xmlns:a16="http://schemas.microsoft.com/office/drawing/2014/main" id="{320DF8EC-2C1D-1447-8093-705AA7757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75" name="Group 161">
                <a:extLst>
                  <a:ext uri="{FF2B5EF4-FFF2-40B4-BE49-F238E27FC236}">
                    <a16:creationId xmlns:a16="http://schemas.microsoft.com/office/drawing/2014/main" id="{88562839-6C05-0344-A288-7F9A715E1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97" name="Rectangle 162">
                  <a:extLst>
                    <a:ext uri="{FF2B5EF4-FFF2-40B4-BE49-F238E27FC236}">
                      <a16:creationId xmlns:a16="http://schemas.microsoft.com/office/drawing/2014/main" id="{9F5F7DD1-4A84-CF45-9C2A-53D9BF342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8" name="Line 163">
                  <a:extLst>
                    <a:ext uri="{FF2B5EF4-FFF2-40B4-BE49-F238E27FC236}">
                      <a16:creationId xmlns:a16="http://schemas.microsoft.com/office/drawing/2014/main" id="{17A98152-A6A3-474D-AB48-44B96AC71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9" name="Line 164">
                  <a:extLst>
                    <a:ext uri="{FF2B5EF4-FFF2-40B4-BE49-F238E27FC236}">
                      <a16:creationId xmlns:a16="http://schemas.microsoft.com/office/drawing/2014/main" id="{244D72D8-03A9-4B4E-8E85-71AAEC03E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76" name="Group 165">
                <a:extLst>
                  <a:ext uri="{FF2B5EF4-FFF2-40B4-BE49-F238E27FC236}">
                    <a16:creationId xmlns:a16="http://schemas.microsoft.com/office/drawing/2014/main" id="{DF6E29B7-CE53-1948-9208-5B3F88E716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94" name="Rectangle 166">
                  <a:extLst>
                    <a:ext uri="{FF2B5EF4-FFF2-40B4-BE49-F238E27FC236}">
                      <a16:creationId xmlns:a16="http://schemas.microsoft.com/office/drawing/2014/main" id="{8A7849D1-C351-FD40-98B3-BD87B1740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Line 167">
                  <a:extLst>
                    <a:ext uri="{FF2B5EF4-FFF2-40B4-BE49-F238E27FC236}">
                      <a16:creationId xmlns:a16="http://schemas.microsoft.com/office/drawing/2014/main" id="{2285CD7F-F48B-B74A-8966-EF3AF6087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Line 168">
                  <a:extLst>
                    <a:ext uri="{FF2B5EF4-FFF2-40B4-BE49-F238E27FC236}">
                      <a16:creationId xmlns:a16="http://schemas.microsoft.com/office/drawing/2014/main" id="{36D187F7-01BC-EE4B-831D-E4FF789433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77" name="Rectangle 169">
                <a:extLst>
                  <a:ext uri="{FF2B5EF4-FFF2-40B4-BE49-F238E27FC236}">
                    <a16:creationId xmlns:a16="http://schemas.microsoft.com/office/drawing/2014/main" id="{0A53DD91-B0D1-344A-B372-B0C0B50C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Rectangle 170">
                <a:extLst>
                  <a:ext uri="{FF2B5EF4-FFF2-40B4-BE49-F238E27FC236}">
                    <a16:creationId xmlns:a16="http://schemas.microsoft.com/office/drawing/2014/main" id="{64AF0494-B917-5340-B8DB-2EB7B56F1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9" name="Text Box 171">
                <a:extLst>
                  <a:ext uri="{FF2B5EF4-FFF2-40B4-BE49-F238E27FC236}">
                    <a16:creationId xmlns:a16="http://schemas.microsoft.com/office/drawing/2014/main" id="{F06B3BFB-C0EC-064D-93C6-CEAED040F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0" name="Text Box 172">
                <a:extLst>
                  <a:ext uri="{FF2B5EF4-FFF2-40B4-BE49-F238E27FC236}">
                    <a16:creationId xmlns:a16="http://schemas.microsoft.com/office/drawing/2014/main" id="{D3600095-733C-B044-AADC-832710831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1" name="Text Box 173">
                <a:extLst>
                  <a:ext uri="{FF2B5EF4-FFF2-40B4-BE49-F238E27FC236}">
                    <a16:creationId xmlns:a16="http://schemas.microsoft.com/office/drawing/2014/main" id="{F4D3DA9E-B028-DF43-B15F-EBC718654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82" name="Group 174">
                <a:extLst>
                  <a:ext uri="{FF2B5EF4-FFF2-40B4-BE49-F238E27FC236}">
                    <a16:creationId xmlns:a16="http://schemas.microsoft.com/office/drawing/2014/main" id="{3BA6346A-C37A-1145-93C1-459F9F5B03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92" name="Text Box 175">
                  <a:extLst>
                    <a:ext uri="{FF2B5EF4-FFF2-40B4-BE49-F238E27FC236}">
                      <a16:creationId xmlns:a16="http://schemas.microsoft.com/office/drawing/2014/main" id="{842D5DED-2CC1-4A4E-A49E-22200EF81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3" name="Text Box 176">
                  <a:extLst>
                    <a:ext uri="{FF2B5EF4-FFF2-40B4-BE49-F238E27FC236}">
                      <a16:creationId xmlns:a16="http://schemas.microsoft.com/office/drawing/2014/main" id="{AD8159EE-6AED-B145-9555-43984B0B32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3" name="Group 177">
                <a:extLst>
                  <a:ext uri="{FF2B5EF4-FFF2-40B4-BE49-F238E27FC236}">
                    <a16:creationId xmlns:a16="http://schemas.microsoft.com/office/drawing/2014/main" id="{97FF6188-4890-0C49-8BD8-4AD0896FEB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90" name="Text Box 178">
                  <a:extLst>
                    <a:ext uri="{FF2B5EF4-FFF2-40B4-BE49-F238E27FC236}">
                      <a16:creationId xmlns:a16="http://schemas.microsoft.com/office/drawing/2014/main" id="{27BEBFD9-031E-9841-B5F7-7D386A4A63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1" name="Text Box 179">
                  <a:extLst>
                    <a:ext uri="{FF2B5EF4-FFF2-40B4-BE49-F238E27FC236}">
                      <a16:creationId xmlns:a16="http://schemas.microsoft.com/office/drawing/2014/main" id="{E2807452-4E45-A343-A9DB-BCE3AD6EFC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4" name="Group 180">
                <a:extLst>
                  <a:ext uri="{FF2B5EF4-FFF2-40B4-BE49-F238E27FC236}">
                    <a16:creationId xmlns:a16="http://schemas.microsoft.com/office/drawing/2014/main" id="{E2862A55-1193-6B42-A461-5A80B3181D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88" name="Text Box 181">
                  <a:extLst>
                    <a:ext uri="{FF2B5EF4-FFF2-40B4-BE49-F238E27FC236}">
                      <a16:creationId xmlns:a16="http://schemas.microsoft.com/office/drawing/2014/main" id="{01435FAB-F15B-0E45-861B-8EBA32BBBC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9" name="Text Box 182">
                  <a:extLst>
                    <a:ext uri="{FF2B5EF4-FFF2-40B4-BE49-F238E27FC236}">
                      <a16:creationId xmlns:a16="http://schemas.microsoft.com/office/drawing/2014/main" id="{2906B13A-27B9-0148-93DD-FE778E65A7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5" name="Group 183">
                <a:extLst>
                  <a:ext uri="{FF2B5EF4-FFF2-40B4-BE49-F238E27FC236}">
                    <a16:creationId xmlns:a16="http://schemas.microsoft.com/office/drawing/2014/main" id="{282D1DA6-C84E-1449-A073-296D39FDF4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86" name="Text Box 184">
                  <a:extLst>
                    <a:ext uri="{FF2B5EF4-FFF2-40B4-BE49-F238E27FC236}">
                      <a16:creationId xmlns:a16="http://schemas.microsoft.com/office/drawing/2014/main" id="{73D24F3E-547E-3C40-BF10-82D6BD1ACA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7" name="Text Box 185">
                  <a:extLst>
                    <a:ext uri="{FF2B5EF4-FFF2-40B4-BE49-F238E27FC236}">
                      <a16:creationId xmlns:a16="http://schemas.microsoft.com/office/drawing/2014/main" id="{F52A5A57-AC26-F149-A7A1-421A88E602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642" name="Group 247">
              <a:extLst>
                <a:ext uri="{FF2B5EF4-FFF2-40B4-BE49-F238E27FC236}">
                  <a16:creationId xmlns:a16="http://schemas.microsoft.com/office/drawing/2014/main" id="{35F0A701-410D-2F49-B340-79615F469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643" name="Group 248">
                <a:extLst>
                  <a:ext uri="{FF2B5EF4-FFF2-40B4-BE49-F238E27FC236}">
                    <a16:creationId xmlns:a16="http://schemas.microsoft.com/office/drawing/2014/main" id="{1DF40E68-42FF-A94A-9BAA-73BCDDCAE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667" name="Text Box 249">
                  <a:extLst>
                    <a:ext uri="{FF2B5EF4-FFF2-40B4-BE49-F238E27FC236}">
                      <a16:creationId xmlns:a16="http://schemas.microsoft.com/office/drawing/2014/main" id="{50315623-CCC4-D04E-94B4-E09CCFE65E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668" name="Group 250">
                  <a:extLst>
                    <a:ext uri="{FF2B5EF4-FFF2-40B4-BE49-F238E27FC236}">
                      <a16:creationId xmlns:a16="http://schemas.microsoft.com/office/drawing/2014/main" id="{0423722D-EED6-2C40-96CF-D2B161E50D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671" name="Rectangle 251">
                    <a:extLst>
                      <a:ext uri="{FF2B5EF4-FFF2-40B4-BE49-F238E27FC236}">
                        <a16:creationId xmlns:a16="http://schemas.microsoft.com/office/drawing/2014/main" id="{A86E3B01-C421-EE45-8D3F-1612B8DC39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2" name="Line 252">
                    <a:extLst>
                      <a:ext uri="{FF2B5EF4-FFF2-40B4-BE49-F238E27FC236}">
                        <a16:creationId xmlns:a16="http://schemas.microsoft.com/office/drawing/2014/main" id="{CEF79668-303A-2A42-A173-462E4CD7AE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3" name="Line 253">
                    <a:extLst>
                      <a:ext uri="{FF2B5EF4-FFF2-40B4-BE49-F238E27FC236}">
                        <a16:creationId xmlns:a16="http://schemas.microsoft.com/office/drawing/2014/main" id="{45F3942A-DF40-F34A-A548-41C0B8ED7B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69" name="Text Box 254">
                  <a:extLst>
                    <a:ext uri="{FF2B5EF4-FFF2-40B4-BE49-F238E27FC236}">
                      <a16:creationId xmlns:a16="http://schemas.microsoft.com/office/drawing/2014/main" id="{5325936F-8133-6E46-A67B-A6E04108BE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70" name="Text Box 255">
                  <a:extLst>
                    <a:ext uri="{FF2B5EF4-FFF2-40B4-BE49-F238E27FC236}">
                      <a16:creationId xmlns:a16="http://schemas.microsoft.com/office/drawing/2014/main" id="{1D11D61F-0F30-674D-AF2C-E9B484BE88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644" name="Group 256">
                <a:extLst>
                  <a:ext uri="{FF2B5EF4-FFF2-40B4-BE49-F238E27FC236}">
                    <a16:creationId xmlns:a16="http://schemas.microsoft.com/office/drawing/2014/main" id="{49255246-CFE1-694B-A5FE-6873DD8506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645" name="Group 257">
                  <a:extLst>
                    <a:ext uri="{FF2B5EF4-FFF2-40B4-BE49-F238E27FC236}">
                      <a16:creationId xmlns:a16="http://schemas.microsoft.com/office/drawing/2014/main" id="{725A4A1C-0CB7-FC49-85B4-2A8245B69D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665" name="Rectangle 258">
                    <a:extLst>
                      <a:ext uri="{FF2B5EF4-FFF2-40B4-BE49-F238E27FC236}">
                        <a16:creationId xmlns:a16="http://schemas.microsoft.com/office/drawing/2014/main" id="{33BF05F9-8282-9745-9268-4319E1CC13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66" name="Text Box 259">
                    <a:extLst>
                      <a:ext uri="{FF2B5EF4-FFF2-40B4-BE49-F238E27FC236}">
                        <a16:creationId xmlns:a16="http://schemas.microsoft.com/office/drawing/2014/main" id="{0152F4B7-7302-7241-9F71-09CCA2E7570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646" name="Group 260">
                  <a:extLst>
                    <a:ext uri="{FF2B5EF4-FFF2-40B4-BE49-F238E27FC236}">
                      <a16:creationId xmlns:a16="http://schemas.microsoft.com/office/drawing/2014/main" id="{3E16CEAF-B7C1-0344-A719-EBE25C77AD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661" name="Rectangle 261">
                    <a:extLst>
                      <a:ext uri="{FF2B5EF4-FFF2-40B4-BE49-F238E27FC236}">
                        <a16:creationId xmlns:a16="http://schemas.microsoft.com/office/drawing/2014/main" id="{347D633B-4770-0B48-91C3-3ED698A1D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662" name="Group 262">
                    <a:extLst>
                      <a:ext uri="{FF2B5EF4-FFF2-40B4-BE49-F238E27FC236}">
                        <a16:creationId xmlns:a16="http://schemas.microsoft.com/office/drawing/2014/main" id="{2679B830-A1BE-F34E-8C84-6BD6A5CE0A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63" name="Text Box 263">
                      <a:extLst>
                        <a:ext uri="{FF2B5EF4-FFF2-40B4-BE49-F238E27FC236}">
                          <a16:creationId xmlns:a16="http://schemas.microsoft.com/office/drawing/2014/main" id="{12D2E9D4-6DA4-1F40-8F99-834EF4E2719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64" name="Text Box 264">
                      <a:extLst>
                        <a:ext uri="{FF2B5EF4-FFF2-40B4-BE49-F238E27FC236}">
                          <a16:creationId xmlns:a16="http://schemas.microsoft.com/office/drawing/2014/main" id="{D2428074-93A6-7041-9E52-8F24F858003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647" name="Group 265">
                  <a:extLst>
                    <a:ext uri="{FF2B5EF4-FFF2-40B4-BE49-F238E27FC236}">
                      <a16:creationId xmlns:a16="http://schemas.microsoft.com/office/drawing/2014/main" id="{B2923C2C-B32D-B646-81F4-48743D59A8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648" name="Group 266">
                    <a:extLst>
                      <a:ext uri="{FF2B5EF4-FFF2-40B4-BE49-F238E27FC236}">
                        <a16:creationId xmlns:a16="http://schemas.microsoft.com/office/drawing/2014/main" id="{24B1581D-DCB1-DE40-B918-122F06DEBA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658" name="Rectangle 267">
                      <a:extLst>
                        <a:ext uri="{FF2B5EF4-FFF2-40B4-BE49-F238E27FC236}">
                          <a16:creationId xmlns:a16="http://schemas.microsoft.com/office/drawing/2014/main" id="{DE9B340E-B072-9C48-A98E-4AD255214E6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59" name="Line 268">
                      <a:extLst>
                        <a:ext uri="{FF2B5EF4-FFF2-40B4-BE49-F238E27FC236}">
                          <a16:creationId xmlns:a16="http://schemas.microsoft.com/office/drawing/2014/main" id="{E6391330-F505-0B46-BBBF-D0DA3DF6FE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60" name="Line 269">
                      <a:extLst>
                        <a:ext uri="{FF2B5EF4-FFF2-40B4-BE49-F238E27FC236}">
                          <a16:creationId xmlns:a16="http://schemas.microsoft.com/office/drawing/2014/main" id="{19776BDD-4693-7C41-A5E5-4DCC74C2771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  <p:grpSp>
                <p:nvGrpSpPr>
                  <p:cNvPr id="649" name="Group 270">
                    <a:extLst>
                      <a:ext uri="{FF2B5EF4-FFF2-40B4-BE49-F238E27FC236}">
                        <a16:creationId xmlns:a16="http://schemas.microsoft.com/office/drawing/2014/main" id="{28D03778-4B65-F44A-A385-77A9FBD674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6" name="Text Box 271">
                      <a:extLst>
                        <a:ext uri="{FF2B5EF4-FFF2-40B4-BE49-F238E27FC236}">
                          <a16:creationId xmlns:a16="http://schemas.microsoft.com/office/drawing/2014/main" id="{81D6076F-5BC3-A148-AB2C-C5D5C389F15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7" name="Text Box 272">
                      <a:extLst>
                        <a:ext uri="{FF2B5EF4-FFF2-40B4-BE49-F238E27FC236}">
                          <a16:creationId xmlns:a16="http://schemas.microsoft.com/office/drawing/2014/main" id="{6E686EE1-0336-C444-919F-155540BD222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0" name="Group 273">
                    <a:extLst>
                      <a:ext uri="{FF2B5EF4-FFF2-40B4-BE49-F238E27FC236}">
                        <a16:creationId xmlns:a16="http://schemas.microsoft.com/office/drawing/2014/main" id="{9AEE3B2A-A33A-FD48-AB98-1762623B3E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4" name="Text Box 274">
                      <a:extLst>
                        <a:ext uri="{FF2B5EF4-FFF2-40B4-BE49-F238E27FC236}">
                          <a16:creationId xmlns:a16="http://schemas.microsoft.com/office/drawing/2014/main" id="{FF78F8BB-1136-384B-87D0-0FABBA77608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5" name="Text Box 275">
                      <a:extLst>
                        <a:ext uri="{FF2B5EF4-FFF2-40B4-BE49-F238E27FC236}">
                          <a16:creationId xmlns:a16="http://schemas.microsoft.com/office/drawing/2014/main" id="{540F050E-7AB6-DE43-9FE2-A8CBB750DA2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1" name="Group 276">
                    <a:extLst>
                      <a:ext uri="{FF2B5EF4-FFF2-40B4-BE49-F238E27FC236}">
                        <a16:creationId xmlns:a16="http://schemas.microsoft.com/office/drawing/2014/main" id="{E953BF9D-1B49-F14E-8125-4E69DC22D4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2" name="Text Box 277">
                      <a:extLst>
                        <a:ext uri="{FF2B5EF4-FFF2-40B4-BE49-F238E27FC236}">
                          <a16:creationId xmlns:a16="http://schemas.microsoft.com/office/drawing/2014/main" id="{03AC9888-B6B3-2347-BFC8-24FE2B69140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3" name="Text Box 278">
                      <a:extLst>
                        <a:ext uri="{FF2B5EF4-FFF2-40B4-BE49-F238E27FC236}">
                          <a16:creationId xmlns:a16="http://schemas.microsoft.com/office/drawing/2014/main" id="{7B5941A7-A095-C24C-ACAB-2611A8386CC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700" name="Text Box 279">
            <a:extLst>
              <a:ext uri="{FF2B5EF4-FFF2-40B4-BE49-F238E27FC236}">
                <a16:creationId xmlns:a16="http://schemas.microsoft.com/office/drawing/2014/main" id="{C3ADE7CF-6B1B-3A40-9C93-682DC233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478105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1" name="Text Box 280">
            <a:extLst>
              <a:ext uri="{FF2B5EF4-FFF2-40B4-BE49-F238E27FC236}">
                <a16:creationId xmlns:a16="http://schemas.microsoft.com/office/drawing/2014/main" id="{2DB0E8B8-6D0F-1F45-B1C9-934903F4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480010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2" name="Line 281">
            <a:extLst>
              <a:ext uri="{FF2B5EF4-FFF2-40B4-BE49-F238E27FC236}">
                <a16:creationId xmlns:a16="http://schemas.microsoft.com/office/drawing/2014/main" id="{F43EEBF4-B5EC-504C-A57E-D613795D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4113" y="413970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3" name="Line 282">
            <a:extLst>
              <a:ext uri="{FF2B5EF4-FFF2-40B4-BE49-F238E27FC236}">
                <a16:creationId xmlns:a16="http://schemas.microsoft.com/office/drawing/2014/main" id="{FEAE5ECD-62F9-FA44-9B46-8A7D1041A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5675" y="412065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4" name="Line 283">
            <a:extLst>
              <a:ext uri="{FF2B5EF4-FFF2-40B4-BE49-F238E27FC236}">
                <a16:creationId xmlns:a16="http://schemas.microsoft.com/office/drawing/2014/main" id="{7B384DE4-6DB7-454D-B810-D17D965B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0100" y="4130183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5" name="Text Box 285">
            <a:extLst>
              <a:ext uri="{FF2B5EF4-FFF2-40B4-BE49-F238E27FC236}">
                <a16:creationId xmlns:a16="http://schemas.microsoft.com/office/drawing/2014/main" id="{766AAAA2-BFCF-D943-8E92-00703B536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130510"/>
            <a:ext cx="1356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receiver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706" name="Text Box 286">
            <a:extLst>
              <a:ext uri="{FF2B5EF4-FFF2-40B4-BE49-F238E27FC236}">
                <a16:creationId xmlns:a16="http://schemas.microsoft.com/office/drawing/2014/main" id="{4E201B4B-D1A3-B34B-853E-C805C3492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492710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707" name="Text Box 287">
            <a:extLst>
              <a:ext uri="{FF2B5EF4-FFF2-40B4-BE49-F238E27FC236}">
                <a16:creationId xmlns:a16="http://schemas.microsoft.com/office/drawing/2014/main" id="{5FF38D44-BF76-924E-BEA5-D88A3CF1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416193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708" name="Line 288">
            <a:extLst>
              <a:ext uri="{FF2B5EF4-FFF2-40B4-BE49-F238E27FC236}">
                <a16:creationId xmlns:a16="http://schemas.microsoft.com/office/drawing/2014/main" id="{C7275329-6E61-6E46-B56D-07D7F6CE1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725" y="4527058"/>
            <a:ext cx="319088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709" name="Group 294">
            <a:extLst>
              <a:ext uri="{FF2B5EF4-FFF2-40B4-BE49-F238E27FC236}">
                <a16:creationId xmlns:a16="http://schemas.microsoft.com/office/drawing/2014/main" id="{B1EAA023-990A-9240-9585-BB2098908379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3388820"/>
            <a:ext cx="1517650" cy="977900"/>
            <a:chOff x="4239" y="2007"/>
            <a:chExt cx="956" cy="616"/>
          </a:xfrm>
        </p:grpSpPr>
        <p:sp>
          <p:nvSpPr>
            <p:cNvPr id="710" name="Text Box 187">
              <a:extLst>
                <a:ext uri="{FF2B5EF4-FFF2-40B4-BE49-F238E27FC236}">
                  <a16:creationId xmlns:a16="http://schemas.microsoft.com/office/drawing/2014/main" id="{8AC104B8-3AFC-404A-8890-2A936D10C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=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Z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i,m</a:t>
              </a:r>
              <a:r>
                <a:rPr kumimoji="0" lang="en-US" sz="24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</a:t>
              </a:r>
            </a:p>
          </p:txBody>
        </p:sp>
        <p:sp>
          <p:nvSpPr>
            <p:cNvPr id="711" name="Text Box 289">
              <a:extLst>
                <a:ext uri="{FF2B5EF4-FFF2-40B4-BE49-F238E27FC236}">
                  <a16:creationId xmlns:a16="http://schemas.microsoft.com/office/drawing/2014/main" id="{FCB34A07-4861-174C-8358-8A395B515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m=1</a:t>
              </a:r>
            </a:p>
          </p:txBody>
        </p:sp>
        <p:sp>
          <p:nvSpPr>
            <p:cNvPr id="712" name="Text Box 290">
              <a:extLst>
                <a:ext uri="{FF2B5EF4-FFF2-40B4-BE49-F238E27FC236}">
                  <a16:creationId xmlns:a16="http://schemas.microsoft.com/office/drawing/2014/main" id="{BF575CBE-6E6F-6E48-BF85-CEA2918EC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3" name="Text Box 291">
              <a:extLst>
                <a:ext uri="{FF2B5EF4-FFF2-40B4-BE49-F238E27FC236}">
                  <a16:creationId xmlns:a16="http://schemas.microsoft.com/office/drawing/2014/main" id="{14D8E7C4-D8A4-D045-B820-AC56F1EA7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4" name="Line 293">
              <a:extLst>
                <a:ext uri="{FF2B5EF4-FFF2-40B4-BE49-F238E27FC236}">
                  <a16:creationId xmlns:a16="http://schemas.microsoft.com/office/drawing/2014/main" id="{566C617A-A3D7-A846-9070-9BD1F795D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15" name="Freeform 300">
            <a:extLst>
              <a:ext uri="{FF2B5EF4-FFF2-40B4-BE49-F238E27FC236}">
                <a16:creationId xmlns:a16="http://schemas.microsoft.com/office/drawing/2014/main" id="{58127CAF-8C3E-7847-BB19-ADED23DCC983}"/>
              </a:ext>
            </a:extLst>
          </p:cNvPr>
          <p:cNvSpPr>
            <a:spLocks/>
          </p:cNvSpPr>
          <p:nvPr/>
        </p:nvSpPr>
        <p:spPr bwMode="auto">
          <a:xfrm>
            <a:off x="8977313" y="191879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6" name="Line 302">
            <a:extLst>
              <a:ext uri="{FF2B5EF4-FFF2-40B4-BE49-F238E27FC236}">
                <a16:creationId xmlns:a16="http://schemas.microsoft.com/office/drawing/2014/main" id="{719F039E-D32E-3D4D-85DB-096D3DA089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4438" y="329515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" name="Freeform 303">
            <a:extLst>
              <a:ext uri="{FF2B5EF4-FFF2-40B4-BE49-F238E27FC236}">
                <a16:creationId xmlns:a16="http://schemas.microsoft.com/office/drawing/2014/main" id="{2BEFB13F-083C-094A-802D-56E8B9394E6D}"/>
              </a:ext>
            </a:extLst>
          </p:cNvPr>
          <p:cNvSpPr>
            <a:spLocks/>
          </p:cNvSpPr>
          <p:nvPr/>
        </p:nvSpPr>
        <p:spPr bwMode="auto">
          <a:xfrm>
            <a:off x="3754438" y="329515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0BA5B-2BF5-67F8-C309-495249F6C6F2}"/>
              </a:ext>
            </a:extLst>
          </p:cNvPr>
          <p:cNvSpPr txBox="1"/>
          <p:nvPr/>
        </p:nvSpPr>
        <p:spPr>
          <a:xfrm>
            <a:off x="9318625" y="1362318"/>
            <a:ext cx="2901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Encoded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-1*(1,1,1,-1,1,-1,-1,-1)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   (-1,-1,-1,1,-1,1,1,1)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CA284-2F29-74F7-0DC3-36A6AC253ADB}"/>
              </a:ext>
            </a:extLst>
          </p:cNvPr>
          <p:cNvSpPr txBox="1"/>
          <p:nvPr/>
        </p:nvSpPr>
        <p:spPr>
          <a:xfrm>
            <a:off x="327179" y="5647593"/>
            <a:ext cx="5532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Decoded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(1/8)*(-1,-1,-1,1,-1,1,1,1) ⋅ 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-1</a:t>
            </a:r>
          </a:p>
        </p:txBody>
      </p:sp>
    </p:spTree>
    <p:extLst>
      <p:ext uri="{BB962C8B-B14F-4D97-AF65-F5344CB8AC3E}">
        <p14:creationId xmlns:p14="http://schemas.microsoft.com/office/powerpoint/2010/main" val="27914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" grpId="0" animBg="1"/>
      <p:bldP spid="7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692CBB-47A8-04A2-0277-ACC15F5FC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(1,1,1,-1,1,-1,-1,-1)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Encoded data in slot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i="1" baseline="-250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   -1*(1,1,1,-1,1,-1,-1,-1)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     (-1,-1,-1,1,-1,1,1,1)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in slot 1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is normalized (divided by code length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inner product of the encoded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𝑖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with Sender 1 Code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sz="2800" b="0" i="1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(1/8)*(-1,-1,-1,1,-1,1,1,1)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(1/8)*((-1)*1+(-1)*1+(-1)*1+1*(-1) +(-1)*1+1*(-1)+1*(-1)+1*(-1))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(1/8)*(-8)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-1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692CBB-47A8-04A2-0277-ACC15F5FC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BBCBFF-FD88-FD53-E515-707B10AC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encode/decode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9F6F0-F0BE-6B4C-A3C0-B99A2C9B5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0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47452"/>
            <a:ext cx="10515600" cy="894622"/>
          </a:xfrm>
        </p:spPr>
        <p:txBody>
          <a:bodyPr/>
          <a:lstStyle/>
          <a:p>
            <a:r>
              <a:rPr lang="en-US" dirty="0"/>
              <a:t>CDMA: two-sender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95" name="Picture 3" descr="5">
            <a:extLst>
              <a:ext uri="{FF2B5EF4-FFF2-40B4-BE49-F238E27FC236}">
                <a16:creationId xmlns:a16="http://schemas.microsoft.com/office/drawing/2014/main" id="{36C38E2C-4E51-7349-B2FC-F7572D47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32" y="852426"/>
            <a:ext cx="5623628" cy="59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" name="TextBox 1">
            <a:extLst>
              <a:ext uri="{FF2B5EF4-FFF2-40B4-BE49-F238E27FC236}">
                <a16:creationId xmlns:a16="http://schemas.microsoft.com/office/drawing/2014/main" id="{F140E95D-3F84-634C-9A02-B246B2C3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2372" y="4172262"/>
            <a:ext cx="370998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297" name="TextBox 7">
            <a:extLst>
              <a:ext uri="{FF2B5EF4-FFF2-40B4-BE49-F238E27FC236}">
                <a16:creationId xmlns:a16="http://schemas.microsoft.com/office/drawing/2014/main" id="{09EF984F-02A4-AE44-AB15-EDCB93C8F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962" y="1798638"/>
            <a:ext cx="139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1</a:t>
            </a:r>
          </a:p>
        </p:txBody>
      </p:sp>
      <p:sp>
        <p:nvSpPr>
          <p:cNvPr id="298" name="TextBox 8">
            <a:extLst>
              <a:ext uri="{FF2B5EF4-FFF2-40B4-BE49-F238E27FC236}">
                <a16:creationId xmlns:a16="http://schemas.microsoft.com/office/drawing/2014/main" id="{5FF6A3D7-E543-604B-8421-97434E701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312" y="2865438"/>
            <a:ext cx="1311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2</a:t>
            </a:r>
          </a:p>
        </p:txBody>
      </p:sp>
      <p:sp>
        <p:nvSpPr>
          <p:cNvPr id="299" name="TextBox 9">
            <a:extLst>
              <a:ext uri="{FF2B5EF4-FFF2-40B4-BE49-F238E27FC236}">
                <a16:creationId xmlns:a16="http://schemas.microsoft.com/office/drawing/2014/main" id="{F8ED1740-EE66-7A44-B101-8A652D0E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081" y="894553"/>
            <a:ext cx="329088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300" name="Straight Connector 3">
            <a:extLst>
              <a:ext uri="{FF2B5EF4-FFF2-40B4-BE49-F238E27FC236}">
                <a16:creationId xmlns:a16="http://schemas.microsoft.com/office/drawing/2014/main" id="{23A37B6F-F66B-7B4B-8770-CCC19B92994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17106" y="1083466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8A350A-A5B1-5E40-B020-BBAE8B171445}"/>
              </a:ext>
            </a:extLst>
          </p:cNvPr>
          <p:cNvSpPr/>
          <p:nvPr/>
        </p:nvSpPr>
        <p:spPr>
          <a:xfrm>
            <a:off x="3200400" y="1168400"/>
            <a:ext cx="12065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B0485-674A-1545-B66D-393FD9C2F9B6}"/>
              </a:ext>
            </a:extLst>
          </p:cNvPr>
          <p:cNvSpPr txBox="1"/>
          <p:nvPr/>
        </p:nvSpPr>
        <p:spPr>
          <a:xfrm>
            <a:off x="8252372" y="5491731"/>
            <a:ext cx="4157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provided the codes for different</a:t>
            </a:r>
          </a:p>
          <a:p>
            <a:r>
              <a:rPr lang="en-US" sz="2400" dirty="0"/>
              <a:t>senders are orthogonal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3135-E897-2572-86D8-8AAF8124F11D}"/>
              </a:ext>
            </a:extLst>
          </p:cNvPr>
          <p:cNvSpPr txBox="1"/>
          <p:nvPr/>
        </p:nvSpPr>
        <p:spPr>
          <a:xfrm>
            <a:off x="6471138" y="443132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M=8 (# bits)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33848-42D4-F5DA-6DA8-1DA9CA555D45}"/>
              </a:ext>
            </a:extLst>
          </p:cNvPr>
          <p:cNvSpPr txBox="1"/>
          <p:nvPr/>
        </p:nvSpPr>
        <p:spPr>
          <a:xfrm>
            <a:off x="8612636" y="1984082"/>
            <a:ext cx="27975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Encoded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-1*(1,1,1,-1,1,-1,-1,-1)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+ 1*(1,-1,1,1,1,-1,1,1)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    (0,-2,0,2,0,0,2,2) </a:t>
            </a:r>
            <a:endParaRPr lang="en-US" sz="20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48527-0A42-E5C6-A6F6-196807673859}"/>
                  </a:ext>
                </a:extLst>
              </p:cNvPr>
              <p:cNvSpPr txBox="1"/>
              <p:nvPr/>
            </p:nvSpPr>
            <p:spPr>
              <a:xfrm>
                <a:off x="41492" y="5037928"/>
                <a:ext cx="3454400" cy="1479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in slot 1 for Sender 1: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=(1/8)*(0*1+(-2)*1+0*1+2*(-1)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+0*1+0*(-1)+2*(-1)+2*(-1))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=(1/8)*(-8)=-1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48527-0A42-E5C6-A6F6-196807673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2" y="5037928"/>
                <a:ext cx="3454400" cy="1479957"/>
              </a:xfrm>
              <a:prstGeom prst="rect">
                <a:avLst/>
              </a:prstGeom>
              <a:blipFill>
                <a:blip r:embed="rId4"/>
                <a:stretch>
                  <a:fillRect l="-1590" t="-2058" r="-1060" b="-5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3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2D94D7-984A-1CCB-85EF-A8F2A274D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139"/>
                <a:ext cx="10515600" cy="56050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Orthogonal codes: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=1…8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=1…8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Orthogonal since their inner product is 0: 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=1*1+1*(-1)+1*1+(-1)*1 +1*1+(-1)*(-1)+(-1)*1+(-1)*1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=0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Encoded data in slot 1 is sum of encoded -1 for Sender 1 and encoded 1 for Sender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-1*(1,1,1,-1,1,-1,-1,-1) + 1*(1,-1,1,1,1,-1,1,1)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(0,-2,0,2,0,0,2,2)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1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(1/8)*(0,-2,0,2,0,0,2,2)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(1,1,1,-1,1,-1,-1,-1)</a:t>
                </a:r>
                <a:r>
                  <a:rPr lang="en-GB" sz="20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=(1/8)*(0*1+(-2)*1+0*1+2*(-1) +0*1+0*(-1)+2*(-1)+2*(-1))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=(1/8)*(-8)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=-1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2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= (1/8)*(0,-2,0,2,0,0,2,2)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  <a:r>
                  <a:rPr lang="en-GB" sz="20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=(1/8)*(0*1+(-2)*(-1)+0*1+2*1+0*1+0*(-1)+2*1+2*1)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=(1/8)*8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</a:t>
                </a:r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2D94D7-984A-1CCB-85EF-A8F2A274D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139"/>
                <a:ext cx="10515600" cy="5605075"/>
              </a:xfrm>
              <a:blipFill>
                <a:blip r:embed="rId2"/>
                <a:stretch>
                  <a:fillRect t="-18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75E792C-88E7-48F0-8D3C-E013D3C9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CDMA: two-sender interference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0F84-7808-D8A3-F711-8B7A5616C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1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28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=(1/8)*((-1)*(1,1,1,-1,1,-1,-1,-1) + 1*(1,-1,1,1,1,-1,1,1))</a:t>
                </a:r>
                <a:r>
                  <a:rPr lang="en-GB" sz="28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(1,1,1,-1,1,-1,-1,-1)) </a:t>
                </a:r>
              </a:p>
              <a:p>
                <a:r>
                  <a:rPr lang="en-GB" dirty="0"/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(-1)*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800" b="0" dirty="0">
                    <a:solidFill>
                      <a:srgbClr val="FF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dirty="0">
                    <a:latin typeface="Arial" charset="0"/>
                    <a:cs typeface="Arial" charset="0"/>
                  </a:rPr>
                  <a:t>*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(1,-1,1,1,1,-1,1,1)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(1,1,1,-1,1,-1,-1,-1))</a:t>
                </a:r>
              </a:p>
              <a:p>
                <a:pPr marL="130175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GB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First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itself with itself is sum of M 1’s, M=8 is its dimension. 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Second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equals 0, since the codes for different senders are orthogonal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(1/8)*(-1*</a:t>
                </a: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(1+1+1+1+1+1+1+1)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1*(</a:t>
                </a:r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1*1+1*(-1)+1*1+(-1)*1 +1*1+(-1)*(-1)+(-1)*1+(-1)*1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-1*8 + 1*0)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-1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 r="-1159" b="-19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497560D-5726-82B1-B4CB-84FB0571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CDMA: two-sender interference: Explanations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FA93-76D3-ABFA-24D2-B75246604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B9773-F2B9-2CB3-3A6E-F850DF66F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Q1: Consider the codes for two senders: Sender 1 Code: (1,-1,-1,-1,1,-1,-1,-1), Sender 2 Code: (1,-1,1,-1,1,-1,1,-1). Are they orthogonal?</a:t>
            </a:r>
          </a:p>
          <a:p>
            <a:r>
              <a:rPr lang="de-DE" dirty="0"/>
              <a:t>Q2: Consider the codes for two senders: </a:t>
            </a:r>
            <a:r>
              <a:rPr lang="en-US" dirty="0"/>
              <a:t>Sender 1 Code: (1,-1,1,-1,1,-1,-1,-1), Sender 2 Code: (1,1,1,1,1,-1,1,-1). Are they orthogonal?</a:t>
            </a:r>
          </a:p>
          <a:p>
            <a:r>
              <a:rPr lang="de-DE" dirty="0"/>
              <a:t>Q3: With the codes in Q2, suppose Sender 1 sends data bit 1 and Sender 2 sends data bit -1 simultaneously, compute the encoded data.</a:t>
            </a:r>
          </a:p>
          <a:p>
            <a:r>
              <a:rPr lang="de-DE" dirty="0"/>
              <a:t>Q4: Compute the decoded data bit for Sender 1 </a:t>
            </a:r>
            <a:r>
              <a:rPr lang="de-DE"/>
              <a:t>and decoded data bit Sender </a:t>
            </a:r>
            <a:r>
              <a:rPr lang="de-DE" dirty="0"/>
              <a:t>2.</a:t>
            </a:r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8E8566-209D-29BA-53DB-FB88E454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1 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4419F-ADD9-75BB-A58B-6E9F9F8D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6B04AE-9954-E68A-70FD-07645FD50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4027"/>
                <a:ext cx="10515600" cy="4719062"/>
              </a:xfrm>
            </p:spPr>
            <p:txBody>
              <a:bodyPr>
                <a:normAutofit fontScale="70000" lnSpcReduction="20000"/>
              </a:bodyPr>
              <a:lstStyle/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Q: A CDMA receiver receives the following encoded data: </a:t>
                </a: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(-1 +1 -3 +1 -1 -3 +1 +1). </a:t>
                </a: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Assuming  the following codes used by four sending stations (they are pairwise orthogonal to each other), 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A=(-1,-1,-1,+1,+1,-1,+1,+1)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B=(-1,-1,+1,-1,+1,+1,+1,-1)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C=(-1,+1,-1,+1,+1,+1,-1,-1)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D=(-1,+1,-1,-1,-1,-1,+1,-1)</a:t>
                </a:r>
                <a:endParaRPr lang="en-GB" dirty="0">
                  <a:solidFill>
                    <a:srgbClr val="000000"/>
                  </a:solidFill>
                  <a:latin typeface="fff"/>
                </a:endParaRP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which stations  transmitted, and which bits did each one send?</a:t>
                </a:r>
              </a:p>
              <a:p>
                <a:pPr algn="l"/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A: Compute the normalized inner products with each code:</a:t>
                </a:r>
                <a:endParaRPr lang="en-GB" b="0" i="0" dirty="0">
                  <a:solidFill>
                    <a:srgbClr val="000000"/>
                  </a:solidFill>
                  <a:effectLst/>
                  <a:latin typeface="fff"/>
                </a:endParaRPr>
              </a:p>
              <a:p>
                <a:pPr lvl="1"/>
                <a:r>
                  <a:rPr lang="en-GB" dirty="0"/>
                  <a:t>A’s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(-1,-1,-1,+1,+1,-1,+1,+1)</a:t>
                </a:r>
                <a:r>
                  <a:rPr lang="en-SE" dirty="0"/>
                  <a:t>/8 = 1</a:t>
                </a:r>
              </a:p>
              <a:p>
                <a:pPr lvl="1"/>
                <a:r>
                  <a:rPr lang="en-GB" dirty="0"/>
                  <a:t>B’s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(-1-1+1-1+1+1+1-1)/8=-1</a:t>
                </a:r>
              </a:p>
              <a:p>
                <a:pPr lvl="1"/>
                <a:r>
                  <a:rPr lang="en-GB" dirty="0"/>
                  <a:t>C’s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(-1+1-1+1+1+1-1-1)/8=0</a:t>
                </a:r>
              </a:p>
              <a:p>
                <a:pPr lvl="1"/>
                <a:r>
                  <a:rPr lang="en-GB" dirty="0"/>
                  <a:t>D’s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 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(-1-1-1-1-1-1-1-1)/8 = 1</a:t>
                </a:r>
                <a:endParaRPr lang="en-GB" dirty="0"/>
              </a:p>
              <a:p>
                <a:r>
                  <a:rPr lang="en-GB" dirty="0"/>
                  <a:t>Clearly, stations A, B, and D transmitted bits 1, -1, 1 respectively while station C did not transmit.</a:t>
                </a:r>
              </a:p>
              <a:p>
                <a:pPr lvl="1"/>
                <a:r>
                  <a:rPr lang="en-GB" dirty="0"/>
                  <a:t>Corresponding to application bits 1, 0, 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6B04AE-9954-E68A-70FD-07645FD50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4027"/>
                <a:ext cx="10515600" cy="4719062"/>
              </a:xfrm>
              <a:blipFill>
                <a:blip r:embed="rId2"/>
                <a:stretch>
                  <a:fillRect t="-2455" r="-1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57F3D0-9372-A31D-96F6-557E17D4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EB15B-A88E-19BE-679E-8A21A748C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867338" y="2227006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802.11 wireless LANs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3500" dirty="0">
                <a:solidFill>
                  <a:srgbClr val="000099"/>
                </a:solidFill>
              </a:rPr>
              <a:t>Mobility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principles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practice</a:t>
            </a:r>
          </a:p>
          <a:p>
            <a:pPr marL="736600" lvl="1" indent="-279400">
              <a:defRPr/>
            </a:pPr>
            <a:r>
              <a:rPr lang="en-US" sz="3000" dirty="0"/>
              <a:t>4G/5G networks</a:t>
            </a:r>
          </a:p>
          <a:p>
            <a:pPr marL="736600" lvl="1" indent="-279400">
              <a:defRPr/>
            </a:pPr>
            <a:r>
              <a:rPr lang="en-US" sz="3000" dirty="0"/>
              <a:t>Mobile IP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Mobility: impact on higher-layer protocols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63B252E-B5AF-BD4D-8DC3-4FE3280F1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5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45" name="Rectangle 84">
            <a:extLst>
              <a:ext uri="{FF2B5EF4-FFF2-40B4-BE49-F238E27FC236}">
                <a16:creationId xmlns:a16="http://schemas.microsoft.com/office/drawing/2014/main" id="{08CF2C46-CB87-3E41-835B-3548E5B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1658938"/>
            <a:ext cx="5903912" cy="1897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85">
            <a:extLst>
              <a:ext uri="{FF2B5EF4-FFF2-40B4-BE49-F238E27FC236}">
                <a16:creationId xmlns:a16="http://schemas.microsoft.com/office/drawing/2014/main" id="{14EB31E7-C9BF-C544-834A-4A0984C4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1587500"/>
            <a:ext cx="2212975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7" name="Rectangle 83">
            <a:extLst>
              <a:ext uri="{FF2B5EF4-FFF2-40B4-BE49-F238E27FC236}">
                <a16:creationId xmlns:a16="http://schemas.microsoft.com/office/drawing/2014/main" id="{AF0C97F5-B4B5-814D-A857-F9DECE15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1458913"/>
            <a:ext cx="5780087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laptop, smartphone, IoT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wireless does </a:t>
            </a:r>
            <a:r>
              <a:rPr lang="en-US" sz="2000" i="1" dirty="0">
                <a:cs typeface="+mn-cs"/>
              </a:rPr>
              <a:t>not</a:t>
            </a:r>
            <a:r>
              <a:rPr lang="en-US" sz="2000" dirty="0">
                <a:cs typeface="+mn-cs"/>
              </a:rPr>
              <a:t> always mean mobility! </a:t>
            </a:r>
          </a:p>
        </p:txBody>
      </p:sp>
      <p:sp>
        <p:nvSpPr>
          <p:cNvPr id="248" name="Line 86">
            <a:extLst>
              <a:ext uri="{FF2B5EF4-FFF2-40B4-BE49-F238E27FC236}">
                <a16:creationId xmlns:a16="http://schemas.microsoft.com/office/drawing/2014/main" id="{1AFC5C88-325B-ED46-A1F7-AC0CB2BE2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9662" y="3568700"/>
            <a:ext cx="960437" cy="2227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</a:t>
            </a:r>
          </a:p>
        </p:txBody>
      </p:sp>
      <p:sp>
        <p:nvSpPr>
          <p:cNvPr id="249" name="Line 87">
            <a:extLst>
              <a:ext uri="{FF2B5EF4-FFF2-40B4-BE49-F238E27FC236}">
                <a16:creationId xmlns:a16="http://schemas.microsoft.com/office/drawing/2014/main" id="{56D9D167-3C00-4D48-9D10-52117EAC2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568701"/>
            <a:ext cx="1866900" cy="16906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   </a:t>
            </a:r>
          </a:p>
        </p:txBody>
      </p: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01A65E57-B0FD-9A46-B720-C71660C1A5E7}"/>
              </a:ext>
            </a:extLst>
          </p:cNvPr>
          <p:cNvGrpSpPr>
            <a:grpSpLocks/>
          </p:cNvGrpSpPr>
          <p:nvPr/>
        </p:nvGrpSpPr>
        <p:grpSpPr bwMode="auto">
          <a:xfrm>
            <a:off x="10753725" y="1857375"/>
            <a:ext cx="762000" cy="771525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3A58384A-4E81-1340-98E9-92C6375DD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83C4FC22-C297-3047-9776-EBE241DED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F0441C14-0EBC-A24F-BD4C-E12173B024B8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1778000"/>
            <a:ext cx="598488" cy="514350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880564B7-D055-9F4A-BDED-B43CB43E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04CFB053-353C-684D-90C6-18048F610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33668E5-7FCA-404E-B876-F39735723001}"/>
              </a:ext>
            </a:extLst>
          </p:cNvPr>
          <p:cNvGrpSpPr/>
          <p:nvPr/>
        </p:nvGrpSpPr>
        <p:grpSpPr>
          <a:xfrm>
            <a:off x="9429035" y="1895968"/>
            <a:ext cx="616665" cy="796431"/>
            <a:chOff x="7797061" y="3296104"/>
            <a:chExt cx="347997" cy="396620"/>
          </a:xfrm>
        </p:grpSpPr>
        <p:pic>
          <p:nvPicPr>
            <p:cNvPr id="260" name="Picture 571" descr="fridge2.png">
              <a:extLst>
                <a:ext uri="{FF2B5EF4-FFF2-40B4-BE49-F238E27FC236}">
                  <a16:creationId xmlns:a16="http://schemas.microsoft.com/office/drawing/2014/main" id="{E130FE84-F44D-5448-810A-9B4F14283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1115" descr="antenna_stylized">
              <a:extLst>
                <a:ext uri="{FF2B5EF4-FFF2-40B4-BE49-F238E27FC236}">
                  <a16:creationId xmlns:a16="http://schemas.microsoft.com/office/drawing/2014/main" id="{4C6F1F56-F16C-9D41-905E-FAB32E1A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90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621631"/>
            <a:ext cx="5486399" cy="2188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4859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6">
            <a:extLst>
              <a:ext uri="{FF2B5EF4-FFF2-40B4-BE49-F238E27FC236}">
                <a16:creationId xmlns:a16="http://schemas.microsoft.com/office/drawing/2014/main" id="{AFF8804D-A907-D64D-B296-CED28A19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1412875"/>
            <a:ext cx="53975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relay - responsible for sending packets between wired network and wireless host(s) in its </a:t>
            </a:r>
            <a:r>
              <a:rPr lang="en-US" sz="2400" dirty="0"/>
              <a:t>“</a:t>
            </a:r>
            <a:r>
              <a:rPr lang="en-US" sz="2400" dirty="0">
                <a:cs typeface="+mn-cs"/>
              </a:rPr>
              <a:t>area</a:t>
            </a:r>
            <a:r>
              <a:rPr lang="en-US" sz="2400" dirty="0"/>
              <a:t>”</a:t>
            </a:r>
            <a:endParaRPr lang="en-US" sz="2400" dirty="0">
              <a:cs typeface="+mn-cs"/>
            </a:endParaRPr>
          </a:p>
          <a:p>
            <a:pPr marL="508000" lvl="1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cs typeface="+mn-cs"/>
              </a:rPr>
              <a:t>e.g., cell towers,  802.11 access points </a:t>
            </a: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899" y="3794124"/>
            <a:ext cx="1770063" cy="15525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5875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63" name="Group 190">
            <a:extLst>
              <a:ext uri="{FF2B5EF4-FFF2-40B4-BE49-F238E27FC236}">
                <a16:creationId xmlns:a16="http://schemas.microsoft.com/office/drawing/2014/main" id="{AF5699E1-B44D-5047-9954-D0A83ED44246}"/>
              </a:ext>
            </a:extLst>
          </p:cNvPr>
          <p:cNvGrpSpPr>
            <a:grpSpLocks/>
          </p:cNvGrpSpPr>
          <p:nvPr/>
        </p:nvGrpSpPr>
        <p:grpSpPr bwMode="auto">
          <a:xfrm>
            <a:off x="10258425" y="1214438"/>
            <a:ext cx="458788" cy="620712"/>
            <a:chOff x="5955030" y="3031808"/>
            <a:chExt cx="914400" cy="1398587"/>
          </a:xfrm>
        </p:grpSpPr>
        <p:grpSp>
          <p:nvGrpSpPr>
            <p:cNvPr id="264" name="Group 398">
              <a:extLst>
                <a:ext uri="{FF2B5EF4-FFF2-40B4-BE49-F238E27FC236}">
                  <a16:creationId xmlns:a16="http://schemas.microsoft.com/office/drawing/2014/main" id="{806484FB-7958-7247-8BEE-0D5BFB63A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6" name="Line 270">
                <a:extLst>
                  <a:ext uri="{FF2B5EF4-FFF2-40B4-BE49-F238E27FC236}">
                    <a16:creationId xmlns:a16="http://schemas.microsoft.com/office/drawing/2014/main" id="{27275B54-E4E9-344E-8181-84B435A41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7" name="Line 271">
                <a:extLst>
                  <a:ext uri="{FF2B5EF4-FFF2-40B4-BE49-F238E27FC236}">
                    <a16:creationId xmlns:a16="http://schemas.microsoft.com/office/drawing/2014/main" id="{DC4A4B3B-4463-644E-9D78-B5EEEB6FB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C6633AAF-EE07-0142-99BC-CEFF96A95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9" name="Line 273">
                <a:extLst>
                  <a:ext uri="{FF2B5EF4-FFF2-40B4-BE49-F238E27FC236}">
                    <a16:creationId xmlns:a16="http://schemas.microsoft.com/office/drawing/2014/main" id="{6AA78A1D-1234-4745-9F8E-4BAE67844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0" name="Line 274">
                <a:extLst>
                  <a:ext uri="{FF2B5EF4-FFF2-40B4-BE49-F238E27FC236}">
                    <a16:creationId xmlns:a16="http://schemas.microsoft.com/office/drawing/2014/main" id="{CEACD629-D460-A245-8055-9AC8BE5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1" name="Line 275">
                <a:extLst>
                  <a:ext uri="{FF2B5EF4-FFF2-40B4-BE49-F238E27FC236}">
                    <a16:creationId xmlns:a16="http://schemas.microsoft.com/office/drawing/2014/main" id="{BB8181ED-9DB7-1442-B504-9A5F576CD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2" name="Line 276">
                <a:extLst>
                  <a:ext uri="{FF2B5EF4-FFF2-40B4-BE49-F238E27FC236}">
                    <a16:creationId xmlns:a16="http://schemas.microsoft.com/office/drawing/2014/main" id="{0BB66F43-5CAC-FB42-9429-881A63DB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3" name="Line 277">
                <a:extLst>
                  <a:ext uri="{FF2B5EF4-FFF2-40B4-BE49-F238E27FC236}">
                    <a16:creationId xmlns:a16="http://schemas.microsoft.com/office/drawing/2014/main" id="{FCBD4696-D541-BF42-A408-8BA8358A3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4" name="Line 278">
                <a:extLst>
                  <a:ext uri="{FF2B5EF4-FFF2-40B4-BE49-F238E27FC236}">
                    <a16:creationId xmlns:a16="http://schemas.microsoft.com/office/drawing/2014/main" id="{EC238CC5-8B26-7944-8E06-E739A295B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5" name="Line 279">
                <a:extLst>
                  <a:ext uri="{FF2B5EF4-FFF2-40B4-BE49-F238E27FC236}">
                    <a16:creationId xmlns:a16="http://schemas.microsoft.com/office/drawing/2014/main" id="{E7C21F0C-FC09-1E48-B777-76DA61D20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6" name="Line 280">
                <a:extLst>
                  <a:ext uri="{FF2B5EF4-FFF2-40B4-BE49-F238E27FC236}">
                    <a16:creationId xmlns:a16="http://schemas.microsoft.com/office/drawing/2014/main" id="{1D2DA39A-CC3C-0645-B501-BC54F65CD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7" name="Line 281">
                <a:extLst>
                  <a:ext uri="{FF2B5EF4-FFF2-40B4-BE49-F238E27FC236}">
                    <a16:creationId xmlns:a16="http://schemas.microsoft.com/office/drawing/2014/main" id="{EA2D075B-81E5-784B-9EF8-3CBF05443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8" name="Line 282">
                <a:extLst>
                  <a:ext uri="{FF2B5EF4-FFF2-40B4-BE49-F238E27FC236}">
                    <a16:creationId xmlns:a16="http://schemas.microsoft.com/office/drawing/2014/main" id="{575FE7C0-166B-0641-9079-0E45C7151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9" name="Line 283">
                <a:extLst>
                  <a:ext uri="{FF2B5EF4-FFF2-40B4-BE49-F238E27FC236}">
                    <a16:creationId xmlns:a16="http://schemas.microsoft.com/office/drawing/2014/main" id="{DCF71BEB-82A4-7D44-B7BE-5FF6363BB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0" name="Line 284">
                <a:extLst>
                  <a:ext uri="{FF2B5EF4-FFF2-40B4-BE49-F238E27FC236}">
                    <a16:creationId xmlns:a16="http://schemas.microsoft.com/office/drawing/2014/main" id="{D40A2DA9-2533-2040-92F4-233F8B92E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pic>
          <p:nvPicPr>
            <p:cNvPr id="265" name="Picture 399" descr="cell_tower_radiation copy">
              <a:extLst>
                <a:ext uri="{FF2B5EF4-FFF2-40B4-BE49-F238E27FC236}">
                  <a16:creationId xmlns:a16="http://schemas.microsoft.com/office/drawing/2014/main" id="{931FB936-CE8A-944F-A035-21C703FD2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1" name="Group 361">
            <a:extLst>
              <a:ext uri="{FF2B5EF4-FFF2-40B4-BE49-F238E27FC236}">
                <a16:creationId xmlns:a16="http://schemas.microsoft.com/office/drawing/2014/main" id="{4A514C10-36AD-C047-9DCA-0C60D7FFD481}"/>
              </a:ext>
            </a:extLst>
          </p:cNvPr>
          <p:cNvGrpSpPr>
            <a:grpSpLocks/>
          </p:cNvGrpSpPr>
          <p:nvPr/>
        </p:nvGrpSpPr>
        <p:grpSpPr bwMode="auto">
          <a:xfrm>
            <a:off x="9648825" y="1355725"/>
            <a:ext cx="590550" cy="501650"/>
            <a:chOff x="2967" y="478"/>
            <a:chExt cx="788" cy="625"/>
          </a:xfrm>
        </p:grpSpPr>
        <p:pic>
          <p:nvPicPr>
            <p:cNvPr id="282" name="Picture 358" descr="access_point_stylized_small">
              <a:extLst>
                <a:ext uri="{FF2B5EF4-FFF2-40B4-BE49-F238E27FC236}">
                  <a16:creationId xmlns:a16="http://schemas.microsoft.com/office/drawing/2014/main" id="{F5572894-4F42-B145-A40E-F9233C4CA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360" descr="antenna_radiation_stylized">
              <a:extLst>
                <a:ext uri="{FF2B5EF4-FFF2-40B4-BE49-F238E27FC236}">
                  <a16:creationId xmlns:a16="http://schemas.microsoft.com/office/drawing/2014/main" id="{A24360A3-C842-C243-846B-4B82E9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498" y="3810000"/>
            <a:ext cx="5334001" cy="685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8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329531"/>
            <a:ext cx="5740400" cy="2569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1938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699" y="3911600"/>
            <a:ext cx="533401" cy="109220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2954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8273" y="3898760"/>
            <a:ext cx="90435" cy="14469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45" name="Group 137">
            <a:extLst>
              <a:ext uri="{FF2B5EF4-FFF2-40B4-BE49-F238E27FC236}">
                <a16:creationId xmlns:a16="http://schemas.microsoft.com/office/drawing/2014/main" id="{88B7DCAA-0CB9-F545-9DFF-1E8694423511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952500"/>
            <a:ext cx="955675" cy="508000"/>
            <a:chOff x="4750" y="264"/>
            <a:chExt cx="455" cy="191"/>
          </a:xfrm>
        </p:grpSpPr>
        <p:sp>
          <p:nvSpPr>
            <p:cNvPr id="246" name="Freeform 89">
              <a:extLst>
                <a:ext uri="{FF2B5EF4-FFF2-40B4-BE49-F238E27FC236}">
                  <a16:creationId xmlns:a16="http://schemas.microsoft.com/office/drawing/2014/main" id="{73DB9F87-D415-6743-A1D6-32BB86A40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90">
              <a:extLst>
                <a:ext uri="{FF2B5EF4-FFF2-40B4-BE49-F238E27FC236}">
                  <a16:creationId xmlns:a16="http://schemas.microsoft.com/office/drawing/2014/main" id="{4F4B0FF5-138A-D643-BB7F-D4B666979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91">
              <a:extLst>
                <a:ext uri="{FF2B5EF4-FFF2-40B4-BE49-F238E27FC236}">
                  <a16:creationId xmlns:a16="http://schemas.microsoft.com/office/drawing/2014/main" id="{28837DE4-B3C2-2648-B8CC-EE71BC8F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92">
              <a:extLst>
                <a:ext uri="{FF2B5EF4-FFF2-40B4-BE49-F238E27FC236}">
                  <a16:creationId xmlns:a16="http://schemas.microsoft.com/office/drawing/2014/main" id="{87C30CE3-162D-CD4D-9C1A-80D7C9307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93">
              <a:extLst>
                <a:ext uri="{FF2B5EF4-FFF2-40B4-BE49-F238E27FC236}">
                  <a16:creationId xmlns:a16="http://schemas.microsoft.com/office/drawing/2014/main" id="{0C797A02-92B0-854A-ADF5-34DAD3217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94">
              <a:extLst>
                <a:ext uri="{FF2B5EF4-FFF2-40B4-BE49-F238E27FC236}">
                  <a16:creationId xmlns:a16="http://schemas.microsoft.com/office/drawing/2014/main" id="{34C534AB-F22B-4A41-9360-94568C2B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99">
              <a:extLst>
                <a:ext uri="{FF2B5EF4-FFF2-40B4-BE49-F238E27FC236}">
                  <a16:creationId xmlns:a16="http://schemas.microsoft.com/office/drawing/2014/main" id="{428FC368-1047-1340-A112-E31C32E8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00">
              <a:extLst>
                <a:ext uri="{FF2B5EF4-FFF2-40B4-BE49-F238E27FC236}">
                  <a16:creationId xmlns:a16="http://schemas.microsoft.com/office/drawing/2014/main" id="{AB9C1CAC-5A46-BA41-BBAA-685BAA6C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01">
              <a:extLst>
                <a:ext uri="{FF2B5EF4-FFF2-40B4-BE49-F238E27FC236}">
                  <a16:creationId xmlns:a16="http://schemas.microsoft.com/office/drawing/2014/main" id="{DAA1389C-22E9-514C-862D-56CAB7789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30">
              <a:extLst>
                <a:ext uri="{FF2B5EF4-FFF2-40B4-BE49-F238E27FC236}">
                  <a16:creationId xmlns:a16="http://schemas.microsoft.com/office/drawing/2014/main" id="{3332B559-5B8E-2F43-BCAF-A4365338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31">
              <a:extLst>
                <a:ext uri="{FF2B5EF4-FFF2-40B4-BE49-F238E27FC236}">
                  <a16:creationId xmlns:a16="http://schemas.microsoft.com/office/drawing/2014/main" id="{BE351027-A1EB-894A-9E56-6DC4C0E52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32">
              <a:extLst>
                <a:ext uri="{FF2B5EF4-FFF2-40B4-BE49-F238E27FC236}">
                  <a16:creationId xmlns:a16="http://schemas.microsoft.com/office/drawing/2014/main" id="{F8644A5A-017F-394F-8B35-EE84D256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33">
              <a:extLst>
                <a:ext uri="{FF2B5EF4-FFF2-40B4-BE49-F238E27FC236}">
                  <a16:creationId xmlns:a16="http://schemas.microsoft.com/office/drawing/2014/main" id="{C6EC1324-7077-4440-B83C-C489FCCD3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EC8CAC83-2A4D-AF47-9DDF-A50A222C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06031132-C2BD-B24C-B4C1-99B2F3F2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8" name="Rectangle 66">
            <a:extLst>
              <a:ext uri="{FF2B5EF4-FFF2-40B4-BE49-F238E27FC236}">
                <a16:creationId xmlns:a16="http://schemas.microsoft.com/office/drawing/2014/main" id="{FBD709F5-577B-5D47-8CCC-53923E11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328" y="1080861"/>
            <a:ext cx="563517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used to connect mobile(s) to base station, 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various transmission rates and distances, frequency bands</a:t>
            </a: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198" y="3898759"/>
            <a:ext cx="4547160" cy="77484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4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Characteristics of selected wireless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4EDA04-068E-3B42-A494-5C9068D9A40F}"/>
              </a:ext>
            </a:extLst>
          </p:cNvPr>
          <p:cNvSpPr/>
          <p:nvPr/>
        </p:nvSpPr>
        <p:spPr>
          <a:xfrm>
            <a:off x="2773087" y="1353412"/>
            <a:ext cx="7805489" cy="3730148"/>
          </a:xfrm>
          <a:prstGeom prst="rect">
            <a:avLst/>
          </a:prstGeom>
          <a:gradFill flip="none" rotWithShape="1">
            <a:gsLst>
              <a:gs pos="1000">
                <a:schemeClr val="accent5">
                  <a:lumMod val="20000"/>
                  <a:lumOff val="80000"/>
                </a:schemeClr>
              </a:gs>
              <a:gs pos="100000">
                <a:prstClr val="white"/>
              </a:gs>
            </a:gsLst>
            <a:lin ang="108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8ACCA7C-345E-314E-AB98-39C61AD2934C}"/>
              </a:ext>
            </a:extLst>
          </p:cNvPr>
          <p:cNvSpPr txBox="1"/>
          <p:nvPr/>
        </p:nvSpPr>
        <p:spPr>
          <a:xfrm>
            <a:off x="3200852" y="5119273"/>
            <a:ext cx="80983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Indoor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99AD61-03FB-5D4F-A4E4-4B7D9B3621B7}"/>
              </a:ext>
            </a:extLst>
          </p:cNvPr>
          <p:cNvSpPr txBox="1"/>
          <p:nvPr/>
        </p:nvSpPr>
        <p:spPr>
          <a:xfrm>
            <a:off x="5121770" y="5118959"/>
            <a:ext cx="98135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A1F7179-DCFA-F947-89D9-11B31CD1EC42}"/>
              </a:ext>
            </a:extLst>
          </p:cNvPr>
          <p:cNvSpPr txBox="1"/>
          <p:nvPr/>
        </p:nvSpPr>
        <p:spPr>
          <a:xfrm>
            <a:off x="7150140" y="5118661"/>
            <a:ext cx="1093569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Midrange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4182A1C-7EC9-3942-A026-387D2706F572}"/>
              </a:ext>
            </a:extLst>
          </p:cNvPr>
          <p:cNvSpPr txBox="1"/>
          <p:nvPr/>
        </p:nvSpPr>
        <p:spPr>
          <a:xfrm>
            <a:off x="9005314" y="5118343"/>
            <a:ext cx="122501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Long 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BC5DE18-98B0-5F4F-9D16-D6207F682E21}"/>
              </a:ext>
            </a:extLst>
          </p:cNvPr>
          <p:cNvSpPr txBox="1"/>
          <p:nvPr/>
        </p:nvSpPr>
        <p:spPr>
          <a:xfrm>
            <a:off x="3155486" y="5700942"/>
            <a:ext cx="90762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10-30m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F063B18-CAD6-C243-B2C4-9602DCADB40C}"/>
              </a:ext>
            </a:extLst>
          </p:cNvPr>
          <p:cNvSpPr txBox="1"/>
          <p:nvPr/>
        </p:nvSpPr>
        <p:spPr>
          <a:xfrm>
            <a:off x="5095454" y="5678478"/>
            <a:ext cx="102464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50-200m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4346EBB-CDE2-9F48-876C-4AD996BD671D}"/>
              </a:ext>
            </a:extLst>
          </p:cNvPr>
          <p:cNvSpPr txBox="1"/>
          <p:nvPr/>
        </p:nvSpPr>
        <p:spPr>
          <a:xfrm>
            <a:off x="7102508" y="5700266"/>
            <a:ext cx="121219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200m-4Km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2935B9E-0175-8144-8BB5-BF49B201D9B5}"/>
              </a:ext>
            </a:extLst>
          </p:cNvPr>
          <p:cNvSpPr txBox="1"/>
          <p:nvPr/>
        </p:nvSpPr>
        <p:spPr>
          <a:xfrm>
            <a:off x="9028727" y="5700266"/>
            <a:ext cx="12153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4Km-15Km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C986FD-135A-9A4C-8BA9-9755178FE60C}"/>
              </a:ext>
            </a:extLst>
          </p:cNvPr>
          <p:cNvCxnSpPr/>
          <p:nvPr/>
        </p:nvCxnSpPr>
        <p:spPr>
          <a:xfrm flipV="1">
            <a:off x="2830067" y="5103388"/>
            <a:ext cx="8053833" cy="38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5A471DF8-36B6-1E40-82BF-B2215B7C2F3D}"/>
              </a:ext>
            </a:extLst>
          </p:cNvPr>
          <p:cNvSpPr txBox="1"/>
          <p:nvPr/>
        </p:nvSpPr>
        <p:spPr>
          <a:xfrm>
            <a:off x="1268349" y="4745282"/>
            <a:ext cx="885178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Mbps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41B8E29-A400-AA4E-9C9E-612B59F4006E}"/>
              </a:ext>
            </a:extLst>
          </p:cNvPr>
          <p:cNvSpPr/>
          <p:nvPr/>
        </p:nvSpPr>
        <p:spPr>
          <a:xfrm>
            <a:off x="2840676" y="3588594"/>
            <a:ext cx="4845968" cy="48938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E0EB526-4A23-104C-8223-95B8B18C3897}"/>
              </a:ext>
            </a:extLst>
          </p:cNvPr>
          <p:cNvSpPr/>
          <p:nvPr/>
        </p:nvSpPr>
        <p:spPr>
          <a:xfrm>
            <a:off x="2840679" y="3683322"/>
            <a:ext cx="7045618" cy="299515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B1A470C-3991-464B-BD3F-2A8B25EEB300}"/>
              </a:ext>
            </a:extLst>
          </p:cNvPr>
          <p:cNvSpPr txBox="1"/>
          <p:nvPr/>
        </p:nvSpPr>
        <p:spPr>
          <a:xfrm>
            <a:off x="8729724" y="365419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4G LTE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45005FD-AE61-C148-853F-1121FC487B80}"/>
              </a:ext>
            </a:extLst>
          </p:cNvPr>
          <p:cNvGrpSpPr/>
          <p:nvPr/>
        </p:nvGrpSpPr>
        <p:grpSpPr>
          <a:xfrm>
            <a:off x="2826866" y="2958920"/>
            <a:ext cx="2502239" cy="400111"/>
            <a:chOff x="1532480" y="2933848"/>
            <a:chExt cx="1331008" cy="32741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0DA3370-7464-214B-AEC0-D9EE25AF9A8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506552A-C5C5-EF4A-9FC1-573002207B95}"/>
                </a:ext>
              </a:extLst>
            </p:cNvPr>
            <p:cNvSpPr txBox="1"/>
            <p:nvPr/>
          </p:nvSpPr>
          <p:spPr>
            <a:xfrm>
              <a:off x="1770300" y="2933848"/>
              <a:ext cx="601310" cy="32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F3A583D-15EC-CC46-9395-28FB26694B7D}"/>
              </a:ext>
            </a:extLst>
          </p:cNvPr>
          <p:cNvGrpSpPr/>
          <p:nvPr/>
        </p:nvGrpSpPr>
        <p:grpSpPr>
          <a:xfrm>
            <a:off x="2826866" y="3430306"/>
            <a:ext cx="2502239" cy="400110"/>
            <a:chOff x="1532480" y="2929994"/>
            <a:chExt cx="1331008" cy="355992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30C697A-81DA-714A-80C1-76DBE9F6574A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D6EE909-8090-4E49-9B40-3B01E9548D2A}"/>
                </a:ext>
              </a:extLst>
            </p:cNvPr>
            <p:cNvSpPr txBox="1"/>
            <p:nvPr/>
          </p:nvSpPr>
          <p:spPr>
            <a:xfrm>
              <a:off x="1876434" y="2929994"/>
              <a:ext cx="549297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1331FDB-AEA0-774C-A9EA-C8676B647602}"/>
              </a:ext>
            </a:extLst>
          </p:cNvPr>
          <p:cNvGrpSpPr/>
          <p:nvPr/>
        </p:nvGrpSpPr>
        <p:grpSpPr>
          <a:xfrm>
            <a:off x="2827930" y="4080433"/>
            <a:ext cx="1569608" cy="400110"/>
            <a:chOff x="1532480" y="2918323"/>
            <a:chExt cx="1331008" cy="35599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46FA29-20DF-B145-9493-92268F1348B5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6BD9F7B-2651-5C40-ADDB-ACDE4C51962D}"/>
                </a:ext>
              </a:extLst>
            </p:cNvPr>
            <p:cNvSpPr txBox="1"/>
            <p:nvPr/>
          </p:nvSpPr>
          <p:spPr>
            <a:xfrm>
              <a:off x="1649067" y="2918323"/>
              <a:ext cx="863444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E3D5A25-69CC-0D4D-86CC-185860DE69A3}"/>
              </a:ext>
            </a:extLst>
          </p:cNvPr>
          <p:cNvGrpSpPr/>
          <p:nvPr/>
        </p:nvGrpSpPr>
        <p:grpSpPr>
          <a:xfrm>
            <a:off x="2827932" y="4377291"/>
            <a:ext cx="1578709" cy="400110"/>
            <a:chOff x="1532480" y="2921428"/>
            <a:chExt cx="917147" cy="35599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51DAA26-CF3C-1242-8190-ADD7935C740C}"/>
                </a:ext>
              </a:extLst>
            </p:cNvPr>
            <p:cNvSpPr/>
            <p:nvPr/>
          </p:nvSpPr>
          <p:spPr>
            <a:xfrm>
              <a:off x="1532480" y="2966630"/>
              <a:ext cx="917147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18A2AF-BA6A-4E4F-8D3C-672FC63DF84C}"/>
                </a:ext>
              </a:extLst>
            </p:cNvPr>
            <p:cNvSpPr txBox="1"/>
            <p:nvPr/>
          </p:nvSpPr>
          <p:spPr>
            <a:xfrm>
              <a:off x="1614325" y="2921428"/>
              <a:ext cx="599918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F402A10-6FD0-9B4F-86F7-F806A641DFED}"/>
              </a:ext>
            </a:extLst>
          </p:cNvPr>
          <p:cNvSpPr txBox="1"/>
          <p:nvPr/>
        </p:nvSpPr>
        <p:spPr>
          <a:xfrm>
            <a:off x="1303853" y="2947357"/>
            <a:ext cx="1008609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3.5 Gbps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976E4C8-80B6-C24A-8A1A-03271253CE6C}"/>
              </a:ext>
            </a:extLst>
          </p:cNvPr>
          <p:cNvSpPr txBox="1"/>
          <p:nvPr/>
        </p:nvSpPr>
        <p:spPr>
          <a:xfrm>
            <a:off x="1291168" y="3433503"/>
            <a:ext cx="111921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600 Mbps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4385C9E-ED62-4D48-8D01-B6C7481DAF80}"/>
              </a:ext>
            </a:extLst>
          </p:cNvPr>
          <p:cNvSpPr txBox="1"/>
          <p:nvPr/>
        </p:nvSpPr>
        <p:spPr>
          <a:xfrm>
            <a:off x="1265819" y="407797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54 Mbps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E39943-F576-C041-8A66-0E93476330F1}"/>
              </a:ext>
            </a:extLst>
          </p:cNvPr>
          <p:cNvSpPr txBox="1"/>
          <p:nvPr/>
        </p:nvSpPr>
        <p:spPr>
          <a:xfrm>
            <a:off x="1265819" y="438081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11 Mbps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F24FD35-187D-1D46-AC2A-2A1CA8FCACEB}"/>
              </a:ext>
            </a:extLst>
          </p:cNvPr>
          <p:cNvGrpSpPr/>
          <p:nvPr/>
        </p:nvGrpSpPr>
        <p:grpSpPr>
          <a:xfrm>
            <a:off x="2816146" y="4727041"/>
            <a:ext cx="1231538" cy="400110"/>
            <a:chOff x="1521586" y="2918342"/>
            <a:chExt cx="1138679" cy="35599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F3C8963-1507-954C-B253-1DB41D77D268}"/>
                </a:ext>
              </a:extLst>
            </p:cNvPr>
            <p:cNvSpPr/>
            <p:nvPr/>
          </p:nvSpPr>
          <p:spPr>
            <a:xfrm>
              <a:off x="1532480" y="2966630"/>
              <a:ext cx="1127785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7ECE36E8-A989-4A4A-A0BB-FEF4B0CE313E}"/>
                </a:ext>
              </a:extLst>
            </p:cNvPr>
            <p:cNvSpPr txBox="1"/>
            <p:nvPr/>
          </p:nvSpPr>
          <p:spPr>
            <a:xfrm>
              <a:off x="1521586" y="2918342"/>
              <a:ext cx="1131169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Bluetooth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760BB77-C23E-ED44-91B8-05A2342BE33C}"/>
              </a:ext>
            </a:extLst>
          </p:cNvPr>
          <p:cNvGrpSpPr/>
          <p:nvPr/>
        </p:nvGrpSpPr>
        <p:grpSpPr>
          <a:xfrm>
            <a:off x="2840692" y="1990874"/>
            <a:ext cx="2488414" cy="400110"/>
            <a:chOff x="1532480" y="2933848"/>
            <a:chExt cx="1331008" cy="344437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DFD30A0-5943-CE43-B324-8106D669524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9B3F892-6627-9640-B085-BE9EE6603AD8}"/>
                </a:ext>
              </a:extLst>
            </p:cNvPr>
            <p:cNvSpPr txBox="1"/>
            <p:nvPr/>
          </p:nvSpPr>
          <p:spPr>
            <a:xfrm>
              <a:off x="1839189" y="2933848"/>
              <a:ext cx="605508" cy="344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802.11ax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33E0151E-8CE8-2A41-8B51-C9664BC622E3}"/>
              </a:ext>
            </a:extLst>
          </p:cNvPr>
          <p:cNvSpPr txBox="1"/>
          <p:nvPr/>
        </p:nvSpPr>
        <p:spPr>
          <a:xfrm>
            <a:off x="1317677" y="1990877"/>
            <a:ext cx="95090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 Gbps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68B9DED-7771-2345-AC0E-BA3248DE4DA0}"/>
              </a:ext>
            </a:extLst>
          </p:cNvPr>
          <p:cNvSpPr/>
          <p:nvPr/>
        </p:nvSpPr>
        <p:spPr>
          <a:xfrm>
            <a:off x="2840678" y="2348407"/>
            <a:ext cx="7045612" cy="280587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739FFD6-58B0-544B-90D6-1F321AE925E0}"/>
              </a:ext>
            </a:extLst>
          </p:cNvPr>
          <p:cNvSpPr txBox="1"/>
          <p:nvPr/>
        </p:nvSpPr>
        <p:spPr>
          <a:xfrm>
            <a:off x="6658504" y="2297321"/>
            <a:ext cx="4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8265561-FD3C-2248-9DD2-282AE799A38D}"/>
              </a:ext>
            </a:extLst>
          </p:cNvPr>
          <p:cNvSpPr txBox="1"/>
          <p:nvPr/>
        </p:nvSpPr>
        <p:spPr>
          <a:xfrm>
            <a:off x="1311995" y="23014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 Gbps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48EB939-C446-B14F-956B-444135D753F7}"/>
              </a:ext>
            </a:extLst>
          </p:cNvPr>
          <p:cNvSpPr txBox="1"/>
          <p:nvPr/>
        </p:nvSpPr>
        <p:spPr>
          <a:xfrm>
            <a:off x="6112771" y="3162137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802.11 af,ah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8B62895-3CCA-A64D-82D9-14F8140CC733}"/>
              </a:ext>
            </a:extLst>
          </p:cNvPr>
          <p:cNvCxnSpPr/>
          <p:nvPr/>
        </p:nvCxnSpPr>
        <p:spPr>
          <a:xfrm flipH="1">
            <a:off x="6745831" y="3458924"/>
            <a:ext cx="2" cy="1806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B395DFEF-C276-7E49-A8E3-052287931078}"/>
              </a:ext>
            </a:extLst>
          </p:cNvPr>
          <p:cNvCxnSpPr/>
          <p:nvPr/>
        </p:nvCxnSpPr>
        <p:spPr>
          <a:xfrm flipV="1">
            <a:off x="2822750" y="1878388"/>
            <a:ext cx="0" cy="3230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318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5500" y="3769102"/>
            <a:ext cx="1447800" cy="1524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097" y="3768025"/>
            <a:ext cx="1981202" cy="1447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448" y="3764151"/>
            <a:ext cx="2959101" cy="148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3">
            <a:extLst>
              <a:ext uri="{FF2B5EF4-FFF2-40B4-BE49-F238E27FC236}">
                <a16:creationId xmlns:a16="http://schemas.microsoft.com/office/drawing/2014/main" id="{2E264414-55C6-964D-A7A6-D994B443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2" y="1582738"/>
            <a:ext cx="5462587" cy="21764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3" name="Rectangle 64">
            <a:extLst>
              <a:ext uri="{FF2B5EF4-FFF2-40B4-BE49-F238E27FC236}">
                <a16:creationId xmlns:a16="http://schemas.microsoft.com/office/drawing/2014/main" id="{9189415B-37F7-7B49-B670-15B4A38B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9" y="1447800"/>
            <a:ext cx="3262312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4" name="Rectangle 65">
            <a:extLst>
              <a:ext uri="{FF2B5EF4-FFF2-40B4-BE49-F238E27FC236}">
                <a16:creationId xmlns:a16="http://schemas.microsoft.com/office/drawing/2014/main" id="{5517F4DF-0905-2A4E-A645-CE0CFAEF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699" y="1336675"/>
            <a:ext cx="5397501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infrastructure mode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base station connects mobiles into wired network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handoff: mobile changes base station providing connection into wired network</a:t>
            </a:r>
          </a:p>
        </p:txBody>
      </p:sp>
    </p:spTree>
    <p:extLst>
      <p:ext uri="{BB962C8B-B14F-4D97-AF65-F5344CB8AC3E}">
        <p14:creationId xmlns:p14="http://schemas.microsoft.com/office/powerpoint/2010/main" val="24440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29689</TotalTime>
  <Words>3014</Words>
  <Application>Microsoft Office PowerPoint</Application>
  <PresentationFormat>Widescreen</PresentationFormat>
  <Paragraphs>518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fff</vt:lpstr>
      <vt:lpstr>ＭＳ Ｐゴシック</vt:lpstr>
      <vt:lpstr>Arial</vt:lpstr>
      <vt:lpstr>Calibri</vt:lpstr>
      <vt:lpstr>Calibri Light</vt:lpstr>
      <vt:lpstr>Cambria Math</vt:lpstr>
      <vt:lpstr>Gill Sans MT</vt:lpstr>
      <vt:lpstr>Symbol</vt:lpstr>
      <vt:lpstr>Times New Roman</vt:lpstr>
      <vt:lpstr>Wingdings</vt:lpstr>
      <vt:lpstr>Office Theme</vt:lpstr>
      <vt:lpstr>PowerPoint Presentation</vt:lpstr>
      <vt:lpstr>Wireless and Mobile Networks: context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characteristics: fading (attenuation)</vt:lpstr>
      <vt:lpstr>Wireless link characteristics: multipath</vt:lpstr>
      <vt:lpstr>Wireless link characteristics: multipath</vt:lpstr>
      <vt:lpstr>Wireless link characteristics: noise</vt:lpstr>
      <vt:lpstr>Wireless link characteristics: hidden terminals</vt:lpstr>
      <vt:lpstr>Chapter 7 outline</vt:lpstr>
      <vt:lpstr>Code Division Multiple Access (CDMA)</vt:lpstr>
      <vt:lpstr>Direct-Sequence Spread Spectrum CDMA</vt:lpstr>
      <vt:lpstr>CDMA encode/decode</vt:lpstr>
      <vt:lpstr>CDMA encode/decode</vt:lpstr>
      <vt:lpstr>CDMA: two-sender interference</vt:lpstr>
      <vt:lpstr>CDMA: two-sender interference</vt:lpstr>
      <vt:lpstr>CDMA: two-sender interference: Explanations</vt:lpstr>
      <vt:lpstr>Quiz 1 </vt:lpstr>
      <vt:lpstr>Quiz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1001</cp:revision>
  <dcterms:created xsi:type="dcterms:W3CDTF">2020-01-18T07:24:59Z</dcterms:created>
  <dcterms:modified xsi:type="dcterms:W3CDTF">2024-12-02T22:19:40Z</dcterms:modified>
</cp:coreProperties>
</file>