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1244" r:id="rId2"/>
    <p:sldId id="1044" r:id="rId3"/>
    <p:sldId id="1106" r:id="rId4"/>
    <p:sldId id="1107" r:id="rId5"/>
    <p:sldId id="1246" r:id="rId6"/>
    <p:sldId id="1249" r:id="rId7"/>
    <p:sldId id="1250" r:id="rId8"/>
    <p:sldId id="1251" r:id="rId9"/>
    <p:sldId id="1270" r:id="rId10"/>
    <p:sldId id="1272" r:id="rId11"/>
    <p:sldId id="960" r:id="rId12"/>
    <p:sldId id="1054" r:id="rId13"/>
    <p:sldId id="1204" r:id="rId14"/>
    <p:sldId id="1073" r:id="rId15"/>
    <p:sldId id="1074" r:id="rId16"/>
    <p:sldId id="1205" r:id="rId17"/>
    <p:sldId id="1239" r:id="rId18"/>
    <p:sldId id="1241" r:id="rId19"/>
    <p:sldId id="1240" r:id="rId20"/>
    <p:sldId id="1242" r:id="rId21"/>
    <p:sldId id="1252" r:id="rId22"/>
    <p:sldId id="1253" r:id="rId23"/>
    <p:sldId id="1254" r:id="rId24"/>
    <p:sldId id="1255" r:id="rId25"/>
    <p:sldId id="1256" r:id="rId26"/>
    <p:sldId id="1257" r:id="rId27"/>
    <p:sldId id="1258" r:id="rId28"/>
    <p:sldId id="1259" r:id="rId29"/>
    <p:sldId id="1260" r:id="rId30"/>
    <p:sldId id="1273" r:id="rId31"/>
    <p:sldId id="1267" r:id="rId32"/>
    <p:sldId id="1261" r:id="rId33"/>
    <p:sldId id="1268" r:id="rId34"/>
    <p:sldId id="1269" r:id="rId35"/>
    <p:sldId id="1263" r:id="rId36"/>
    <p:sldId id="1262" r:id="rId37"/>
    <p:sldId id="1100" r:id="rId38"/>
    <p:sldId id="1102" r:id="rId39"/>
    <p:sldId id="1101" r:id="rId40"/>
    <p:sldId id="1264" r:id="rId41"/>
    <p:sldId id="126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82746" autoAdjust="0"/>
  </p:normalViewPr>
  <p:slideViewPr>
    <p:cSldViewPr snapToGrid="0" snapToObjects="1">
      <p:cViewPr varScale="1">
        <p:scale>
          <a:sx n="68" d="100"/>
          <a:sy n="68" d="100"/>
        </p:scale>
        <p:origin x="893" y="62"/>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7.78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9:22.87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0:33.19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3:52.0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1.57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2.34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8.35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08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46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33.938"/>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2574394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279266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customXml" Target="../ink/ink10.xml"/><Relationship Id="rId7" Type="http://schemas.openxmlformats.org/officeDocument/2006/relationships/customXml" Target="../ink/ink1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10" Type="http://schemas.openxmlformats.org/officeDocument/2006/relationships/customXml" Target="../ink/ink16.xml"/><Relationship Id="rId4" Type="http://schemas.openxmlformats.org/officeDocument/2006/relationships/image" Target="../media/image4.png"/><Relationship Id="rId9" Type="http://schemas.openxmlformats.org/officeDocument/2006/relationships/customXml" Target="../ink/ink1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customXml" Target="../ink/ink18.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notesSlide" Target="../notesSlides/notesSlide5.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image" Target="../media/image3.jpe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9" Type="http://schemas.openxmlformats.org/officeDocument/2006/relationships/tags" Target="../tags/tag78.xml"/><Relationship Id="rId21" Type="http://schemas.openxmlformats.org/officeDocument/2006/relationships/tags" Target="../tags/tag60.xml"/><Relationship Id="rId34" Type="http://schemas.openxmlformats.org/officeDocument/2006/relationships/tags" Target="../tags/tag73.xml"/><Relationship Id="rId42" Type="http://schemas.openxmlformats.org/officeDocument/2006/relationships/notesSlide" Target="../notesSlides/notesSlide8.xml"/><Relationship Id="rId7" Type="http://schemas.openxmlformats.org/officeDocument/2006/relationships/tags" Target="../tags/tag4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29" Type="http://schemas.openxmlformats.org/officeDocument/2006/relationships/tags" Target="../tags/tag68.xml"/><Relationship Id="rId41"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37" Type="http://schemas.openxmlformats.org/officeDocument/2006/relationships/tags" Target="../tags/tag76.xml"/><Relationship Id="rId40" Type="http://schemas.openxmlformats.org/officeDocument/2006/relationships/tags" Target="../tags/tag79.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36" Type="http://schemas.openxmlformats.org/officeDocument/2006/relationships/tags" Target="../tags/tag75.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tags" Target="../tags/tag74.xml"/><Relationship Id="rId43" Type="http://schemas.openxmlformats.org/officeDocument/2006/relationships/image" Target="../media/image3.jpeg"/><Relationship Id="rId8" Type="http://schemas.openxmlformats.org/officeDocument/2006/relationships/tags" Target="../tags/tag47.xml"/><Relationship Id="rId3" Type="http://schemas.openxmlformats.org/officeDocument/2006/relationships/tags" Target="../tags/tag42.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tags" Target="../tags/tag72.xml"/><Relationship Id="rId38" Type="http://schemas.openxmlformats.org/officeDocument/2006/relationships/tags" Target="../tags/tag77.xml"/></Relationships>
</file>

<file path=ppt/slides/_rels/slide9.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3.xml"/><Relationship Id="rId7" Type="http://schemas.openxmlformats.org/officeDocument/2006/relationships/customXml" Target="../ink/ink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customXml" Target="../ink/ink4.xml"/><Relationship Id="rId10"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2382784" y="1704975"/>
            <a:ext cx="8364238"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Quiz Questions (Pre-Midterm)</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spTree>
    <p:extLst>
      <p:ext uri="{BB962C8B-B14F-4D97-AF65-F5344CB8AC3E}">
        <p14:creationId xmlns:p14="http://schemas.microsoft.com/office/powerpoint/2010/main" val="139390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80C9DEE7-C379-481C-8370-65F09681D1CE}"/>
              </a:ext>
            </a:extLst>
          </p:cNvPr>
          <p:cNvGrpSpPr/>
          <p:nvPr/>
        </p:nvGrpSpPr>
        <p:grpSpPr>
          <a:xfrm>
            <a:off x="3700089" y="2504695"/>
            <a:ext cx="2400017" cy="571500"/>
            <a:chOff x="2019511" y="2342822"/>
            <a:chExt cx="2400017" cy="571500"/>
          </a:xfrm>
        </p:grpSpPr>
        <p:sp>
          <p:nvSpPr>
            <p:cNvPr id="86" name="Line 100">
              <a:extLst>
                <a:ext uri="{FF2B5EF4-FFF2-40B4-BE49-F238E27FC236}">
                  <a16:creationId xmlns:a16="http://schemas.microsoft.com/office/drawing/2014/main" id="{BA4C8202-B3ED-4283-A30F-6CB2CC10E45D}"/>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Rectangle 112">
              <a:extLst>
                <a:ext uri="{FF2B5EF4-FFF2-40B4-BE49-F238E27FC236}">
                  <a16:creationId xmlns:a16="http://schemas.microsoft.com/office/drawing/2014/main" id="{8E6B57F6-EE07-486C-8AE5-DF90DA7B396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113">
              <a:extLst>
                <a:ext uri="{FF2B5EF4-FFF2-40B4-BE49-F238E27FC236}">
                  <a16:creationId xmlns:a16="http://schemas.microsoft.com/office/drawing/2014/main" id="{F8EE52B7-7BDD-491A-8D97-C694B6ED7951}"/>
                </a:ext>
              </a:extLst>
            </p:cNvPr>
            <p:cNvSpPr txBox="1">
              <a:spLocks noChangeArrowheads="1"/>
            </p:cNvSpPr>
            <p:nvPr/>
          </p:nvSpPr>
          <p:spPr bwMode="auto">
            <a:xfrm>
              <a:off x="2019511" y="2476172"/>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10</a:t>
            </a:fld>
            <a:endParaRPr lang="en-US" dirty="0"/>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3529294" y="5638900"/>
            <a:ext cx="2712602"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5657911" y="949425"/>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3324286" y="96688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3719574"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3698936" y="1867000"/>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6126224" y="1862238"/>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3695907" y="3870427"/>
            <a:ext cx="2400017" cy="512763"/>
            <a:chOff x="2008402" y="4104947"/>
            <a:chExt cx="240001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08402" y="4185910"/>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Seq=292,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4545074"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3695761" y="4468915"/>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8"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ACK=392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3325874"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3289361"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5867461"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6111053" y="161093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3">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7250432"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7241792"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7299752"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7291112"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6661354"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6652714"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grpSp>
        <p:nvGrpSpPr>
          <p:cNvPr id="89" name="Group 88">
            <a:extLst>
              <a:ext uri="{FF2B5EF4-FFF2-40B4-BE49-F238E27FC236}">
                <a16:creationId xmlns:a16="http://schemas.microsoft.com/office/drawing/2014/main" id="{569E10A8-8746-43A3-B177-C269472A7765}"/>
              </a:ext>
            </a:extLst>
          </p:cNvPr>
          <p:cNvGrpSpPr/>
          <p:nvPr/>
        </p:nvGrpSpPr>
        <p:grpSpPr>
          <a:xfrm>
            <a:off x="3675123" y="3119340"/>
            <a:ext cx="2374799" cy="733623"/>
            <a:chOff x="1967081" y="3004810"/>
            <a:chExt cx="2374799" cy="733623"/>
          </a:xfrm>
        </p:grpSpPr>
        <p:sp>
          <p:nvSpPr>
            <p:cNvPr id="90" name="Line 104">
              <a:extLst>
                <a:ext uri="{FF2B5EF4-FFF2-40B4-BE49-F238E27FC236}">
                  <a16:creationId xmlns:a16="http://schemas.microsoft.com/office/drawing/2014/main" id="{98823E9D-C320-447E-AF89-A8A153B0A8D2}"/>
                </a:ext>
              </a:extLst>
            </p:cNvPr>
            <p:cNvSpPr>
              <a:spLocks noChangeShapeType="1"/>
            </p:cNvSpPr>
            <p:nvPr/>
          </p:nvSpPr>
          <p:spPr bwMode="auto">
            <a:xfrm flipH="1">
              <a:off x="1967081" y="3004810"/>
              <a:ext cx="2374799" cy="73362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1" name="Rectangle 114">
              <a:extLst>
                <a:ext uri="{FF2B5EF4-FFF2-40B4-BE49-F238E27FC236}">
                  <a16:creationId xmlns:a16="http://schemas.microsoft.com/office/drawing/2014/main" id="{C26F2D48-E11F-4132-87AA-C08619B8A305}"/>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Text Box 115">
              <a:extLst>
                <a:ext uri="{FF2B5EF4-FFF2-40B4-BE49-F238E27FC236}">
                  <a16:creationId xmlns:a16="http://schemas.microsoft.com/office/drawing/2014/main" id="{A593CFD5-340B-48D2-B723-8AFA9BDE085A}"/>
                </a:ext>
              </a:extLst>
            </p:cNvPr>
            <p:cNvSpPr txBox="1">
              <a:spLocks noChangeArrowheads="1"/>
            </p:cNvSpPr>
            <p:nvPr/>
          </p:nvSpPr>
          <p:spPr bwMode="auto">
            <a:xfrm>
              <a:off x="3220289"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0941EB1F-A61A-4FC0-ABE3-6011805547CB}"/>
                  </a:ext>
                </a:extLst>
              </p14:cNvPr>
              <p14:cNvContentPartPr/>
              <p14:nvPr/>
            </p14:nvContentPartPr>
            <p14:xfrm>
              <a:off x="4816186" y="3396009"/>
              <a:ext cx="360" cy="360"/>
            </p14:xfrm>
          </p:contentPart>
        </mc:Choice>
        <mc:Fallback xmlns="">
          <p:pic>
            <p:nvPicPr>
              <p:cNvPr id="2" name="Ink 1">
                <a:extLst>
                  <a:ext uri="{FF2B5EF4-FFF2-40B4-BE49-F238E27FC236}">
                    <a16:creationId xmlns:a16="http://schemas.microsoft.com/office/drawing/2014/main" id="{0941EB1F-A61A-4FC0-ABE3-6011805547CB}"/>
                  </a:ext>
                </a:extLst>
              </p:cNvPr>
              <p:cNvPicPr/>
              <p:nvPr/>
            </p:nvPicPr>
            <p:blipFill>
              <a:blip r:embed="rId4"/>
              <a:stretch>
                <a:fillRect/>
              </a:stretch>
            </p:blipFill>
            <p:spPr>
              <a:xfrm>
                <a:off x="4807546" y="3387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A3876F9D-4F82-4536-B20D-3608C0E4B74B}"/>
                  </a:ext>
                </a:extLst>
              </p14:cNvPr>
              <p14:cNvContentPartPr/>
              <p14:nvPr/>
            </p14:nvContentPartPr>
            <p14:xfrm>
              <a:off x="5730946" y="3216369"/>
              <a:ext cx="360" cy="360"/>
            </p14:xfrm>
          </p:contentPart>
        </mc:Choice>
        <mc:Fallback xmlns="">
          <p:pic>
            <p:nvPicPr>
              <p:cNvPr id="5" name="Ink 4">
                <a:extLst>
                  <a:ext uri="{FF2B5EF4-FFF2-40B4-BE49-F238E27FC236}">
                    <a16:creationId xmlns:a16="http://schemas.microsoft.com/office/drawing/2014/main" id="{A3876F9D-4F82-4536-B20D-3608C0E4B74B}"/>
                  </a:ext>
                </a:extLst>
              </p:cNvPr>
              <p:cNvPicPr/>
              <p:nvPr/>
            </p:nvPicPr>
            <p:blipFill>
              <a:blip r:embed="rId4"/>
              <a:stretch>
                <a:fillRect/>
              </a:stretch>
            </p:blipFill>
            <p:spPr>
              <a:xfrm>
                <a:off x="5722306" y="32077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D771EC9-EE1B-452D-8AFD-179AFA5FC1C2}"/>
                  </a:ext>
                </a:extLst>
              </p14:cNvPr>
              <p14:cNvContentPartPr/>
              <p14:nvPr/>
            </p14:nvContentPartPr>
            <p14:xfrm>
              <a:off x="4358986" y="3983529"/>
              <a:ext cx="360" cy="360"/>
            </p14:xfrm>
          </p:contentPart>
        </mc:Choice>
        <mc:Fallback xmlns="">
          <p:pic>
            <p:nvPicPr>
              <p:cNvPr id="6" name="Ink 5">
                <a:extLst>
                  <a:ext uri="{FF2B5EF4-FFF2-40B4-BE49-F238E27FC236}">
                    <a16:creationId xmlns:a16="http://schemas.microsoft.com/office/drawing/2014/main" id="{7D771EC9-EE1B-452D-8AFD-179AFA5FC1C2}"/>
                  </a:ext>
                </a:extLst>
              </p:cNvPr>
              <p:cNvPicPr/>
              <p:nvPr/>
            </p:nvPicPr>
            <p:blipFill>
              <a:blip r:embed="rId4"/>
              <a:stretch>
                <a:fillRect/>
              </a:stretch>
            </p:blipFill>
            <p:spPr>
              <a:xfrm>
                <a:off x="4350346" y="3974889"/>
                <a:ext cx="18000" cy="18000"/>
              </a:xfrm>
              <a:prstGeom prst="rect">
                <a:avLst/>
              </a:prstGeom>
            </p:spPr>
          </p:pic>
        </mc:Fallback>
      </mc:AlternateContent>
      <p:sp>
        <p:nvSpPr>
          <p:cNvPr id="97" name="TextBox 96">
            <a:extLst>
              <a:ext uri="{FF2B5EF4-FFF2-40B4-BE49-F238E27FC236}">
                <a16:creationId xmlns:a16="http://schemas.microsoft.com/office/drawing/2014/main" id="{1BE382AA-6FE4-4A8E-BD59-1BF54F0320AE}"/>
              </a:ext>
            </a:extLst>
          </p:cNvPr>
          <p:cNvSpPr txBox="1"/>
          <p:nvPr/>
        </p:nvSpPr>
        <p:spPr>
          <a:xfrm>
            <a:off x="1458952" y="2770288"/>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292. </a:t>
            </a:r>
            <a:r>
              <a:rPr lang="en-GB" dirty="0">
                <a:solidFill>
                  <a:srgbClr val="FF0000"/>
                </a:solidFill>
              </a:rPr>
              <a:t>This cumulative ACK of </a:t>
            </a:r>
            <a:r>
              <a:rPr lang="en-GB" dirty="0" err="1">
                <a:solidFill>
                  <a:srgbClr val="FF0000"/>
                </a:solidFill>
              </a:rPr>
              <a:t>Seq</a:t>
            </a:r>
            <a:r>
              <a:rPr lang="en-GB" dirty="0">
                <a:solidFill>
                  <a:srgbClr val="FF0000"/>
                </a:solidFill>
              </a:rPr>
              <a:t># 292 covers for earlier lost ACK of Seq#192</a:t>
            </a:r>
            <a:r>
              <a:rPr lang="en-GB" dirty="0"/>
              <a:t>, so </a:t>
            </a:r>
            <a:r>
              <a:rPr lang="en-GB" dirty="0" err="1"/>
              <a:t>HostA</a:t>
            </a:r>
            <a:r>
              <a:rPr lang="en-GB" dirty="0"/>
              <a:t> knows that Host</a:t>
            </a:r>
            <a:r>
              <a:rPr lang="en-US" altLang="zh-CN" dirty="0"/>
              <a:t>B has received all bytes up to Seq#291, so it can send the next 100 Bytes</a:t>
            </a:r>
            <a:endParaRPr lang="en-GB" dirty="0"/>
          </a:p>
        </p:txBody>
      </p:sp>
      <p:sp>
        <p:nvSpPr>
          <p:cNvPr id="98" name="TextBox 97">
            <a:extLst>
              <a:ext uri="{FF2B5EF4-FFF2-40B4-BE49-F238E27FC236}">
                <a16:creationId xmlns:a16="http://schemas.microsoft.com/office/drawing/2014/main" id="{334FF3CC-28CB-41A6-9E70-58EE95A76983}"/>
              </a:ext>
            </a:extLst>
          </p:cNvPr>
          <p:cNvSpPr txBox="1"/>
          <p:nvPr/>
        </p:nvSpPr>
        <p:spPr>
          <a:xfrm>
            <a:off x="6126224" y="301460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Tree>
    <p:extLst>
      <p:ext uri="{BB962C8B-B14F-4D97-AF65-F5344CB8AC3E}">
        <p14:creationId xmlns:p14="http://schemas.microsoft.com/office/powerpoint/2010/main" val="210290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18</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19</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19</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20</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1055088" y="-3752"/>
            <a:ext cx="1131949"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000" dirty="0"/>
              <a:t>IMPORT</a:t>
            </a:r>
            <a:endParaRPr lang="en-SE" sz="20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23</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2"/>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8850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90FC3F-F262-45FF-ABB9-EEC9EAA7207A}"/>
                  </a:ext>
                </a:extLst>
              </p14:cNvPr>
              <p14:cNvContentPartPr/>
              <p14:nvPr/>
            </p14:nvContentPartPr>
            <p14:xfrm>
              <a:off x="3162060" y="3936400"/>
              <a:ext cx="360" cy="360"/>
            </p14:xfrm>
          </p:contentPart>
        </mc:Choice>
        <mc:Fallback xmlns="">
          <p:pic>
            <p:nvPicPr>
              <p:cNvPr id="5" name="Ink 4">
                <a:extLst>
                  <a:ext uri="{FF2B5EF4-FFF2-40B4-BE49-F238E27FC236}">
                    <a16:creationId xmlns:a16="http://schemas.microsoft.com/office/drawing/2014/main" id="{C390FC3F-F262-45FF-ABB9-EEC9EAA7207A}"/>
                  </a:ext>
                </a:extLst>
              </p:cNvPr>
              <p:cNvPicPr/>
              <p:nvPr/>
            </p:nvPicPr>
            <p:blipFill>
              <a:blip r:embed="rId4"/>
              <a:stretch>
                <a:fillRect/>
              </a:stretch>
            </p:blipFill>
            <p:spPr>
              <a:xfrm>
                <a:off x="3153060" y="3927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E855ADC-B4DA-4F84-BA7D-8170F88F7AB3}"/>
                  </a:ext>
                </a:extLst>
              </p14:cNvPr>
              <p14:cNvContentPartPr/>
              <p14:nvPr/>
            </p14:nvContentPartPr>
            <p14:xfrm>
              <a:off x="3225420" y="4012720"/>
              <a:ext cx="360" cy="360"/>
            </p14:xfrm>
          </p:contentPart>
        </mc:Choice>
        <mc:Fallback xmlns="">
          <p:pic>
            <p:nvPicPr>
              <p:cNvPr id="6" name="Ink 5">
                <a:extLst>
                  <a:ext uri="{FF2B5EF4-FFF2-40B4-BE49-F238E27FC236}">
                    <a16:creationId xmlns:a16="http://schemas.microsoft.com/office/drawing/2014/main" id="{7E855ADC-B4DA-4F84-BA7D-8170F88F7AB3}"/>
                  </a:ext>
                </a:extLst>
              </p:cNvPr>
              <p:cNvPicPr/>
              <p:nvPr/>
            </p:nvPicPr>
            <p:blipFill>
              <a:blip r:embed="rId4"/>
              <a:stretch>
                <a:fillRect/>
              </a:stretch>
            </p:blipFill>
            <p:spPr>
              <a:xfrm>
                <a:off x="3216420" y="4004080"/>
                <a:ext cx="18000" cy="18000"/>
              </a:xfrm>
              <a:prstGeom prst="rect">
                <a:avLst/>
              </a:prstGeom>
            </p:spPr>
          </p:pic>
        </mc:Fallback>
      </mc:AlternateContent>
    </p:spTree>
    <p:extLst>
      <p:ext uri="{BB962C8B-B14F-4D97-AF65-F5344CB8AC3E}">
        <p14:creationId xmlns:p14="http://schemas.microsoft.com/office/powerpoint/2010/main" val="152511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27</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a:t>
            </a:r>
            <a:r>
              <a:rPr lang="en-GB" dirty="0">
                <a:solidFill>
                  <a:srgbClr val="00B050"/>
                </a:solidFill>
              </a:rPr>
              <a:t> 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rgbClr val="00B050"/>
                </a:solidFill>
              </a:rPr>
              <a:t>2, 3, 6 </a:t>
            </a:r>
            <a:r>
              <a:rPr lang="en-GB" dirty="0"/>
              <a:t>in queue, transmit </a:t>
            </a:r>
            <a:r>
              <a:rPr lang="en-GB" dirty="0">
                <a:solidFill>
                  <a:schemeClr val="accent6"/>
                </a:solidFill>
              </a:rPr>
              <a:t>2</a:t>
            </a:r>
          </a:p>
          <a:p>
            <a:r>
              <a:rPr lang="en-GB" dirty="0"/>
              <a:t>Time 4: </a:t>
            </a:r>
            <a:r>
              <a:rPr lang="en-GB" dirty="0">
                <a:solidFill>
                  <a:srgbClr val="00B050"/>
                </a:solidFill>
              </a:rPr>
              <a:t>3, 6 </a:t>
            </a:r>
            <a:r>
              <a:rPr lang="en-GB" dirty="0"/>
              <a:t>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28</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29</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8114C27C-6BC8-4D17-B772-BB12BFC083D5}"/>
                  </a:ext>
                </a:extLst>
              </p14:cNvPr>
              <p14:cNvContentPartPr/>
              <p14:nvPr/>
            </p14:nvContentPartPr>
            <p14:xfrm>
              <a:off x="4897903" y="2514369"/>
              <a:ext cx="360" cy="360"/>
            </p14:xfrm>
          </p:contentPart>
        </mc:Choice>
        <mc:Fallback xmlns="">
          <p:pic>
            <p:nvPicPr>
              <p:cNvPr id="23" name="Ink 22">
                <a:extLst>
                  <a:ext uri="{FF2B5EF4-FFF2-40B4-BE49-F238E27FC236}">
                    <a16:creationId xmlns:a16="http://schemas.microsoft.com/office/drawing/2014/main" id="{8114C27C-6BC8-4D17-B772-BB12BFC083D5}"/>
                  </a:ext>
                </a:extLst>
              </p:cNvPr>
              <p:cNvPicPr/>
              <p:nvPr/>
            </p:nvPicPr>
            <p:blipFill>
              <a:blip r:embed="rId5"/>
              <a:stretch>
                <a:fillRect/>
              </a:stretch>
            </p:blipFill>
            <p:spPr>
              <a:xfrm>
                <a:off x="4889263" y="2505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EE65E419-B38D-461E-A114-3E29D8CC01E5}"/>
                  </a:ext>
                </a:extLst>
              </p14:cNvPr>
              <p14:cNvContentPartPr/>
              <p14:nvPr/>
            </p14:nvContentPartPr>
            <p14:xfrm>
              <a:off x="4947223" y="2612289"/>
              <a:ext cx="360" cy="360"/>
            </p14:xfrm>
          </p:contentPart>
        </mc:Choice>
        <mc:Fallback xmlns="">
          <p:pic>
            <p:nvPicPr>
              <p:cNvPr id="24" name="Ink 23">
                <a:extLst>
                  <a:ext uri="{FF2B5EF4-FFF2-40B4-BE49-F238E27FC236}">
                    <a16:creationId xmlns:a16="http://schemas.microsoft.com/office/drawing/2014/main" id="{EE65E419-B38D-461E-A114-3E29D8CC01E5}"/>
                  </a:ext>
                </a:extLst>
              </p:cNvPr>
              <p:cNvPicPr/>
              <p:nvPr/>
            </p:nvPicPr>
            <p:blipFill>
              <a:blip r:embed="rId5"/>
              <a:stretch>
                <a:fillRect/>
              </a:stretch>
            </p:blipFill>
            <p:spPr>
              <a:xfrm>
                <a:off x="4938583" y="2603649"/>
                <a:ext cx="18000" cy="18000"/>
              </a:xfrm>
              <a:prstGeom prst="rect">
                <a:avLst/>
              </a:prstGeom>
            </p:spPr>
          </p:pic>
        </mc:Fallback>
      </mc:AlternateContent>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Priority</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30</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DE31605A-38EF-4DF4-A621-61F67575F6F9}"/>
              </a:ext>
            </a:extLst>
          </p:cNvPr>
          <p:cNvSpPr txBox="1">
            <a:spLocks noChangeArrowheads="1"/>
          </p:cNvSpPr>
          <p:nvPr/>
        </p:nvSpPr>
        <p:spPr bwMode="auto">
          <a:xfrm>
            <a:off x="345573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1B44B348-5B4F-43D4-844C-2EA9CDA4DDB0}"/>
              </a:ext>
            </a:extLst>
          </p:cNvPr>
          <p:cNvSpPr txBox="1">
            <a:spLocks noChangeArrowheads="1"/>
          </p:cNvSpPr>
          <p:nvPr/>
        </p:nvSpPr>
        <p:spPr bwMode="auto">
          <a:xfrm>
            <a:off x="3858861"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17BAB451-2518-4AC9-9D2B-D544DB3A7477}"/>
              </a:ext>
            </a:extLst>
          </p:cNvPr>
          <p:cNvSpPr txBox="1">
            <a:spLocks noChangeArrowheads="1"/>
          </p:cNvSpPr>
          <p:nvPr/>
        </p:nvSpPr>
        <p:spPr bwMode="auto">
          <a:xfrm>
            <a:off x="4276208"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82FFE03-6CD7-4B4A-A0A3-5DE6507260B4}"/>
              </a:ext>
            </a:extLst>
          </p:cNvPr>
          <p:cNvSpPr txBox="1">
            <a:spLocks noChangeArrowheads="1"/>
          </p:cNvSpPr>
          <p:nvPr/>
        </p:nvSpPr>
        <p:spPr bwMode="auto">
          <a:xfrm>
            <a:off x="4703209"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73BB2752-7649-4C15-88D1-8AFDFAD5D28D}"/>
              </a:ext>
            </a:extLst>
          </p:cNvPr>
          <p:cNvSpPr txBox="1">
            <a:spLocks noChangeArrowheads="1"/>
          </p:cNvSpPr>
          <p:nvPr/>
        </p:nvSpPr>
        <p:spPr bwMode="auto">
          <a:xfrm>
            <a:off x="5119033"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7" name="TextBox 75">
            <a:extLst>
              <a:ext uri="{FF2B5EF4-FFF2-40B4-BE49-F238E27FC236}">
                <a16:creationId xmlns:a16="http://schemas.microsoft.com/office/drawing/2014/main" id="{81EBDB4C-7DB5-44CE-8E03-63E7B63BD9BC}"/>
              </a:ext>
            </a:extLst>
          </p:cNvPr>
          <p:cNvSpPr txBox="1">
            <a:spLocks noChangeArrowheads="1"/>
          </p:cNvSpPr>
          <p:nvPr/>
        </p:nvSpPr>
        <p:spPr bwMode="auto">
          <a:xfrm>
            <a:off x="552215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8" name="TextBox 75">
            <a:extLst>
              <a:ext uri="{FF2B5EF4-FFF2-40B4-BE49-F238E27FC236}">
                <a16:creationId xmlns:a16="http://schemas.microsoft.com/office/drawing/2014/main" id="{5686F8D5-EF9F-45AA-A019-BB5EBADE9B01}"/>
              </a:ext>
            </a:extLst>
          </p:cNvPr>
          <p:cNvSpPr txBox="1">
            <a:spLocks noChangeArrowheads="1"/>
          </p:cNvSpPr>
          <p:nvPr/>
        </p:nvSpPr>
        <p:spPr bwMode="auto">
          <a:xfrm>
            <a:off x="5925280"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0" name="Content Placeholder 1">
            <a:extLst>
              <a:ext uri="{FF2B5EF4-FFF2-40B4-BE49-F238E27FC236}">
                <a16:creationId xmlns:a16="http://schemas.microsoft.com/office/drawing/2014/main" id="{0B1B9F73-15EA-458E-890E-08F6631B839D}"/>
              </a:ext>
            </a:extLst>
          </p:cNvPr>
          <p:cNvSpPr txBox="1">
            <a:spLocks/>
          </p:cNvSpPr>
          <p:nvPr/>
        </p:nvSpPr>
        <p:spPr>
          <a:xfrm>
            <a:off x="6351090" y="15870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00B050"/>
                </a:solidFill>
              </a:rPr>
              <a:t>1 </a:t>
            </a:r>
            <a:r>
              <a:rPr lang="en-GB" dirty="0"/>
              <a:t>in queue, transmit </a:t>
            </a:r>
            <a:r>
              <a:rPr lang="en-GB" dirty="0">
                <a:solidFill>
                  <a:srgbClr val="00B050"/>
                </a:solidFill>
              </a:rPr>
              <a:t>1</a:t>
            </a:r>
            <a:endParaRPr lang="en-GB" dirty="0">
              <a:solidFill>
                <a:srgbClr val="FF0000"/>
              </a:solidFill>
            </a:endParaRPr>
          </a:p>
          <a:p>
            <a:r>
              <a:rPr lang="en-GB" dirty="0"/>
              <a:t>Time 1: </a:t>
            </a:r>
            <a:r>
              <a:rPr lang="en-GB" dirty="0">
                <a:solidFill>
                  <a:srgbClr val="FF0000"/>
                </a:solidFill>
              </a:rPr>
              <a:t>2, 3, </a:t>
            </a:r>
            <a:r>
              <a:rPr lang="en-GB" dirty="0">
                <a:solidFill>
                  <a:srgbClr val="00B050"/>
                </a:solidFill>
              </a:rPr>
              <a:t>4</a:t>
            </a:r>
            <a:r>
              <a:rPr lang="en-GB" dirty="0"/>
              <a:t> in queue, transmit </a:t>
            </a:r>
            <a:r>
              <a:rPr lang="en-GB" dirty="0">
                <a:solidFill>
                  <a:srgbClr val="FF0000"/>
                </a:solidFill>
              </a:rPr>
              <a:t>2</a:t>
            </a:r>
          </a:p>
          <a:p>
            <a:r>
              <a:rPr lang="en-GB" dirty="0"/>
              <a:t>Time 2: </a:t>
            </a:r>
            <a:r>
              <a:rPr lang="en-GB" dirty="0">
                <a:solidFill>
                  <a:srgbClr val="FF0000"/>
                </a:solidFill>
              </a:rPr>
              <a:t>3, </a:t>
            </a:r>
            <a:r>
              <a:rPr lang="en-GB" dirty="0">
                <a:solidFill>
                  <a:srgbClr val="00B050"/>
                </a:solidFill>
              </a:rPr>
              <a:t>4</a:t>
            </a:r>
            <a:r>
              <a:rPr lang="en-GB" dirty="0"/>
              <a:t> in queue, transmit </a:t>
            </a:r>
            <a:r>
              <a:rPr lang="en-GB" dirty="0">
                <a:solidFill>
                  <a:srgbClr val="FF0000"/>
                </a:solidFill>
              </a:rPr>
              <a:t>3</a:t>
            </a:r>
            <a:endParaRPr lang="en-GB" dirty="0">
              <a:solidFill>
                <a:srgbClr val="00B050"/>
              </a:solidFill>
            </a:endParaRPr>
          </a:p>
          <a:p>
            <a:r>
              <a:rPr lang="en-GB" dirty="0"/>
              <a:t>Time 3: </a:t>
            </a:r>
            <a:r>
              <a:rPr lang="en-GB" dirty="0">
                <a:solidFill>
                  <a:srgbClr val="00B050"/>
                </a:solidFill>
              </a:rPr>
              <a:t>4,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4, 6, </a:t>
            </a:r>
            <a:r>
              <a:rPr lang="en-GB" dirty="0">
                <a:solidFill>
                  <a:srgbClr val="FF0000"/>
                </a:solidFill>
              </a:rPr>
              <a:t>7</a:t>
            </a:r>
            <a:r>
              <a:rPr lang="en-GB" dirty="0"/>
              <a:t> in queue, transmit </a:t>
            </a:r>
            <a:r>
              <a:rPr lang="en-GB" dirty="0">
                <a:solidFill>
                  <a:srgbClr val="FF0000"/>
                </a:solidFill>
              </a:rPr>
              <a:t>7</a:t>
            </a:r>
            <a:endParaRPr lang="en-GB" dirty="0">
              <a:solidFill>
                <a:srgbClr val="00B050"/>
              </a:solidFill>
            </a:endParaRPr>
          </a:p>
          <a:p>
            <a:r>
              <a:rPr lang="en-GB" dirty="0"/>
              <a:t>Time 5: </a:t>
            </a:r>
            <a:r>
              <a:rPr lang="en-GB" dirty="0">
                <a:solidFill>
                  <a:srgbClr val="00B050"/>
                </a:solidFill>
              </a:rPr>
              <a:t>4, 6</a:t>
            </a:r>
            <a:r>
              <a:rPr lang="en-GB" dirty="0"/>
              <a:t> in queue, transmit </a:t>
            </a:r>
            <a:r>
              <a:rPr lang="en-GB" dirty="0">
                <a:solidFill>
                  <a:srgbClr val="00B050"/>
                </a:solidFill>
              </a:rPr>
              <a:t>4</a:t>
            </a:r>
            <a:endParaRPr lang="en-GB" dirty="0">
              <a:solidFill>
                <a:srgbClr val="FF0000"/>
              </a:solidFill>
            </a:endParaRP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Tree>
    <p:extLst>
      <p:ext uri="{BB962C8B-B14F-4D97-AF65-F5344CB8AC3E}">
        <p14:creationId xmlns:p14="http://schemas.microsoft.com/office/powerpoint/2010/main" val="3116116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Round Robin</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31</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0" name="Content Placeholder 1">
            <a:extLst>
              <a:ext uri="{FF2B5EF4-FFF2-40B4-BE49-F238E27FC236}">
                <a16:creationId xmlns:a16="http://schemas.microsoft.com/office/drawing/2014/main" id="{F0B99D6E-1926-495F-9209-E7B2B0C863BE}"/>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null</a:t>
            </a:r>
            <a:r>
              <a:rPr lang="en-US" altLang="zh-CN" dirty="0"/>
              <a:t>, </a:t>
            </a:r>
            <a:r>
              <a:rPr lang="en-US" altLang="zh-CN" dirty="0">
                <a:solidFill>
                  <a:srgbClr val="00B050"/>
                </a:solidFill>
              </a:rPr>
              <a:t>1</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pPr lvl="1"/>
            <a:r>
              <a:rPr lang="en-US" altLang="zh-CN" dirty="0"/>
              <a:t>Times 3-4: 3</a:t>
            </a:r>
            <a:r>
              <a:rPr lang="en-US" altLang="zh-CN" baseline="30000" dirty="0"/>
              <a:t>rd</a:t>
            </a:r>
            <a:r>
              <a:rPr lang="en-US" altLang="zh-CN" dirty="0"/>
              <a:t> round: (</a:t>
            </a:r>
            <a:r>
              <a:rPr lang="en-US" altLang="zh-CN" dirty="0">
                <a:solidFill>
                  <a:srgbClr val="FF0000"/>
                </a:solidFill>
              </a:rPr>
              <a:t>3</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5: 4</a:t>
            </a:r>
            <a:r>
              <a:rPr lang="en-US" altLang="zh-CN" baseline="30000" dirty="0"/>
              <a:t>th</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Time 6: 5</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a:p>
            <a:pPr lvl="1"/>
            <a:endParaRPr lang="en-SE" dirty="0"/>
          </a:p>
        </p:txBody>
      </p:sp>
      <p:sp>
        <p:nvSpPr>
          <p:cNvPr id="51" name="TextBox 75">
            <a:extLst>
              <a:ext uri="{FF2B5EF4-FFF2-40B4-BE49-F238E27FC236}">
                <a16:creationId xmlns:a16="http://schemas.microsoft.com/office/drawing/2014/main" id="{4D8EEC4B-91B7-4A19-A08C-EAE6B16F3E1B}"/>
              </a:ext>
            </a:extLst>
          </p:cNvPr>
          <p:cNvSpPr txBox="1">
            <a:spLocks noChangeArrowheads="1"/>
          </p:cNvSpPr>
          <p:nvPr/>
        </p:nvSpPr>
        <p:spPr bwMode="auto">
          <a:xfrm>
            <a:off x="341496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2" name="TextBox 75">
            <a:extLst>
              <a:ext uri="{FF2B5EF4-FFF2-40B4-BE49-F238E27FC236}">
                <a16:creationId xmlns:a16="http://schemas.microsoft.com/office/drawing/2014/main" id="{5CD6A853-A5A8-4835-A5AE-10F9D449175D}"/>
              </a:ext>
            </a:extLst>
          </p:cNvPr>
          <p:cNvSpPr txBox="1">
            <a:spLocks noChangeArrowheads="1"/>
          </p:cNvSpPr>
          <p:nvPr/>
        </p:nvSpPr>
        <p:spPr bwMode="auto">
          <a:xfrm>
            <a:off x="3818091"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3" name="TextBox 75">
            <a:extLst>
              <a:ext uri="{FF2B5EF4-FFF2-40B4-BE49-F238E27FC236}">
                <a16:creationId xmlns:a16="http://schemas.microsoft.com/office/drawing/2014/main" id="{3ED37AC9-6AFA-41B1-A9CF-2278E531E2D5}"/>
              </a:ext>
            </a:extLst>
          </p:cNvPr>
          <p:cNvSpPr txBox="1">
            <a:spLocks noChangeArrowheads="1"/>
          </p:cNvSpPr>
          <p:nvPr/>
        </p:nvSpPr>
        <p:spPr bwMode="auto">
          <a:xfrm>
            <a:off x="4235438"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4" name="TextBox 75">
            <a:extLst>
              <a:ext uri="{FF2B5EF4-FFF2-40B4-BE49-F238E27FC236}">
                <a16:creationId xmlns:a16="http://schemas.microsoft.com/office/drawing/2014/main" id="{D651898F-D933-4D64-AB8A-1D8A77FBEEA2}"/>
              </a:ext>
            </a:extLst>
          </p:cNvPr>
          <p:cNvSpPr txBox="1">
            <a:spLocks noChangeArrowheads="1"/>
          </p:cNvSpPr>
          <p:nvPr/>
        </p:nvSpPr>
        <p:spPr bwMode="auto">
          <a:xfrm>
            <a:off x="4662439"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5" name="TextBox 75">
            <a:extLst>
              <a:ext uri="{FF2B5EF4-FFF2-40B4-BE49-F238E27FC236}">
                <a16:creationId xmlns:a16="http://schemas.microsoft.com/office/drawing/2014/main" id="{E9A02659-E35A-42E6-9F51-D5CE1E5BD716}"/>
              </a:ext>
            </a:extLst>
          </p:cNvPr>
          <p:cNvSpPr txBox="1">
            <a:spLocks noChangeArrowheads="1"/>
          </p:cNvSpPr>
          <p:nvPr/>
        </p:nvSpPr>
        <p:spPr bwMode="auto">
          <a:xfrm>
            <a:off x="5078263"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6" name="TextBox 75">
            <a:extLst>
              <a:ext uri="{FF2B5EF4-FFF2-40B4-BE49-F238E27FC236}">
                <a16:creationId xmlns:a16="http://schemas.microsoft.com/office/drawing/2014/main" id="{6E466EFE-A041-430A-B46B-F9A82A78DA0D}"/>
              </a:ext>
            </a:extLst>
          </p:cNvPr>
          <p:cNvSpPr txBox="1">
            <a:spLocks noChangeArrowheads="1"/>
          </p:cNvSpPr>
          <p:nvPr/>
        </p:nvSpPr>
        <p:spPr bwMode="auto">
          <a:xfrm>
            <a:off x="548138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7" name="TextBox 75">
            <a:extLst>
              <a:ext uri="{FF2B5EF4-FFF2-40B4-BE49-F238E27FC236}">
                <a16:creationId xmlns:a16="http://schemas.microsoft.com/office/drawing/2014/main" id="{E9F1B217-819B-4113-8EE7-18E37AE9180B}"/>
              </a:ext>
            </a:extLst>
          </p:cNvPr>
          <p:cNvSpPr txBox="1">
            <a:spLocks noChangeArrowheads="1"/>
          </p:cNvSpPr>
          <p:nvPr/>
        </p:nvSpPr>
        <p:spPr bwMode="auto">
          <a:xfrm>
            <a:off x="5884510"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392202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32</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Priority</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33</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788E2A5E-03F4-4B35-ACBA-EB665AEB7A9C}"/>
              </a:ext>
            </a:extLst>
          </p:cNvPr>
          <p:cNvSpPr txBox="1">
            <a:spLocks noChangeArrowheads="1"/>
          </p:cNvSpPr>
          <p:nvPr/>
        </p:nvSpPr>
        <p:spPr bwMode="auto">
          <a:xfrm>
            <a:off x="319184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6E4F882C-51F7-4A57-A198-FDF024CA33B1}"/>
              </a:ext>
            </a:extLst>
          </p:cNvPr>
          <p:cNvSpPr txBox="1">
            <a:spLocks noChangeArrowheads="1"/>
          </p:cNvSpPr>
          <p:nvPr/>
        </p:nvSpPr>
        <p:spPr bwMode="auto">
          <a:xfrm>
            <a:off x="3594967"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5" name="TextBox 75">
            <a:extLst>
              <a:ext uri="{FF2B5EF4-FFF2-40B4-BE49-F238E27FC236}">
                <a16:creationId xmlns:a16="http://schemas.microsoft.com/office/drawing/2014/main" id="{7D266803-DEB9-41AE-AA7E-28F39D82C1BC}"/>
              </a:ext>
            </a:extLst>
          </p:cNvPr>
          <p:cNvSpPr txBox="1">
            <a:spLocks noChangeArrowheads="1"/>
          </p:cNvSpPr>
          <p:nvPr/>
        </p:nvSpPr>
        <p:spPr bwMode="auto">
          <a:xfrm>
            <a:off x="4012314"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6" name="TextBox 75">
            <a:extLst>
              <a:ext uri="{FF2B5EF4-FFF2-40B4-BE49-F238E27FC236}">
                <a16:creationId xmlns:a16="http://schemas.microsoft.com/office/drawing/2014/main" id="{A3D0818B-6832-409F-B8D7-B01C08F16D3A}"/>
              </a:ext>
            </a:extLst>
          </p:cNvPr>
          <p:cNvSpPr txBox="1">
            <a:spLocks noChangeArrowheads="1"/>
          </p:cNvSpPr>
          <p:nvPr/>
        </p:nvSpPr>
        <p:spPr bwMode="auto">
          <a:xfrm>
            <a:off x="4439315"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7" name="TextBox 75">
            <a:extLst>
              <a:ext uri="{FF2B5EF4-FFF2-40B4-BE49-F238E27FC236}">
                <a16:creationId xmlns:a16="http://schemas.microsoft.com/office/drawing/2014/main" id="{A004D72E-806F-4D65-8D16-1C984A7E3A6C}"/>
              </a:ext>
            </a:extLst>
          </p:cNvPr>
          <p:cNvSpPr txBox="1">
            <a:spLocks noChangeArrowheads="1"/>
          </p:cNvSpPr>
          <p:nvPr/>
        </p:nvSpPr>
        <p:spPr bwMode="auto">
          <a:xfrm>
            <a:off x="4855139"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 name="TextBox 75">
            <a:extLst>
              <a:ext uri="{FF2B5EF4-FFF2-40B4-BE49-F238E27FC236}">
                <a16:creationId xmlns:a16="http://schemas.microsoft.com/office/drawing/2014/main" id="{FEC2C978-E1AF-4448-A162-51314A2A62C1}"/>
              </a:ext>
            </a:extLst>
          </p:cNvPr>
          <p:cNvSpPr txBox="1">
            <a:spLocks noChangeArrowheads="1"/>
          </p:cNvSpPr>
          <p:nvPr/>
        </p:nvSpPr>
        <p:spPr bwMode="auto">
          <a:xfrm>
            <a:off x="525826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9" name="TextBox 75">
            <a:extLst>
              <a:ext uri="{FF2B5EF4-FFF2-40B4-BE49-F238E27FC236}">
                <a16:creationId xmlns:a16="http://schemas.microsoft.com/office/drawing/2014/main" id="{FEB0855C-A763-441F-A2BC-92FB4DCE7751}"/>
              </a:ext>
            </a:extLst>
          </p:cNvPr>
          <p:cNvSpPr txBox="1">
            <a:spLocks noChangeArrowheads="1"/>
          </p:cNvSpPr>
          <p:nvPr/>
        </p:nvSpPr>
        <p:spPr bwMode="auto">
          <a:xfrm>
            <a:off x="5661386"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946853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Round Robin</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34</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Content Placeholder 1">
            <a:extLst>
              <a:ext uri="{FF2B5EF4-FFF2-40B4-BE49-F238E27FC236}">
                <a16:creationId xmlns:a16="http://schemas.microsoft.com/office/drawing/2014/main" id="{66F17D0B-6C24-492A-BF6E-A15A08BD1DA2}"/>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5-6: 3</a:t>
            </a:r>
            <a:r>
              <a:rPr lang="en-US" altLang="zh-CN" baseline="30000" dirty="0"/>
              <a:t>rd</a:t>
            </a:r>
            <a:r>
              <a:rPr lang="en-US" altLang="zh-CN" dirty="0"/>
              <a:t> round: (</a:t>
            </a:r>
            <a:r>
              <a:rPr lang="en-US" altLang="zh-CN" dirty="0">
                <a:solidFill>
                  <a:srgbClr val="FF0000"/>
                </a:solidFill>
              </a:rPr>
              <a:t>6</a:t>
            </a:r>
            <a:r>
              <a:rPr lang="en-US" altLang="zh-CN" dirty="0"/>
              <a:t>, </a:t>
            </a:r>
            <a:r>
              <a:rPr lang="en-US" altLang="zh-CN" dirty="0">
                <a:solidFill>
                  <a:srgbClr val="00B050"/>
                </a:solidFill>
              </a:rPr>
              <a:t>5</a:t>
            </a:r>
            <a:r>
              <a:rPr lang="en-US" altLang="zh-CN" dirty="0"/>
              <a:t>)</a:t>
            </a:r>
          </a:p>
        </p:txBody>
      </p:sp>
      <p:sp>
        <p:nvSpPr>
          <p:cNvPr id="22" name="TextBox 75">
            <a:extLst>
              <a:ext uri="{FF2B5EF4-FFF2-40B4-BE49-F238E27FC236}">
                <a16:creationId xmlns:a16="http://schemas.microsoft.com/office/drawing/2014/main" id="{DEACFC06-F93A-427F-96C9-10B76A5CFC87}"/>
              </a:ext>
            </a:extLst>
          </p:cNvPr>
          <p:cNvSpPr txBox="1">
            <a:spLocks noChangeArrowheads="1"/>
          </p:cNvSpPr>
          <p:nvPr/>
        </p:nvSpPr>
        <p:spPr bwMode="auto">
          <a:xfrm>
            <a:off x="316281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7CB7CF9F-ACFF-4225-9E01-A0AA5D53B2BC}"/>
              </a:ext>
            </a:extLst>
          </p:cNvPr>
          <p:cNvSpPr txBox="1">
            <a:spLocks noChangeArrowheads="1"/>
          </p:cNvSpPr>
          <p:nvPr/>
        </p:nvSpPr>
        <p:spPr bwMode="auto">
          <a:xfrm>
            <a:off x="3565939"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FD66F9BA-D2CF-4A82-A390-16A39FFD8466}"/>
              </a:ext>
            </a:extLst>
          </p:cNvPr>
          <p:cNvSpPr txBox="1">
            <a:spLocks noChangeArrowheads="1"/>
          </p:cNvSpPr>
          <p:nvPr/>
        </p:nvSpPr>
        <p:spPr bwMode="auto">
          <a:xfrm>
            <a:off x="3983286"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CA9B9DBE-2E02-4060-B177-F6FFC581C7A3}"/>
              </a:ext>
            </a:extLst>
          </p:cNvPr>
          <p:cNvSpPr txBox="1">
            <a:spLocks noChangeArrowheads="1"/>
          </p:cNvSpPr>
          <p:nvPr/>
        </p:nvSpPr>
        <p:spPr bwMode="auto">
          <a:xfrm>
            <a:off x="4410287"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6" name="TextBox 75">
            <a:extLst>
              <a:ext uri="{FF2B5EF4-FFF2-40B4-BE49-F238E27FC236}">
                <a16:creationId xmlns:a16="http://schemas.microsoft.com/office/drawing/2014/main" id="{FC0C8FCA-71CA-44BD-8876-23B81D0F6E8C}"/>
              </a:ext>
            </a:extLst>
          </p:cNvPr>
          <p:cNvSpPr txBox="1">
            <a:spLocks noChangeArrowheads="1"/>
          </p:cNvSpPr>
          <p:nvPr/>
        </p:nvSpPr>
        <p:spPr bwMode="auto">
          <a:xfrm>
            <a:off x="4826111"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7" name="TextBox 75">
            <a:extLst>
              <a:ext uri="{FF2B5EF4-FFF2-40B4-BE49-F238E27FC236}">
                <a16:creationId xmlns:a16="http://schemas.microsoft.com/office/drawing/2014/main" id="{2B6898EE-3A71-474B-ADF1-C7D25A74C807}"/>
              </a:ext>
            </a:extLst>
          </p:cNvPr>
          <p:cNvSpPr txBox="1">
            <a:spLocks noChangeArrowheads="1"/>
          </p:cNvSpPr>
          <p:nvPr/>
        </p:nvSpPr>
        <p:spPr bwMode="auto">
          <a:xfrm>
            <a:off x="522923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8" name="TextBox 75">
            <a:extLst>
              <a:ext uri="{FF2B5EF4-FFF2-40B4-BE49-F238E27FC236}">
                <a16:creationId xmlns:a16="http://schemas.microsoft.com/office/drawing/2014/main" id="{535E8EED-DA68-4D25-AAA3-7BDB71E83D13}"/>
              </a:ext>
            </a:extLst>
          </p:cNvPr>
          <p:cNvSpPr txBox="1">
            <a:spLocks noChangeArrowheads="1"/>
          </p:cNvSpPr>
          <p:nvPr/>
        </p:nvSpPr>
        <p:spPr bwMode="auto">
          <a:xfrm>
            <a:off x="5632358"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1179956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spTree>
    <p:extLst>
      <p:ext uri="{BB962C8B-B14F-4D97-AF65-F5344CB8AC3E}">
        <p14:creationId xmlns:p14="http://schemas.microsoft.com/office/powerpoint/2010/main" val="3435962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
        <p:nvSpPr>
          <p:cNvPr id="2" name="TextBox 1">
            <a:extLst>
              <a:ext uri="{FF2B5EF4-FFF2-40B4-BE49-F238E27FC236}">
                <a16:creationId xmlns:a16="http://schemas.microsoft.com/office/drawing/2014/main" id="{76DB0BF2-4398-01B7-816B-01E85E4ED3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37</a:t>
            </a:fld>
            <a:endParaRPr lang="en-US" dirty="0"/>
          </a:p>
        </p:txBody>
      </p:sp>
      <p:sp>
        <p:nvSpPr>
          <p:cNvPr id="2" name="TextBox 1">
            <a:extLst>
              <a:ext uri="{FF2B5EF4-FFF2-40B4-BE49-F238E27FC236}">
                <a16:creationId xmlns:a16="http://schemas.microsoft.com/office/drawing/2014/main" id="{BAE7720C-DDE3-DF3C-437C-7FC4B86595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38</a:t>
            </a:fld>
            <a:endParaRPr lang="en-US" dirty="0"/>
          </a:p>
        </p:txBody>
      </p:sp>
      <p:sp>
        <p:nvSpPr>
          <p:cNvPr id="2" name="TextBox 1">
            <a:extLst>
              <a:ext uri="{FF2B5EF4-FFF2-40B4-BE49-F238E27FC236}">
                <a16:creationId xmlns:a16="http://schemas.microsoft.com/office/drawing/2014/main" id="{99C25582-FB66-7206-5B1F-829F3895C98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39</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496F5A-2668-708F-F2EE-C9ABF9D80EF0}"/>
              </a:ext>
            </a:extLst>
          </p:cNvPr>
          <p:cNvSpPr>
            <a:spLocks noGrp="1"/>
          </p:cNvSpPr>
          <p:nvPr>
            <p:ph idx="1"/>
          </p:nvPr>
        </p:nvSpPr>
        <p:spPr>
          <a:xfrm>
            <a:off x="838200" y="1724026"/>
            <a:ext cx="3500120" cy="5084187"/>
          </a:xfrm>
        </p:spPr>
        <p:txBody>
          <a:bodyPr>
            <a:normAutofit fontScale="92500" lnSpcReduction="20000"/>
          </a:bodyPr>
          <a:lstStyle/>
          <a:p>
            <a:r>
              <a:rPr lang="en-GB" dirty="0"/>
              <a:t>4.3-2a Network Address Translation (a).  Consider the following scenario in which host 10.0.0.1 is communicating with an external web server at IP address 128.119.40.186, port 80.  The NAT table shows the table entry associated with this TCP flow.  What are the source and destination IP address and port numbers at points A B C D?</a:t>
            </a:r>
            <a:endParaRPr lang="en-SE" dirty="0"/>
          </a:p>
        </p:txBody>
      </p:sp>
      <p:sp>
        <p:nvSpPr>
          <p:cNvPr id="3" name="Title 2">
            <a:extLst>
              <a:ext uri="{FF2B5EF4-FFF2-40B4-BE49-F238E27FC236}">
                <a16:creationId xmlns:a16="http://schemas.microsoft.com/office/drawing/2014/main" id="{AFEE9B6F-9DAE-ADCF-C34F-6F2100D142E8}"/>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349A2D6A-4991-652F-E1E2-F9DDC00C6CBB}"/>
              </a:ext>
            </a:extLst>
          </p:cNvPr>
          <p:cNvSpPr>
            <a:spLocks noGrp="1"/>
          </p:cNvSpPr>
          <p:nvPr>
            <p:ph type="sldNum" sz="quarter" idx="4"/>
          </p:nvPr>
        </p:nvSpPr>
        <p:spPr/>
        <p:txBody>
          <a:bodyPr/>
          <a:lstStyle/>
          <a:p>
            <a:r>
              <a:rPr lang="en-US"/>
              <a:t>Network Layer: 4-</a:t>
            </a:r>
            <a:fld id="{C4204591-24BD-A542-B9D5-F8D8A88D2FEE}" type="slidenum">
              <a:rPr lang="en-US" smtClean="0"/>
              <a:pPr/>
              <a:t>40</a:t>
            </a:fld>
            <a:endParaRPr lang="en-US" dirty="0"/>
          </a:p>
        </p:txBody>
      </p:sp>
      <p:pic>
        <p:nvPicPr>
          <p:cNvPr id="5122" name="Picture 2">
            <a:extLst>
              <a:ext uri="{FF2B5EF4-FFF2-40B4-BE49-F238E27FC236}">
                <a16:creationId xmlns:a16="http://schemas.microsoft.com/office/drawing/2014/main" id="{52166F10-43D6-1092-92EF-2028BE103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054" y="1621293"/>
            <a:ext cx="7942946" cy="4546946"/>
          </a:xfrm>
          <a:prstGeom prst="rect">
            <a:avLst/>
          </a:prstGeom>
          <a:noFill/>
          <a:extLst>
            <a:ext uri="{909E8E84-426E-40DD-AFC4-6F175D3DCCD1}">
              <a14:hiddenFill xmlns:a14="http://schemas.microsoft.com/office/drawing/2010/main">
                <a:solidFill>
                  <a:srgbClr val="FFFFFF"/>
                </a:solidFill>
              </a14:hiddenFill>
            </a:ext>
          </a:extLst>
        </p:spPr>
      </p:pic>
      <p:sp>
        <p:nvSpPr>
          <p:cNvPr id="5" name="SMARTInkShape-296">
            <a:extLst>
              <a:ext uri="{FF2B5EF4-FFF2-40B4-BE49-F238E27FC236}">
                <a16:creationId xmlns:a16="http://schemas.microsoft.com/office/drawing/2014/main" id="{AADF38D6-20EE-47AD-94B4-1811840CFC02}"/>
              </a:ext>
            </a:extLst>
          </p:cNvPr>
          <p:cNvSpPr/>
          <p:nvPr>
            <p:custDataLst>
              <p:tags r:id="rId1"/>
            </p:custDataLst>
          </p:nvPr>
        </p:nvSpPr>
        <p:spPr>
          <a:xfrm>
            <a:off x="10741366" y="3584936"/>
            <a:ext cx="934461" cy="629692"/>
          </a:xfrm>
          <a:custGeom>
            <a:avLst/>
            <a:gdLst/>
            <a:ahLst/>
            <a:cxnLst/>
            <a:rect l="0" t="0" r="0" b="0"/>
            <a:pathLst>
              <a:path w="934461" h="629692">
                <a:moveTo>
                  <a:pt x="364189" y="49446"/>
                </a:moveTo>
                <a:lnTo>
                  <a:pt x="364189" y="49446"/>
                </a:lnTo>
                <a:lnTo>
                  <a:pt x="364189" y="44706"/>
                </a:lnTo>
                <a:lnTo>
                  <a:pt x="362204" y="43310"/>
                </a:lnTo>
                <a:lnTo>
                  <a:pt x="350924" y="40352"/>
                </a:lnTo>
                <a:lnTo>
                  <a:pt x="337717" y="30967"/>
                </a:lnTo>
                <a:lnTo>
                  <a:pt x="308895" y="10715"/>
                </a:lnTo>
                <a:lnTo>
                  <a:pt x="299595" y="7428"/>
                </a:lnTo>
                <a:lnTo>
                  <a:pt x="269656" y="0"/>
                </a:lnTo>
                <a:lnTo>
                  <a:pt x="228621" y="6203"/>
                </a:lnTo>
                <a:lnTo>
                  <a:pt x="194042" y="16790"/>
                </a:lnTo>
                <a:lnTo>
                  <a:pt x="151544" y="38145"/>
                </a:lnTo>
                <a:lnTo>
                  <a:pt x="110741" y="64740"/>
                </a:lnTo>
                <a:lnTo>
                  <a:pt x="95285" y="80767"/>
                </a:lnTo>
                <a:lnTo>
                  <a:pt x="62254" y="123632"/>
                </a:lnTo>
                <a:lnTo>
                  <a:pt x="35411" y="162275"/>
                </a:lnTo>
                <a:lnTo>
                  <a:pt x="19815" y="199579"/>
                </a:lnTo>
                <a:lnTo>
                  <a:pt x="8884" y="240939"/>
                </a:lnTo>
                <a:lnTo>
                  <a:pt x="1235" y="281594"/>
                </a:lnTo>
                <a:lnTo>
                  <a:pt x="0" y="322070"/>
                </a:lnTo>
                <a:lnTo>
                  <a:pt x="5478" y="365483"/>
                </a:lnTo>
                <a:lnTo>
                  <a:pt x="14377" y="406788"/>
                </a:lnTo>
                <a:lnTo>
                  <a:pt x="33809" y="448083"/>
                </a:lnTo>
                <a:lnTo>
                  <a:pt x="48458" y="469847"/>
                </a:lnTo>
                <a:lnTo>
                  <a:pt x="91427" y="509235"/>
                </a:lnTo>
                <a:lnTo>
                  <a:pt x="131589" y="542041"/>
                </a:lnTo>
                <a:lnTo>
                  <a:pt x="144725" y="552143"/>
                </a:lnTo>
                <a:lnTo>
                  <a:pt x="188720" y="573031"/>
                </a:lnTo>
                <a:lnTo>
                  <a:pt x="227223" y="587817"/>
                </a:lnTo>
                <a:lnTo>
                  <a:pt x="267712" y="601208"/>
                </a:lnTo>
                <a:lnTo>
                  <a:pt x="311129" y="611460"/>
                </a:lnTo>
                <a:lnTo>
                  <a:pt x="350121" y="618136"/>
                </a:lnTo>
                <a:lnTo>
                  <a:pt x="389962" y="625132"/>
                </a:lnTo>
                <a:lnTo>
                  <a:pt x="426495" y="628939"/>
                </a:lnTo>
                <a:lnTo>
                  <a:pt x="462376" y="629691"/>
                </a:lnTo>
                <a:lnTo>
                  <a:pt x="489192" y="627176"/>
                </a:lnTo>
                <a:lnTo>
                  <a:pt x="524921" y="622177"/>
                </a:lnTo>
                <a:lnTo>
                  <a:pt x="565786" y="620197"/>
                </a:lnTo>
                <a:lnTo>
                  <a:pt x="606164" y="613290"/>
                </a:lnTo>
                <a:lnTo>
                  <a:pt x="647318" y="605140"/>
                </a:lnTo>
                <a:lnTo>
                  <a:pt x="690432" y="593975"/>
                </a:lnTo>
                <a:lnTo>
                  <a:pt x="714568" y="587131"/>
                </a:lnTo>
                <a:lnTo>
                  <a:pt x="754168" y="566569"/>
                </a:lnTo>
                <a:lnTo>
                  <a:pt x="791946" y="546626"/>
                </a:lnTo>
                <a:lnTo>
                  <a:pt x="830784" y="522702"/>
                </a:lnTo>
                <a:lnTo>
                  <a:pt x="870830" y="481401"/>
                </a:lnTo>
                <a:lnTo>
                  <a:pt x="883051" y="466653"/>
                </a:lnTo>
                <a:lnTo>
                  <a:pt x="907025" y="428906"/>
                </a:lnTo>
                <a:lnTo>
                  <a:pt x="913029" y="413557"/>
                </a:lnTo>
                <a:lnTo>
                  <a:pt x="926360" y="369968"/>
                </a:lnTo>
                <a:lnTo>
                  <a:pt x="931541" y="339736"/>
                </a:lnTo>
                <a:lnTo>
                  <a:pt x="934460" y="297185"/>
                </a:lnTo>
                <a:lnTo>
                  <a:pt x="932678" y="257788"/>
                </a:lnTo>
                <a:lnTo>
                  <a:pt x="928514" y="218995"/>
                </a:lnTo>
                <a:lnTo>
                  <a:pt x="925554" y="201200"/>
                </a:lnTo>
                <a:lnTo>
                  <a:pt x="907486" y="162877"/>
                </a:lnTo>
                <a:lnTo>
                  <a:pt x="895372" y="142524"/>
                </a:lnTo>
                <a:lnTo>
                  <a:pt x="854716" y="102151"/>
                </a:lnTo>
                <a:lnTo>
                  <a:pt x="818490" y="80399"/>
                </a:lnTo>
                <a:lnTo>
                  <a:pt x="784657" y="63799"/>
                </a:lnTo>
                <a:lnTo>
                  <a:pt x="745638" y="48297"/>
                </a:lnTo>
                <a:lnTo>
                  <a:pt x="711367" y="41830"/>
                </a:lnTo>
                <a:lnTo>
                  <a:pt x="667807" y="35064"/>
                </a:lnTo>
                <a:lnTo>
                  <a:pt x="632745" y="32617"/>
                </a:lnTo>
                <a:lnTo>
                  <a:pt x="593800" y="32885"/>
                </a:lnTo>
                <a:lnTo>
                  <a:pt x="550324" y="38715"/>
                </a:lnTo>
                <a:lnTo>
                  <a:pt x="511401" y="41272"/>
                </a:lnTo>
                <a:lnTo>
                  <a:pt x="475277" y="50583"/>
                </a:lnTo>
                <a:lnTo>
                  <a:pt x="453486" y="6730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2240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E0E1F-4D1B-1E62-FC9D-7ECC2CA65CFD}"/>
              </a:ext>
            </a:extLst>
          </p:cNvPr>
          <p:cNvSpPr>
            <a:spLocks noGrp="1"/>
          </p:cNvSpPr>
          <p:nvPr>
            <p:ph idx="1"/>
          </p:nvPr>
        </p:nvSpPr>
        <p:spPr/>
        <p:txBody>
          <a:bodyPr/>
          <a:lstStyle/>
          <a:p>
            <a:r>
              <a:rPr lang="en-US" dirty="0"/>
              <a:t>`</a:t>
            </a:r>
            <a:endParaRPr lang="en-SE" dirty="0"/>
          </a:p>
        </p:txBody>
      </p:sp>
      <p:sp>
        <p:nvSpPr>
          <p:cNvPr id="3" name="Title 2">
            <a:extLst>
              <a:ext uri="{FF2B5EF4-FFF2-40B4-BE49-F238E27FC236}">
                <a16:creationId xmlns:a16="http://schemas.microsoft.com/office/drawing/2014/main" id="{8AD06107-5013-EFAC-BF41-47DE51E320FF}"/>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D6C6EF47-B7C9-5A97-346B-2FBA5481D37B}"/>
              </a:ext>
            </a:extLst>
          </p:cNvPr>
          <p:cNvSpPr>
            <a:spLocks noGrp="1"/>
          </p:cNvSpPr>
          <p:nvPr>
            <p:ph type="sldNum" sz="quarter" idx="4"/>
          </p:nvPr>
        </p:nvSpPr>
        <p:spPr/>
        <p:txBody>
          <a:bodyPr/>
          <a:lstStyle/>
          <a:p>
            <a:r>
              <a:rPr lang="en-US"/>
              <a:t>Network Layer: 4-</a:t>
            </a:r>
            <a:fld id="{C4204591-24BD-A542-B9D5-F8D8A88D2FEE}" type="slidenum">
              <a:rPr lang="en-US" smtClean="0"/>
              <a:pPr/>
              <a:t>41</a:t>
            </a:fld>
            <a:endParaRPr lang="en-US" dirty="0"/>
          </a:p>
        </p:txBody>
      </p:sp>
      <p:pic>
        <p:nvPicPr>
          <p:cNvPr id="5" name="Picture 2">
            <a:extLst>
              <a:ext uri="{FF2B5EF4-FFF2-40B4-BE49-F238E27FC236}">
                <a16:creationId xmlns:a16="http://schemas.microsoft.com/office/drawing/2014/main" id="{EE6FC81D-C74C-FC97-EA49-CFC60A004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
            <a:ext cx="10871224" cy="62232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B7C61B-7312-06DC-498A-7C8E3427A93A}"/>
              </a:ext>
            </a:extLst>
          </p:cNvPr>
          <p:cNvSpPr txBox="1"/>
          <p:nvPr/>
        </p:nvSpPr>
        <p:spPr>
          <a:xfrm>
            <a:off x="6380480" y="28913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8" name="TextBox 7">
            <a:extLst>
              <a:ext uri="{FF2B5EF4-FFF2-40B4-BE49-F238E27FC236}">
                <a16:creationId xmlns:a16="http://schemas.microsoft.com/office/drawing/2014/main" id="{36458A9B-1404-1B73-A27D-DE0F26FA4DB2}"/>
              </a:ext>
            </a:extLst>
          </p:cNvPr>
          <p:cNvSpPr txBox="1"/>
          <p:nvPr/>
        </p:nvSpPr>
        <p:spPr>
          <a:xfrm>
            <a:off x="1625600" y="3966520"/>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9" name="TextBox 8">
            <a:extLst>
              <a:ext uri="{FF2B5EF4-FFF2-40B4-BE49-F238E27FC236}">
                <a16:creationId xmlns:a16="http://schemas.microsoft.com/office/drawing/2014/main" id="{0E6D4EFC-54F8-E7FF-BF69-9E867EEB5389}"/>
              </a:ext>
            </a:extLst>
          </p:cNvPr>
          <p:cNvSpPr txBox="1"/>
          <p:nvPr/>
        </p:nvSpPr>
        <p:spPr>
          <a:xfrm>
            <a:off x="838200" y="5405717"/>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a:t>
            </a:r>
          </a:p>
          <a:p>
            <a:pPr eaLnBrk="0" fontAlgn="base" hangingPunct="0">
              <a:spcBef>
                <a:spcPct val="0"/>
              </a:spcBef>
              <a:spcAft>
                <a:spcPct val="0"/>
              </a:spcAf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EC080BA5-EE54-D433-B2D6-380AA6A49708}"/>
              </a:ext>
            </a:extLst>
          </p:cNvPr>
          <p:cNvSpPr txBox="1"/>
          <p:nvPr/>
        </p:nvSpPr>
        <p:spPr>
          <a:xfrm>
            <a:off x="5425440" y="49741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128.119.40.186, 80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9965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5</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
        <p:nvSpPr>
          <p:cNvPr id="2" name="SMARTInkShape-1">
            <a:extLst>
              <a:ext uri="{FF2B5EF4-FFF2-40B4-BE49-F238E27FC236}">
                <a16:creationId xmlns:a16="http://schemas.microsoft.com/office/drawing/2014/main" id="{B79E1B35-7364-462B-8712-B06B814ABE2B}"/>
              </a:ext>
            </a:extLst>
          </p:cNvPr>
          <p:cNvSpPr/>
          <p:nvPr>
            <p:custDataLst>
              <p:tags r:id="rId1"/>
            </p:custDataLst>
          </p:nvPr>
        </p:nvSpPr>
        <p:spPr>
          <a:xfrm>
            <a:off x="9257109" y="2616956"/>
            <a:ext cx="450674" cy="507703"/>
          </a:xfrm>
          <a:custGeom>
            <a:avLst/>
            <a:gdLst/>
            <a:ahLst/>
            <a:cxnLst/>
            <a:rect l="0" t="0" r="0" b="0"/>
            <a:pathLst>
              <a:path w="450674" h="507703">
                <a:moveTo>
                  <a:pt x="133945" y="61950"/>
                </a:moveTo>
                <a:lnTo>
                  <a:pt x="133945" y="61950"/>
                </a:lnTo>
                <a:lnTo>
                  <a:pt x="107190" y="61950"/>
                </a:lnTo>
                <a:lnTo>
                  <a:pt x="107166" y="57209"/>
                </a:lnTo>
                <a:lnTo>
                  <a:pt x="106171" y="55813"/>
                </a:lnTo>
                <a:lnTo>
                  <a:pt x="104515" y="54882"/>
                </a:lnTo>
                <a:lnTo>
                  <a:pt x="98260" y="53030"/>
                </a:lnTo>
                <a:lnTo>
                  <a:pt x="98236" y="48283"/>
                </a:lnTo>
                <a:lnTo>
                  <a:pt x="97241" y="46886"/>
                </a:lnTo>
                <a:lnTo>
                  <a:pt x="95585" y="45954"/>
                </a:lnTo>
                <a:lnTo>
                  <a:pt x="89665" y="44200"/>
                </a:lnTo>
                <a:lnTo>
                  <a:pt x="84666" y="44123"/>
                </a:lnTo>
                <a:lnTo>
                  <a:pt x="83233" y="45105"/>
                </a:lnTo>
                <a:lnTo>
                  <a:pt x="82278" y="46751"/>
                </a:lnTo>
                <a:lnTo>
                  <a:pt x="80480" y="52654"/>
                </a:lnTo>
                <a:lnTo>
                  <a:pt x="72688" y="52988"/>
                </a:lnTo>
                <a:lnTo>
                  <a:pt x="36996" y="87463"/>
                </a:lnTo>
                <a:lnTo>
                  <a:pt x="36097" y="93101"/>
                </a:lnTo>
                <a:lnTo>
                  <a:pt x="34977" y="94624"/>
                </a:lnTo>
                <a:lnTo>
                  <a:pt x="31089" y="96316"/>
                </a:lnTo>
                <a:lnTo>
                  <a:pt x="29657" y="97759"/>
                </a:lnTo>
                <a:lnTo>
                  <a:pt x="28063" y="102008"/>
                </a:lnTo>
                <a:lnTo>
                  <a:pt x="26048" y="112821"/>
                </a:lnTo>
                <a:lnTo>
                  <a:pt x="19133" y="122729"/>
                </a:lnTo>
                <a:lnTo>
                  <a:pt x="17118" y="131246"/>
                </a:lnTo>
                <a:lnTo>
                  <a:pt x="11797" y="139588"/>
                </a:lnTo>
                <a:lnTo>
                  <a:pt x="9306" y="149516"/>
                </a:lnTo>
                <a:lnTo>
                  <a:pt x="9042" y="155475"/>
                </a:lnTo>
                <a:lnTo>
                  <a:pt x="6334" y="160733"/>
                </a:lnTo>
                <a:lnTo>
                  <a:pt x="2815" y="166377"/>
                </a:lnTo>
                <a:lnTo>
                  <a:pt x="556" y="178085"/>
                </a:lnTo>
                <a:lnTo>
                  <a:pt x="0" y="222706"/>
                </a:lnTo>
                <a:lnTo>
                  <a:pt x="0" y="260759"/>
                </a:lnTo>
                <a:lnTo>
                  <a:pt x="4741" y="301753"/>
                </a:lnTo>
                <a:lnTo>
                  <a:pt x="15834" y="345323"/>
                </a:lnTo>
                <a:lnTo>
                  <a:pt x="17952" y="352597"/>
                </a:lnTo>
                <a:lnTo>
                  <a:pt x="24749" y="365351"/>
                </a:lnTo>
                <a:lnTo>
                  <a:pt x="31126" y="382165"/>
                </a:lnTo>
                <a:lnTo>
                  <a:pt x="42183" y="400721"/>
                </a:lnTo>
                <a:lnTo>
                  <a:pt x="44543" y="406984"/>
                </a:lnTo>
                <a:lnTo>
                  <a:pt x="65596" y="431034"/>
                </a:lnTo>
                <a:lnTo>
                  <a:pt x="71487" y="434347"/>
                </a:lnTo>
                <a:lnTo>
                  <a:pt x="77413" y="436811"/>
                </a:lnTo>
                <a:lnTo>
                  <a:pt x="98228" y="452374"/>
                </a:lnTo>
                <a:lnTo>
                  <a:pt x="104179" y="454745"/>
                </a:lnTo>
                <a:lnTo>
                  <a:pt x="113109" y="460666"/>
                </a:lnTo>
                <a:lnTo>
                  <a:pt x="123032" y="464846"/>
                </a:lnTo>
                <a:lnTo>
                  <a:pt x="141013" y="477739"/>
                </a:lnTo>
                <a:lnTo>
                  <a:pt x="184804" y="490587"/>
                </a:lnTo>
                <a:lnTo>
                  <a:pt x="224060" y="502875"/>
                </a:lnTo>
                <a:lnTo>
                  <a:pt x="253863" y="507702"/>
                </a:lnTo>
                <a:lnTo>
                  <a:pt x="291247" y="503549"/>
                </a:lnTo>
                <a:lnTo>
                  <a:pt x="329719" y="493175"/>
                </a:lnTo>
                <a:lnTo>
                  <a:pt x="370651" y="480804"/>
                </a:lnTo>
                <a:lnTo>
                  <a:pt x="385431" y="468718"/>
                </a:lnTo>
                <a:lnTo>
                  <a:pt x="411895" y="429260"/>
                </a:lnTo>
                <a:lnTo>
                  <a:pt x="422182" y="415699"/>
                </a:lnTo>
                <a:lnTo>
                  <a:pt x="434224" y="388031"/>
                </a:lnTo>
                <a:lnTo>
                  <a:pt x="444245" y="348748"/>
                </a:lnTo>
                <a:lnTo>
                  <a:pt x="450673" y="322214"/>
                </a:lnTo>
                <a:lnTo>
                  <a:pt x="447232" y="279252"/>
                </a:lnTo>
                <a:lnTo>
                  <a:pt x="443937" y="243497"/>
                </a:lnTo>
                <a:lnTo>
                  <a:pt x="431266" y="202421"/>
                </a:lnTo>
                <a:lnTo>
                  <a:pt x="421414" y="164600"/>
                </a:lnTo>
                <a:lnTo>
                  <a:pt x="404469" y="124614"/>
                </a:lnTo>
                <a:lnTo>
                  <a:pt x="388098" y="103065"/>
                </a:lnTo>
                <a:lnTo>
                  <a:pt x="347586" y="62303"/>
                </a:lnTo>
                <a:lnTo>
                  <a:pt x="308254" y="32971"/>
                </a:lnTo>
                <a:lnTo>
                  <a:pt x="265652" y="8964"/>
                </a:lnTo>
                <a:lnTo>
                  <a:pt x="240438" y="2263"/>
                </a:lnTo>
                <a:lnTo>
                  <a:pt x="205252" y="0"/>
                </a:lnTo>
                <a:lnTo>
                  <a:pt x="165485" y="5689"/>
                </a:lnTo>
                <a:lnTo>
                  <a:pt x="134885" y="10121"/>
                </a:lnTo>
                <a:lnTo>
                  <a:pt x="94357" y="28458"/>
                </a:lnTo>
                <a:lnTo>
                  <a:pt x="63988" y="43863"/>
                </a:lnTo>
                <a:lnTo>
                  <a:pt x="55145" y="51619"/>
                </a:lnTo>
                <a:lnTo>
                  <a:pt x="49302" y="52605"/>
                </a:lnTo>
                <a:lnTo>
                  <a:pt x="47752" y="53736"/>
                </a:lnTo>
                <a:lnTo>
                  <a:pt x="46717" y="55482"/>
                </a:lnTo>
                <a:lnTo>
                  <a:pt x="44770" y="61571"/>
                </a:lnTo>
                <a:lnTo>
                  <a:pt x="39944" y="61838"/>
                </a:lnTo>
                <a:lnTo>
                  <a:pt x="38535" y="62867"/>
                </a:lnTo>
                <a:lnTo>
                  <a:pt x="36969" y="66657"/>
                </a:lnTo>
                <a:lnTo>
                  <a:pt x="44648" y="887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MARTInkShape-2">
            <a:extLst>
              <a:ext uri="{FF2B5EF4-FFF2-40B4-BE49-F238E27FC236}">
                <a16:creationId xmlns:a16="http://schemas.microsoft.com/office/drawing/2014/main" id="{F15ADCD9-2C4F-43F8-BBEE-B0EDA0BA4065}"/>
              </a:ext>
            </a:extLst>
          </p:cNvPr>
          <p:cNvSpPr/>
          <p:nvPr>
            <p:custDataLst>
              <p:tags r:id="rId2"/>
            </p:custDataLst>
          </p:nvPr>
        </p:nvSpPr>
        <p:spPr>
          <a:xfrm>
            <a:off x="8185951" y="4198372"/>
            <a:ext cx="354838" cy="390698"/>
          </a:xfrm>
          <a:custGeom>
            <a:avLst/>
            <a:gdLst/>
            <a:ahLst/>
            <a:cxnLst/>
            <a:rect l="0" t="0" r="0" b="0"/>
            <a:pathLst>
              <a:path w="354838" h="390698">
                <a:moveTo>
                  <a:pt x="151401" y="52159"/>
                </a:moveTo>
                <a:lnTo>
                  <a:pt x="151401" y="52159"/>
                </a:lnTo>
                <a:lnTo>
                  <a:pt x="142838" y="43597"/>
                </a:lnTo>
                <a:lnTo>
                  <a:pt x="112560" y="43230"/>
                </a:lnTo>
                <a:lnTo>
                  <a:pt x="106688" y="45875"/>
                </a:lnTo>
                <a:lnTo>
                  <a:pt x="100770" y="49366"/>
                </a:lnTo>
                <a:lnTo>
                  <a:pt x="65907" y="61181"/>
                </a:lnTo>
                <a:lnTo>
                  <a:pt x="59495" y="65429"/>
                </a:lnTo>
                <a:lnTo>
                  <a:pt x="57387" y="68944"/>
                </a:lnTo>
                <a:lnTo>
                  <a:pt x="53431" y="81385"/>
                </a:lnTo>
                <a:lnTo>
                  <a:pt x="51361" y="83550"/>
                </a:lnTo>
                <a:lnTo>
                  <a:pt x="48989" y="84993"/>
                </a:lnTo>
                <a:lnTo>
                  <a:pt x="47407" y="86946"/>
                </a:lnTo>
                <a:lnTo>
                  <a:pt x="42223" y="97212"/>
                </a:lnTo>
                <a:lnTo>
                  <a:pt x="38385" y="102940"/>
                </a:lnTo>
                <a:lnTo>
                  <a:pt x="35232" y="111744"/>
                </a:lnTo>
                <a:lnTo>
                  <a:pt x="29447" y="120635"/>
                </a:lnTo>
                <a:lnTo>
                  <a:pt x="26300" y="129554"/>
                </a:lnTo>
                <a:lnTo>
                  <a:pt x="20516" y="138481"/>
                </a:lnTo>
                <a:lnTo>
                  <a:pt x="10567" y="171676"/>
                </a:lnTo>
                <a:lnTo>
                  <a:pt x="2657" y="213345"/>
                </a:lnTo>
                <a:lnTo>
                  <a:pt x="0" y="252861"/>
                </a:lnTo>
                <a:lnTo>
                  <a:pt x="667" y="278041"/>
                </a:lnTo>
                <a:lnTo>
                  <a:pt x="10624" y="320030"/>
                </a:lnTo>
                <a:lnTo>
                  <a:pt x="23684" y="348821"/>
                </a:lnTo>
                <a:lnTo>
                  <a:pt x="29484" y="356980"/>
                </a:lnTo>
                <a:lnTo>
                  <a:pt x="48422" y="370302"/>
                </a:lnTo>
                <a:lnTo>
                  <a:pt x="81885" y="385488"/>
                </a:lnTo>
                <a:lnTo>
                  <a:pt x="124864" y="390697"/>
                </a:lnTo>
                <a:lnTo>
                  <a:pt x="143575" y="389151"/>
                </a:lnTo>
                <a:lnTo>
                  <a:pt x="185279" y="374637"/>
                </a:lnTo>
                <a:lnTo>
                  <a:pt x="203168" y="367131"/>
                </a:lnTo>
                <a:lnTo>
                  <a:pt x="241831" y="340422"/>
                </a:lnTo>
                <a:lnTo>
                  <a:pt x="283063" y="304267"/>
                </a:lnTo>
                <a:lnTo>
                  <a:pt x="323099" y="261786"/>
                </a:lnTo>
                <a:lnTo>
                  <a:pt x="340539" y="229827"/>
                </a:lnTo>
                <a:lnTo>
                  <a:pt x="351952" y="192470"/>
                </a:lnTo>
                <a:lnTo>
                  <a:pt x="354837" y="150688"/>
                </a:lnTo>
                <a:lnTo>
                  <a:pt x="348378" y="112000"/>
                </a:lnTo>
                <a:lnTo>
                  <a:pt x="328922" y="71255"/>
                </a:lnTo>
                <a:lnTo>
                  <a:pt x="310709" y="44025"/>
                </a:lnTo>
                <a:lnTo>
                  <a:pt x="295948" y="32441"/>
                </a:lnTo>
                <a:lnTo>
                  <a:pt x="253179" y="9520"/>
                </a:lnTo>
                <a:lnTo>
                  <a:pt x="246042" y="5873"/>
                </a:lnTo>
                <a:lnTo>
                  <a:pt x="202911" y="21"/>
                </a:lnTo>
                <a:lnTo>
                  <a:pt x="181986" y="0"/>
                </a:lnTo>
                <a:lnTo>
                  <a:pt x="138342" y="7713"/>
                </a:lnTo>
                <a:lnTo>
                  <a:pt x="122285" y="14406"/>
                </a:lnTo>
                <a:lnTo>
                  <a:pt x="107469" y="22910"/>
                </a:lnTo>
                <a:lnTo>
                  <a:pt x="101118" y="25269"/>
                </a:lnTo>
                <a:lnTo>
                  <a:pt x="75749" y="47480"/>
                </a:lnTo>
                <a:lnTo>
                  <a:pt x="73129" y="55371"/>
                </a:lnTo>
                <a:lnTo>
                  <a:pt x="72430" y="60254"/>
                </a:lnTo>
                <a:lnTo>
                  <a:pt x="79963" y="968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1274C30A-8CDC-453E-82ED-A9347F965A73}"/>
              </a:ext>
            </a:extLst>
          </p:cNvPr>
          <p:cNvSpPr/>
          <p:nvPr>
            <p:custDataLst>
              <p:tags r:id="rId3"/>
            </p:custDataLst>
          </p:nvPr>
        </p:nvSpPr>
        <p:spPr>
          <a:xfrm>
            <a:off x="7462532" y="2117269"/>
            <a:ext cx="658988" cy="338273"/>
          </a:xfrm>
          <a:custGeom>
            <a:avLst/>
            <a:gdLst/>
            <a:ahLst/>
            <a:cxnLst/>
            <a:rect l="0" t="0" r="0" b="0"/>
            <a:pathLst>
              <a:path w="658988" h="338273">
                <a:moveTo>
                  <a:pt x="178304" y="43715"/>
                </a:moveTo>
                <a:lnTo>
                  <a:pt x="178304" y="43715"/>
                </a:lnTo>
                <a:lnTo>
                  <a:pt x="169483" y="43715"/>
                </a:lnTo>
                <a:lnTo>
                  <a:pt x="164666" y="38975"/>
                </a:lnTo>
                <a:lnTo>
                  <a:pt x="159675" y="36647"/>
                </a:lnTo>
                <a:lnTo>
                  <a:pt x="130666" y="34818"/>
                </a:lnTo>
                <a:lnTo>
                  <a:pt x="128686" y="35799"/>
                </a:lnTo>
                <a:lnTo>
                  <a:pt x="127366" y="37446"/>
                </a:lnTo>
                <a:lnTo>
                  <a:pt x="126485" y="39536"/>
                </a:lnTo>
                <a:lnTo>
                  <a:pt x="124906" y="40929"/>
                </a:lnTo>
                <a:lnTo>
                  <a:pt x="120507" y="42477"/>
                </a:lnTo>
                <a:lnTo>
                  <a:pt x="100841" y="44635"/>
                </a:lnTo>
                <a:lnTo>
                  <a:pt x="89185" y="52803"/>
                </a:lnTo>
                <a:lnTo>
                  <a:pt x="76878" y="62194"/>
                </a:lnTo>
                <a:lnTo>
                  <a:pt x="44745" y="83668"/>
                </a:lnTo>
                <a:lnTo>
                  <a:pt x="7151" y="125344"/>
                </a:lnTo>
                <a:lnTo>
                  <a:pt x="3017" y="134896"/>
                </a:lnTo>
                <a:lnTo>
                  <a:pt x="0" y="175964"/>
                </a:lnTo>
                <a:lnTo>
                  <a:pt x="2441" y="197663"/>
                </a:lnTo>
                <a:lnTo>
                  <a:pt x="12095" y="222944"/>
                </a:lnTo>
                <a:lnTo>
                  <a:pt x="37593" y="266229"/>
                </a:lnTo>
                <a:lnTo>
                  <a:pt x="47305" y="276556"/>
                </a:lnTo>
                <a:lnTo>
                  <a:pt x="91176" y="304612"/>
                </a:lnTo>
                <a:lnTo>
                  <a:pt x="132165" y="320398"/>
                </a:lnTo>
                <a:lnTo>
                  <a:pt x="173587" y="329263"/>
                </a:lnTo>
                <a:lnTo>
                  <a:pt x="218177" y="337463"/>
                </a:lnTo>
                <a:lnTo>
                  <a:pt x="257295" y="338272"/>
                </a:lnTo>
                <a:lnTo>
                  <a:pt x="298234" y="337379"/>
                </a:lnTo>
                <a:lnTo>
                  <a:pt x="336453" y="328676"/>
                </a:lnTo>
                <a:lnTo>
                  <a:pt x="373990" y="322948"/>
                </a:lnTo>
                <a:lnTo>
                  <a:pt x="404957" y="318605"/>
                </a:lnTo>
                <a:lnTo>
                  <a:pt x="445651" y="305399"/>
                </a:lnTo>
                <a:lnTo>
                  <a:pt x="483213" y="290737"/>
                </a:lnTo>
                <a:lnTo>
                  <a:pt x="519665" y="275883"/>
                </a:lnTo>
                <a:lnTo>
                  <a:pt x="539731" y="266957"/>
                </a:lnTo>
                <a:lnTo>
                  <a:pt x="578089" y="244946"/>
                </a:lnTo>
                <a:lnTo>
                  <a:pt x="621848" y="214094"/>
                </a:lnTo>
                <a:lnTo>
                  <a:pt x="644428" y="192454"/>
                </a:lnTo>
                <a:lnTo>
                  <a:pt x="655376" y="170324"/>
                </a:lnTo>
                <a:lnTo>
                  <a:pt x="658987" y="148698"/>
                </a:lnTo>
                <a:lnTo>
                  <a:pt x="654540" y="132046"/>
                </a:lnTo>
                <a:lnTo>
                  <a:pt x="635516" y="97103"/>
                </a:lnTo>
                <a:lnTo>
                  <a:pt x="593962" y="58108"/>
                </a:lnTo>
                <a:lnTo>
                  <a:pt x="569022" y="41586"/>
                </a:lnTo>
                <a:lnTo>
                  <a:pt x="530833" y="26611"/>
                </a:lnTo>
                <a:lnTo>
                  <a:pt x="490230" y="12065"/>
                </a:lnTo>
                <a:lnTo>
                  <a:pt x="446114" y="3792"/>
                </a:lnTo>
                <a:lnTo>
                  <a:pt x="404323" y="0"/>
                </a:lnTo>
                <a:lnTo>
                  <a:pt x="363730" y="1897"/>
                </a:lnTo>
                <a:lnTo>
                  <a:pt x="329487" y="6189"/>
                </a:lnTo>
                <a:lnTo>
                  <a:pt x="287101" y="12380"/>
                </a:lnTo>
                <a:lnTo>
                  <a:pt x="250065" y="24149"/>
                </a:lnTo>
                <a:lnTo>
                  <a:pt x="211441" y="41908"/>
                </a:lnTo>
                <a:lnTo>
                  <a:pt x="177538" y="54755"/>
                </a:lnTo>
                <a:lnTo>
                  <a:pt x="135268" y="76874"/>
                </a:lnTo>
                <a:lnTo>
                  <a:pt x="97937" y="1240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4">
            <a:extLst>
              <a:ext uri="{FF2B5EF4-FFF2-40B4-BE49-F238E27FC236}">
                <a16:creationId xmlns:a16="http://schemas.microsoft.com/office/drawing/2014/main" id="{F202C35C-F0DF-488A-872F-A3A5C7C45CAE}"/>
              </a:ext>
            </a:extLst>
          </p:cNvPr>
          <p:cNvSpPr/>
          <p:nvPr>
            <p:custDataLst>
              <p:tags r:id="rId4"/>
            </p:custDataLst>
          </p:nvPr>
        </p:nvSpPr>
        <p:spPr>
          <a:xfrm>
            <a:off x="11133807" y="2946797"/>
            <a:ext cx="701667" cy="401710"/>
          </a:xfrm>
          <a:custGeom>
            <a:avLst/>
            <a:gdLst/>
            <a:ahLst/>
            <a:cxnLst/>
            <a:rect l="0" t="0" r="0" b="0"/>
            <a:pathLst>
              <a:path w="701667" h="401710">
                <a:moveTo>
                  <a:pt x="561107" y="44648"/>
                </a:moveTo>
                <a:lnTo>
                  <a:pt x="561107" y="44648"/>
                </a:lnTo>
                <a:lnTo>
                  <a:pt x="553420" y="44648"/>
                </a:lnTo>
                <a:lnTo>
                  <a:pt x="536027" y="30409"/>
                </a:lnTo>
                <a:lnTo>
                  <a:pt x="495706" y="19933"/>
                </a:lnTo>
                <a:lnTo>
                  <a:pt x="451300" y="13240"/>
                </a:lnTo>
                <a:lnTo>
                  <a:pt x="412562" y="10773"/>
                </a:lnTo>
                <a:lnTo>
                  <a:pt x="378454" y="16165"/>
                </a:lnTo>
                <a:lnTo>
                  <a:pt x="334085" y="17524"/>
                </a:lnTo>
                <a:lnTo>
                  <a:pt x="298931" y="17760"/>
                </a:lnTo>
                <a:lnTo>
                  <a:pt x="259618" y="23976"/>
                </a:lnTo>
                <a:lnTo>
                  <a:pt x="220684" y="26419"/>
                </a:lnTo>
                <a:lnTo>
                  <a:pt x="176986" y="36454"/>
                </a:lnTo>
                <a:lnTo>
                  <a:pt x="145728" y="43569"/>
                </a:lnTo>
                <a:lnTo>
                  <a:pt x="130012" y="45321"/>
                </a:lnTo>
                <a:lnTo>
                  <a:pt x="105898" y="55653"/>
                </a:lnTo>
                <a:lnTo>
                  <a:pt x="99831" y="59461"/>
                </a:lnTo>
                <a:lnTo>
                  <a:pt x="90837" y="62597"/>
                </a:lnTo>
                <a:lnTo>
                  <a:pt x="81889" y="68377"/>
                </a:lnTo>
                <a:lnTo>
                  <a:pt x="72953" y="71523"/>
                </a:lnTo>
                <a:lnTo>
                  <a:pt x="28965" y="104424"/>
                </a:lnTo>
                <a:lnTo>
                  <a:pt x="13727" y="121009"/>
                </a:lnTo>
                <a:lnTo>
                  <a:pt x="5950" y="136133"/>
                </a:lnTo>
                <a:lnTo>
                  <a:pt x="0" y="176233"/>
                </a:lnTo>
                <a:lnTo>
                  <a:pt x="1470" y="213846"/>
                </a:lnTo>
                <a:lnTo>
                  <a:pt x="8661" y="246625"/>
                </a:lnTo>
                <a:lnTo>
                  <a:pt x="26739" y="275265"/>
                </a:lnTo>
                <a:lnTo>
                  <a:pt x="59390" y="315453"/>
                </a:lnTo>
                <a:lnTo>
                  <a:pt x="71578" y="330710"/>
                </a:lnTo>
                <a:lnTo>
                  <a:pt x="110806" y="355741"/>
                </a:lnTo>
                <a:lnTo>
                  <a:pt x="151014" y="377110"/>
                </a:lnTo>
                <a:lnTo>
                  <a:pt x="190934" y="394527"/>
                </a:lnTo>
                <a:lnTo>
                  <a:pt x="226746" y="400392"/>
                </a:lnTo>
                <a:lnTo>
                  <a:pt x="267566" y="401408"/>
                </a:lnTo>
                <a:lnTo>
                  <a:pt x="301821" y="401709"/>
                </a:lnTo>
                <a:lnTo>
                  <a:pt x="340523" y="400806"/>
                </a:lnTo>
                <a:lnTo>
                  <a:pt x="373710" y="394696"/>
                </a:lnTo>
                <a:lnTo>
                  <a:pt x="411104" y="387593"/>
                </a:lnTo>
                <a:lnTo>
                  <a:pt x="454385" y="379712"/>
                </a:lnTo>
                <a:lnTo>
                  <a:pt x="495090" y="371689"/>
                </a:lnTo>
                <a:lnTo>
                  <a:pt x="525150" y="365948"/>
                </a:lnTo>
                <a:lnTo>
                  <a:pt x="562029" y="357137"/>
                </a:lnTo>
                <a:lnTo>
                  <a:pt x="601747" y="345271"/>
                </a:lnTo>
                <a:lnTo>
                  <a:pt x="616542" y="336677"/>
                </a:lnTo>
                <a:lnTo>
                  <a:pt x="628408" y="327236"/>
                </a:lnTo>
                <a:lnTo>
                  <a:pt x="670484" y="306831"/>
                </a:lnTo>
                <a:lnTo>
                  <a:pt x="687883" y="296736"/>
                </a:lnTo>
                <a:lnTo>
                  <a:pt x="696166" y="286995"/>
                </a:lnTo>
                <a:lnTo>
                  <a:pt x="700507" y="276050"/>
                </a:lnTo>
                <a:lnTo>
                  <a:pt x="701666" y="270354"/>
                </a:lnTo>
                <a:lnTo>
                  <a:pt x="698556" y="238634"/>
                </a:lnTo>
                <a:lnTo>
                  <a:pt x="681487" y="197730"/>
                </a:lnTo>
                <a:lnTo>
                  <a:pt x="653160" y="156713"/>
                </a:lnTo>
                <a:lnTo>
                  <a:pt x="616518" y="113780"/>
                </a:lnTo>
                <a:lnTo>
                  <a:pt x="578032" y="80872"/>
                </a:lnTo>
                <a:lnTo>
                  <a:pt x="540418" y="61137"/>
                </a:lnTo>
                <a:lnTo>
                  <a:pt x="496609" y="39690"/>
                </a:lnTo>
                <a:lnTo>
                  <a:pt x="452756" y="17917"/>
                </a:lnTo>
                <a:lnTo>
                  <a:pt x="40930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5">
            <a:extLst>
              <a:ext uri="{FF2B5EF4-FFF2-40B4-BE49-F238E27FC236}">
                <a16:creationId xmlns:a16="http://schemas.microsoft.com/office/drawing/2014/main" id="{5A599A73-0722-4AD5-A2B0-C583D7359C8D}"/>
              </a:ext>
            </a:extLst>
          </p:cNvPr>
          <p:cNvSpPr/>
          <p:nvPr>
            <p:custDataLst>
              <p:tags r:id="rId5"/>
            </p:custDataLst>
          </p:nvPr>
        </p:nvSpPr>
        <p:spPr>
          <a:xfrm>
            <a:off x="8828484" y="1321594"/>
            <a:ext cx="150483" cy="205327"/>
          </a:xfrm>
          <a:custGeom>
            <a:avLst/>
            <a:gdLst/>
            <a:ahLst/>
            <a:cxnLst/>
            <a:rect l="0" t="0" r="0" b="0"/>
            <a:pathLst>
              <a:path w="150483" h="205327">
                <a:moveTo>
                  <a:pt x="8930" y="8929"/>
                </a:moveTo>
                <a:lnTo>
                  <a:pt x="8930" y="8929"/>
                </a:lnTo>
                <a:lnTo>
                  <a:pt x="32" y="8929"/>
                </a:lnTo>
                <a:lnTo>
                  <a:pt x="0" y="48831"/>
                </a:lnTo>
                <a:lnTo>
                  <a:pt x="993" y="90578"/>
                </a:lnTo>
                <a:lnTo>
                  <a:pt x="8122" y="116466"/>
                </a:lnTo>
                <a:lnTo>
                  <a:pt x="28680" y="156044"/>
                </a:lnTo>
                <a:lnTo>
                  <a:pt x="37881" y="166256"/>
                </a:lnTo>
                <a:lnTo>
                  <a:pt x="77291" y="200453"/>
                </a:lnTo>
                <a:lnTo>
                  <a:pt x="96150" y="204409"/>
                </a:lnTo>
                <a:lnTo>
                  <a:pt x="126629" y="205326"/>
                </a:lnTo>
                <a:lnTo>
                  <a:pt x="129068" y="204352"/>
                </a:lnTo>
                <a:lnTo>
                  <a:pt x="130693" y="202711"/>
                </a:lnTo>
                <a:lnTo>
                  <a:pt x="135627" y="195661"/>
                </a:lnTo>
                <a:lnTo>
                  <a:pt x="146184" y="179650"/>
                </a:lnTo>
                <a:lnTo>
                  <a:pt x="150139" y="163141"/>
                </a:lnTo>
                <a:lnTo>
                  <a:pt x="150482" y="138794"/>
                </a:lnTo>
                <a:lnTo>
                  <a:pt x="143231" y="96136"/>
                </a:lnTo>
                <a:lnTo>
                  <a:pt x="140386" y="89690"/>
                </a:lnTo>
                <a:lnTo>
                  <a:pt x="138240" y="86583"/>
                </a:lnTo>
                <a:lnTo>
                  <a:pt x="135218" y="72728"/>
                </a:lnTo>
                <a:lnTo>
                  <a:pt x="133205" y="57397"/>
                </a:lnTo>
                <a:lnTo>
                  <a:pt x="126928" y="44815"/>
                </a:lnTo>
                <a:lnTo>
                  <a:pt x="126290" y="41783"/>
                </a:lnTo>
                <a:lnTo>
                  <a:pt x="115996" y="21834"/>
                </a:lnTo>
                <a:lnTo>
                  <a:pt x="114042" y="20509"/>
                </a:lnTo>
                <a:lnTo>
                  <a:pt x="111746" y="19626"/>
                </a:lnTo>
                <a:lnTo>
                  <a:pt x="110217" y="18045"/>
                </a:lnTo>
                <a:lnTo>
                  <a:pt x="108517" y="13642"/>
                </a:lnTo>
                <a:lnTo>
                  <a:pt x="107070" y="12071"/>
                </a:lnTo>
                <a:lnTo>
                  <a:pt x="102819" y="10326"/>
                </a:lnTo>
                <a:lnTo>
                  <a:pt x="101288" y="8868"/>
                </a:lnTo>
                <a:lnTo>
                  <a:pt x="99587" y="4603"/>
                </a:lnTo>
                <a:lnTo>
                  <a:pt x="98141" y="3068"/>
                </a:lnTo>
                <a:lnTo>
                  <a:pt x="90658" y="404"/>
                </a:lnTo>
                <a:lnTo>
                  <a:pt x="46301" y="0"/>
                </a:lnTo>
                <a:lnTo>
                  <a:pt x="35754" y="0"/>
                </a:lnTo>
                <a:lnTo>
                  <a:pt x="28034" y="7688"/>
                </a:lnTo>
                <a:lnTo>
                  <a:pt x="28612" y="8102"/>
                </a:lnTo>
                <a:lnTo>
                  <a:pt x="35719"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6">
            <a:extLst>
              <a:ext uri="{FF2B5EF4-FFF2-40B4-BE49-F238E27FC236}">
                <a16:creationId xmlns:a16="http://schemas.microsoft.com/office/drawing/2014/main" id="{10E0DA05-DF6C-4F9C-8846-3AF04F21C7CB}"/>
              </a:ext>
            </a:extLst>
          </p:cNvPr>
          <p:cNvSpPr/>
          <p:nvPr>
            <p:custDataLst>
              <p:tags r:id="rId6"/>
            </p:custDataLst>
          </p:nvPr>
        </p:nvSpPr>
        <p:spPr>
          <a:xfrm>
            <a:off x="8471297" y="1205627"/>
            <a:ext cx="115961" cy="146832"/>
          </a:xfrm>
          <a:custGeom>
            <a:avLst/>
            <a:gdLst/>
            <a:ahLst/>
            <a:cxnLst/>
            <a:rect l="0" t="0" r="0" b="0"/>
            <a:pathLst>
              <a:path w="115961" h="146832">
                <a:moveTo>
                  <a:pt x="0" y="71318"/>
                </a:moveTo>
                <a:lnTo>
                  <a:pt x="0" y="71318"/>
                </a:lnTo>
                <a:lnTo>
                  <a:pt x="22360" y="70326"/>
                </a:lnTo>
                <a:lnTo>
                  <a:pt x="65359" y="55505"/>
                </a:lnTo>
                <a:lnTo>
                  <a:pt x="77463" y="48222"/>
                </a:lnTo>
                <a:lnTo>
                  <a:pt x="96183" y="42613"/>
                </a:lnTo>
                <a:lnTo>
                  <a:pt x="104989" y="36985"/>
                </a:lnTo>
                <a:lnTo>
                  <a:pt x="111254" y="36010"/>
                </a:lnTo>
                <a:lnTo>
                  <a:pt x="112864" y="34881"/>
                </a:lnTo>
                <a:lnTo>
                  <a:pt x="113938" y="33136"/>
                </a:lnTo>
                <a:lnTo>
                  <a:pt x="115960" y="27048"/>
                </a:lnTo>
                <a:lnTo>
                  <a:pt x="108386" y="26703"/>
                </a:lnTo>
                <a:lnTo>
                  <a:pt x="107975" y="25700"/>
                </a:lnTo>
                <a:lnTo>
                  <a:pt x="107165" y="10161"/>
                </a:lnTo>
                <a:lnTo>
                  <a:pt x="102418" y="4470"/>
                </a:lnTo>
                <a:lnTo>
                  <a:pt x="97444" y="1921"/>
                </a:lnTo>
                <a:lnTo>
                  <a:pt x="73231" y="60"/>
                </a:lnTo>
                <a:lnTo>
                  <a:pt x="69656" y="0"/>
                </a:lnTo>
                <a:lnTo>
                  <a:pt x="55145" y="4657"/>
                </a:lnTo>
                <a:lnTo>
                  <a:pt x="43017" y="12320"/>
                </a:lnTo>
                <a:lnTo>
                  <a:pt x="33140" y="30356"/>
                </a:lnTo>
                <a:lnTo>
                  <a:pt x="27050" y="68261"/>
                </a:lnTo>
                <a:lnTo>
                  <a:pt x="19265" y="112747"/>
                </a:lnTo>
                <a:lnTo>
                  <a:pt x="21130" y="127103"/>
                </a:lnTo>
                <a:lnTo>
                  <a:pt x="27036" y="146831"/>
                </a:lnTo>
                <a:lnTo>
                  <a:pt x="44648" y="142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7">
            <a:extLst>
              <a:ext uri="{FF2B5EF4-FFF2-40B4-BE49-F238E27FC236}">
                <a16:creationId xmlns:a16="http://schemas.microsoft.com/office/drawing/2014/main" id="{E47F7835-8629-48EC-971B-1175CDAE70E9}"/>
              </a:ext>
            </a:extLst>
          </p:cNvPr>
          <p:cNvSpPr/>
          <p:nvPr>
            <p:custDataLst>
              <p:tags r:id="rId7"/>
            </p:custDataLst>
          </p:nvPr>
        </p:nvSpPr>
        <p:spPr>
          <a:xfrm>
            <a:off x="8588059" y="1214805"/>
            <a:ext cx="133270" cy="292704"/>
          </a:xfrm>
          <a:custGeom>
            <a:avLst/>
            <a:gdLst/>
            <a:ahLst/>
            <a:cxnLst/>
            <a:rect l="0" t="0" r="0" b="0"/>
            <a:pathLst>
              <a:path w="133270" h="292704">
                <a:moveTo>
                  <a:pt x="106480" y="8562"/>
                </a:moveTo>
                <a:lnTo>
                  <a:pt x="106480" y="8562"/>
                </a:lnTo>
                <a:lnTo>
                  <a:pt x="106480" y="3822"/>
                </a:lnTo>
                <a:lnTo>
                  <a:pt x="104496" y="2425"/>
                </a:lnTo>
                <a:lnTo>
                  <a:pt x="86363" y="0"/>
                </a:lnTo>
                <a:lnTo>
                  <a:pt x="66751" y="697"/>
                </a:lnTo>
                <a:lnTo>
                  <a:pt x="55419" y="4405"/>
                </a:lnTo>
                <a:lnTo>
                  <a:pt x="26052" y="27442"/>
                </a:lnTo>
                <a:lnTo>
                  <a:pt x="15171" y="39773"/>
                </a:lnTo>
                <a:lnTo>
                  <a:pt x="4460" y="63451"/>
                </a:lnTo>
                <a:lnTo>
                  <a:pt x="0" y="102221"/>
                </a:lnTo>
                <a:lnTo>
                  <a:pt x="1759" y="107712"/>
                </a:lnTo>
                <a:lnTo>
                  <a:pt x="9005" y="116459"/>
                </a:lnTo>
                <a:lnTo>
                  <a:pt x="21486" y="121009"/>
                </a:lnTo>
                <a:lnTo>
                  <a:pt x="35963" y="122038"/>
                </a:lnTo>
                <a:lnTo>
                  <a:pt x="49011" y="119189"/>
                </a:lnTo>
                <a:lnTo>
                  <a:pt x="80823" y="100646"/>
                </a:lnTo>
                <a:lnTo>
                  <a:pt x="110282" y="67505"/>
                </a:lnTo>
                <a:lnTo>
                  <a:pt x="113131" y="61879"/>
                </a:lnTo>
                <a:lnTo>
                  <a:pt x="115209" y="51326"/>
                </a:lnTo>
                <a:lnTo>
                  <a:pt x="115410" y="44281"/>
                </a:lnTo>
                <a:lnTo>
                  <a:pt x="110669" y="49021"/>
                </a:lnTo>
                <a:lnTo>
                  <a:pt x="102980" y="66191"/>
                </a:lnTo>
                <a:lnTo>
                  <a:pt x="98623" y="104796"/>
                </a:lnTo>
                <a:lnTo>
                  <a:pt x="95116" y="142114"/>
                </a:lnTo>
                <a:lnTo>
                  <a:pt x="92500" y="161184"/>
                </a:lnTo>
                <a:lnTo>
                  <a:pt x="96258" y="205765"/>
                </a:lnTo>
                <a:lnTo>
                  <a:pt x="102036" y="248048"/>
                </a:lnTo>
                <a:lnTo>
                  <a:pt x="106365" y="288881"/>
                </a:lnTo>
                <a:lnTo>
                  <a:pt x="107395" y="290691"/>
                </a:lnTo>
                <a:lnTo>
                  <a:pt x="109073" y="291898"/>
                </a:lnTo>
                <a:lnTo>
                  <a:pt x="111186" y="292703"/>
                </a:lnTo>
                <a:lnTo>
                  <a:pt x="133269" y="26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8">
            <a:extLst>
              <a:ext uri="{FF2B5EF4-FFF2-40B4-BE49-F238E27FC236}">
                <a16:creationId xmlns:a16="http://schemas.microsoft.com/office/drawing/2014/main" id="{5F1E9D16-A1A3-4762-96EF-9958519A15EF}"/>
              </a:ext>
            </a:extLst>
          </p:cNvPr>
          <p:cNvGrpSpPr/>
          <p:nvPr/>
        </p:nvGrpSpPr>
        <p:grpSpPr>
          <a:xfrm>
            <a:off x="9489290" y="1089422"/>
            <a:ext cx="1365717" cy="464345"/>
            <a:chOff x="9489290" y="1089422"/>
            <a:chExt cx="1365717" cy="464345"/>
          </a:xfrm>
        </p:grpSpPr>
        <p:sp>
          <p:nvSpPr>
            <p:cNvPr id="13" name="SMARTInkShape-8">
              <a:extLst>
                <a:ext uri="{FF2B5EF4-FFF2-40B4-BE49-F238E27FC236}">
                  <a16:creationId xmlns:a16="http://schemas.microsoft.com/office/drawing/2014/main" id="{8963A973-9BA7-46F2-85C0-6B710A818916}"/>
                </a:ext>
              </a:extLst>
            </p:cNvPr>
            <p:cNvSpPr/>
            <p:nvPr>
              <p:custDataLst>
                <p:tags r:id="rId29"/>
              </p:custDataLst>
            </p:nvPr>
          </p:nvSpPr>
          <p:spPr>
            <a:xfrm>
              <a:off x="9489290" y="1285875"/>
              <a:ext cx="26781" cy="267892"/>
            </a:xfrm>
            <a:custGeom>
              <a:avLst/>
              <a:gdLst/>
              <a:ahLst/>
              <a:cxnLst/>
              <a:rect l="0" t="0" r="0" b="0"/>
              <a:pathLst>
                <a:path w="26781" h="267892">
                  <a:moveTo>
                    <a:pt x="26780" y="0"/>
                  </a:moveTo>
                  <a:lnTo>
                    <a:pt x="26780" y="0"/>
                  </a:lnTo>
                  <a:lnTo>
                    <a:pt x="22040" y="0"/>
                  </a:lnTo>
                  <a:lnTo>
                    <a:pt x="20643" y="992"/>
                  </a:lnTo>
                  <a:lnTo>
                    <a:pt x="19712" y="2646"/>
                  </a:lnTo>
                  <a:lnTo>
                    <a:pt x="8300" y="38389"/>
                  </a:lnTo>
                  <a:lnTo>
                    <a:pt x="2453" y="78512"/>
                  </a:lnTo>
                  <a:lnTo>
                    <a:pt x="477" y="118145"/>
                  </a:lnTo>
                  <a:lnTo>
                    <a:pt x="56" y="162782"/>
                  </a:lnTo>
                  <a:lnTo>
                    <a:pt x="0" y="202051"/>
                  </a:lnTo>
                  <a:lnTo>
                    <a:pt x="984" y="235509"/>
                  </a:lnTo>
                  <a:lnTo>
                    <a:pt x="8920"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9">
              <a:extLst>
                <a:ext uri="{FF2B5EF4-FFF2-40B4-BE49-F238E27FC236}">
                  <a16:creationId xmlns:a16="http://schemas.microsoft.com/office/drawing/2014/main" id="{F1503D98-3657-423E-A294-FA1BF086F1A2}"/>
                </a:ext>
              </a:extLst>
            </p:cNvPr>
            <p:cNvSpPr/>
            <p:nvPr>
              <p:custDataLst>
                <p:tags r:id="rId30"/>
              </p:custDataLst>
            </p:nvPr>
          </p:nvSpPr>
          <p:spPr>
            <a:xfrm>
              <a:off x="9676804" y="1312664"/>
              <a:ext cx="96852" cy="131496"/>
            </a:xfrm>
            <a:custGeom>
              <a:avLst/>
              <a:gdLst/>
              <a:ahLst/>
              <a:cxnLst/>
              <a:rect l="0" t="0" r="0" b="0"/>
              <a:pathLst>
                <a:path w="96852" h="131496">
                  <a:moveTo>
                    <a:pt x="0" y="0"/>
                  </a:moveTo>
                  <a:lnTo>
                    <a:pt x="0" y="0"/>
                  </a:lnTo>
                  <a:lnTo>
                    <a:pt x="0" y="41108"/>
                  </a:lnTo>
                  <a:lnTo>
                    <a:pt x="0" y="85029"/>
                  </a:lnTo>
                  <a:lnTo>
                    <a:pt x="2646" y="95007"/>
                  </a:lnTo>
                  <a:lnTo>
                    <a:pt x="16224" y="118822"/>
                  </a:lnTo>
                  <a:lnTo>
                    <a:pt x="25732" y="126562"/>
                  </a:lnTo>
                  <a:lnTo>
                    <a:pt x="39217" y="130664"/>
                  </a:lnTo>
                  <a:lnTo>
                    <a:pt x="54141" y="131495"/>
                  </a:lnTo>
                  <a:lnTo>
                    <a:pt x="67386" y="128557"/>
                  </a:lnTo>
                  <a:lnTo>
                    <a:pt x="77243" y="121298"/>
                  </a:lnTo>
                  <a:lnTo>
                    <a:pt x="91657" y="100469"/>
                  </a:lnTo>
                  <a:lnTo>
                    <a:pt x="96280" y="78386"/>
                  </a:lnTo>
                  <a:lnTo>
                    <a:pt x="96851" y="39112"/>
                  </a:lnTo>
                  <a:lnTo>
                    <a:pt x="93315" y="23667"/>
                  </a:lnTo>
                  <a:lnTo>
                    <a:pt x="89992" y="18755"/>
                  </a:lnTo>
                  <a:lnTo>
                    <a:pt x="85792" y="15480"/>
                  </a:lnTo>
                  <a:lnTo>
                    <a:pt x="73045" y="10870"/>
                  </a:lnTo>
                  <a:lnTo>
                    <a:pt x="69532" y="10224"/>
                  </a:lnTo>
                  <a:lnTo>
                    <a:pt x="43502" y="16314"/>
                  </a:lnTo>
                  <a:lnTo>
                    <a:pt x="20868" y="27072"/>
                  </a:lnTo>
                  <a:lnTo>
                    <a:pt x="14235" y="32868"/>
                  </a:lnTo>
                  <a:lnTo>
                    <a:pt x="9629" y="42901"/>
                  </a:lnTo>
                  <a:lnTo>
                    <a:pt x="10388" y="43484"/>
                  </a:lnTo>
                  <a:lnTo>
                    <a:pt x="17859"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10">
              <a:extLst>
                <a:ext uri="{FF2B5EF4-FFF2-40B4-BE49-F238E27FC236}">
                  <a16:creationId xmlns:a16="http://schemas.microsoft.com/office/drawing/2014/main" id="{D1074C97-9870-45BF-8605-3C2240E96EDC}"/>
                </a:ext>
              </a:extLst>
            </p:cNvPr>
            <p:cNvSpPr/>
            <p:nvPr>
              <p:custDataLst>
                <p:tags r:id="rId31"/>
              </p:custDataLst>
            </p:nvPr>
          </p:nvSpPr>
          <p:spPr>
            <a:xfrm>
              <a:off x="9838779" y="1235494"/>
              <a:ext cx="104032" cy="146561"/>
            </a:xfrm>
            <a:custGeom>
              <a:avLst/>
              <a:gdLst/>
              <a:ahLst/>
              <a:cxnLst/>
              <a:rect l="0" t="0" r="0" b="0"/>
              <a:pathLst>
                <a:path w="104032" h="146561">
                  <a:moveTo>
                    <a:pt x="7690" y="14662"/>
                  </a:moveTo>
                  <a:lnTo>
                    <a:pt x="7690" y="14662"/>
                  </a:lnTo>
                  <a:lnTo>
                    <a:pt x="5042" y="55215"/>
                  </a:lnTo>
                  <a:lnTo>
                    <a:pt x="0" y="89480"/>
                  </a:lnTo>
                  <a:lnTo>
                    <a:pt x="3868" y="113890"/>
                  </a:lnTo>
                  <a:lnTo>
                    <a:pt x="11298" y="130494"/>
                  </a:lnTo>
                  <a:lnTo>
                    <a:pt x="19782" y="141697"/>
                  </a:lnTo>
                  <a:lnTo>
                    <a:pt x="28277" y="145536"/>
                  </a:lnTo>
                  <a:lnTo>
                    <a:pt x="33322" y="146560"/>
                  </a:lnTo>
                  <a:lnTo>
                    <a:pt x="38668" y="145258"/>
                  </a:lnTo>
                  <a:lnTo>
                    <a:pt x="58861" y="131556"/>
                  </a:lnTo>
                  <a:lnTo>
                    <a:pt x="62641" y="128311"/>
                  </a:lnTo>
                  <a:lnTo>
                    <a:pt x="85985" y="89110"/>
                  </a:lnTo>
                  <a:lnTo>
                    <a:pt x="101675" y="50594"/>
                  </a:lnTo>
                  <a:lnTo>
                    <a:pt x="104031" y="36916"/>
                  </a:lnTo>
                  <a:lnTo>
                    <a:pt x="102431" y="26868"/>
                  </a:lnTo>
                  <a:lnTo>
                    <a:pt x="93322" y="7592"/>
                  </a:lnTo>
                  <a:lnTo>
                    <a:pt x="89582" y="3996"/>
                  </a:lnTo>
                  <a:lnTo>
                    <a:pt x="80136" y="0"/>
                  </a:lnTo>
                  <a:lnTo>
                    <a:pt x="69321" y="869"/>
                  </a:lnTo>
                  <a:lnTo>
                    <a:pt x="57901" y="5556"/>
                  </a:lnTo>
                  <a:lnTo>
                    <a:pt x="37955" y="20825"/>
                  </a:lnTo>
                  <a:lnTo>
                    <a:pt x="30768" y="32253"/>
                  </a:lnTo>
                  <a:lnTo>
                    <a:pt x="25549" y="5038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11">
              <a:extLst>
                <a:ext uri="{FF2B5EF4-FFF2-40B4-BE49-F238E27FC236}">
                  <a16:creationId xmlns:a16="http://schemas.microsoft.com/office/drawing/2014/main" id="{10B6BE80-87F5-4090-B36D-03ACA44C2579}"/>
                </a:ext>
              </a:extLst>
            </p:cNvPr>
            <p:cNvSpPr/>
            <p:nvPr>
              <p:custDataLst>
                <p:tags r:id="rId32"/>
              </p:custDataLst>
            </p:nvPr>
          </p:nvSpPr>
          <p:spPr>
            <a:xfrm>
              <a:off x="10025431" y="1196578"/>
              <a:ext cx="26422" cy="160736"/>
            </a:xfrm>
            <a:custGeom>
              <a:avLst/>
              <a:gdLst/>
              <a:ahLst/>
              <a:cxnLst/>
              <a:rect l="0" t="0" r="0" b="0"/>
              <a:pathLst>
                <a:path w="26422" h="160736">
                  <a:moveTo>
                    <a:pt x="26421" y="0"/>
                  </a:moveTo>
                  <a:lnTo>
                    <a:pt x="26421" y="0"/>
                  </a:lnTo>
                  <a:lnTo>
                    <a:pt x="12782" y="0"/>
                  </a:lnTo>
                  <a:lnTo>
                    <a:pt x="11374" y="992"/>
                  </a:lnTo>
                  <a:lnTo>
                    <a:pt x="10438" y="2646"/>
                  </a:lnTo>
                  <a:lnTo>
                    <a:pt x="8562" y="8925"/>
                  </a:lnTo>
                  <a:lnTo>
                    <a:pt x="8562" y="8927"/>
                  </a:lnTo>
                  <a:lnTo>
                    <a:pt x="8561" y="8930"/>
                  </a:lnTo>
                  <a:lnTo>
                    <a:pt x="0" y="8930"/>
                  </a:lnTo>
                  <a:lnTo>
                    <a:pt x="8204" y="8930"/>
                  </a:lnTo>
                  <a:lnTo>
                    <a:pt x="8546" y="49095"/>
                  </a:lnTo>
                  <a:lnTo>
                    <a:pt x="8559" y="92758"/>
                  </a:lnTo>
                  <a:lnTo>
                    <a:pt x="8561" y="135784"/>
                  </a:lnTo>
                  <a:lnTo>
                    <a:pt x="9553" y="148601"/>
                  </a:lnTo>
                  <a:lnTo>
                    <a:pt x="17491"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12">
              <a:extLst>
                <a:ext uri="{FF2B5EF4-FFF2-40B4-BE49-F238E27FC236}">
                  <a16:creationId xmlns:a16="http://schemas.microsoft.com/office/drawing/2014/main" id="{E31CEBC6-8C7F-47F9-BAEC-835963A42902}"/>
                </a:ext>
              </a:extLst>
            </p:cNvPr>
            <p:cNvSpPr/>
            <p:nvPr>
              <p:custDataLst>
                <p:tags r:id="rId33"/>
              </p:custDataLst>
            </p:nvPr>
          </p:nvSpPr>
          <p:spPr>
            <a:xfrm>
              <a:off x="10017383" y="1153325"/>
              <a:ext cx="163575" cy="239542"/>
            </a:xfrm>
            <a:custGeom>
              <a:avLst/>
              <a:gdLst/>
              <a:ahLst/>
              <a:cxnLst/>
              <a:rect l="0" t="0" r="0" b="0"/>
              <a:pathLst>
                <a:path w="163575" h="239542">
                  <a:moveTo>
                    <a:pt x="16609" y="52183"/>
                  </a:moveTo>
                  <a:lnTo>
                    <a:pt x="16609" y="52183"/>
                  </a:lnTo>
                  <a:lnTo>
                    <a:pt x="11868" y="52183"/>
                  </a:lnTo>
                  <a:lnTo>
                    <a:pt x="10472" y="51191"/>
                  </a:lnTo>
                  <a:lnTo>
                    <a:pt x="9541" y="49537"/>
                  </a:lnTo>
                  <a:lnTo>
                    <a:pt x="7924" y="43088"/>
                  </a:lnTo>
                  <a:lnTo>
                    <a:pt x="7788" y="38880"/>
                  </a:lnTo>
                  <a:lnTo>
                    <a:pt x="5082" y="33703"/>
                  </a:lnTo>
                  <a:lnTo>
                    <a:pt x="1563" y="28094"/>
                  </a:lnTo>
                  <a:lnTo>
                    <a:pt x="0" y="22294"/>
                  </a:lnTo>
                  <a:lnTo>
                    <a:pt x="575" y="19359"/>
                  </a:lnTo>
                  <a:lnTo>
                    <a:pt x="3862" y="13451"/>
                  </a:lnTo>
                  <a:lnTo>
                    <a:pt x="6126" y="11479"/>
                  </a:lnTo>
                  <a:lnTo>
                    <a:pt x="29815" y="1744"/>
                  </a:lnTo>
                  <a:lnTo>
                    <a:pt x="40999" y="0"/>
                  </a:lnTo>
                  <a:lnTo>
                    <a:pt x="70485" y="6009"/>
                  </a:lnTo>
                  <a:lnTo>
                    <a:pt x="83880" y="11156"/>
                  </a:lnTo>
                  <a:lnTo>
                    <a:pt x="93801" y="19397"/>
                  </a:lnTo>
                  <a:lnTo>
                    <a:pt x="108254" y="40856"/>
                  </a:lnTo>
                  <a:lnTo>
                    <a:pt x="109265" y="55086"/>
                  </a:lnTo>
                  <a:lnTo>
                    <a:pt x="105414" y="70340"/>
                  </a:lnTo>
                  <a:lnTo>
                    <a:pt x="86592" y="97752"/>
                  </a:lnTo>
                  <a:lnTo>
                    <a:pt x="75852" y="108919"/>
                  </a:lnTo>
                  <a:lnTo>
                    <a:pt x="70058" y="112126"/>
                  </a:lnTo>
                  <a:lnTo>
                    <a:pt x="61772" y="114541"/>
                  </a:lnTo>
                  <a:lnTo>
                    <a:pt x="66150" y="109906"/>
                  </a:lnTo>
                  <a:lnTo>
                    <a:pt x="73685" y="107603"/>
                  </a:lnTo>
                  <a:lnTo>
                    <a:pt x="94690" y="106125"/>
                  </a:lnTo>
                  <a:lnTo>
                    <a:pt x="116805" y="110609"/>
                  </a:lnTo>
                  <a:lnTo>
                    <a:pt x="146676" y="129709"/>
                  </a:lnTo>
                  <a:lnTo>
                    <a:pt x="156917" y="140110"/>
                  </a:lnTo>
                  <a:lnTo>
                    <a:pt x="162644" y="149470"/>
                  </a:lnTo>
                  <a:lnTo>
                    <a:pt x="163574" y="154744"/>
                  </a:lnTo>
                  <a:lnTo>
                    <a:pt x="161962" y="165896"/>
                  </a:lnTo>
                  <a:lnTo>
                    <a:pt x="152650" y="177467"/>
                  </a:lnTo>
                  <a:lnTo>
                    <a:pt x="112373" y="205873"/>
                  </a:lnTo>
                  <a:lnTo>
                    <a:pt x="84671" y="219760"/>
                  </a:lnTo>
                  <a:lnTo>
                    <a:pt x="44495" y="233341"/>
                  </a:lnTo>
                  <a:lnTo>
                    <a:pt x="27299" y="238449"/>
                  </a:lnTo>
                  <a:lnTo>
                    <a:pt x="5914" y="239541"/>
                  </a:lnTo>
                  <a:lnTo>
                    <a:pt x="3527" y="238604"/>
                  </a:lnTo>
                  <a:lnTo>
                    <a:pt x="1934" y="236987"/>
                  </a:lnTo>
                  <a:lnTo>
                    <a:pt x="873" y="234917"/>
                  </a:lnTo>
                  <a:lnTo>
                    <a:pt x="1158" y="232544"/>
                  </a:lnTo>
                  <a:lnTo>
                    <a:pt x="7680" y="2218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13">
              <a:extLst>
                <a:ext uri="{FF2B5EF4-FFF2-40B4-BE49-F238E27FC236}">
                  <a16:creationId xmlns:a16="http://schemas.microsoft.com/office/drawing/2014/main" id="{12CD0988-01F7-450C-8E62-16639A5AEEFD}"/>
                </a:ext>
              </a:extLst>
            </p:cNvPr>
            <p:cNvSpPr/>
            <p:nvPr>
              <p:custDataLst>
                <p:tags r:id="rId34"/>
              </p:custDataLst>
            </p:nvPr>
          </p:nvSpPr>
          <p:spPr>
            <a:xfrm>
              <a:off x="10234230" y="1205508"/>
              <a:ext cx="148021" cy="107157"/>
            </a:xfrm>
            <a:custGeom>
              <a:avLst/>
              <a:gdLst/>
              <a:ahLst/>
              <a:cxnLst/>
              <a:rect l="0" t="0" r="0" b="0"/>
              <a:pathLst>
                <a:path w="148021" h="107157">
                  <a:moveTo>
                    <a:pt x="5145" y="0"/>
                  </a:moveTo>
                  <a:lnTo>
                    <a:pt x="5145" y="0"/>
                  </a:lnTo>
                  <a:lnTo>
                    <a:pt x="0" y="0"/>
                  </a:lnTo>
                  <a:lnTo>
                    <a:pt x="2196" y="0"/>
                  </a:lnTo>
                  <a:lnTo>
                    <a:pt x="13750" y="9481"/>
                  </a:lnTo>
                  <a:lnTo>
                    <a:pt x="41213" y="45897"/>
                  </a:lnTo>
                  <a:lnTo>
                    <a:pt x="74868" y="87112"/>
                  </a:lnTo>
                  <a:lnTo>
                    <a:pt x="91838" y="99674"/>
                  </a:lnTo>
                  <a:lnTo>
                    <a:pt x="109436" y="104939"/>
                  </a:lnTo>
                  <a:lnTo>
                    <a:pt x="148020"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14">
              <a:extLst>
                <a:ext uri="{FF2B5EF4-FFF2-40B4-BE49-F238E27FC236}">
                  <a16:creationId xmlns:a16="http://schemas.microsoft.com/office/drawing/2014/main" id="{48922BEB-C88D-4B7F-AF19-455C4033B8F6}"/>
                </a:ext>
              </a:extLst>
            </p:cNvPr>
            <p:cNvSpPr/>
            <p:nvPr>
              <p:custDataLst>
                <p:tags r:id="rId35"/>
              </p:custDataLst>
            </p:nvPr>
          </p:nvSpPr>
          <p:spPr>
            <a:xfrm>
              <a:off x="10323547" y="1214437"/>
              <a:ext cx="76563" cy="187112"/>
            </a:xfrm>
            <a:custGeom>
              <a:avLst/>
              <a:gdLst/>
              <a:ahLst/>
              <a:cxnLst/>
              <a:rect l="0" t="0" r="0" b="0"/>
              <a:pathLst>
                <a:path w="76563" h="187112">
                  <a:moveTo>
                    <a:pt x="76562" y="0"/>
                  </a:moveTo>
                  <a:lnTo>
                    <a:pt x="76562" y="0"/>
                  </a:lnTo>
                  <a:lnTo>
                    <a:pt x="71822" y="4741"/>
                  </a:lnTo>
                  <a:lnTo>
                    <a:pt x="55571" y="45849"/>
                  </a:lnTo>
                  <a:lnTo>
                    <a:pt x="36400" y="82388"/>
                  </a:lnTo>
                  <a:lnTo>
                    <a:pt x="25376" y="123298"/>
                  </a:lnTo>
                  <a:lnTo>
                    <a:pt x="16585" y="141360"/>
                  </a:lnTo>
                  <a:lnTo>
                    <a:pt x="13162" y="158527"/>
                  </a:lnTo>
                  <a:lnTo>
                    <a:pt x="7946" y="166916"/>
                  </a:lnTo>
                  <a:lnTo>
                    <a:pt x="5496" y="176860"/>
                  </a:lnTo>
                  <a:lnTo>
                    <a:pt x="5234" y="182821"/>
                  </a:lnTo>
                  <a:lnTo>
                    <a:pt x="4206" y="184389"/>
                  </a:lnTo>
                  <a:lnTo>
                    <a:pt x="2529" y="185434"/>
                  </a:lnTo>
                  <a:lnTo>
                    <a:pt x="416" y="186131"/>
                  </a:lnTo>
                  <a:lnTo>
                    <a:pt x="0" y="186595"/>
                  </a:lnTo>
                  <a:lnTo>
                    <a:pt x="716" y="186905"/>
                  </a:lnTo>
                  <a:lnTo>
                    <a:pt x="2186" y="187111"/>
                  </a:lnTo>
                  <a:lnTo>
                    <a:pt x="22984"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5">
              <a:extLst>
                <a:ext uri="{FF2B5EF4-FFF2-40B4-BE49-F238E27FC236}">
                  <a16:creationId xmlns:a16="http://schemas.microsoft.com/office/drawing/2014/main" id="{FCA6CCA0-D65B-46E5-968E-F79516FB9254}"/>
                </a:ext>
              </a:extLst>
            </p:cNvPr>
            <p:cNvSpPr/>
            <p:nvPr>
              <p:custDataLst>
                <p:tags r:id="rId36"/>
              </p:custDataLst>
            </p:nvPr>
          </p:nvSpPr>
          <p:spPr>
            <a:xfrm>
              <a:off x="10498336" y="1089422"/>
              <a:ext cx="16040" cy="187524"/>
            </a:xfrm>
            <a:custGeom>
              <a:avLst/>
              <a:gdLst/>
              <a:ahLst/>
              <a:cxnLst/>
              <a:rect l="0" t="0" r="0" b="0"/>
              <a:pathLst>
                <a:path w="16040" h="187524">
                  <a:moveTo>
                    <a:pt x="8930" y="0"/>
                  </a:moveTo>
                  <a:lnTo>
                    <a:pt x="8930" y="0"/>
                  </a:lnTo>
                  <a:lnTo>
                    <a:pt x="8930" y="33048"/>
                  </a:lnTo>
                  <a:lnTo>
                    <a:pt x="8930" y="73953"/>
                  </a:lnTo>
                  <a:lnTo>
                    <a:pt x="8930" y="116399"/>
                  </a:lnTo>
                  <a:lnTo>
                    <a:pt x="9922" y="127139"/>
                  </a:lnTo>
                  <a:lnTo>
                    <a:pt x="15066" y="140748"/>
                  </a:lnTo>
                  <a:lnTo>
                    <a:pt x="16039" y="161758"/>
                  </a:lnTo>
                  <a:lnTo>
                    <a:pt x="12752" y="174749"/>
                  </a:lnTo>
                  <a:lnTo>
                    <a:pt x="10484" y="179007"/>
                  </a:lnTo>
                  <a:lnTo>
                    <a:pt x="0" y="18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6">
              <a:extLst>
                <a:ext uri="{FF2B5EF4-FFF2-40B4-BE49-F238E27FC236}">
                  <a16:creationId xmlns:a16="http://schemas.microsoft.com/office/drawing/2014/main" id="{8772BCB1-D70F-4648-93F8-40281875085F}"/>
                </a:ext>
              </a:extLst>
            </p:cNvPr>
            <p:cNvSpPr/>
            <p:nvPr>
              <p:custDataLst>
                <p:tags r:id="rId37"/>
              </p:custDataLst>
            </p:nvPr>
          </p:nvSpPr>
          <p:spPr>
            <a:xfrm>
              <a:off x="10428139" y="1107936"/>
              <a:ext cx="426868" cy="177940"/>
            </a:xfrm>
            <a:custGeom>
              <a:avLst/>
              <a:gdLst/>
              <a:ahLst/>
              <a:cxnLst/>
              <a:rect l="0" t="0" r="0" b="0"/>
              <a:pathLst>
                <a:path w="426868" h="177940">
                  <a:moveTo>
                    <a:pt x="7689" y="124361"/>
                  </a:moveTo>
                  <a:lnTo>
                    <a:pt x="7689" y="124361"/>
                  </a:lnTo>
                  <a:lnTo>
                    <a:pt x="2948" y="124361"/>
                  </a:lnTo>
                  <a:lnTo>
                    <a:pt x="1552" y="123369"/>
                  </a:lnTo>
                  <a:lnTo>
                    <a:pt x="622" y="121715"/>
                  </a:lnTo>
                  <a:lnTo>
                    <a:pt x="0" y="119620"/>
                  </a:lnTo>
                  <a:lnTo>
                    <a:pt x="1571" y="118224"/>
                  </a:lnTo>
                  <a:lnTo>
                    <a:pt x="40282" y="105881"/>
                  </a:lnTo>
                  <a:lnTo>
                    <a:pt x="83250" y="99213"/>
                  </a:lnTo>
                  <a:lnTo>
                    <a:pt x="122358" y="95142"/>
                  </a:lnTo>
                  <a:lnTo>
                    <a:pt x="138568" y="87922"/>
                  </a:lnTo>
                  <a:lnTo>
                    <a:pt x="142567" y="85185"/>
                  </a:lnTo>
                  <a:lnTo>
                    <a:pt x="152301" y="82145"/>
                  </a:lnTo>
                  <a:lnTo>
                    <a:pt x="179567" y="79041"/>
                  </a:lnTo>
                  <a:lnTo>
                    <a:pt x="194701" y="71638"/>
                  </a:lnTo>
                  <a:lnTo>
                    <a:pt x="226782" y="63128"/>
                  </a:lnTo>
                  <a:lnTo>
                    <a:pt x="234441" y="52750"/>
                  </a:lnTo>
                  <a:lnTo>
                    <a:pt x="235257" y="48839"/>
                  </a:lnTo>
                  <a:lnTo>
                    <a:pt x="234807" y="45239"/>
                  </a:lnTo>
                  <a:lnTo>
                    <a:pt x="226957" y="27593"/>
                  </a:lnTo>
                  <a:lnTo>
                    <a:pt x="223320" y="24130"/>
                  </a:lnTo>
                  <a:lnTo>
                    <a:pt x="213987" y="20283"/>
                  </a:lnTo>
                  <a:lnTo>
                    <a:pt x="202319" y="18117"/>
                  </a:lnTo>
                  <a:lnTo>
                    <a:pt x="193079" y="22902"/>
                  </a:lnTo>
                  <a:lnTo>
                    <a:pt x="170978" y="42142"/>
                  </a:lnTo>
                  <a:lnTo>
                    <a:pt x="164598" y="53423"/>
                  </a:lnTo>
                  <a:lnTo>
                    <a:pt x="160769" y="64060"/>
                  </a:lnTo>
                  <a:lnTo>
                    <a:pt x="152874" y="78972"/>
                  </a:lnTo>
                  <a:lnTo>
                    <a:pt x="145724" y="108756"/>
                  </a:lnTo>
                  <a:lnTo>
                    <a:pt x="147752" y="125363"/>
                  </a:lnTo>
                  <a:lnTo>
                    <a:pt x="154605" y="137374"/>
                  </a:lnTo>
                  <a:lnTo>
                    <a:pt x="165259" y="146020"/>
                  </a:lnTo>
                  <a:lnTo>
                    <a:pt x="179917" y="153169"/>
                  </a:lnTo>
                  <a:lnTo>
                    <a:pt x="219122" y="153292"/>
                  </a:lnTo>
                  <a:lnTo>
                    <a:pt x="254222" y="142304"/>
                  </a:lnTo>
                  <a:lnTo>
                    <a:pt x="297892" y="120813"/>
                  </a:lnTo>
                  <a:lnTo>
                    <a:pt x="340410" y="85615"/>
                  </a:lnTo>
                  <a:lnTo>
                    <a:pt x="380878" y="44798"/>
                  </a:lnTo>
                  <a:lnTo>
                    <a:pt x="396855" y="14638"/>
                  </a:lnTo>
                  <a:lnTo>
                    <a:pt x="400102" y="1555"/>
                  </a:lnTo>
                  <a:lnTo>
                    <a:pt x="399275" y="818"/>
                  </a:lnTo>
                  <a:lnTo>
                    <a:pt x="395710" y="0"/>
                  </a:lnTo>
                  <a:lnTo>
                    <a:pt x="395352" y="2758"/>
                  </a:lnTo>
                  <a:lnTo>
                    <a:pt x="401910" y="25926"/>
                  </a:lnTo>
                  <a:lnTo>
                    <a:pt x="415652" y="68146"/>
                  </a:lnTo>
                  <a:lnTo>
                    <a:pt x="425643" y="93305"/>
                  </a:lnTo>
                  <a:lnTo>
                    <a:pt x="426867" y="110529"/>
                  </a:lnTo>
                  <a:lnTo>
                    <a:pt x="422491" y="129743"/>
                  </a:lnTo>
                  <a:lnTo>
                    <a:pt x="412312" y="141967"/>
                  </a:lnTo>
                  <a:lnTo>
                    <a:pt x="397864" y="153022"/>
                  </a:lnTo>
                  <a:lnTo>
                    <a:pt x="347017" y="1779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SMARTInkShape-17">
            <a:extLst>
              <a:ext uri="{FF2B5EF4-FFF2-40B4-BE49-F238E27FC236}">
                <a16:creationId xmlns:a16="http://schemas.microsoft.com/office/drawing/2014/main" id="{0ACFFB8F-2B2E-4FE0-B386-709166CA273E}"/>
              </a:ext>
            </a:extLst>
          </p:cNvPr>
          <p:cNvSpPr/>
          <p:nvPr>
            <p:custDataLst>
              <p:tags r:id="rId8"/>
            </p:custDataLst>
          </p:nvPr>
        </p:nvSpPr>
        <p:spPr>
          <a:xfrm>
            <a:off x="4336934" y="5304244"/>
            <a:ext cx="213931" cy="399634"/>
          </a:xfrm>
          <a:custGeom>
            <a:avLst/>
            <a:gdLst/>
            <a:ahLst/>
            <a:cxnLst/>
            <a:rect l="0" t="0" r="0" b="0"/>
            <a:pathLst>
              <a:path w="213931" h="399634">
                <a:moveTo>
                  <a:pt x="98144" y="26779"/>
                </a:moveTo>
                <a:lnTo>
                  <a:pt x="98144" y="26779"/>
                </a:lnTo>
                <a:lnTo>
                  <a:pt x="72607" y="26779"/>
                </a:lnTo>
                <a:lnTo>
                  <a:pt x="66985" y="31519"/>
                </a:lnTo>
                <a:lnTo>
                  <a:pt x="37968" y="72628"/>
                </a:lnTo>
                <a:lnTo>
                  <a:pt x="21803" y="109368"/>
                </a:lnTo>
                <a:lnTo>
                  <a:pt x="13126" y="146279"/>
                </a:lnTo>
                <a:lnTo>
                  <a:pt x="7046" y="186424"/>
                </a:lnTo>
                <a:lnTo>
                  <a:pt x="1326" y="227758"/>
                </a:lnTo>
                <a:lnTo>
                  <a:pt x="335" y="267127"/>
                </a:lnTo>
                <a:lnTo>
                  <a:pt x="0" y="310615"/>
                </a:lnTo>
                <a:lnTo>
                  <a:pt x="2579" y="345224"/>
                </a:lnTo>
                <a:lnTo>
                  <a:pt x="9636" y="362566"/>
                </a:lnTo>
                <a:lnTo>
                  <a:pt x="25650" y="382055"/>
                </a:lnTo>
                <a:lnTo>
                  <a:pt x="42158" y="394424"/>
                </a:lnTo>
                <a:lnTo>
                  <a:pt x="59617" y="399633"/>
                </a:lnTo>
                <a:lnTo>
                  <a:pt x="90424" y="394264"/>
                </a:lnTo>
                <a:lnTo>
                  <a:pt x="119880" y="383649"/>
                </a:lnTo>
                <a:lnTo>
                  <a:pt x="135841" y="371998"/>
                </a:lnTo>
                <a:lnTo>
                  <a:pt x="161305" y="328028"/>
                </a:lnTo>
                <a:lnTo>
                  <a:pt x="179853" y="287038"/>
                </a:lnTo>
                <a:lnTo>
                  <a:pt x="194674" y="249855"/>
                </a:lnTo>
                <a:lnTo>
                  <a:pt x="202152" y="207418"/>
                </a:lnTo>
                <a:lnTo>
                  <a:pt x="210815" y="166053"/>
                </a:lnTo>
                <a:lnTo>
                  <a:pt x="213218" y="124270"/>
                </a:lnTo>
                <a:lnTo>
                  <a:pt x="213930" y="90723"/>
                </a:lnTo>
                <a:lnTo>
                  <a:pt x="213150" y="59065"/>
                </a:lnTo>
                <a:lnTo>
                  <a:pt x="209450" y="46751"/>
                </a:lnTo>
                <a:lnTo>
                  <a:pt x="188495" y="14769"/>
                </a:lnTo>
                <a:lnTo>
                  <a:pt x="180303" y="6559"/>
                </a:lnTo>
                <a:lnTo>
                  <a:pt x="173355" y="2909"/>
                </a:lnTo>
                <a:lnTo>
                  <a:pt x="162872" y="855"/>
                </a:lnTo>
                <a:lnTo>
                  <a:pt x="122068" y="0"/>
                </a:lnTo>
                <a:lnTo>
                  <a:pt x="116053" y="2641"/>
                </a:lnTo>
                <a:lnTo>
                  <a:pt x="110072" y="6130"/>
                </a:lnTo>
                <a:lnTo>
                  <a:pt x="90430" y="13293"/>
                </a:lnTo>
                <a:lnTo>
                  <a:pt x="82148" y="23762"/>
                </a:lnTo>
                <a:lnTo>
                  <a:pt x="71355" y="446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SMARTInkShape-Group10">
            <a:extLst>
              <a:ext uri="{FF2B5EF4-FFF2-40B4-BE49-F238E27FC236}">
                <a16:creationId xmlns:a16="http://schemas.microsoft.com/office/drawing/2014/main" id="{46A0A5A1-01F2-4A02-AF18-10FE7E8A4FBB}"/>
              </a:ext>
            </a:extLst>
          </p:cNvPr>
          <p:cNvGrpSpPr/>
          <p:nvPr/>
        </p:nvGrpSpPr>
        <p:grpSpPr>
          <a:xfrm>
            <a:off x="4792266" y="5029652"/>
            <a:ext cx="1035310" cy="565395"/>
            <a:chOff x="4792266" y="5029652"/>
            <a:chExt cx="1035310" cy="565395"/>
          </a:xfrm>
        </p:grpSpPr>
        <p:sp>
          <p:nvSpPr>
            <p:cNvPr id="24" name="SMARTInkShape-18">
              <a:extLst>
                <a:ext uri="{FF2B5EF4-FFF2-40B4-BE49-F238E27FC236}">
                  <a16:creationId xmlns:a16="http://schemas.microsoft.com/office/drawing/2014/main" id="{13280FEA-86B7-454A-92BB-1BCC56A3FE8C}"/>
                </a:ext>
              </a:extLst>
            </p:cNvPr>
            <p:cNvSpPr/>
            <p:nvPr>
              <p:custDataLst>
                <p:tags r:id="rId26"/>
              </p:custDataLst>
            </p:nvPr>
          </p:nvSpPr>
          <p:spPr>
            <a:xfrm>
              <a:off x="4792266" y="5384602"/>
              <a:ext cx="285751" cy="53579"/>
            </a:xfrm>
            <a:custGeom>
              <a:avLst/>
              <a:gdLst/>
              <a:ahLst/>
              <a:cxnLst/>
              <a:rect l="0" t="0" r="0" b="0"/>
              <a:pathLst>
                <a:path w="285751" h="53579">
                  <a:moveTo>
                    <a:pt x="0" y="53578"/>
                  </a:moveTo>
                  <a:lnTo>
                    <a:pt x="0" y="53578"/>
                  </a:lnTo>
                  <a:lnTo>
                    <a:pt x="9113" y="52586"/>
                  </a:lnTo>
                  <a:lnTo>
                    <a:pt x="50589" y="41149"/>
                  </a:lnTo>
                  <a:lnTo>
                    <a:pt x="93851" y="30654"/>
                  </a:lnTo>
                  <a:lnTo>
                    <a:pt x="134741" y="22557"/>
                  </a:lnTo>
                  <a:lnTo>
                    <a:pt x="171630" y="15832"/>
                  </a:lnTo>
                  <a:lnTo>
                    <a:pt x="202299" y="9839"/>
                  </a:lnTo>
                  <a:lnTo>
                    <a:pt x="241871" y="9049"/>
                  </a:lnTo>
                  <a:lnTo>
                    <a:pt x="285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9">
              <a:extLst>
                <a:ext uri="{FF2B5EF4-FFF2-40B4-BE49-F238E27FC236}">
                  <a16:creationId xmlns:a16="http://schemas.microsoft.com/office/drawing/2014/main" id="{B3E366BF-CF5D-4E5D-AA56-63D70B028733}"/>
                </a:ext>
              </a:extLst>
            </p:cNvPr>
            <p:cNvSpPr/>
            <p:nvPr>
              <p:custDataLst>
                <p:tags r:id="rId27"/>
              </p:custDataLst>
            </p:nvPr>
          </p:nvSpPr>
          <p:spPr>
            <a:xfrm>
              <a:off x="5217125" y="5092584"/>
              <a:ext cx="198591" cy="502463"/>
            </a:xfrm>
            <a:custGeom>
              <a:avLst/>
              <a:gdLst/>
              <a:ahLst/>
              <a:cxnLst/>
              <a:rect l="0" t="0" r="0" b="0"/>
              <a:pathLst>
                <a:path w="198591" h="502463">
                  <a:moveTo>
                    <a:pt x="128781" y="113424"/>
                  </a:moveTo>
                  <a:lnTo>
                    <a:pt x="128781" y="113424"/>
                  </a:lnTo>
                  <a:lnTo>
                    <a:pt x="135910" y="105303"/>
                  </a:lnTo>
                  <a:lnTo>
                    <a:pt x="141210" y="96254"/>
                  </a:lnTo>
                  <a:lnTo>
                    <a:pt x="145031" y="75263"/>
                  </a:lnTo>
                  <a:lnTo>
                    <a:pt x="138810" y="33393"/>
                  </a:lnTo>
                  <a:lnTo>
                    <a:pt x="135554" y="25600"/>
                  </a:lnTo>
                  <a:lnTo>
                    <a:pt x="133296" y="22132"/>
                  </a:lnTo>
                  <a:lnTo>
                    <a:pt x="128143" y="18278"/>
                  </a:lnTo>
                  <a:lnTo>
                    <a:pt x="125378" y="17252"/>
                  </a:lnTo>
                  <a:lnTo>
                    <a:pt x="105693" y="3329"/>
                  </a:lnTo>
                  <a:lnTo>
                    <a:pt x="90738" y="0"/>
                  </a:lnTo>
                  <a:lnTo>
                    <a:pt x="74169" y="3812"/>
                  </a:lnTo>
                  <a:lnTo>
                    <a:pt x="65585" y="7607"/>
                  </a:lnTo>
                  <a:lnTo>
                    <a:pt x="39280" y="31909"/>
                  </a:lnTo>
                  <a:lnTo>
                    <a:pt x="17983" y="68549"/>
                  </a:lnTo>
                  <a:lnTo>
                    <a:pt x="4223" y="107094"/>
                  </a:lnTo>
                  <a:lnTo>
                    <a:pt x="0" y="127478"/>
                  </a:lnTo>
                  <a:lnTo>
                    <a:pt x="3200" y="151102"/>
                  </a:lnTo>
                  <a:lnTo>
                    <a:pt x="11249" y="179828"/>
                  </a:lnTo>
                  <a:lnTo>
                    <a:pt x="21747" y="192850"/>
                  </a:lnTo>
                  <a:lnTo>
                    <a:pt x="42165" y="204536"/>
                  </a:lnTo>
                  <a:lnTo>
                    <a:pt x="58536" y="205843"/>
                  </a:lnTo>
                  <a:lnTo>
                    <a:pt x="76724" y="202124"/>
                  </a:lnTo>
                  <a:lnTo>
                    <a:pt x="115450" y="186213"/>
                  </a:lnTo>
                  <a:lnTo>
                    <a:pt x="136407" y="173686"/>
                  </a:lnTo>
                  <a:lnTo>
                    <a:pt x="176359" y="141817"/>
                  </a:lnTo>
                  <a:lnTo>
                    <a:pt x="189331" y="133365"/>
                  </a:lnTo>
                  <a:lnTo>
                    <a:pt x="198590" y="131557"/>
                  </a:lnTo>
                  <a:lnTo>
                    <a:pt x="193760" y="165990"/>
                  </a:lnTo>
                  <a:lnTo>
                    <a:pt x="191029" y="200326"/>
                  </a:lnTo>
                  <a:lnTo>
                    <a:pt x="184365" y="244838"/>
                  </a:lnTo>
                  <a:lnTo>
                    <a:pt x="180308" y="281345"/>
                  </a:lnTo>
                  <a:lnTo>
                    <a:pt x="172822" y="321929"/>
                  </a:lnTo>
                  <a:lnTo>
                    <a:pt x="164320" y="358096"/>
                  </a:lnTo>
                  <a:lnTo>
                    <a:pt x="157299" y="400541"/>
                  </a:lnTo>
                  <a:lnTo>
                    <a:pt x="143293" y="440441"/>
                  </a:lnTo>
                  <a:lnTo>
                    <a:pt x="138446" y="467913"/>
                  </a:lnTo>
                  <a:lnTo>
                    <a:pt x="138201" y="471788"/>
                  </a:lnTo>
                  <a:lnTo>
                    <a:pt x="135283" y="478741"/>
                  </a:lnTo>
                  <a:lnTo>
                    <a:pt x="130065" y="486549"/>
                  </a:lnTo>
                  <a:lnTo>
                    <a:pt x="128814" y="496982"/>
                  </a:lnTo>
                  <a:lnTo>
                    <a:pt x="128791" y="502016"/>
                  </a:lnTo>
                  <a:lnTo>
                    <a:pt x="129780" y="502462"/>
                  </a:lnTo>
                  <a:lnTo>
                    <a:pt x="137711" y="497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0">
              <a:extLst>
                <a:ext uri="{FF2B5EF4-FFF2-40B4-BE49-F238E27FC236}">
                  <a16:creationId xmlns:a16="http://schemas.microsoft.com/office/drawing/2014/main" id="{D0C00E5E-5231-41FD-882D-E9CA172AD259}"/>
                </a:ext>
              </a:extLst>
            </p:cNvPr>
            <p:cNvSpPr/>
            <p:nvPr>
              <p:custDataLst>
                <p:tags r:id="rId28"/>
              </p:custDataLst>
            </p:nvPr>
          </p:nvSpPr>
          <p:spPr>
            <a:xfrm>
              <a:off x="5604992" y="5029652"/>
              <a:ext cx="222584" cy="553359"/>
            </a:xfrm>
            <a:custGeom>
              <a:avLst/>
              <a:gdLst/>
              <a:ahLst/>
              <a:cxnLst/>
              <a:rect l="0" t="0" r="0" b="0"/>
              <a:pathLst>
                <a:path w="222584" h="553359">
                  <a:moveTo>
                    <a:pt x="142750" y="140637"/>
                  </a:moveTo>
                  <a:lnTo>
                    <a:pt x="142750" y="140637"/>
                  </a:lnTo>
                  <a:lnTo>
                    <a:pt x="142750" y="97736"/>
                  </a:lnTo>
                  <a:lnTo>
                    <a:pt x="142750" y="53200"/>
                  </a:lnTo>
                  <a:lnTo>
                    <a:pt x="140104" y="39599"/>
                  </a:lnTo>
                  <a:lnTo>
                    <a:pt x="134629" y="29254"/>
                  </a:lnTo>
                  <a:lnTo>
                    <a:pt x="125581" y="18042"/>
                  </a:lnTo>
                  <a:lnTo>
                    <a:pt x="104590" y="5314"/>
                  </a:lnTo>
                  <a:lnTo>
                    <a:pt x="79519" y="0"/>
                  </a:lnTo>
                  <a:lnTo>
                    <a:pt x="64707" y="1402"/>
                  </a:lnTo>
                  <a:lnTo>
                    <a:pt x="57980" y="3165"/>
                  </a:lnTo>
                  <a:lnTo>
                    <a:pt x="45212" y="13062"/>
                  </a:lnTo>
                  <a:lnTo>
                    <a:pt x="25587" y="38928"/>
                  </a:lnTo>
                  <a:lnTo>
                    <a:pt x="15321" y="61883"/>
                  </a:lnTo>
                  <a:lnTo>
                    <a:pt x="9099" y="101452"/>
                  </a:lnTo>
                  <a:lnTo>
                    <a:pt x="1991" y="135726"/>
                  </a:lnTo>
                  <a:lnTo>
                    <a:pt x="293" y="175385"/>
                  </a:lnTo>
                  <a:lnTo>
                    <a:pt x="0" y="198117"/>
                  </a:lnTo>
                  <a:lnTo>
                    <a:pt x="5222" y="211163"/>
                  </a:lnTo>
                  <a:lnTo>
                    <a:pt x="14158" y="222582"/>
                  </a:lnTo>
                  <a:lnTo>
                    <a:pt x="24743" y="230966"/>
                  </a:lnTo>
                  <a:lnTo>
                    <a:pt x="51341" y="236524"/>
                  </a:lnTo>
                  <a:lnTo>
                    <a:pt x="84357" y="228689"/>
                  </a:lnTo>
                  <a:lnTo>
                    <a:pt x="123472" y="205236"/>
                  </a:lnTo>
                  <a:lnTo>
                    <a:pt x="148423" y="186910"/>
                  </a:lnTo>
                  <a:lnTo>
                    <a:pt x="155193" y="178401"/>
                  </a:lnTo>
                  <a:lnTo>
                    <a:pt x="160186" y="170319"/>
                  </a:lnTo>
                  <a:lnTo>
                    <a:pt x="189868" y="131255"/>
                  </a:lnTo>
                  <a:lnTo>
                    <a:pt x="210905" y="95218"/>
                  </a:lnTo>
                  <a:lnTo>
                    <a:pt x="222583" y="87377"/>
                  </a:lnTo>
                  <a:lnTo>
                    <a:pt x="218219" y="96634"/>
                  </a:lnTo>
                  <a:lnTo>
                    <a:pt x="213991" y="140911"/>
                  </a:lnTo>
                  <a:lnTo>
                    <a:pt x="209802" y="175816"/>
                  </a:lnTo>
                  <a:lnTo>
                    <a:pt x="206605" y="215553"/>
                  </a:lnTo>
                  <a:lnTo>
                    <a:pt x="205855" y="244378"/>
                  </a:lnTo>
                  <a:lnTo>
                    <a:pt x="205435" y="286137"/>
                  </a:lnTo>
                  <a:lnTo>
                    <a:pt x="202665" y="325300"/>
                  </a:lnTo>
                  <a:lnTo>
                    <a:pt x="199145" y="356655"/>
                  </a:lnTo>
                  <a:lnTo>
                    <a:pt x="196171" y="400213"/>
                  </a:lnTo>
                  <a:lnTo>
                    <a:pt x="190439" y="433846"/>
                  </a:lnTo>
                  <a:lnTo>
                    <a:pt x="187999" y="474970"/>
                  </a:lnTo>
                  <a:lnTo>
                    <a:pt x="181340" y="514219"/>
                  </a:lnTo>
                  <a:lnTo>
                    <a:pt x="174106" y="540283"/>
                  </a:lnTo>
                  <a:lnTo>
                    <a:pt x="166152" y="552848"/>
                  </a:lnTo>
                  <a:lnTo>
                    <a:pt x="165296" y="553358"/>
                  </a:lnTo>
                  <a:lnTo>
                    <a:pt x="169539" y="54247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1">
            <a:extLst>
              <a:ext uri="{FF2B5EF4-FFF2-40B4-BE49-F238E27FC236}">
                <a16:creationId xmlns:a16="http://schemas.microsoft.com/office/drawing/2014/main" id="{C6634607-D720-43F8-B546-CE0DC2BE3E92}"/>
              </a:ext>
            </a:extLst>
          </p:cNvPr>
          <p:cNvGrpSpPr/>
          <p:nvPr/>
        </p:nvGrpSpPr>
        <p:grpSpPr>
          <a:xfrm>
            <a:off x="3077766" y="5259586"/>
            <a:ext cx="1223368" cy="1342819"/>
            <a:chOff x="3077766" y="5259586"/>
            <a:chExt cx="1223368" cy="1342819"/>
          </a:xfrm>
        </p:grpSpPr>
        <p:sp>
          <p:nvSpPr>
            <p:cNvPr id="28" name="SMARTInkShape-21">
              <a:extLst>
                <a:ext uri="{FF2B5EF4-FFF2-40B4-BE49-F238E27FC236}">
                  <a16:creationId xmlns:a16="http://schemas.microsoft.com/office/drawing/2014/main" id="{7B60A004-1A33-46A6-B4A2-608672A138CC}"/>
                </a:ext>
              </a:extLst>
            </p:cNvPr>
            <p:cNvSpPr/>
            <p:nvPr>
              <p:custDataLst>
                <p:tags r:id="rId16"/>
              </p:custDataLst>
            </p:nvPr>
          </p:nvSpPr>
          <p:spPr>
            <a:xfrm>
              <a:off x="3152990" y="5393672"/>
              <a:ext cx="174808" cy="448413"/>
            </a:xfrm>
            <a:custGeom>
              <a:avLst/>
              <a:gdLst/>
              <a:ahLst/>
              <a:cxnLst/>
              <a:rect l="0" t="0" r="0" b="0"/>
              <a:pathLst>
                <a:path w="174808" h="448413">
                  <a:moveTo>
                    <a:pt x="23002" y="17719"/>
                  </a:moveTo>
                  <a:lnTo>
                    <a:pt x="23002" y="17719"/>
                  </a:lnTo>
                  <a:lnTo>
                    <a:pt x="23002" y="12978"/>
                  </a:lnTo>
                  <a:lnTo>
                    <a:pt x="20356" y="8004"/>
                  </a:lnTo>
                  <a:lnTo>
                    <a:pt x="18261" y="5290"/>
                  </a:lnTo>
                  <a:lnTo>
                    <a:pt x="13289" y="2273"/>
                  </a:lnTo>
                  <a:lnTo>
                    <a:pt x="5620" y="0"/>
                  </a:lnTo>
                  <a:lnTo>
                    <a:pt x="5185" y="38951"/>
                  </a:lnTo>
                  <a:lnTo>
                    <a:pt x="5161" y="70480"/>
                  </a:lnTo>
                  <a:lnTo>
                    <a:pt x="4159" y="103676"/>
                  </a:lnTo>
                  <a:lnTo>
                    <a:pt x="0" y="139098"/>
                  </a:lnTo>
                  <a:lnTo>
                    <a:pt x="3178" y="171422"/>
                  </a:lnTo>
                  <a:lnTo>
                    <a:pt x="4269" y="201125"/>
                  </a:lnTo>
                  <a:lnTo>
                    <a:pt x="4755" y="234169"/>
                  </a:lnTo>
                  <a:lnTo>
                    <a:pt x="5028" y="278305"/>
                  </a:lnTo>
                  <a:lnTo>
                    <a:pt x="5120" y="315144"/>
                  </a:lnTo>
                  <a:lnTo>
                    <a:pt x="5140" y="354762"/>
                  </a:lnTo>
                  <a:lnTo>
                    <a:pt x="6134" y="385519"/>
                  </a:lnTo>
                  <a:lnTo>
                    <a:pt x="12210" y="403498"/>
                  </a:lnTo>
                  <a:lnTo>
                    <a:pt x="14237" y="413410"/>
                  </a:lnTo>
                  <a:lnTo>
                    <a:pt x="21652" y="426303"/>
                  </a:lnTo>
                  <a:lnTo>
                    <a:pt x="30572" y="435981"/>
                  </a:lnTo>
                  <a:lnTo>
                    <a:pt x="45750" y="446470"/>
                  </a:lnTo>
                  <a:lnTo>
                    <a:pt x="52058" y="448412"/>
                  </a:lnTo>
                  <a:lnTo>
                    <a:pt x="64359" y="447925"/>
                  </a:lnTo>
                  <a:lnTo>
                    <a:pt x="87180" y="442071"/>
                  </a:lnTo>
                  <a:lnTo>
                    <a:pt x="101466" y="431546"/>
                  </a:lnTo>
                  <a:lnTo>
                    <a:pt x="140189" y="391732"/>
                  </a:lnTo>
                  <a:lnTo>
                    <a:pt x="156701" y="355735"/>
                  </a:lnTo>
                  <a:lnTo>
                    <a:pt x="174807" y="2945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2">
              <a:extLst>
                <a:ext uri="{FF2B5EF4-FFF2-40B4-BE49-F238E27FC236}">
                  <a16:creationId xmlns:a16="http://schemas.microsoft.com/office/drawing/2014/main" id="{7DB741BF-9754-4E8D-8095-10553AEF872D}"/>
                </a:ext>
              </a:extLst>
            </p:cNvPr>
            <p:cNvSpPr/>
            <p:nvPr>
              <p:custDataLst>
                <p:tags r:id="rId17"/>
              </p:custDataLst>
            </p:nvPr>
          </p:nvSpPr>
          <p:spPr>
            <a:xfrm>
              <a:off x="3077766" y="5500688"/>
              <a:ext cx="241102" cy="107156"/>
            </a:xfrm>
            <a:custGeom>
              <a:avLst/>
              <a:gdLst/>
              <a:ahLst/>
              <a:cxnLst/>
              <a:rect l="0" t="0" r="0" b="0"/>
              <a:pathLst>
                <a:path w="241102" h="107156">
                  <a:moveTo>
                    <a:pt x="0" y="107155"/>
                  </a:moveTo>
                  <a:lnTo>
                    <a:pt x="0" y="107155"/>
                  </a:lnTo>
                  <a:lnTo>
                    <a:pt x="35607" y="92916"/>
                  </a:lnTo>
                  <a:lnTo>
                    <a:pt x="79393" y="76348"/>
                  </a:lnTo>
                  <a:lnTo>
                    <a:pt x="115893" y="60243"/>
                  </a:lnTo>
                  <a:lnTo>
                    <a:pt x="156507" y="38247"/>
                  </a:lnTo>
                  <a:lnTo>
                    <a:pt x="191465" y="20930"/>
                  </a:lnTo>
                  <a:lnTo>
                    <a:pt x="24110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3">
              <a:extLst>
                <a:ext uri="{FF2B5EF4-FFF2-40B4-BE49-F238E27FC236}">
                  <a16:creationId xmlns:a16="http://schemas.microsoft.com/office/drawing/2014/main" id="{F0D214A6-F1B8-4467-A0F2-E934A92828CB}"/>
                </a:ext>
              </a:extLst>
            </p:cNvPr>
            <p:cNvSpPr/>
            <p:nvPr>
              <p:custDataLst>
                <p:tags r:id="rId18"/>
              </p:custDataLst>
            </p:nvPr>
          </p:nvSpPr>
          <p:spPr>
            <a:xfrm>
              <a:off x="3470672" y="5443110"/>
              <a:ext cx="71438" cy="30789"/>
            </a:xfrm>
            <a:custGeom>
              <a:avLst/>
              <a:gdLst/>
              <a:ahLst/>
              <a:cxnLst/>
              <a:rect l="0" t="0" r="0" b="0"/>
              <a:pathLst>
                <a:path w="71438" h="30789">
                  <a:moveTo>
                    <a:pt x="0" y="30788"/>
                  </a:moveTo>
                  <a:lnTo>
                    <a:pt x="0" y="30788"/>
                  </a:lnTo>
                  <a:lnTo>
                    <a:pt x="8562" y="30788"/>
                  </a:lnTo>
                  <a:lnTo>
                    <a:pt x="50901" y="9796"/>
                  </a:lnTo>
                  <a:lnTo>
                    <a:pt x="66352" y="0"/>
                  </a:lnTo>
                  <a:lnTo>
                    <a:pt x="71437" y="21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SMARTInkShape-24">
              <a:extLst>
                <a:ext uri="{FF2B5EF4-FFF2-40B4-BE49-F238E27FC236}">
                  <a16:creationId xmlns:a16="http://schemas.microsoft.com/office/drawing/2014/main" id="{1FD120A0-15D6-4E34-9CFE-CA21EE18DEEE}"/>
                </a:ext>
              </a:extLst>
            </p:cNvPr>
            <p:cNvSpPr/>
            <p:nvPr>
              <p:custDataLst>
                <p:tags r:id="rId19"/>
              </p:custDataLst>
            </p:nvPr>
          </p:nvSpPr>
          <p:spPr>
            <a:xfrm>
              <a:off x="3434953" y="5464969"/>
              <a:ext cx="267892" cy="133946"/>
            </a:xfrm>
            <a:custGeom>
              <a:avLst/>
              <a:gdLst/>
              <a:ahLst/>
              <a:cxnLst/>
              <a:rect l="0" t="0" r="0" b="0"/>
              <a:pathLst>
                <a:path w="267892" h="133946">
                  <a:moveTo>
                    <a:pt x="0" y="133945"/>
                  </a:moveTo>
                  <a:lnTo>
                    <a:pt x="0" y="133945"/>
                  </a:lnTo>
                  <a:lnTo>
                    <a:pt x="4741" y="133945"/>
                  </a:lnTo>
                  <a:lnTo>
                    <a:pt x="46276" y="118713"/>
                  </a:lnTo>
                  <a:lnTo>
                    <a:pt x="89511" y="104133"/>
                  </a:lnTo>
                  <a:lnTo>
                    <a:pt x="133974" y="82223"/>
                  </a:lnTo>
                  <a:lnTo>
                    <a:pt x="177605" y="58600"/>
                  </a:lnTo>
                  <a:lnTo>
                    <a:pt x="215554" y="29643"/>
                  </a:lnTo>
                  <a:lnTo>
                    <a:pt x="2678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
              <a:extLst>
                <a:ext uri="{FF2B5EF4-FFF2-40B4-BE49-F238E27FC236}">
                  <a16:creationId xmlns:a16="http://schemas.microsoft.com/office/drawing/2014/main" id="{BB55BB38-84AC-47DF-81E2-9375820F7526}"/>
                </a:ext>
              </a:extLst>
            </p:cNvPr>
            <p:cNvSpPr/>
            <p:nvPr>
              <p:custDataLst>
                <p:tags r:id="rId20"/>
              </p:custDataLst>
            </p:nvPr>
          </p:nvSpPr>
          <p:spPr>
            <a:xfrm>
              <a:off x="3890367" y="5259586"/>
              <a:ext cx="62509" cy="357188"/>
            </a:xfrm>
            <a:custGeom>
              <a:avLst/>
              <a:gdLst/>
              <a:ahLst/>
              <a:cxnLst/>
              <a:rect l="0" t="0" r="0" b="0"/>
              <a:pathLst>
                <a:path w="62509" h="357188">
                  <a:moveTo>
                    <a:pt x="0" y="0"/>
                  </a:moveTo>
                  <a:lnTo>
                    <a:pt x="0" y="0"/>
                  </a:lnTo>
                  <a:lnTo>
                    <a:pt x="0" y="4740"/>
                  </a:lnTo>
                  <a:lnTo>
                    <a:pt x="2646" y="9713"/>
                  </a:lnTo>
                  <a:lnTo>
                    <a:pt x="12429" y="25731"/>
                  </a:lnTo>
                  <a:lnTo>
                    <a:pt x="19790" y="66190"/>
                  </a:lnTo>
                  <a:lnTo>
                    <a:pt x="27361" y="99317"/>
                  </a:lnTo>
                  <a:lnTo>
                    <a:pt x="34068" y="141326"/>
                  </a:lnTo>
                  <a:lnTo>
                    <a:pt x="36385" y="178288"/>
                  </a:lnTo>
                  <a:lnTo>
                    <a:pt x="43365" y="218461"/>
                  </a:lnTo>
                  <a:lnTo>
                    <a:pt x="50532" y="255995"/>
                  </a:lnTo>
                  <a:lnTo>
                    <a:pt x="57918" y="295661"/>
                  </a:lnTo>
                  <a:lnTo>
                    <a:pt x="62508" y="3571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6">
              <a:extLst>
                <a:ext uri="{FF2B5EF4-FFF2-40B4-BE49-F238E27FC236}">
                  <a16:creationId xmlns:a16="http://schemas.microsoft.com/office/drawing/2014/main" id="{9CE5D19A-AFF9-4BBC-A662-055F4B7B29A8}"/>
                </a:ext>
              </a:extLst>
            </p:cNvPr>
            <p:cNvSpPr/>
            <p:nvPr>
              <p:custDataLst>
                <p:tags r:id="rId21"/>
              </p:custDataLst>
            </p:nvPr>
          </p:nvSpPr>
          <p:spPr>
            <a:xfrm>
              <a:off x="3426033" y="6278843"/>
              <a:ext cx="151796" cy="323562"/>
            </a:xfrm>
            <a:custGeom>
              <a:avLst/>
              <a:gdLst/>
              <a:ahLst/>
              <a:cxnLst/>
              <a:rect l="0" t="0" r="0" b="0"/>
              <a:pathLst>
                <a:path w="151796" h="323562">
                  <a:moveTo>
                    <a:pt x="8920" y="16586"/>
                  </a:moveTo>
                  <a:lnTo>
                    <a:pt x="8920" y="16586"/>
                  </a:lnTo>
                  <a:lnTo>
                    <a:pt x="4179" y="16586"/>
                  </a:lnTo>
                  <a:lnTo>
                    <a:pt x="2783" y="15595"/>
                  </a:lnTo>
                  <a:lnTo>
                    <a:pt x="1852" y="13941"/>
                  </a:lnTo>
                  <a:lnTo>
                    <a:pt x="100" y="8025"/>
                  </a:lnTo>
                  <a:lnTo>
                    <a:pt x="0" y="0"/>
                  </a:lnTo>
                  <a:lnTo>
                    <a:pt x="4732" y="34970"/>
                  </a:lnTo>
                  <a:lnTo>
                    <a:pt x="7680" y="72415"/>
                  </a:lnTo>
                  <a:lnTo>
                    <a:pt x="8552" y="113385"/>
                  </a:lnTo>
                  <a:lnTo>
                    <a:pt x="13552" y="147462"/>
                  </a:lnTo>
                  <a:lnTo>
                    <a:pt x="16576" y="181151"/>
                  </a:lnTo>
                  <a:lnTo>
                    <a:pt x="22212" y="216269"/>
                  </a:lnTo>
                  <a:lnTo>
                    <a:pt x="25426" y="251810"/>
                  </a:lnTo>
                  <a:lnTo>
                    <a:pt x="33641" y="285116"/>
                  </a:lnTo>
                  <a:lnTo>
                    <a:pt x="44818" y="308159"/>
                  </a:lnTo>
                  <a:lnTo>
                    <a:pt x="47735" y="312171"/>
                  </a:lnTo>
                  <a:lnTo>
                    <a:pt x="66061" y="322558"/>
                  </a:lnTo>
                  <a:lnTo>
                    <a:pt x="79295" y="323561"/>
                  </a:lnTo>
                  <a:lnTo>
                    <a:pt x="85603" y="322439"/>
                  </a:lnTo>
                  <a:lnTo>
                    <a:pt x="97902" y="315901"/>
                  </a:lnTo>
                  <a:lnTo>
                    <a:pt x="117227" y="300276"/>
                  </a:lnTo>
                  <a:lnTo>
                    <a:pt x="144926" y="258201"/>
                  </a:lnTo>
                  <a:lnTo>
                    <a:pt x="151795" y="19518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7">
              <a:extLst>
                <a:ext uri="{FF2B5EF4-FFF2-40B4-BE49-F238E27FC236}">
                  <a16:creationId xmlns:a16="http://schemas.microsoft.com/office/drawing/2014/main" id="{A62B1939-6625-4D92-9EFB-9A479DE8B1E8}"/>
                </a:ext>
              </a:extLst>
            </p:cNvPr>
            <p:cNvSpPr/>
            <p:nvPr>
              <p:custDataLst>
                <p:tags r:id="rId22"/>
              </p:custDataLst>
            </p:nvPr>
          </p:nvSpPr>
          <p:spPr>
            <a:xfrm>
              <a:off x="3365125" y="6349007"/>
              <a:ext cx="159126" cy="133947"/>
            </a:xfrm>
            <a:custGeom>
              <a:avLst/>
              <a:gdLst/>
              <a:ahLst/>
              <a:cxnLst/>
              <a:rect l="0" t="0" r="0" b="0"/>
              <a:pathLst>
                <a:path w="159126" h="133947">
                  <a:moveTo>
                    <a:pt x="16250" y="133946"/>
                  </a:moveTo>
                  <a:lnTo>
                    <a:pt x="16250" y="133946"/>
                  </a:lnTo>
                  <a:lnTo>
                    <a:pt x="0" y="133946"/>
                  </a:lnTo>
                  <a:lnTo>
                    <a:pt x="3608" y="124466"/>
                  </a:lnTo>
                  <a:lnTo>
                    <a:pt x="28905" y="88049"/>
                  </a:lnTo>
                  <a:lnTo>
                    <a:pt x="55718" y="64784"/>
                  </a:lnTo>
                  <a:lnTo>
                    <a:pt x="95594" y="39146"/>
                  </a:lnTo>
                  <a:lnTo>
                    <a:pt x="15912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MARTInkShape-28">
              <a:extLst>
                <a:ext uri="{FF2B5EF4-FFF2-40B4-BE49-F238E27FC236}">
                  <a16:creationId xmlns:a16="http://schemas.microsoft.com/office/drawing/2014/main" id="{98A13C17-9A4A-4124-9ECE-EF30CF559182}"/>
                </a:ext>
              </a:extLst>
            </p:cNvPr>
            <p:cNvSpPr/>
            <p:nvPr>
              <p:custDataLst>
                <p:tags r:id="rId23"/>
              </p:custDataLst>
            </p:nvPr>
          </p:nvSpPr>
          <p:spPr>
            <a:xfrm>
              <a:off x="3640336" y="6239119"/>
              <a:ext cx="125017" cy="65241"/>
            </a:xfrm>
            <a:custGeom>
              <a:avLst/>
              <a:gdLst/>
              <a:ahLst/>
              <a:cxnLst/>
              <a:rect l="0" t="0" r="0" b="0"/>
              <a:pathLst>
                <a:path w="125017" h="65241">
                  <a:moveTo>
                    <a:pt x="0" y="65240"/>
                  </a:moveTo>
                  <a:lnTo>
                    <a:pt x="0" y="65240"/>
                  </a:lnTo>
                  <a:lnTo>
                    <a:pt x="4741" y="60500"/>
                  </a:lnTo>
                  <a:lnTo>
                    <a:pt x="48241" y="41324"/>
                  </a:lnTo>
                  <a:lnTo>
                    <a:pt x="71510" y="31475"/>
                  </a:lnTo>
                  <a:lnTo>
                    <a:pt x="113270" y="3283"/>
                  </a:lnTo>
                  <a:lnTo>
                    <a:pt x="117185" y="123"/>
                  </a:lnTo>
                  <a:lnTo>
                    <a:pt x="119795" y="0"/>
                  </a:lnTo>
                  <a:lnTo>
                    <a:pt x="125016" y="116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9">
              <a:extLst>
                <a:ext uri="{FF2B5EF4-FFF2-40B4-BE49-F238E27FC236}">
                  <a16:creationId xmlns:a16="http://schemas.microsoft.com/office/drawing/2014/main" id="{D7AE137A-FA1D-4057-ACED-8D42BAA8C058}"/>
                </a:ext>
              </a:extLst>
            </p:cNvPr>
            <p:cNvSpPr/>
            <p:nvPr>
              <p:custDataLst>
                <p:tags r:id="rId24"/>
              </p:custDataLst>
            </p:nvPr>
          </p:nvSpPr>
          <p:spPr>
            <a:xfrm>
              <a:off x="3693914" y="6304359"/>
              <a:ext cx="107157" cy="79127"/>
            </a:xfrm>
            <a:custGeom>
              <a:avLst/>
              <a:gdLst/>
              <a:ahLst/>
              <a:cxnLst/>
              <a:rect l="0" t="0" r="0" b="0"/>
              <a:pathLst>
                <a:path w="107157" h="79127">
                  <a:moveTo>
                    <a:pt x="0" y="71437"/>
                  </a:moveTo>
                  <a:lnTo>
                    <a:pt x="0" y="71437"/>
                  </a:lnTo>
                  <a:lnTo>
                    <a:pt x="0" y="79126"/>
                  </a:lnTo>
                  <a:lnTo>
                    <a:pt x="36600" y="64071"/>
                  </a:lnTo>
                  <a:lnTo>
                    <a:pt x="78468" y="28309"/>
                  </a:lnTo>
                  <a:lnTo>
                    <a:pt x="1071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30">
              <a:extLst>
                <a:ext uri="{FF2B5EF4-FFF2-40B4-BE49-F238E27FC236}">
                  <a16:creationId xmlns:a16="http://schemas.microsoft.com/office/drawing/2014/main" id="{B1A9B69F-C975-4AF3-A260-D18AFFC29464}"/>
                </a:ext>
              </a:extLst>
            </p:cNvPr>
            <p:cNvSpPr/>
            <p:nvPr>
              <p:custDataLst>
                <p:tags r:id="rId25"/>
              </p:custDataLst>
            </p:nvPr>
          </p:nvSpPr>
          <p:spPr>
            <a:xfrm>
              <a:off x="3863578" y="6171332"/>
              <a:ext cx="437556" cy="266559"/>
            </a:xfrm>
            <a:custGeom>
              <a:avLst/>
              <a:gdLst/>
              <a:ahLst/>
              <a:cxnLst/>
              <a:rect l="0" t="0" r="0" b="0"/>
              <a:pathLst>
                <a:path w="437556" h="266559">
                  <a:moveTo>
                    <a:pt x="0" y="52660"/>
                  </a:moveTo>
                  <a:lnTo>
                    <a:pt x="0" y="52660"/>
                  </a:lnTo>
                  <a:lnTo>
                    <a:pt x="23353" y="31292"/>
                  </a:lnTo>
                  <a:lnTo>
                    <a:pt x="63232" y="9546"/>
                  </a:lnTo>
                  <a:lnTo>
                    <a:pt x="89511" y="2183"/>
                  </a:lnTo>
                  <a:lnTo>
                    <a:pt x="116149" y="0"/>
                  </a:lnTo>
                  <a:lnTo>
                    <a:pt x="133973" y="4782"/>
                  </a:lnTo>
                  <a:lnTo>
                    <a:pt x="158097" y="18630"/>
                  </a:lnTo>
                  <a:lnTo>
                    <a:pt x="179286" y="36346"/>
                  </a:lnTo>
                  <a:lnTo>
                    <a:pt x="183862" y="56324"/>
                  </a:lnTo>
                  <a:lnTo>
                    <a:pt x="183912" y="84054"/>
                  </a:lnTo>
                  <a:lnTo>
                    <a:pt x="173776" y="125572"/>
                  </a:lnTo>
                  <a:lnTo>
                    <a:pt x="160959" y="167273"/>
                  </a:lnTo>
                  <a:lnTo>
                    <a:pt x="145882" y="206071"/>
                  </a:lnTo>
                  <a:lnTo>
                    <a:pt x="130973" y="232286"/>
                  </a:lnTo>
                  <a:lnTo>
                    <a:pt x="120056" y="245752"/>
                  </a:lnTo>
                  <a:lnTo>
                    <a:pt x="117850" y="251919"/>
                  </a:lnTo>
                  <a:lnTo>
                    <a:pt x="116270" y="253961"/>
                  </a:lnTo>
                  <a:lnTo>
                    <a:pt x="110298" y="257825"/>
                  </a:lnTo>
                  <a:lnTo>
                    <a:pt x="107570" y="265572"/>
                  </a:lnTo>
                  <a:lnTo>
                    <a:pt x="116760" y="266558"/>
                  </a:lnTo>
                  <a:lnTo>
                    <a:pt x="156053" y="258769"/>
                  </a:lnTo>
                  <a:lnTo>
                    <a:pt x="197209" y="233542"/>
                  </a:lnTo>
                  <a:lnTo>
                    <a:pt x="237669" y="213827"/>
                  </a:lnTo>
                  <a:lnTo>
                    <a:pt x="280190" y="186271"/>
                  </a:lnTo>
                  <a:lnTo>
                    <a:pt x="324522" y="162932"/>
                  </a:lnTo>
                  <a:lnTo>
                    <a:pt x="364596" y="145112"/>
                  </a:lnTo>
                  <a:lnTo>
                    <a:pt x="437555" y="11516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SMARTInkShape-Group12">
            <a:extLst>
              <a:ext uri="{FF2B5EF4-FFF2-40B4-BE49-F238E27FC236}">
                <a16:creationId xmlns:a16="http://schemas.microsoft.com/office/drawing/2014/main" id="{0C412F45-06AB-461A-9502-CCEE10FA3094}"/>
              </a:ext>
            </a:extLst>
          </p:cNvPr>
          <p:cNvGrpSpPr/>
          <p:nvPr/>
        </p:nvGrpSpPr>
        <p:grpSpPr>
          <a:xfrm>
            <a:off x="4515813" y="5972214"/>
            <a:ext cx="478573" cy="385724"/>
            <a:chOff x="4515813" y="5972214"/>
            <a:chExt cx="478573" cy="385724"/>
          </a:xfrm>
        </p:grpSpPr>
        <p:sp>
          <p:nvSpPr>
            <p:cNvPr id="39" name="SMARTInkShape-31">
              <a:extLst>
                <a:ext uri="{FF2B5EF4-FFF2-40B4-BE49-F238E27FC236}">
                  <a16:creationId xmlns:a16="http://schemas.microsoft.com/office/drawing/2014/main" id="{1382BFF6-CFA8-4671-9256-B96D1B667280}"/>
                </a:ext>
              </a:extLst>
            </p:cNvPr>
            <p:cNvSpPr/>
            <p:nvPr>
              <p:custDataLst>
                <p:tags r:id="rId13"/>
              </p:custDataLst>
            </p:nvPr>
          </p:nvSpPr>
          <p:spPr>
            <a:xfrm>
              <a:off x="4515813" y="6027539"/>
              <a:ext cx="62141" cy="330399"/>
            </a:xfrm>
            <a:custGeom>
              <a:avLst/>
              <a:gdLst/>
              <a:ahLst/>
              <a:cxnLst/>
              <a:rect l="0" t="0" r="0" b="0"/>
              <a:pathLst>
                <a:path w="62141" h="330399">
                  <a:moveTo>
                    <a:pt x="8562" y="0"/>
                  </a:moveTo>
                  <a:lnTo>
                    <a:pt x="8562" y="0"/>
                  </a:lnTo>
                  <a:lnTo>
                    <a:pt x="3822" y="4740"/>
                  </a:lnTo>
                  <a:lnTo>
                    <a:pt x="874" y="21909"/>
                  </a:lnTo>
                  <a:lnTo>
                    <a:pt x="0" y="64810"/>
                  </a:lnTo>
                  <a:lnTo>
                    <a:pt x="2442" y="96604"/>
                  </a:lnTo>
                  <a:lnTo>
                    <a:pt x="6834" y="127271"/>
                  </a:lnTo>
                  <a:lnTo>
                    <a:pt x="13893" y="169450"/>
                  </a:lnTo>
                  <a:lnTo>
                    <a:pt x="19426" y="208280"/>
                  </a:lnTo>
                  <a:lnTo>
                    <a:pt x="29780" y="244098"/>
                  </a:lnTo>
                  <a:lnTo>
                    <a:pt x="42551" y="288410"/>
                  </a:lnTo>
                  <a:lnTo>
                    <a:pt x="62140" y="330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32">
              <a:extLst>
                <a:ext uri="{FF2B5EF4-FFF2-40B4-BE49-F238E27FC236}">
                  <a16:creationId xmlns:a16="http://schemas.microsoft.com/office/drawing/2014/main" id="{44AA6A1A-2A17-4629-8A5C-7FC135AF06C3}"/>
                </a:ext>
              </a:extLst>
            </p:cNvPr>
            <p:cNvSpPr/>
            <p:nvPr>
              <p:custDataLst>
                <p:tags r:id="rId14"/>
              </p:custDataLst>
            </p:nvPr>
          </p:nvSpPr>
          <p:spPr>
            <a:xfrm>
              <a:off x="4649391" y="6023597"/>
              <a:ext cx="131898" cy="257303"/>
            </a:xfrm>
            <a:custGeom>
              <a:avLst/>
              <a:gdLst/>
              <a:ahLst/>
              <a:cxnLst/>
              <a:rect l="0" t="0" r="0" b="0"/>
              <a:pathLst>
                <a:path w="131898" h="257303">
                  <a:moveTo>
                    <a:pt x="8929" y="30731"/>
                  </a:moveTo>
                  <a:lnTo>
                    <a:pt x="8929" y="30731"/>
                  </a:lnTo>
                  <a:lnTo>
                    <a:pt x="8929" y="66861"/>
                  </a:lnTo>
                  <a:lnTo>
                    <a:pt x="8929" y="109125"/>
                  </a:lnTo>
                  <a:lnTo>
                    <a:pt x="8929" y="148327"/>
                  </a:lnTo>
                  <a:lnTo>
                    <a:pt x="9921" y="189999"/>
                  </a:lnTo>
                  <a:lnTo>
                    <a:pt x="21358" y="231180"/>
                  </a:lnTo>
                  <a:lnTo>
                    <a:pt x="29920" y="245676"/>
                  </a:lnTo>
                  <a:lnTo>
                    <a:pt x="48221" y="256254"/>
                  </a:lnTo>
                  <a:lnTo>
                    <a:pt x="61450" y="257302"/>
                  </a:lnTo>
                  <a:lnTo>
                    <a:pt x="74936" y="253468"/>
                  </a:lnTo>
                  <a:lnTo>
                    <a:pt x="90851" y="245149"/>
                  </a:lnTo>
                  <a:lnTo>
                    <a:pt x="111806" y="219828"/>
                  </a:lnTo>
                  <a:lnTo>
                    <a:pt x="119144" y="201094"/>
                  </a:lnTo>
                  <a:lnTo>
                    <a:pt x="128595" y="164815"/>
                  </a:lnTo>
                  <a:lnTo>
                    <a:pt x="131897" y="122848"/>
                  </a:lnTo>
                  <a:lnTo>
                    <a:pt x="124023" y="87511"/>
                  </a:lnTo>
                  <a:lnTo>
                    <a:pt x="116636" y="72834"/>
                  </a:lnTo>
                  <a:lnTo>
                    <a:pt x="83968" y="28707"/>
                  </a:lnTo>
                  <a:lnTo>
                    <a:pt x="68756" y="12163"/>
                  </a:lnTo>
                  <a:lnTo>
                    <a:pt x="46293" y="283"/>
                  </a:lnTo>
                  <a:lnTo>
                    <a:pt x="32480" y="0"/>
                  </a:lnTo>
                  <a:lnTo>
                    <a:pt x="24630" y="1314"/>
                  </a:lnTo>
                  <a:lnTo>
                    <a:pt x="0" y="2180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33">
              <a:extLst>
                <a:ext uri="{FF2B5EF4-FFF2-40B4-BE49-F238E27FC236}">
                  <a16:creationId xmlns:a16="http://schemas.microsoft.com/office/drawing/2014/main" id="{0D6B6902-332B-49F8-A5AE-3A3B5BEFCED3}"/>
                </a:ext>
              </a:extLst>
            </p:cNvPr>
            <p:cNvSpPr/>
            <p:nvPr>
              <p:custDataLst>
                <p:tags r:id="rId15"/>
              </p:custDataLst>
            </p:nvPr>
          </p:nvSpPr>
          <p:spPr>
            <a:xfrm>
              <a:off x="4867892" y="5972214"/>
              <a:ext cx="126494" cy="189151"/>
            </a:xfrm>
            <a:custGeom>
              <a:avLst/>
              <a:gdLst/>
              <a:ahLst/>
              <a:cxnLst/>
              <a:rect l="0" t="0" r="0" b="0"/>
              <a:pathLst>
                <a:path w="126494" h="189151">
                  <a:moveTo>
                    <a:pt x="4741" y="82114"/>
                  </a:moveTo>
                  <a:lnTo>
                    <a:pt x="4741" y="82114"/>
                  </a:lnTo>
                  <a:lnTo>
                    <a:pt x="0" y="96335"/>
                  </a:lnTo>
                  <a:lnTo>
                    <a:pt x="319" y="108609"/>
                  </a:lnTo>
                  <a:lnTo>
                    <a:pt x="4482" y="150558"/>
                  </a:lnTo>
                  <a:lnTo>
                    <a:pt x="4664" y="163689"/>
                  </a:lnTo>
                  <a:lnTo>
                    <a:pt x="5682" y="166263"/>
                  </a:lnTo>
                  <a:lnTo>
                    <a:pt x="7353" y="167979"/>
                  </a:lnTo>
                  <a:lnTo>
                    <a:pt x="9458" y="169123"/>
                  </a:lnTo>
                  <a:lnTo>
                    <a:pt x="10863" y="170879"/>
                  </a:lnTo>
                  <a:lnTo>
                    <a:pt x="13300" y="178898"/>
                  </a:lnTo>
                  <a:lnTo>
                    <a:pt x="18302" y="184655"/>
                  </a:lnTo>
                  <a:lnTo>
                    <a:pt x="23335" y="187219"/>
                  </a:lnTo>
                  <a:lnTo>
                    <a:pt x="47592" y="189089"/>
                  </a:lnTo>
                  <a:lnTo>
                    <a:pt x="51167" y="189150"/>
                  </a:lnTo>
                  <a:lnTo>
                    <a:pt x="57787" y="186571"/>
                  </a:lnTo>
                  <a:lnTo>
                    <a:pt x="74861" y="172090"/>
                  </a:lnTo>
                  <a:lnTo>
                    <a:pt x="106868" y="129605"/>
                  </a:lnTo>
                  <a:lnTo>
                    <a:pt x="122093" y="94422"/>
                  </a:lnTo>
                  <a:lnTo>
                    <a:pt x="126493" y="59413"/>
                  </a:lnTo>
                  <a:lnTo>
                    <a:pt x="121768" y="25435"/>
                  </a:lnTo>
                  <a:lnTo>
                    <a:pt x="116365" y="11852"/>
                  </a:lnTo>
                  <a:lnTo>
                    <a:pt x="105945" y="3592"/>
                  </a:lnTo>
                  <a:lnTo>
                    <a:pt x="99000" y="0"/>
                  </a:lnTo>
                  <a:lnTo>
                    <a:pt x="67249" y="17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SMARTInkShape-34">
            <a:extLst>
              <a:ext uri="{FF2B5EF4-FFF2-40B4-BE49-F238E27FC236}">
                <a16:creationId xmlns:a16="http://schemas.microsoft.com/office/drawing/2014/main" id="{85A68003-529A-42AE-9532-9F38141C1479}"/>
              </a:ext>
            </a:extLst>
          </p:cNvPr>
          <p:cNvSpPr/>
          <p:nvPr>
            <p:custDataLst>
              <p:tags r:id="rId9"/>
            </p:custDataLst>
          </p:nvPr>
        </p:nvSpPr>
        <p:spPr>
          <a:xfrm>
            <a:off x="5203031" y="5920382"/>
            <a:ext cx="258962" cy="107158"/>
          </a:xfrm>
          <a:custGeom>
            <a:avLst/>
            <a:gdLst/>
            <a:ahLst/>
            <a:cxnLst/>
            <a:rect l="0" t="0" r="0" b="0"/>
            <a:pathLst>
              <a:path w="258962" h="107158">
                <a:moveTo>
                  <a:pt x="0" y="107157"/>
                </a:moveTo>
                <a:lnTo>
                  <a:pt x="0" y="107157"/>
                </a:lnTo>
                <a:lnTo>
                  <a:pt x="4740" y="107157"/>
                </a:lnTo>
                <a:lnTo>
                  <a:pt x="44587" y="90376"/>
                </a:lnTo>
                <a:lnTo>
                  <a:pt x="85096" y="72863"/>
                </a:lnTo>
                <a:lnTo>
                  <a:pt x="128970" y="54159"/>
                </a:lnTo>
                <a:lnTo>
                  <a:pt x="171802" y="37780"/>
                </a:lnTo>
                <a:lnTo>
                  <a:pt x="214595" y="16134"/>
                </a:lnTo>
                <a:lnTo>
                  <a:pt x="25896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SMARTInkShape-Group14">
            <a:extLst>
              <a:ext uri="{FF2B5EF4-FFF2-40B4-BE49-F238E27FC236}">
                <a16:creationId xmlns:a16="http://schemas.microsoft.com/office/drawing/2014/main" id="{CF16EC9B-41B8-4EB9-9E24-262DA2ADF971}"/>
              </a:ext>
            </a:extLst>
          </p:cNvPr>
          <p:cNvGrpSpPr/>
          <p:nvPr/>
        </p:nvGrpSpPr>
        <p:grpSpPr>
          <a:xfrm>
            <a:off x="5694992" y="5655928"/>
            <a:ext cx="552814" cy="460909"/>
            <a:chOff x="5694992" y="5655928"/>
            <a:chExt cx="552814" cy="460909"/>
          </a:xfrm>
        </p:grpSpPr>
        <p:sp>
          <p:nvSpPr>
            <p:cNvPr id="44" name="SMARTInkShape-35">
              <a:extLst>
                <a:ext uri="{FF2B5EF4-FFF2-40B4-BE49-F238E27FC236}">
                  <a16:creationId xmlns:a16="http://schemas.microsoft.com/office/drawing/2014/main" id="{74BC970C-228C-4BCC-BC54-02F827D5F969}"/>
                </a:ext>
              </a:extLst>
            </p:cNvPr>
            <p:cNvSpPr/>
            <p:nvPr>
              <p:custDataLst>
                <p:tags r:id="rId10"/>
              </p:custDataLst>
            </p:nvPr>
          </p:nvSpPr>
          <p:spPr>
            <a:xfrm>
              <a:off x="5694992" y="5759648"/>
              <a:ext cx="43822" cy="241103"/>
            </a:xfrm>
            <a:custGeom>
              <a:avLst/>
              <a:gdLst/>
              <a:ahLst/>
              <a:cxnLst/>
              <a:rect l="0" t="0" r="0" b="0"/>
              <a:pathLst>
                <a:path w="43822" h="241103">
                  <a:moveTo>
                    <a:pt x="8102" y="0"/>
                  </a:moveTo>
                  <a:lnTo>
                    <a:pt x="8102" y="0"/>
                  </a:lnTo>
                  <a:lnTo>
                    <a:pt x="3361" y="4740"/>
                  </a:lnTo>
                  <a:lnTo>
                    <a:pt x="0" y="42756"/>
                  </a:lnTo>
                  <a:lnTo>
                    <a:pt x="1982" y="86865"/>
                  </a:lnTo>
                  <a:lnTo>
                    <a:pt x="8287" y="127489"/>
                  </a:lnTo>
                  <a:lnTo>
                    <a:pt x="15684" y="169990"/>
                  </a:lnTo>
                  <a:lnTo>
                    <a:pt x="24602" y="209049"/>
                  </a:lnTo>
                  <a:lnTo>
                    <a:pt x="4382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36">
              <a:extLst>
                <a:ext uri="{FF2B5EF4-FFF2-40B4-BE49-F238E27FC236}">
                  <a16:creationId xmlns:a16="http://schemas.microsoft.com/office/drawing/2014/main" id="{63CEC4F5-8B31-4187-999F-926D5EAFAA53}"/>
                </a:ext>
              </a:extLst>
            </p:cNvPr>
            <p:cNvSpPr/>
            <p:nvPr>
              <p:custDataLst>
                <p:tags r:id="rId11"/>
              </p:custDataLst>
            </p:nvPr>
          </p:nvSpPr>
          <p:spPr>
            <a:xfrm>
              <a:off x="5820606" y="5701678"/>
              <a:ext cx="166426" cy="343721"/>
            </a:xfrm>
            <a:custGeom>
              <a:avLst/>
              <a:gdLst/>
              <a:ahLst/>
              <a:cxnLst/>
              <a:rect l="0" t="0" r="0" b="0"/>
              <a:pathLst>
                <a:path w="166426" h="343721">
                  <a:moveTo>
                    <a:pt x="150378" y="111548"/>
                  </a:moveTo>
                  <a:lnTo>
                    <a:pt x="150378" y="111548"/>
                  </a:lnTo>
                  <a:lnTo>
                    <a:pt x="150378" y="73388"/>
                  </a:lnTo>
                  <a:lnTo>
                    <a:pt x="142690" y="31518"/>
                  </a:lnTo>
                  <a:lnTo>
                    <a:pt x="132335" y="10775"/>
                  </a:lnTo>
                  <a:lnTo>
                    <a:pt x="125451" y="5671"/>
                  </a:lnTo>
                  <a:lnTo>
                    <a:pt x="107219" y="0"/>
                  </a:lnTo>
                  <a:lnTo>
                    <a:pt x="85886" y="5416"/>
                  </a:lnTo>
                  <a:lnTo>
                    <a:pt x="54209" y="25200"/>
                  </a:lnTo>
                  <a:lnTo>
                    <a:pt x="37191" y="42414"/>
                  </a:lnTo>
                  <a:lnTo>
                    <a:pt x="18181" y="80510"/>
                  </a:lnTo>
                  <a:lnTo>
                    <a:pt x="10666" y="101360"/>
                  </a:lnTo>
                  <a:lnTo>
                    <a:pt x="0" y="144217"/>
                  </a:lnTo>
                  <a:lnTo>
                    <a:pt x="1854" y="153518"/>
                  </a:lnTo>
                  <a:lnTo>
                    <a:pt x="8474" y="164333"/>
                  </a:lnTo>
                  <a:lnTo>
                    <a:pt x="11127" y="167574"/>
                  </a:lnTo>
                  <a:lnTo>
                    <a:pt x="15872" y="168743"/>
                  </a:lnTo>
                  <a:lnTo>
                    <a:pt x="29082" y="167395"/>
                  </a:lnTo>
                  <a:lnTo>
                    <a:pt x="73098" y="145179"/>
                  </a:lnTo>
                  <a:lnTo>
                    <a:pt x="97163" y="125702"/>
                  </a:lnTo>
                  <a:lnTo>
                    <a:pt x="138650" y="83465"/>
                  </a:lnTo>
                  <a:lnTo>
                    <a:pt x="146157" y="74262"/>
                  </a:lnTo>
                  <a:lnTo>
                    <a:pt x="152802" y="70172"/>
                  </a:lnTo>
                  <a:lnTo>
                    <a:pt x="155963" y="73050"/>
                  </a:lnTo>
                  <a:lnTo>
                    <a:pt x="162119" y="86832"/>
                  </a:lnTo>
                  <a:lnTo>
                    <a:pt x="166425" y="131124"/>
                  </a:lnTo>
                  <a:lnTo>
                    <a:pt x="164787" y="163243"/>
                  </a:lnTo>
                  <a:lnTo>
                    <a:pt x="160932" y="206571"/>
                  </a:lnTo>
                  <a:lnTo>
                    <a:pt x="157143" y="241899"/>
                  </a:lnTo>
                  <a:lnTo>
                    <a:pt x="151714" y="285242"/>
                  </a:lnTo>
                  <a:lnTo>
                    <a:pt x="159308" y="34372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7">
              <a:extLst>
                <a:ext uri="{FF2B5EF4-FFF2-40B4-BE49-F238E27FC236}">
                  <a16:creationId xmlns:a16="http://schemas.microsoft.com/office/drawing/2014/main" id="{C630DBB5-5342-46E8-9D39-B0E1246FDE6C}"/>
                </a:ext>
              </a:extLst>
            </p:cNvPr>
            <p:cNvSpPr/>
            <p:nvPr>
              <p:custDataLst>
                <p:tags r:id="rId12"/>
              </p:custDataLst>
            </p:nvPr>
          </p:nvSpPr>
          <p:spPr>
            <a:xfrm>
              <a:off x="6097975" y="5655928"/>
              <a:ext cx="149831" cy="460909"/>
            </a:xfrm>
            <a:custGeom>
              <a:avLst/>
              <a:gdLst/>
              <a:ahLst/>
              <a:cxnLst/>
              <a:rect l="0" t="0" r="0" b="0"/>
              <a:pathLst>
                <a:path w="149831" h="460909">
                  <a:moveTo>
                    <a:pt x="149830" y="50142"/>
                  </a:moveTo>
                  <a:lnTo>
                    <a:pt x="149830" y="50142"/>
                  </a:lnTo>
                  <a:lnTo>
                    <a:pt x="129093" y="13959"/>
                  </a:lnTo>
                  <a:lnTo>
                    <a:pt x="119777" y="4294"/>
                  </a:lnTo>
                  <a:lnTo>
                    <a:pt x="112329" y="0"/>
                  </a:lnTo>
                  <a:lnTo>
                    <a:pt x="100421" y="737"/>
                  </a:lnTo>
                  <a:lnTo>
                    <a:pt x="87190" y="4372"/>
                  </a:lnTo>
                  <a:lnTo>
                    <a:pt x="78003" y="9295"/>
                  </a:lnTo>
                  <a:lnTo>
                    <a:pt x="44618" y="41927"/>
                  </a:lnTo>
                  <a:lnTo>
                    <a:pt x="24287" y="76040"/>
                  </a:lnTo>
                  <a:lnTo>
                    <a:pt x="11539" y="116135"/>
                  </a:lnTo>
                  <a:lnTo>
                    <a:pt x="988" y="160448"/>
                  </a:lnTo>
                  <a:lnTo>
                    <a:pt x="0" y="168329"/>
                  </a:lnTo>
                  <a:lnTo>
                    <a:pt x="1326" y="174573"/>
                  </a:lnTo>
                  <a:lnTo>
                    <a:pt x="8091" y="184158"/>
                  </a:lnTo>
                  <a:lnTo>
                    <a:pt x="13666" y="185126"/>
                  </a:lnTo>
                  <a:lnTo>
                    <a:pt x="27797" y="180911"/>
                  </a:lnTo>
                  <a:lnTo>
                    <a:pt x="52486" y="167382"/>
                  </a:lnTo>
                  <a:lnTo>
                    <a:pt x="92830" y="125637"/>
                  </a:lnTo>
                  <a:lnTo>
                    <a:pt x="120336" y="93157"/>
                  </a:lnTo>
                  <a:lnTo>
                    <a:pt x="131290" y="86289"/>
                  </a:lnTo>
                  <a:lnTo>
                    <a:pt x="136508" y="85987"/>
                  </a:lnTo>
                  <a:lnTo>
                    <a:pt x="137972" y="86937"/>
                  </a:lnTo>
                  <a:lnTo>
                    <a:pt x="138949" y="88563"/>
                  </a:lnTo>
                  <a:lnTo>
                    <a:pt x="140033" y="94006"/>
                  </a:lnTo>
                  <a:lnTo>
                    <a:pt x="140786" y="128765"/>
                  </a:lnTo>
                  <a:lnTo>
                    <a:pt x="136125" y="166262"/>
                  </a:lnTo>
                  <a:lnTo>
                    <a:pt x="133817" y="199646"/>
                  </a:lnTo>
                  <a:lnTo>
                    <a:pt x="132791" y="234658"/>
                  </a:lnTo>
                  <a:lnTo>
                    <a:pt x="131221" y="275691"/>
                  </a:lnTo>
                  <a:lnTo>
                    <a:pt x="124951" y="316723"/>
                  </a:lnTo>
                  <a:lnTo>
                    <a:pt x="118678" y="353493"/>
                  </a:lnTo>
                  <a:lnTo>
                    <a:pt x="114021" y="397540"/>
                  </a:lnTo>
                  <a:lnTo>
                    <a:pt x="108242" y="434635"/>
                  </a:lnTo>
                  <a:lnTo>
                    <a:pt x="105181" y="4609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6</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
        <p:nvSpPr>
          <p:cNvPr id="5" name="SMARTInkShape-224">
            <a:extLst>
              <a:ext uri="{FF2B5EF4-FFF2-40B4-BE49-F238E27FC236}">
                <a16:creationId xmlns:a16="http://schemas.microsoft.com/office/drawing/2014/main" id="{D80C03CE-489D-45C5-BF5F-3F68FD007975}"/>
              </a:ext>
            </a:extLst>
          </p:cNvPr>
          <p:cNvSpPr/>
          <p:nvPr>
            <p:custDataLst>
              <p:tags r:id="rId1"/>
            </p:custDataLst>
          </p:nvPr>
        </p:nvSpPr>
        <p:spPr>
          <a:xfrm>
            <a:off x="11150991" y="2598539"/>
            <a:ext cx="490320" cy="473264"/>
          </a:xfrm>
          <a:custGeom>
            <a:avLst/>
            <a:gdLst/>
            <a:ahLst/>
            <a:cxnLst/>
            <a:rect l="0" t="0" r="0" b="0"/>
            <a:pathLst>
              <a:path w="490320" h="473264">
                <a:moveTo>
                  <a:pt x="213525" y="17859"/>
                </a:moveTo>
                <a:lnTo>
                  <a:pt x="213525" y="17859"/>
                </a:lnTo>
                <a:lnTo>
                  <a:pt x="205835" y="10171"/>
                </a:lnTo>
                <a:lnTo>
                  <a:pt x="204603" y="118"/>
                </a:lnTo>
                <a:lnTo>
                  <a:pt x="204595" y="10"/>
                </a:lnTo>
                <a:lnTo>
                  <a:pt x="164541" y="0"/>
                </a:lnTo>
                <a:lnTo>
                  <a:pt x="163009" y="992"/>
                </a:lnTo>
                <a:lnTo>
                  <a:pt x="161989" y="2646"/>
                </a:lnTo>
                <a:lnTo>
                  <a:pt x="161308" y="4740"/>
                </a:lnTo>
                <a:lnTo>
                  <a:pt x="159862" y="6137"/>
                </a:lnTo>
                <a:lnTo>
                  <a:pt x="155609" y="7688"/>
                </a:lnTo>
                <a:lnTo>
                  <a:pt x="132194" y="11412"/>
                </a:lnTo>
                <a:lnTo>
                  <a:pt x="117658" y="18595"/>
                </a:lnTo>
                <a:lnTo>
                  <a:pt x="76345" y="47837"/>
                </a:lnTo>
                <a:lnTo>
                  <a:pt x="58668" y="60696"/>
                </a:lnTo>
                <a:lnTo>
                  <a:pt x="23545" y="105176"/>
                </a:lnTo>
                <a:lnTo>
                  <a:pt x="5212" y="147675"/>
                </a:lnTo>
                <a:lnTo>
                  <a:pt x="0" y="188156"/>
                </a:lnTo>
                <a:lnTo>
                  <a:pt x="309" y="226118"/>
                </a:lnTo>
                <a:lnTo>
                  <a:pt x="11655" y="263529"/>
                </a:lnTo>
                <a:lnTo>
                  <a:pt x="26073" y="301565"/>
                </a:lnTo>
                <a:lnTo>
                  <a:pt x="41885" y="339242"/>
                </a:lnTo>
                <a:lnTo>
                  <a:pt x="68197" y="371667"/>
                </a:lnTo>
                <a:lnTo>
                  <a:pt x="110367" y="405616"/>
                </a:lnTo>
                <a:lnTo>
                  <a:pt x="137585" y="423492"/>
                </a:lnTo>
                <a:lnTo>
                  <a:pt x="178978" y="444956"/>
                </a:lnTo>
                <a:lnTo>
                  <a:pt x="220624" y="460174"/>
                </a:lnTo>
                <a:lnTo>
                  <a:pt x="259839" y="470115"/>
                </a:lnTo>
                <a:lnTo>
                  <a:pt x="296868" y="472649"/>
                </a:lnTo>
                <a:lnTo>
                  <a:pt x="337364" y="473150"/>
                </a:lnTo>
                <a:lnTo>
                  <a:pt x="367156" y="473263"/>
                </a:lnTo>
                <a:lnTo>
                  <a:pt x="373748" y="470623"/>
                </a:lnTo>
                <a:lnTo>
                  <a:pt x="379986" y="467134"/>
                </a:lnTo>
                <a:lnTo>
                  <a:pt x="392073" y="464895"/>
                </a:lnTo>
                <a:lnTo>
                  <a:pt x="395065" y="464711"/>
                </a:lnTo>
                <a:lnTo>
                  <a:pt x="401033" y="461861"/>
                </a:lnTo>
                <a:lnTo>
                  <a:pt x="406995" y="458279"/>
                </a:lnTo>
                <a:lnTo>
                  <a:pt x="418907" y="455980"/>
                </a:lnTo>
                <a:lnTo>
                  <a:pt x="430814" y="455526"/>
                </a:lnTo>
                <a:lnTo>
                  <a:pt x="436767" y="452818"/>
                </a:lnTo>
                <a:lnTo>
                  <a:pt x="479001" y="428557"/>
                </a:lnTo>
                <a:lnTo>
                  <a:pt x="485303" y="422642"/>
                </a:lnTo>
                <a:lnTo>
                  <a:pt x="488104" y="416705"/>
                </a:lnTo>
                <a:lnTo>
                  <a:pt x="489902" y="382430"/>
                </a:lnTo>
                <a:lnTo>
                  <a:pt x="490214" y="346036"/>
                </a:lnTo>
                <a:lnTo>
                  <a:pt x="490319" y="309160"/>
                </a:lnTo>
                <a:lnTo>
                  <a:pt x="487693" y="281111"/>
                </a:lnTo>
                <a:lnTo>
                  <a:pt x="477914" y="244375"/>
                </a:lnTo>
                <a:lnTo>
                  <a:pt x="463488" y="208374"/>
                </a:lnTo>
                <a:lnTo>
                  <a:pt x="453808" y="174394"/>
                </a:lnTo>
                <a:lnTo>
                  <a:pt x="440721" y="154209"/>
                </a:lnTo>
                <a:lnTo>
                  <a:pt x="437532" y="146920"/>
                </a:lnTo>
                <a:lnTo>
                  <a:pt x="402812" y="103859"/>
                </a:lnTo>
                <a:lnTo>
                  <a:pt x="362896" y="75562"/>
                </a:lnTo>
                <a:lnTo>
                  <a:pt x="326683" y="57648"/>
                </a:lnTo>
                <a:lnTo>
                  <a:pt x="305478" y="51736"/>
                </a:lnTo>
                <a:lnTo>
                  <a:pt x="298047" y="47799"/>
                </a:lnTo>
                <a:lnTo>
                  <a:pt x="285195" y="45271"/>
                </a:lnTo>
                <a:lnTo>
                  <a:pt x="267103"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7</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5" name="SMARTInkShape-226">
            <a:extLst>
              <a:ext uri="{FF2B5EF4-FFF2-40B4-BE49-F238E27FC236}">
                <a16:creationId xmlns:a16="http://schemas.microsoft.com/office/drawing/2014/main" id="{AC1BC6A0-13C2-462B-907C-A495CF5E9501}"/>
              </a:ext>
            </a:extLst>
          </p:cNvPr>
          <p:cNvSpPr/>
          <p:nvPr>
            <p:custDataLst>
              <p:tags r:id="rId1"/>
            </p:custDataLst>
          </p:nvPr>
        </p:nvSpPr>
        <p:spPr>
          <a:xfrm>
            <a:off x="11258218" y="3277305"/>
            <a:ext cx="435403" cy="366005"/>
          </a:xfrm>
          <a:custGeom>
            <a:avLst/>
            <a:gdLst/>
            <a:ahLst/>
            <a:cxnLst/>
            <a:rect l="0" t="0" r="0" b="0"/>
            <a:pathLst>
              <a:path w="435403" h="366005">
                <a:moveTo>
                  <a:pt x="177735" y="35609"/>
                </a:moveTo>
                <a:lnTo>
                  <a:pt x="177735" y="35609"/>
                </a:lnTo>
                <a:lnTo>
                  <a:pt x="156387" y="35609"/>
                </a:lnTo>
                <a:lnTo>
                  <a:pt x="113847" y="44171"/>
                </a:lnTo>
                <a:lnTo>
                  <a:pt x="107007" y="47020"/>
                </a:lnTo>
                <a:lnTo>
                  <a:pt x="103793" y="49170"/>
                </a:lnTo>
                <a:lnTo>
                  <a:pt x="81432" y="55548"/>
                </a:lnTo>
                <a:lnTo>
                  <a:pt x="41744" y="82957"/>
                </a:lnTo>
                <a:lnTo>
                  <a:pt x="12309" y="112756"/>
                </a:lnTo>
                <a:lnTo>
                  <a:pt x="9954" y="118845"/>
                </a:lnTo>
                <a:lnTo>
                  <a:pt x="0" y="158803"/>
                </a:lnTo>
                <a:lnTo>
                  <a:pt x="388" y="179598"/>
                </a:lnTo>
                <a:lnTo>
                  <a:pt x="8257" y="218008"/>
                </a:lnTo>
                <a:lnTo>
                  <a:pt x="15953" y="241127"/>
                </a:lnTo>
                <a:lnTo>
                  <a:pt x="41059" y="285574"/>
                </a:lnTo>
                <a:lnTo>
                  <a:pt x="57643" y="305574"/>
                </a:lnTo>
                <a:lnTo>
                  <a:pt x="80967" y="323076"/>
                </a:lnTo>
                <a:lnTo>
                  <a:pt x="124347" y="346377"/>
                </a:lnTo>
                <a:lnTo>
                  <a:pt x="167960" y="358315"/>
                </a:lnTo>
                <a:lnTo>
                  <a:pt x="171218" y="360879"/>
                </a:lnTo>
                <a:lnTo>
                  <a:pt x="180129" y="363728"/>
                </a:lnTo>
                <a:lnTo>
                  <a:pt x="220322" y="365981"/>
                </a:lnTo>
                <a:lnTo>
                  <a:pt x="241969" y="366004"/>
                </a:lnTo>
                <a:lnTo>
                  <a:pt x="248617" y="363360"/>
                </a:lnTo>
                <a:lnTo>
                  <a:pt x="251778" y="361266"/>
                </a:lnTo>
                <a:lnTo>
                  <a:pt x="296124" y="352337"/>
                </a:lnTo>
                <a:lnTo>
                  <a:pt x="332420" y="341810"/>
                </a:lnTo>
                <a:lnTo>
                  <a:pt x="370972" y="326464"/>
                </a:lnTo>
                <a:lnTo>
                  <a:pt x="399753" y="310204"/>
                </a:lnTo>
                <a:lnTo>
                  <a:pt x="415827" y="293911"/>
                </a:lnTo>
                <a:lnTo>
                  <a:pt x="423453" y="280386"/>
                </a:lnTo>
                <a:lnTo>
                  <a:pt x="432331" y="249467"/>
                </a:lnTo>
                <a:lnTo>
                  <a:pt x="435402" y="212304"/>
                </a:lnTo>
                <a:lnTo>
                  <a:pt x="433795" y="172523"/>
                </a:lnTo>
                <a:lnTo>
                  <a:pt x="428957" y="131997"/>
                </a:lnTo>
                <a:lnTo>
                  <a:pt x="423004" y="117804"/>
                </a:lnTo>
                <a:lnTo>
                  <a:pt x="415728" y="104882"/>
                </a:lnTo>
                <a:lnTo>
                  <a:pt x="412493" y="92525"/>
                </a:lnTo>
                <a:lnTo>
                  <a:pt x="403117" y="80418"/>
                </a:lnTo>
                <a:lnTo>
                  <a:pt x="361024" y="47199"/>
                </a:lnTo>
                <a:lnTo>
                  <a:pt x="326522" y="19845"/>
                </a:lnTo>
                <a:lnTo>
                  <a:pt x="285486" y="4135"/>
                </a:lnTo>
                <a:lnTo>
                  <a:pt x="248224" y="728"/>
                </a:lnTo>
                <a:lnTo>
                  <a:pt x="206310" y="0"/>
                </a:lnTo>
                <a:lnTo>
                  <a:pt x="181680" y="915"/>
                </a:lnTo>
                <a:lnTo>
                  <a:pt x="177389" y="2558"/>
                </a:lnTo>
                <a:lnTo>
                  <a:pt x="169645" y="7029"/>
                </a:lnTo>
                <a:lnTo>
                  <a:pt x="156278" y="12324"/>
                </a:lnTo>
                <a:lnTo>
                  <a:pt x="124157" y="445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8</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2" name="SMARTInkShape-227">
            <a:extLst>
              <a:ext uri="{FF2B5EF4-FFF2-40B4-BE49-F238E27FC236}">
                <a16:creationId xmlns:a16="http://schemas.microsoft.com/office/drawing/2014/main" id="{90727ACB-D8BB-4C45-9D35-85C397C1CC88}"/>
              </a:ext>
            </a:extLst>
          </p:cNvPr>
          <p:cNvSpPr/>
          <p:nvPr>
            <p:custDataLst>
              <p:tags r:id="rId1"/>
            </p:custDataLst>
          </p:nvPr>
        </p:nvSpPr>
        <p:spPr>
          <a:xfrm>
            <a:off x="11187890" y="3893344"/>
            <a:ext cx="620059" cy="365760"/>
          </a:xfrm>
          <a:custGeom>
            <a:avLst/>
            <a:gdLst/>
            <a:ahLst/>
            <a:cxnLst/>
            <a:rect l="0" t="0" r="0" b="0"/>
            <a:pathLst>
              <a:path w="620059" h="365760">
                <a:moveTo>
                  <a:pt x="212344" y="17859"/>
                </a:moveTo>
                <a:lnTo>
                  <a:pt x="212344" y="17859"/>
                </a:lnTo>
                <a:lnTo>
                  <a:pt x="212344" y="13118"/>
                </a:lnTo>
                <a:lnTo>
                  <a:pt x="211352" y="11722"/>
                </a:lnTo>
                <a:lnTo>
                  <a:pt x="209696" y="10791"/>
                </a:lnTo>
                <a:lnTo>
                  <a:pt x="203783" y="9038"/>
                </a:lnTo>
                <a:lnTo>
                  <a:pt x="198782" y="8962"/>
                </a:lnTo>
                <a:lnTo>
                  <a:pt x="193749" y="6298"/>
                </a:lnTo>
                <a:lnTo>
                  <a:pt x="188204" y="2799"/>
                </a:lnTo>
                <a:lnTo>
                  <a:pt x="182434" y="1243"/>
                </a:lnTo>
                <a:lnTo>
                  <a:pt x="147537" y="12538"/>
                </a:lnTo>
                <a:lnTo>
                  <a:pt x="104389" y="32779"/>
                </a:lnTo>
                <a:lnTo>
                  <a:pt x="63312" y="50934"/>
                </a:lnTo>
                <a:lnTo>
                  <a:pt x="59411" y="51816"/>
                </a:lnTo>
                <a:lnTo>
                  <a:pt x="56810" y="53395"/>
                </a:lnTo>
                <a:lnTo>
                  <a:pt x="55077" y="55440"/>
                </a:lnTo>
                <a:lnTo>
                  <a:pt x="53921" y="57796"/>
                </a:lnTo>
                <a:lnTo>
                  <a:pt x="52159" y="59366"/>
                </a:lnTo>
                <a:lnTo>
                  <a:pt x="47554" y="61112"/>
                </a:lnTo>
                <a:lnTo>
                  <a:pt x="45929" y="62569"/>
                </a:lnTo>
                <a:lnTo>
                  <a:pt x="44124" y="66834"/>
                </a:lnTo>
                <a:lnTo>
                  <a:pt x="42650" y="68368"/>
                </a:lnTo>
                <a:lnTo>
                  <a:pt x="38367" y="70073"/>
                </a:lnTo>
                <a:lnTo>
                  <a:pt x="30380" y="71033"/>
                </a:lnTo>
                <a:lnTo>
                  <a:pt x="28525" y="72160"/>
                </a:lnTo>
                <a:lnTo>
                  <a:pt x="27291" y="73903"/>
                </a:lnTo>
                <a:lnTo>
                  <a:pt x="25919" y="78486"/>
                </a:lnTo>
                <a:lnTo>
                  <a:pt x="25309" y="83830"/>
                </a:lnTo>
                <a:lnTo>
                  <a:pt x="10750" y="108004"/>
                </a:lnTo>
                <a:lnTo>
                  <a:pt x="226" y="150017"/>
                </a:lnTo>
                <a:lnTo>
                  <a:pt x="0" y="162916"/>
                </a:lnTo>
                <a:lnTo>
                  <a:pt x="12356" y="206488"/>
                </a:lnTo>
                <a:lnTo>
                  <a:pt x="20167" y="245436"/>
                </a:lnTo>
                <a:lnTo>
                  <a:pt x="46687" y="287548"/>
                </a:lnTo>
                <a:lnTo>
                  <a:pt x="72024" y="309917"/>
                </a:lnTo>
                <a:lnTo>
                  <a:pt x="114453" y="336728"/>
                </a:lnTo>
                <a:lnTo>
                  <a:pt x="158810" y="353868"/>
                </a:lnTo>
                <a:lnTo>
                  <a:pt x="198680" y="364308"/>
                </a:lnTo>
                <a:lnTo>
                  <a:pt x="238162" y="365759"/>
                </a:lnTo>
                <a:lnTo>
                  <a:pt x="272470" y="365019"/>
                </a:lnTo>
                <a:lnTo>
                  <a:pt x="314326" y="359028"/>
                </a:lnTo>
                <a:lnTo>
                  <a:pt x="357698" y="351293"/>
                </a:lnTo>
                <a:lnTo>
                  <a:pt x="396411" y="347172"/>
                </a:lnTo>
                <a:lnTo>
                  <a:pt x="437319" y="335258"/>
                </a:lnTo>
                <a:lnTo>
                  <a:pt x="478813" y="321840"/>
                </a:lnTo>
                <a:lnTo>
                  <a:pt x="496470" y="314688"/>
                </a:lnTo>
                <a:lnTo>
                  <a:pt x="538052" y="290733"/>
                </a:lnTo>
                <a:lnTo>
                  <a:pt x="582471" y="263905"/>
                </a:lnTo>
                <a:lnTo>
                  <a:pt x="587090" y="262257"/>
                </a:lnTo>
                <a:lnTo>
                  <a:pt x="594863" y="255134"/>
                </a:lnTo>
                <a:lnTo>
                  <a:pt x="612680" y="229652"/>
                </a:lnTo>
                <a:lnTo>
                  <a:pt x="618474" y="213193"/>
                </a:lnTo>
                <a:lnTo>
                  <a:pt x="620058" y="195955"/>
                </a:lnTo>
                <a:lnTo>
                  <a:pt x="613834" y="154112"/>
                </a:lnTo>
                <a:lnTo>
                  <a:pt x="606251" y="127132"/>
                </a:lnTo>
                <a:lnTo>
                  <a:pt x="582179" y="93896"/>
                </a:lnTo>
                <a:lnTo>
                  <a:pt x="562651" y="74556"/>
                </a:lnTo>
                <a:lnTo>
                  <a:pt x="521091" y="43340"/>
                </a:lnTo>
                <a:lnTo>
                  <a:pt x="486099" y="27743"/>
                </a:lnTo>
                <a:lnTo>
                  <a:pt x="444681" y="12682"/>
                </a:lnTo>
                <a:lnTo>
                  <a:pt x="404603" y="2799"/>
                </a:lnTo>
                <a:lnTo>
                  <a:pt x="367510" y="552"/>
                </a:lnTo>
                <a:lnTo>
                  <a:pt x="323295" y="48"/>
                </a:lnTo>
                <a:lnTo>
                  <a:pt x="279141" y="4"/>
                </a:lnTo>
                <a:lnTo>
                  <a:pt x="246966" y="0"/>
                </a:lnTo>
                <a:lnTo>
                  <a:pt x="244354" y="992"/>
                </a:lnTo>
                <a:lnTo>
                  <a:pt x="23913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SMARTInkShape-Group105">
            <a:extLst>
              <a:ext uri="{FF2B5EF4-FFF2-40B4-BE49-F238E27FC236}">
                <a16:creationId xmlns:a16="http://schemas.microsoft.com/office/drawing/2014/main" id="{A4F86AEE-096A-4B18-9E87-96828A230EBF}"/>
              </a:ext>
            </a:extLst>
          </p:cNvPr>
          <p:cNvGrpSpPr/>
          <p:nvPr/>
        </p:nvGrpSpPr>
        <p:grpSpPr>
          <a:xfrm>
            <a:off x="9119540" y="4372673"/>
            <a:ext cx="920961" cy="395781"/>
            <a:chOff x="9119540" y="4372673"/>
            <a:chExt cx="920961" cy="395781"/>
          </a:xfrm>
        </p:grpSpPr>
        <p:sp>
          <p:nvSpPr>
            <p:cNvPr id="5" name="SMARTInkShape-228">
              <a:extLst>
                <a:ext uri="{FF2B5EF4-FFF2-40B4-BE49-F238E27FC236}">
                  <a16:creationId xmlns:a16="http://schemas.microsoft.com/office/drawing/2014/main" id="{137F78EE-E065-4781-9D40-BE26DC6DF817}"/>
                </a:ext>
              </a:extLst>
            </p:cNvPr>
            <p:cNvSpPr/>
            <p:nvPr>
              <p:custDataLst>
                <p:tags r:id="rId33"/>
              </p:custDataLst>
            </p:nvPr>
          </p:nvSpPr>
          <p:spPr>
            <a:xfrm>
              <a:off x="9275126" y="4518421"/>
              <a:ext cx="53421" cy="241103"/>
            </a:xfrm>
            <a:custGeom>
              <a:avLst/>
              <a:gdLst/>
              <a:ahLst/>
              <a:cxnLst/>
              <a:rect l="0" t="0" r="0" b="0"/>
              <a:pathLst>
                <a:path w="53421" h="241103">
                  <a:moveTo>
                    <a:pt x="53420" y="0"/>
                  </a:moveTo>
                  <a:lnTo>
                    <a:pt x="53420" y="0"/>
                  </a:lnTo>
                  <a:lnTo>
                    <a:pt x="53420" y="4741"/>
                  </a:lnTo>
                  <a:lnTo>
                    <a:pt x="52429" y="6137"/>
                  </a:lnTo>
                  <a:lnTo>
                    <a:pt x="50774" y="7068"/>
                  </a:lnTo>
                  <a:lnTo>
                    <a:pt x="41061" y="8379"/>
                  </a:lnTo>
                  <a:lnTo>
                    <a:pt x="15046" y="8898"/>
                  </a:lnTo>
                  <a:lnTo>
                    <a:pt x="8916" y="11562"/>
                  </a:lnTo>
                  <a:lnTo>
                    <a:pt x="5891" y="13662"/>
                  </a:lnTo>
                  <a:lnTo>
                    <a:pt x="3874" y="17045"/>
                  </a:lnTo>
                  <a:lnTo>
                    <a:pt x="1037" y="32281"/>
                  </a:lnTo>
                  <a:lnTo>
                    <a:pt x="0" y="76902"/>
                  </a:lnTo>
                  <a:lnTo>
                    <a:pt x="4630" y="110870"/>
                  </a:lnTo>
                  <a:lnTo>
                    <a:pt x="7545" y="146071"/>
                  </a:lnTo>
                  <a:lnTo>
                    <a:pt x="9520" y="186391"/>
                  </a:lnTo>
                  <a:lnTo>
                    <a:pt x="16429" y="227283"/>
                  </a:lnTo>
                  <a:lnTo>
                    <a:pt x="1770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29">
              <a:extLst>
                <a:ext uri="{FF2B5EF4-FFF2-40B4-BE49-F238E27FC236}">
                  <a16:creationId xmlns:a16="http://schemas.microsoft.com/office/drawing/2014/main" id="{1519883C-9157-459D-8BE2-1F2D8A5F65F8}"/>
                </a:ext>
              </a:extLst>
            </p:cNvPr>
            <p:cNvSpPr/>
            <p:nvPr>
              <p:custDataLst>
                <p:tags r:id="rId34"/>
              </p:custDataLst>
            </p:nvPr>
          </p:nvSpPr>
          <p:spPr>
            <a:xfrm>
              <a:off x="9119540" y="4598789"/>
              <a:ext cx="173288" cy="169665"/>
            </a:xfrm>
            <a:custGeom>
              <a:avLst/>
              <a:gdLst/>
              <a:ahLst/>
              <a:cxnLst/>
              <a:rect l="0" t="0" r="0" b="0"/>
              <a:pathLst>
                <a:path w="173288" h="169665">
                  <a:moveTo>
                    <a:pt x="75061" y="0"/>
                  </a:moveTo>
                  <a:lnTo>
                    <a:pt x="75061" y="0"/>
                  </a:lnTo>
                  <a:lnTo>
                    <a:pt x="65581" y="0"/>
                  </a:lnTo>
                  <a:lnTo>
                    <a:pt x="58280" y="2645"/>
                  </a:lnTo>
                  <a:lnTo>
                    <a:pt x="40768" y="17169"/>
                  </a:lnTo>
                  <a:lnTo>
                    <a:pt x="28741" y="33420"/>
                  </a:lnTo>
                  <a:lnTo>
                    <a:pt x="15788" y="69954"/>
                  </a:lnTo>
                  <a:lnTo>
                    <a:pt x="682" y="111150"/>
                  </a:lnTo>
                  <a:lnTo>
                    <a:pt x="0" y="126791"/>
                  </a:lnTo>
                  <a:lnTo>
                    <a:pt x="3412" y="158029"/>
                  </a:lnTo>
                  <a:lnTo>
                    <a:pt x="11293" y="168185"/>
                  </a:lnTo>
                  <a:lnTo>
                    <a:pt x="14638" y="169007"/>
                  </a:lnTo>
                  <a:lnTo>
                    <a:pt x="29053" y="169653"/>
                  </a:lnTo>
                  <a:lnTo>
                    <a:pt x="59057" y="140984"/>
                  </a:lnTo>
                  <a:lnTo>
                    <a:pt x="79957" y="111024"/>
                  </a:lnTo>
                  <a:lnTo>
                    <a:pt x="82198" y="104576"/>
                  </a:lnTo>
                  <a:lnTo>
                    <a:pt x="83833" y="78667"/>
                  </a:lnTo>
                  <a:lnTo>
                    <a:pt x="81274" y="72005"/>
                  </a:lnTo>
                  <a:lnTo>
                    <a:pt x="75095" y="62556"/>
                  </a:lnTo>
                  <a:lnTo>
                    <a:pt x="76061" y="72622"/>
                  </a:lnTo>
                  <a:lnTo>
                    <a:pt x="83184" y="98137"/>
                  </a:lnTo>
                  <a:lnTo>
                    <a:pt x="103741" y="138123"/>
                  </a:lnTo>
                  <a:lnTo>
                    <a:pt x="118174" y="157231"/>
                  </a:lnTo>
                  <a:lnTo>
                    <a:pt x="129281" y="164138"/>
                  </a:lnTo>
                  <a:lnTo>
                    <a:pt x="173287" y="1696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30">
              <a:extLst>
                <a:ext uri="{FF2B5EF4-FFF2-40B4-BE49-F238E27FC236}">
                  <a16:creationId xmlns:a16="http://schemas.microsoft.com/office/drawing/2014/main" id="{4CDEFBA3-17C6-49E4-A23E-73E0A48A705F}"/>
                </a:ext>
              </a:extLst>
            </p:cNvPr>
            <p:cNvSpPr/>
            <p:nvPr>
              <p:custDataLst>
                <p:tags r:id="rId35"/>
              </p:custDataLst>
            </p:nvPr>
          </p:nvSpPr>
          <p:spPr>
            <a:xfrm>
              <a:off x="9288242" y="4572000"/>
              <a:ext cx="129602" cy="164336"/>
            </a:xfrm>
            <a:custGeom>
              <a:avLst/>
              <a:gdLst/>
              <a:ahLst/>
              <a:cxnLst/>
              <a:rect l="0" t="0" r="0" b="0"/>
              <a:pathLst>
                <a:path w="129602" h="164336">
                  <a:moveTo>
                    <a:pt x="58163" y="0"/>
                  </a:moveTo>
                  <a:lnTo>
                    <a:pt x="58163" y="0"/>
                  </a:lnTo>
                  <a:lnTo>
                    <a:pt x="58163" y="4740"/>
                  </a:lnTo>
                  <a:lnTo>
                    <a:pt x="57172" y="6136"/>
                  </a:lnTo>
                  <a:lnTo>
                    <a:pt x="55517" y="7067"/>
                  </a:lnTo>
                  <a:lnTo>
                    <a:pt x="53423" y="7688"/>
                  </a:lnTo>
                  <a:lnTo>
                    <a:pt x="40073" y="15834"/>
                  </a:lnTo>
                  <a:lnTo>
                    <a:pt x="37173" y="16509"/>
                  </a:lnTo>
                  <a:lnTo>
                    <a:pt x="28352" y="22200"/>
                  </a:lnTo>
                  <a:lnTo>
                    <a:pt x="10535" y="38815"/>
                  </a:lnTo>
                  <a:lnTo>
                    <a:pt x="7230" y="44702"/>
                  </a:lnTo>
                  <a:lnTo>
                    <a:pt x="5761" y="53601"/>
                  </a:lnTo>
                  <a:lnTo>
                    <a:pt x="2172" y="86361"/>
                  </a:lnTo>
                  <a:lnTo>
                    <a:pt x="0" y="93293"/>
                  </a:lnTo>
                  <a:lnTo>
                    <a:pt x="232" y="108932"/>
                  </a:lnTo>
                  <a:lnTo>
                    <a:pt x="5004" y="137781"/>
                  </a:lnTo>
                  <a:lnTo>
                    <a:pt x="9072" y="144911"/>
                  </a:lnTo>
                  <a:lnTo>
                    <a:pt x="21680" y="154502"/>
                  </a:lnTo>
                  <a:lnTo>
                    <a:pt x="42723" y="163628"/>
                  </a:lnTo>
                  <a:lnTo>
                    <a:pt x="59239" y="164335"/>
                  </a:lnTo>
                  <a:lnTo>
                    <a:pt x="75509" y="160350"/>
                  </a:lnTo>
                  <a:lnTo>
                    <a:pt x="89355" y="151964"/>
                  </a:lnTo>
                  <a:lnTo>
                    <a:pt x="129601"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231">
              <a:extLst>
                <a:ext uri="{FF2B5EF4-FFF2-40B4-BE49-F238E27FC236}">
                  <a16:creationId xmlns:a16="http://schemas.microsoft.com/office/drawing/2014/main" id="{3AF8AE0F-C7AF-4BA7-8B35-DD8A04271CB2}"/>
                </a:ext>
              </a:extLst>
            </p:cNvPr>
            <p:cNvSpPr/>
            <p:nvPr>
              <p:custDataLst>
                <p:tags r:id="rId36"/>
              </p:custDataLst>
            </p:nvPr>
          </p:nvSpPr>
          <p:spPr>
            <a:xfrm>
              <a:off x="9412698" y="4527351"/>
              <a:ext cx="58724" cy="208635"/>
            </a:xfrm>
            <a:custGeom>
              <a:avLst/>
              <a:gdLst/>
              <a:ahLst/>
              <a:cxnLst/>
              <a:rect l="0" t="0" r="0" b="0"/>
              <a:pathLst>
                <a:path w="58724" h="208635">
                  <a:moveTo>
                    <a:pt x="5145" y="0"/>
                  </a:moveTo>
                  <a:lnTo>
                    <a:pt x="5145" y="0"/>
                  </a:lnTo>
                  <a:lnTo>
                    <a:pt x="5145" y="4741"/>
                  </a:lnTo>
                  <a:lnTo>
                    <a:pt x="0" y="23353"/>
                  </a:lnTo>
                  <a:lnTo>
                    <a:pt x="4272" y="63231"/>
                  </a:lnTo>
                  <a:lnTo>
                    <a:pt x="11111" y="104507"/>
                  </a:lnTo>
                  <a:lnTo>
                    <a:pt x="16135" y="142352"/>
                  </a:lnTo>
                  <a:lnTo>
                    <a:pt x="23093" y="178342"/>
                  </a:lnTo>
                  <a:lnTo>
                    <a:pt x="25048" y="181402"/>
                  </a:lnTo>
                  <a:lnTo>
                    <a:pt x="27343" y="183443"/>
                  </a:lnTo>
                  <a:lnTo>
                    <a:pt x="29894" y="191002"/>
                  </a:lnTo>
                  <a:lnTo>
                    <a:pt x="32019" y="199984"/>
                  </a:lnTo>
                  <a:lnTo>
                    <a:pt x="36272" y="207283"/>
                  </a:lnTo>
                  <a:lnTo>
                    <a:pt x="39788" y="208634"/>
                  </a:lnTo>
                  <a:lnTo>
                    <a:pt x="58723"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232">
              <a:extLst>
                <a:ext uri="{FF2B5EF4-FFF2-40B4-BE49-F238E27FC236}">
                  <a16:creationId xmlns:a16="http://schemas.microsoft.com/office/drawing/2014/main" id="{CA781B1E-0065-4526-B992-43BF279C13DB}"/>
                </a:ext>
              </a:extLst>
            </p:cNvPr>
            <p:cNvSpPr/>
            <p:nvPr>
              <p:custDataLst>
                <p:tags r:id="rId37"/>
              </p:custDataLst>
            </p:nvPr>
          </p:nvSpPr>
          <p:spPr>
            <a:xfrm>
              <a:off x="9445551" y="4554140"/>
              <a:ext cx="61590" cy="105713"/>
            </a:xfrm>
            <a:custGeom>
              <a:avLst/>
              <a:gdLst/>
              <a:ahLst/>
              <a:cxnLst/>
              <a:rect l="0" t="0" r="0" b="0"/>
              <a:pathLst>
                <a:path w="61590" h="105713">
                  <a:moveTo>
                    <a:pt x="52659" y="0"/>
                  </a:moveTo>
                  <a:lnTo>
                    <a:pt x="52659" y="0"/>
                  </a:lnTo>
                  <a:lnTo>
                    <a:pt x="52659" y="8563"/>
                  </a:lnTo>
                  <a:lnTo>
                    <a:pt x="27501" y="52167"/>
                  </a:lnTo>
                  <a:lnTo>
                    <a:pt x="0" y="95916"/>
                  </a:lnTo>
                  <a:lnTo>
                    <a:pt x="2136" y="99846"/>
                  </a:lnTo>
                  <a:lnTo>
                    <a:pt x="4095" y="102282"/>
                  </a:lnTo>
                  <a:lnTo>
                    <a:pt x="14207" y="104990"/>
                  </a:lnTo>
                  <a:lnTo>
                    <a:pt x="21072" y="105712"/>
                  </a:lnTo>
                  <a:lnTo>
                    <a:pt x="36636" y="101223"/>
                  </a:lnTo>
                  <a:lnTo>
                    <a:pt x="61589" y="8929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33">
              <a:extLst>
                <a:ext uri="{FF2B5EF4-FFF2-40B4-BE49-F238E27FC236}">
                  <a16:creationId xmlns:a16="http://schemas.microsoft.com/office/drawing/2014/main" id="{E07C282B-DE1B-402C-9B5F-B2FC3C850B82}"/>
                </a:ext>
              </a:extLst>
            </p:cNvPr>
            <p:cNvSpPr/>
            <p:nvPr>
              <p:custDataLst>
                <p:tags r:id="rId38"/>
              </p:custDataLst>
            </p:nvPr>
          </p:nvSpPr>
          <p:spPr>
            <a:xfrm>
              <a:off x="9605366" y="4402704"/>
              <a:ext cx="129989" cy="238344"/>
            </a:xfrm>
            <a:custGeom>
              <a:avLst/>
              <a:gdLst/>
              <a:ahLst/>
              <a:cxnLst/>
              <a:rect l="0" t="0" r="0" b="0"/>
              <a:pathLst>
                <a:path w="129989" h="238344">
                  <a:moveTo>
                    <a:pt x="0" y="8561"/>
                  </a:moveTo>
                  <a:lnTo>
                    <a:pt x="0" y="8561"/>
                  </a:lnTo>
                  <a:lnTo>
                    <a:pt x="4742" y="3821"/>
                  </a:lnTo>
                  <a:lnTo>
                    <a:pt x="12361" y="1494"/>
                  </a:lnTo>
                  <a:lnTo>
                    <a:pt x="33420" y="0"/>
                  </a:lnTo>
                  <a:lnTo>
                    <a:pt x="50804" y="4481"/>
                  </a:lnTo>
                  <a:lnTo>
                    <a:pt x="59953" y="12039"/>
                  </a:lnTo>
                  <a:lnTo>
                    <a:pt x="63781" y="16834"/>
                  </a:lnTo>
                  <a:lnTo>
                    <a:pt x="68034" y="30097"/>
                  </a:lnTo>
                  <a:lnTo>
                    <a:pt x="68933" y="46906"/>
                  </a:lnTo>
                  <a:lnTo>
                    <a:pt x="62869" y="76698"/>
                  </a:lnTo>
                  <a:lnTo>
                    <a:pt x="47441" y="102433"/>
                  </a:lnTo>
                  <a:lnTo>
                    <a:pt x="29519" y="121782"/>
                  </a:lnTo>
                  <a:lnTo>
                    <a:pt x="25357" y="123374"/>
                  </a:lnTo>
                  <a:lnTo>
                    <a:pt x="17899" y="124641"/>
                  </a:lnTo>
                  <a:lnTo>
                    <a:pt x="31163" y="124647"/>
                  </a:lnTo>
                  <a:lnTo>
                    <a:pt x="36341" y="127293"/>
                  </a:lnTo>
                  <a:lnTo>
                    <a:pt x="41948" y="130784"/>
                  </a:lnTo>
                  <a:lnTo>
                    <a:pt x="53634" y="133025"/>
                  </a:lnTo>
                  <a:lnTo>
                    <a:pt x="67816" y="136059"/>
                  </a:lnTo>
                  <a:lnTo>
                    <a:pt x="106864" y="149779"/>
                  </a:lnTo>
                  <a:lnTo>
                    <a:pt x="120587" y="159299"/>
                  </a:lnTo>
                  <a:lnTo>
                    <a:pt x="128010" y="170144"/>
                  </a:lnTo>
                  <a:lnTo>
                    <a:pt x="129988" y="175815"/>
                  </a:lnTo>
                  <a:lnTo>
                    <a:pt x="126896" y="190052"/>
                  </a:lnTo>
                  <a:lnTo>
                    <a:pt x="113998" y="212157"/>
                  </a:lnTo>
                  <a:lnTo>
                    <a:pt x="97608" y="228628"/>
                  </a:lnTo>
                  <a:lnTo>
                    <a:pt x="82830" y="237147"/>
                  </a:lnTo>
                  <a:lnTo>
                    <a:pt x="79033" y="238343"/>
                  </a:lnTo>
                  <a:lnTo>
                    <a:pt x="76501" y="238147"/>
                  </a:lnTo>
                  <a:lnTo>
                    <a:pt x="71438" y="23180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234">
              <a:extLst>
                <a:ext uri="{FF2B5EF4-FFF2-40B4-BE49-F238E27FC236}">
                  <a16:creationId xmlns:a16="http://schemas.microsoft.com/office/drawing/2014/main" id="{F58E339B-592B-4599-8C4A-980B1A5EBBED}"/>
                </a:ext>
              </a:extLst>
            </p:cNvPr>
            <p:cNvSpPr/>
            <p:nvPr>
              <p:custDataLst>
                <p:tags r:id="rId39"/>
              </p:custDataLst>
            </p:nvPr>
          </p:nvSpPr>
          <p:spPr>
            <a:xfrm>
              <a:off x="9792891" y="4411265"/>
              <a:ext cx="84265" cy="120046"/>
            </a:xfrm>
            <a:custGeom>
              <a:avLst/>
              <a:gdLst/>
              <a:ahLst/>
              <a:cxnLst/>
              <a:rect l="0" t="0" r="0" b="0"/>
              <a:pathLst>
                <a:path w="84265" h="120046">
                  <a:moveTo>
                    <a:pt x="35718" y="0"/>
                  </a:moveTo>
                  <a:lnTo>
                    <a:pt x="35718" y="0"/>
                  </a:lnTo>
                  <a:lnTo>
                    <a:pt x="30978" y="0"/>
                  </a:lnTo>
                  <a:lnTo>
                    <a:pt x="29582" y="2977"/>
                  </a:lnTo>
                  <a:lnTo>
                    <a:pt x="20898" y="44702"/>
                  </a:lnTo>
                  <a:lnTo>
                    <a:pt x="19753" y="66603"/>
                  </a:lnTo>
                  <a:lnTo>
                    <a:pt x="25666" y="101033"/>
                  </a:lnTo>
                  <a:lnTo>
                    <a:pt x="31197" y="110083"/>
                  </a:lnTo>
                  <a:lnTo>
                    <a:pt x="39120" y="119048"/>
                  </a:lnTo>
                  <a:lnTo>
                    <a:pt x="42946" y="120045"/>
                  </a:lnTo>
                  <a:lnTo>
                    <a:pt x="52490" y="118507"/>
                  </a:lnTo>
                  <a:lnTo>
                    <a:pt x="64279" y="112063"/>
                  </a:lnTo>
                  <a:lnTo>
                    <a:pt x="77152" y="93868"/>
                  </a:lnTo>
                  <a:lnTo>
                    <a:pt x="83236" y="82729"/>
                  </a:lnTo>
                  <a:lnTo>
                    <a:pt x="84264" y="76982"/>
                  </a:lnTo>
                  <a:lnTo>
                    <a:pt x="82760" y="65302"/>
                  </a:lnTo>
                  <a:lnTo>
                    <a:pt x="76336" y="52312"/>
                  </a:lnTo>
                  <a:lnTo>
                    <a:pt x="48803" y="29945"/>
                  </a:lnTo>
                  <a:lnTo>
                    <a:pt x="43849" y="28192"/>
                  </a:lnTo>
                  <a:lnTo>
                    <a:pt x="23766" y="26871"/>
                  </a:lnTo>
                  <a:lnTo>
                    <a:pt x="17838" y="29472"/>
                  </a:lnTo>
                  <a:lnTo>
                    <a:pt x="1396" y="43299"/>
                  </a:lnTo>
                  <a:lnTo>
                    <a:pt x="0" y="714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235">
              <a:extLst>
                <a:ext uri="{FF2B5EF4-FFF2-40B4-BE49-F238E27FC236}">
                  <a16:creationId xmlns:a16="http://schemas.microsoft.com/office/drawing/2014/main" id="{A15DEE1F-D4AE-4BE2-9213-CA4F5D9B387D}"/>
                </a:ext>
              </a:extLst>
            </p:cNvPr>
            <p:cNvSpPr/>
            <p:nvPr>
              <p:custDataLst>
                <p:tags r:id="rId40"/>
              </p:custDataLst>
            </p:nvPr>
          </p:nvSpPr>
          <p:spPr>
            <a:xfrm>
              <a:off x="9937483" y="4372673"/>
              <a:ext cx="103018" cy="135304"/>
            </a:xfrm>
            <a:custGeom>
              <a:avLst/>
              <a:gdLst/>
              <a:ahLst/>
              <a:cxnLst/>
              <a:rect l="0" t="0" r="0" b="0"/>
              <a:pathLst>
                <a:path w="103018" h="135304">
                  <a:moveTo>
                    <a:pt x="25072" y="38592"/>
                  </a:moveTo>
                  <a:lnTo>
                    <a:pt x="25072" y="38592"/>
                  </a:lnTo>
                  <a:lnTo>
                    <a:pt x="20331" y="38592"/>
                  </a:lnTo>
                  <a:lnTo>
                    <a:pt x="15358" y="41238"/>
                  </a:lnTo>
                  <a:lnTo>
                    <a:pt x="12642" y="43333"/>
                  </a:lnTo>
                  <a:lnTo>
                    <a:pt x="4081" y="60502"/>
                  </a:lnTo>
                  <a:lnTo>
                    <a:pt x="0" y="89181"/>
                  </a:lnTo>
                  <a:lnTo>
                    <a:pt x="3532" y="113333"/>
                  </a:lnTo>
                  <a:lnTo>
                    <a:pt x="15603" y="133057"/>
                  </a:lnTo>
                  <a:lnTo>
                    <a:pt x="21735" y="135303"/>
                  </a:lnTo>
                  <a:lnTo>
                    <a:pt x="36487" y="132507"/>
                  </a:lnTo>
                  <a:lnTo>
                    <a:pt x="69218" y="108407"/>
                  </a:lnTo>
                  <a:lnTo>
                    <a:pt x="83057" y="95748"/>
                  </a:lnTo>
                  <a:lnTo>
                    <a:pt x="97263" y="67985"/>
                  </a:lnTo>
                  <a:lnTo>
                    <a:pt x="103017" y="48845"/>
                  </a:lnTo>
                  <a:lnTo>
                    <a:pt x="101716" y="37857"/>
                  </a:lnTo>
                  <a:lnTo>
                    <a:pt x="96840" y="26360"/>
                  </a:lnTo>
                  <a:lnTo>
                    <a:pt x="82937" y="9722"/>
                  </a:lnTo>
                  <a:lnTo>
                    <a:pt x="71956" y="1618"/>
                  </a:lnTo>
                  <a:lnTo>
                    <a:pt x="57815" y="0"/>
                  </a:lnTo>
                  <a:lnTo>
                    <a:pt x="43594" y="2589"/>
                  </a:lnTo>
                  <a:lnTo>
                    <a:pt x="7212" y="2073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SMARTInkShape-Group106">
            <a:extLst>
              <a:ext uri="{FF2B5EF4-FFF2-40B4-BE49-F238E27FC236}">
                <a16:creationId xmlns:a16="http://schemas.microsoft.com/office/drawing/2014/main" id="{CB9099F0-2CEE-4DE5-99FF-CFC82261C9AA}"/>
              </a:ext>
            </a:extLst>
          </p:cNvPr>
          <p:cNvGrpSpPr/>
          <p:nvPr/>
        </p:nvGrpSpPr>
        <p:grpSpPr>
          <a:xfrm>
            <a:off x="9427942" y="3771218"/>
            <a:ext cx="681232" cy="396576"/>
            <a:chOff x="9427942" y="3771218"/>
            <a:chExt cx="681232" cy="396576"/>
          </a:xfrm>
        </p:grpSpPr>
        <p:sp>
          <p:nvSpPr>
            <p:cNvPr id="16" name="SMARTInkShape-236">
              <a:extLst>
                <a:ext uri="{FF2B5EF4-FFF2-40B4-BE49-F238E27FC236}">
                  <a16:creationId xmlns:a16="http://schemas.microsoft.com/office/drawing/2014/main" id="{35746B26-85F8-4DC5-B3F1-8F8075389C25}"/>
                </a:ext>
              </a:extLst>
            </p:cNvPr>
            <p:cNvSpPr/>
            <p:nvPr>
              <p:custDataLst>
                <p:tags r:id="rId26"/>
              </p:custDataLst>
            </p:nvPr>
          </p:nvSpPr>
          <p:spPr>
            <a:xfrm>
              <a:off x="9543235" y="3982641"/>
              <a:ext cx="62132" cy="110773"/>
            </a:xfrm>
            <a:custGeom>
              <a:avLst/>
              <a:gdLst/>
              <a:ahLst/>
              <a:cxnLst/>
              <a:rect l="0" t="0" r="0" b="0"/>
              <a:pathLst>
                <a:path w="62132" h="110773">
                  <a:moveTo>
                    <a:pt x="17483" y="8929"/>
                  </a:moveTo>
                  <a:lnTo>
                    <a:pt x="17483" y="8929"/>
                  </a:lnTo>
                  <a:lnTo>
                    <a:pt x="17483" y="4189"/>
                  </a:lnTo>
                  <a:lnTo>
                    <a:pt x="16492" y="2792"/>
                  </a:lnTo>
                  <a:lnTo>
                    <a:pt x="14837" y="1861"/>
                  </a:lnTo>
                  <a:lnTo>
                    <a:pt x="8921" y="109"/>
                  </a:lnTo>
                  <a:lnTo>
                    <a:pt x="0" y="2"/>
                  </a:lnTo>
                  <a:lnTo>
                    <a:pt x="4477" y="0"/>
                  </a:lnTo>
                  <a:lnTo>
                    <a:pt x="9387" y="5292"/>
                  </a:lnTo>
                  <a:lnTo>
                    <a:pt x="29439" y="49669"/>
                  </a:lnTo>
                  <a:lnTo>
                    <a:pt x="49237" y="91227"/>
                  </a:lnTo>
                  <a:lnTo>
                    <a:pt x="53019" y="102987"/>
                  </a:lnTo>
                  <a:lnTo>
                    <a:pt x="57422" y="109603"/>
                  </a:lnTo>
                  <a:lnTo>
                    <a:pt x="58991" y="110772"/>
                  </a:lnTo>
                  <a:lnTo>
                    <a:pt x="62131" y="1071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237">
              <a:extLst>
                <a:ext uri="{FF2B5EF4-FFF2-40B4-BE49-F238E27FC236}">
                  <a16:creationId xmlns:a16="http://schemas.microsoft.com/office/drawing/2014/main" id="{8A73660F-E28D-4911-8221-B8C60D9AE2D7}"/>
                </a:ext>
              </a:extLst>
            </p:cNvPr>
            <p:cNvSpPr/>
            <p:nvPr>
              <p:custDataLst>
                <p:tags r:id="rId27"/>
              </p:custDataLst>
            </p:nvPr>
          </p:nvSpPr>
          <p:spPr>
            <a:xfrm>
              <a:off x="9535292" y="3964781"/>
              <a:ext cx="141513" cy="80336"/>
            </a:xfrm>
            <a:custGeom>
              <a:avLst/>
              <a:gdLst/>
              <a:ahLst/>
              <a:cxnLst/>
              <a:rect l="0" t="0" r="0" b="0"/>
              <a:pathLst>
                <a:path w="141513" h="80336">
                  <a:moveTo>
                    <a:pt x="105793" y="0"/>
                  </a:moveTo>
                  <a:lnTo>
                    <a:pt x="105793" y="0"/>
                  </a:lnTo>
                  <a:lnTo>
                    <a:pt x="98104" y="0"/>
                  </a:lnTo>
                  <a:lnTo>
                    <a:pt x="97691" y="992"/>
                  </a:lnTo>
                  <a:lnTo>
                    <a:pt x="97231" y="4741"/>
                  </a:lnTo>
                  <a:lnTo>
                    <a:pt x="94381" y="9714"/>
                  </a:lnTo>
                  <a:lnTo>
                    <a:pt x="70011" y="51185"/>
                  </a:lnTo>
                  <a:lnTo>
                    <a:pt x="64093" y="57475"/>
                  </a:lnTo>
                  <a:lnTo>
                    <a:pt x="53976" y="61845"/>
                  </a:lnTo>
                  <a:lnTo>
                    <a:pt x="29725" y="62508"/>
                  </a:lnTo>
                  <a:lnTo>
                    <a:pt x="24691" y="65154"/>
                  </a:lnTo>
                  <a:lnTo>
                    <a:pt x="18115" y="70196"/>
                  </a:lnTo>
                  <a:lnTo>
                    <a:pt x="8950" y="71328"/>
                  </a:lnTo>
                  <a:lnTo>
                    <a:pt x="0" y="71428"/>
                  </a:lnTo>
                  <a:lnTo>
                    <a:pt x="1889" y="74079"/>
                  </a:lnTo>
                  <a:lnTo>
                    <a:pt x="6445" y="79125"/>
                  </a:lnTo>
                  <a:lnTo>
                    <a:pt x="49521" y="80335"/>
                  </a:lnTo>
                  <a:lnTo>
                    <a:pt x="91919" y="71271"/>
                  </a:lnTo>
                  <a:lnTo>
                    <a:pt x="134670" y="62908"/>
                  </a:lnTo>
                  <a:lnTo>
                    <a:pt x="136952" y="63767"/>
                  </a:lnTo>
                  <a:lnTo>
                    <a:pt x="141512" y="714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238">
              <a:extLst>
                <a:ext uri="{FF2B5EF4-FFF2-40B4-BE49-F238E27FC236}">
                  <a16:creationId xmlns:a16="http://schemas.microsoft.com/office/drawing/2014/main" id="{572FD1E9-450A-4A36-B1AA-68BC44AAEC6C}"/>
                </a:ext>
              </a:extLst>
            </p:cNvPr>
            <p:cNvSpPr/>
            <p:nvPr>
              <p:custDataLst>
                <p:tags r:id="rId28"/>
              </p:custDataLst>
            </p:nvPr>
          </p:nvSpPr>
          <p:spPr>
            <a:xfrm>
              <a:off x="9427942" y="4089796"/>
              <a:ext cx="97058" cy="77998"/>
            </a:xfrm>
            <a:custGeom>
              <a:avLst/>
              <a:gdLst/>
              <a:ahLst/>
              <a:cxnLst/>
              <a:rect l="0" t="0" r="0" b="0"/>
              <a:pathLst>
                <a:path w="97058" h="77998">
                  <a:moveTo>
                    <a:pt x="43479" y="0"/>
                  </a:moveTo>
                  <a:lnTo>
                    <a:pt x="43479" y="0"/>
                  </a:lnTo>
                  <a:lnTo>
                    <a:pt x="18332" y="0"/>
                  </a:lnTo>
                  <a:lnTo>
                    <a:pt x="1457" y="7689"/>
                  </a:lnTo>
                  <a:lnTo>
                    <a:pt x="0" y="13670"/>
                  </a:lnTo>
                  <a:lnTo>
                    <a:pt x="341" y="23935"/>
                  </a:lnTo>
                  <a:lnTo>
                    <a:pt x="11329" y="58568"/>
                  </a:lnTo>
                  <a:lnTo>
                    <a:pt x="19842" y="72366"/>
                  </a:lnTo>
                  <a:lnTo>
                    <a:pt x="23753" y="75033"/>
                  </a:lnTo>
                  <a:lnTo>
                    <a:pt x="33390" y="77997"/>
                  </a:lnTo>
                  <a:lnTo>
                    <a:pt x="37745" y="76803"/>
                  </a:lnTo>
                  <a:lnTo>
                    <a:pt x="55023" y="60043"/>
                  </a:lnTo>
                  <a:lnTo>
                    <a:pt x="58532" y="48514"/>
                  </a:lnTo>
                  <a:lnTo>
                    <a:pt x="60785" y="21600"/>
                  </a:lnTo>
                  <a:lnTo>
                    <a:pt x="58447" y="11916"/>
                  </a:lnTo>
                  <a:lnTo>
                    <a:pt x="56434" y="7944"/>
                  </a:lnTo>
                  <a:lnTo>
                    <a:pt x="54100" y="5296"/>
                  </a:lnTo>
                  <a:lnTo>
                    <a:pt x="48860" y="2354"/>
                  </a:lnTo>
                  <a:lnTo>
                    <a:pt x="47068" y="2562"/>
                  </a:lnTo>
                  <a:lnTo>
                    <a:pt x="45873" y="3693"/>
                  </a:lnTo>
                  <a:lnTo>
                    <a:pt x="45074" y="5439"/>
                  </a:lnTo>
                  <a:lnTo>
                    <a:pt x="43951" y="17377"/>
                  </a:lnTo>
                  <a:lnTo>
                    <a:pt x="48361" y="38222"/>
                  </a:lnTo>
                  <a:lnTo>
                    <a:pt x="60690" y="58509"/>
                  </a:lnTo>
                  <a:lnTo>
                    <a:pt x="97057"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239">
              <a:extLst>
                <a:ext uri="{FF2B5EF4-FFF2-40B4-BE49-F238E27FC236}">
                  <a16:creationId xmlns:a16="http://schemas.microsoft.com/office/drawing/2014/main" id="{7734867C-F511-4543-B7CF-CD7F212AD23F}"/>
                </a:ext>
              </a:extLst>
            </p:cNvPr>
            <p:cNvSpPr/>
            <p:nvPr>
              <p:custDataLst>
                <p:tags r:id="rId29"/>
              </p:custDataLst>
            </p:nvPr>
          </p:nvSpPr>
          <p:spPr>
            <a:xfrm>
              <a:off x="9551788" y="4071937"/>
              <a:ext cx="107158" cy="52594"/>
            </a:xfrm>
            <a:custGeom>
              <a:avLst/>
              <a:gdLst/>
              <a:ahLst/>
              <a:cxnLst/>
              <a:rect l="0" t="0" r="0" b="0"/>
              <a:pathLst>
                <a:path w="107158" h="52594">
                  <a:moveTo>
                    <a:pt x="0" y="8930"/>
                  </a:moveTo>
                  <a:lnTo>
                    <a:pt x="0" y="8930"/>
                  </a:lnTo>
                  <a:lnTo>
                    <a:pt x="993" y="31290"/>
                  </a:lnTo>
                  <a:lnTo>
                    <a:pt x="4742" y="42350"/>
                  </a:lnTo>
                  <a:lnTo>
                    <a:pt x="8122" y="46093"/>
                  </a:lnTo>
                  <a:lnTo>
                    <a:pt x="17170" y="50251"/>
                  </a:lnTo>
                  <a:lnTo>
                    <a:pt x="33420" y="52593"/>
                  </a:lnTo>
                  <a:lnTo>
                    <a:pt x="42305" y="50495"/>
                  </a:lnTo>
                  <a:lnTo>
                    <a:pt x="52885" y="46381"/>
                  </a:lnTo>
                  <a:lnTo>
                    <a:pt x="56093" y="45803"/>
                  </a:lnTo>
                  <a:lnTo>
                    <a:pt x="62303" y="42516"/>
                  </a:lnTo>
                  <a:lnTo>
                    <a:pt x="10715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240">
              <a:extLst>
                <a:ext uri="{FF2B5EF4-FFF2-40B4-BE49-F238E27FC236}">
                  <a16:creationId xmlns:a16="http://schemas.microsoft.com/office/drawing/2014/main" id="{8FE294A3-1A90-4458-B117-F8581FD21647}"/>
                </a:ext>
              </a:extLst>
            </p:cNvPr>
            <p:cNvSpPr/>
            <p:nvPr>
              <p:custDataLst>
                <p:tags r:id="rId30"/>
              </p:custDataLst>
            </p:nvPr>
          </p:nvSpPr>
          <p:spPr>
            <a:xfrm>
              <a:off x="9739312" y="3876758"/>
              <a:ext cx="104879" cy="147902"/>
            </a:xfrm>
            <a:custGeom>
              <a:avLst/>
              <a:gdLst/>
              <a:ahLst/>
              <a:cxnLst/>
              <a:rect l="0" t="0" r="0" b="0"/>
              <a:pathLst>
                <a:path w="104879" h="147902">
                  <a:moveTo>
                    <a:pt x="0" y="16585"/>
                  </a:moveTo>
                  <a:lnTo>
                    <a:pt x="0" y="16585"/>
                  </a:lnTo>
                  <a:lnTo>
                    <a:pt x="0" y="8897"/>
                  </a:lnTo>
                  <a:lnTo>
                    <a:pt x="993" y="8484"/>
                  </a:lnTo>
                  <a:lnTo>
                    <a:pt x="4741" y="8024"/>
                  </a:lnTo>
                  <a:lnTo>
                    <a:pt x="9714" y="5174"/>
                  </a:lnTo>
                  <a:lnTo>
                    <a:pt x="12428" y="3024"/>
                  </a:lnTo>
                  <a:lnTo>
                    <a:pt x="20737" y="636"/>
                  </a:lnTo>
                  <a:lnTo>
                    <a:pt x="25730" y="0"/>
                  </a:lnTo>
                  <a:lnTo>
                    <a:pt x="42240" y="3844"/>
                  </a:lnTo>
                  <a:lnTo>
                    <a:pt x="46019" y="7099"/>
                  </a:lnTo>
                  <a:lnTo>
                    <a:pt x="50218" y="16007"/>
                  </a:lnTo>
                  <a:lnTo>
                    <a:pt x="52583" y="32179"/>
                  </a:lnTo>
                  <a:lnTo>
                    <a:pt x="47845" y="43691"/>
                  </a:lnTo>
                  <a:lnTo>
                    <a:pt x="29714" y="69408"/>
                  </a:lnTo>
                  <a:lnTo>
                    <a:pt x="27367" y="77180"/>
                  </a:lnTo>
                  <a:lnTo>
                    <a:pt x="27176" y="76825"/>
                  </a:lnTo>
                  <a:lnTo>
                    <a:pt x="26960" y="73786"/>
                  </a:lnTo>
                  <a:lnTo>
                    <a:pt x="28888" y="72578"/>
                  </a:lnTo>
                  <a:lnTo>
                    <a:pt x="51662" y="70482"/>
                  </a:lnTo>
                  <a:lnTo>
                    <a:pt x="86414" y="77880"/>
                  </a:lnTo>
                  <a:lnTo>
                    <a:pt x="91343" y="80269"/>
                  </a:lnTo>
                  <a:lnTo>
                    <a:pt x="99467" y="88215"/>
                  </a:lnTo>
                  <a:lnTo>
                    <a:pt x="103740" y="98361"/>
                  </a:lnTo>
                  <a:lnTo>
                    <a:pt x="104878" y="103844"/>
                  </a:lnTo>
                  <a:lnTo>
                    <a:pt x="101741" y="125784"/>
                  </a:lnTo>
                  <a:lnTo>
                    <a:pt x="94498" y="137217"/>
                  </a:lnTo>
                  <a:lnTo>
                    <a:pt x="83159" y="147901"/>
                  </a:lnTo>
                  <a:lnTo>
                    <a:pt x="82228" y="147785"/>
                  </a:lnTo>
                  <a:lnTo>
                    <a:pt x="81608" y="146716"/>
                  </a:lnTo>
                  <a:lnTo>
                    <a:pt x="81195" y="145011"/>
                  </a:lnTo>
                  <a:lnTo>
                    <a:pt x="89297" y="11481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241">
              <a:extLst>
                <a:ext uri="{FF2B5EF4-FFF2-40B4-BE49-F238E27FC236}">
                  <a16:creationId xmlns:a16="http://schemas.microsoft.com/office/drawing/2014/main" id="{0AA77AAD-30DC-4A68-9574-383F8EC910EB}"/>
                </a:ext>
              </a:extLst>
            </p:cNvPr>
            <p:cNvSpPr/>
            <p:nvPr>
              <p:custDataLst>
                <p:tags r:id="rId31"/>
              </p:custDataLst>
            </p:nvPr>
          </p:nvSpPr>
          <p:spPr>
            <a:xfrm>
              <a:off x="9901866" y="3848695"/>
              <a:ext cx="98716" cy="86552"/>
            </a:xfrm>
            <a:custGeom>
              <a:avLst/>
              <a:gdLst/>
              <a:ahLst/>
              <a:cxnLst/>
              <a:rect l="0" t="0" r="0" b="0"/>
              <a:pathLst>
                <a:path w="98716" h="86552">
                  <a:moveTo>
                    <a:pt x="7111" y="0"/>
                  </a:moveTo>
                  <a:lnTo>
                    <a:pt x="7111" y="0"/>
                  </a:lnTo>
                  <a:lnTo>
                    <a:pt x="2370" y="4741"/>
                  </a:lnTo>
                  <a:lnTo>
                    <a:pt x="42" y="12360"/>
                  </a:lnTo>
                  <a:lnTo>
                    <a:pt x="0" y="23353"/>
                  </a:lnTo>
                  <a:lnTo>
                    <a:pt x="10719" y="63231"/>
                  </a:lnTo>
                  <a:lnTo>
                    <a:pt x="18965" y="75397"/>
                  </a:lnTo>
                  <a:lnTo>
                    <a:pt x="29246" y="83119"/>
                  </a:lnTo>
                  <a:lnTo>
                    <a:pt x="40430" y="86551"/>
                  </a:lnTo>
                  <a:lnTo>
                    <a:pt x="46193" y="85482"/>
                  </a:lnTo>
                  <a:lnTo>
                    <a:pt x="80363" y="64198"/>
                  </a:lnTo>
                  <a:lnTo>
                    <a:pt x="96393" y="47244"/>
                  </a:lnTo>
                  <a:lnTo>
                    <a:pt x="98383" y="42410"/>
                  </a:lnTo>
                  <a:lnTo>
                    <a:pt x="98715" y="38195"/>
                  </a:lnTo>
                  <a:lnTo>
                    <a:pt x="96442" y="30866"/>
                  </a:lnTo>
                  <a:lnTo>
                    <a:pt x="92122" y="24302"/>
                  </a:lnTo>
                  <a:lnTo>
                    <a:pt x="74632" y="15028"/>
                  </a:lnTo>
                  <a:lnTo>
                    <a:pt x="50599" y="10736"/>
                  </a:lnTo>
                  <a:lnTo>
                    <a:pt x="29367" y="14206"/>
                  </a:lnTo>
                  <a:lnTo>
                    <a:pt x="15249" y="21517"/>
                  </a:lnTo>
                  <a:lnTo>
                    <a:pt x="12537" y="25259"/>
                  </a:lnTo>
                  <a:lnTo>
                    <a:pt x="7111" y="446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242">
              <a:extLst>
                <a:ext uri="{FF2B5EF4-FFF2-40B4-BE49-F238E27FC236}">
                  <a16:creationId xmlns:a16="http://schemas.microsoft.com/office/drawing/2014/main" id="{6ABE1FA7-D52A-47A0-9EA7-2AD0457C851E}"/>
                </a:ext>
              </a:extLst>
            </p:cNvPr>
            <p:cNvSpPr/>
            <p:nvPr>
              <p:custDataLst>
                <p:tags r:id="rId32"/>
              </p:custDataLst>
            </p:nvPr>
          </p:nvSpPr>
          <p:spPr>
            <a:xfrm>
              <a:off x="10016133" y="3771218"/>
              <a:ext cx="93041" cy="122003"/>
            </a:xfrm>
            <a:custGeom>
              <a:avLst/>
              <a:gdLst/>
              <a:ahLst/>
              <a:cxnLst/>
              <a:rect l="0" t="0" r="0" b="0"/>
              <a:pathLst>
                <a:path w="93041" h="122003">
                  <a:moveTo>
                    <a:pt x="17859" y="50688"/>
                  </a:moveTo>
                  <a:lnTo>
                    <a:pt x="17859" y="50688"/>
                  </a:lnTo>
                  <a:lnTo>
                    <a:pt x="18851" y="88260"/>
                  </a:lnTo>
                  <a:lnTo>
                    <a:pt x="26421" y="111272"/>
                  </a:lnTo>
                  <a:lnTo>
                    <a:pt x="34444" y="120715"/>
                  </a:lnTo>
                  <a:lnTo>
                    <a:pt x="37798" y="121499"/>
                  </a:lnTo>
                  <a:lnTo>
                    <a:pt x="48035" y="122002"/>
                  </a:lnTo>
                  <a:lnTo>
                    <a:pt x="56406" y="116779"/>
                  </a:lnTo>
                  <a:lnTo>
                    <a:pt x="72275" y="100036"/>
                  </a:lnTo>
                  <a:lnTo>
                    <a:pt x="84253" y="81515"/>
                  </a:lnTo>
                  <a:lnTo>
                    <a:pt x="93040" y="52147"/>
                  </a:lnTo>
                  <a:lnTo>
                    <a:pt x="91950" y="24331"/>
                  </a:lnTo>
                  <a:lnTo>
                    <a:pt x="88088" y="17242"/>
                  </a:lnTo>
                  <a:lnTo>
                    <a:pt x="75862" y="6719"/>
                  </a:lnTo>
                  <a:lnTo>
                    <a:pt x="60505" y="1381"/>
                  </a:lnTo>
                  <a:lnTo>
                    <a:pt x="42766" y="0"/>
                  </a:lnTo>
                  <a:lnTo>
                    <a:pt x="0" y="60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SMARTInkShape-Group107">
            <a:extLst>
              <a:ext uri="{FF2B5EF4-FFF2-40B4-BE49-F238E27FC236}">
                <a16:creationId xmlns:a16="http://schemas.microsoft.com/office/drawing/2014/main" id="{5CA61BFF-4BD7-4B66-A6FD-3760B2545FFC}"/>
              </a:ext>
            </a:extLst>
          </p:cNvPr>
          <p:cNvGrpSpPr/>
          <p:nvPr/>
        </p:nvGrpSpPr>
        <p:grpSpPr>
          <a:xfrm>
            <a:off x="11605617" y="2689129"/>
            <a:ext cx="418879" cy="516093"/>
            <a:chOff x="11605617" y="2689129"/>
            <a:chExt cx="418879" cy="516093"/>
          </a:xfrm>
        </p:grpSpPr>
        <p:sp>
          <p:nvSpPr>
            <p:cNvPr id="24" name="SMARTInkShape-243">
              <a:extLst>
                <a:ext uri="{FF2B5EF4-FFF2-40B4-BE49-F238E27FC236}">
                  <a16:creationId xmlns:a16="http://schemas.microsoft.com/office/drawing/2014/main" id="{4101041D-EAFC-44FE-A58A-EA88C23900D2}"/>
                </a:ext>
              </a:extLst>
            </p:cNvPr>
            <p:cNvSpPr/>
            <p:nvPr>
              <p:custDataLst>
                <p:tags r:id="rId20"/>
              </p:custDataLst>
            </p:nvPr>
          </p:nvSpPr>
          <p:spPr>
            <a:xfrm>
              <a:off x="11605617" y="2741414"/>
              <a:ext cx="53579" cy="202965"/>
            </a:xfrm>
            <a:custGeom>
              <a:avLst/>
              <a:gdLst/>
              <a:ahLst/>
              <a:cxnLst/>
              <a:rect l="0" t="0" r="0" b="0"/>
              <a:pathLst>
                <a:path w="53579" h="202965">
                  <a:moveTo>
                    <a:pt x="0" y="0"/>
                  </a:moveTo>
                  <a:lnTo>
                    <a:pt x="0" y="0"/>
                  </a:lnTo>
                  <a:lnTo>
                    <a:pt x="7690" y="0"/>
                  </a:lnTo>
                  <a:lnTo>
                    <a:pt x="99" y="0"/>
                  </a:lnTo>
                  <a:lnTo>
                    <a:pt x="4770" y="4740"/>
                  </a:lnTo>
                  <a:lnTo>
                    <a:pt x="7081" y="12360"/>
                  </a:lnTo>
                  <a:lnTo>
                    <a:pt x="8821" y="55543"/>
                  </a:lnTo>
                  <a:lnTo>
                    <a:pt x="14053" y="90677"/>
                  </a:lnTo>
                  <a:lnTo>
                    <a:pt x="10235" y="129514"/>
                  </a:lnTo>
                  <a:lnTo>
                    <a:pt x="9101" y="169264"/>
                  </a:lnTo>
                  <a:lnTo>
                    <a:pt x="8937" y="202964"/>
                  </a:lnTo>
                  <a:lnTo>
                    <a:pt x="9926" y="202778"/>
                  </a:lnTo>
                  <a:lnTo>
                    <a:pt x="53578" y="16073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244">
              <a:extLst>
                <a:ext uri="{FF2B5EF4-FFF2-40B4-BE49-F238E27FC236}">
                  <a16:creationId xmlns:a16="http://schemas.microsoft.com/office/drawing/2014/main" id="{08E60083-A53C-45A5-A81E-B252E018F03E}"/>
                </a:ext>
              </a:extLst>
            </p:cNvPr>
            <p:cNvSpPr/>
            <p:nvPr>
              <p:custDataLst>
                <p:tags r:id="rId21"/>
              </p:custDataLst>
            </p:nvPr>
          </p:nvSpPr>
          <p:spPr>
            <a:xfrm>
              <a:off x="11712773" y="2759984"/>
              <a:ext cx="78562" cy="127590"/>
            </a:xfrm>
            <a:custGeom>
              <a:avLst/>
              <a:gdLst/>
              <a:ahLst/>
              <a:cxnLst/>
              <a:rect l="0" t="0" r="0" b="0"/>
              <a:pathLst>
                <a:path w="78562" h="127590">
                  <a:moveTo>
                    <a:pt x="8930" y="8219"/>
                  </a:moveTo>
                  <a:lnTo>
                    <a:pt x="8930" y="8219"/>
                  </a:lnTo>
                  <a:lnTo>
                    <a:pt x="8930" y="12959"/>
                  </a:lnTo>
                  <a:lnTo>
                    <a:pt x="1241" y="46379"/>
                  </a:lnTo>
                  <a:lnTo>
                    <a:pt x="162" y="88908"/>
                  </a:lnTo>
                  <a:lnTo>
                    <a:pt x="34" y="114887"/>
                  </a:lnTo>
                  <a:lnTo>
                    <a:pt x="2660" y="122765"/>
                  </a:lnTo>
                  <a:lnTo>
                    <a:pt x="4748" y="126255"/>
                  </a:lnTo>
                  <a:lnTo>
                    <a:pt x="7135" y="127589"/>
                  </a:lnTo>
                  <a:lnTo>
                    <a:pt x="9718" y="127487"/>
                  </a:lnTo>
                  <a:lnTo>
                    <a:pt x="31047" y="116603"/>
                  </a:lnTo>
                  <a:lnTo>
                    <a:pt x="51185" y="101874"/>
                  </a:lnTo>
                  <a:lnTo>
                    <a:pt x="54958" y="100421"/>
                  </a:lnTo>
                  <a:lnTo>
                    <a:pt x="61798" y="90870"/>
                  </a:lnTo>
                  <a:lnTo>
                    <a:pt x="76306" y="58129"/>
                  </a:lnTo>
                  <a:lnTo>
                    <a:pt x="78561" y="42307"/>
                  </a:lnTo>
                  <a:lnTo>
                    <a:pt x="75091" y="21406"/>
                  </a:lnTo>
                  <a:lnTo>
                    <a:pt x="67771" y="11434"/>
                  </a:lnTo>
                  <a:lnTo>
                    <a:pt x="63039" y="7386"/>
                  </a:lnTo>
                  <a:lnTo>
                    <a:pt x="52493" y="2887"/>
                  </a:lnTo>
                  <a:lnTo>
                    <a:pt x="34293" y="0"/>
                  </a:lnTo>
                  <a:lnTo>
                    <a:pt x="27478" y="2251"/>
                  </a:lnTo>
                  <a:lnTo>
                    <a:pt x="0" y="260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45">
              <a:extLst>
                <a:ext uri="{FF2B5EF4-FFF2-40B4-BE49-F238E27FC236}">
                  <a16:creationId xmlns:a16="http://schemas.microsoft.com/office/drawing/2014/main" id="{0A188DE4-FD8C-47C0-855B-3FF06AAC3F7E}"/>
                </a:ext>
              </a:extLst>
            </p:cNvPr>
            <p:cNvSpPr/>
            <p:nvPr>
              <p:custDataLst>
                <p:tags r:id="rId22"/>
              </p:custDataLst>
            </p:nvPr>
          </p:nvSpPr>
          <p:spPr>
            <a:xfrm>
              <a:off x="11819930" y="2689129"/>
              <a:ext cx="134782" cy="112870"/>
            </a:xfrm>
            <a:custGeom>
              <a:avLst/>
              <a:gdLst/>
              <a:ahLst/>
              <a:cxnLst/>
              <a:rect l="0" t="0" r="0" b="0"/>
              <a:pathLst>
                <a:path w="134782" h="112870">
                  <a:moveTo>
                    <a:pt x="44648" y="16566"/>
                  </a:moveTo>
                  <a:lnTo>
                    <a:pt x="44648" y="16566"/>
                  </a:lnTo>
                  <a:lnTo>
                    <a:pt x="32220" y="28995"/>
                  </a:lnTo>
                  <a:lnTo>
                    <a:pt x="29201" y="39949"/>
                  </a:lnTo>
                  <a:lnTo>
                    <a:pt x="27264" y="66495"/>
                  </a:lnTo>
                  <a:lnTo>
                    <a:pt x="31670" y="84827"/>
                  </a:lnTo>
                  <a:lnTo>
                    <a:pt x="39257" y="98087"/>
                  </a:lnTo>
                  <a:lnTo>
                    <a:pt x="52532" y="108300"/>
                  </a:lnTo>
                  <a:lnTo>
                    <a:pt x="69031" y="112869"/>
                  </a:lnTo>
                  <a:lnTo>
                    <a:pt x="83266" y="108646"/>
                  </a:lnTo>
                  <a:lnTo>
                    <a:pt x="105369" y="95112"/>
                  </a:lnTo>
                  <a:lnTo>
                    <a:pt x="124486" y="75888"/>
                  </a:lnTo>
                  <a:lnTo>
                    <a:pt x="130615" y="68021"/>
                  </a:lnTo>
                  <a:lnTo>
                    <a:pt x="134781" y="48695"/>
                  </a:lnTo>
                  <a:lnTo>
                    <a:pt x="132333" y="28861"/>
                  </a:lnTo>
                  <a:lnTo>
                    <a:pt x="118616" y="3070"/>
                  </a:lnTo>
                  <a:lnTo>
                    <a:pt x="88391" y="0"/>
                  </a:lnTo>
                  <a:lnTo>
                    <a:pt x="55955" y="3830"/>
                  </a:lnTo>
                  <a:lnTo>
                    <a:pt x="15169" y="19158"/>
                  </a:lnTo>
                  <a:lnTo>
                    <a:pt x="0" y="2549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246">
              <a:extLst>
                <a:ext uri="{FF2B5EF4-FFF2-40B4-BE49-F238E27FC236}">
                  <a16:creationId xmlns:a16="http://schemas.microsoft.com/office/drawing/2014/main" id="{4AF9FBA2-6556-4D8A-9286-06214E20988F}"/>
                </a:ext>
              </a:extLst>
            </p:cNvPr>
            <p:cNvSpPr/>
            <p:nvPr>
              <p:custDataLst>
                <p:tags r:id="rId23"/>
              </p:custDataLst>
            </p:nvPr>
          </p:nvSpPr>
          <p:spPr>
            <a:xfrm>
              <a:off x="11614555" y="3053985"/>
              <a:ext cx="125009" cy="151237"/>
            </a:xfrm>
            <a:custGeom>
              <a:avLst/>
              <a:gdLst/>
              <a:ahLst/>
              <a:cxnLst/>
              <a:rect l="0" t="0" r="0" b="0"/>
              <a:pathLst>
                <a:path w="125009" h="151237">
                  <a:moveTo>
                    <a:pt x="8922" y="35687"/>
                  </a:moveTo>
                  <a:lnTo>
                    <a:pt x="8922" y="35687"/>
                  </a:lnTo>
                  <a:lnTo>
                    <a:pt x="100" y="26866"/>
                  </a:lnTo>
                  <a:lnTo>
                    <a:pt x="0" y="19078"/>
                  </a:lnTo>
                  <a:lnTo>
                    <a:pt x="989" y="18661"/>
                  </a:lnTo>
                  <a:lnTo>
                    <a:pt x="7681" y="17937"/>
                  </a:lnTo>
                  <a:lnTo>
                    <a:pt x="17451" y="9268"/>
                  </a:lnTo>
                  <a:lnTo>
                    <a:pt x="22474" y="9007"/>
                  </a:lnTo>
                  <a:lnTo>
                    <a:pt x="27513" y="6300"/>
                  </a:lnTo>
                  <a:lnTo>
                    <a:pt x="30245" y="4190"/>
                  </a:lnTo>
                  <a:lnTo>
                    <a:pt x="38573" y="1844"/>
                  </a:lnTo>
                  <a:lnTo>
                    <a:pt x="82862" y="0"/>
                  </a:lnTo>
                  <a:lnTo>
                    <a:pt x="89078" y="2628"/>
                  </a:lnTo>
                  <a:lnTo>
                    <a:pt x="92126" y="4718"/>
                  </a:lnTo>
                  <a:lnTo>
                    <a:pt x="95511" y="9686"/>
                  </a:lnTo>
                  <a:lnTo>
                    <a:pt x="97013" y="17186"/>
                  </a:lnTo>
                  <a:lnTo>
                    <a:pt x="97682" y="30441"/>
                  </a:lnTo>
                  <a:lnTo>
                    <a:pt x="92689" y="43608"/>
                  </a:lnTo>
                  <a:lnTo>
                    <a:pt x="84012" y="59531"/>
                  </a:lnTo>
                  <a:lnTo>
                    <a:pt x="82794" y="63489"/>
                  </a:lnTo>
                  <a:lnTo>
                    <a:pt x="51338" y="107280"/>
                  </a:lnTo>
                  <a:lnTo>
                    <a:pt x="29647" y="129781"/>
                  </a:lnTo>
                  <a:lnTo>
                    <a:pt x="15944" y="139524"/>
                  </a:lnTo>
                  <a:lnTo>
                    <a:pt x="12043" y="145667"/>
                  </a:lnTo>
                  <a:lnTo>
                    <a:pt x="11993" y="147703"/>
                  </a:lnTo>
                  <a:lnTo>
                    <a:pt x="12955" y="149059"/>
                  </a:lnTo>
                  <a:lnTo>
                    <a:pt x="16668" y="150567"/>
                  </a:lnTo>
                  <a:lnTo>
                    <a:pt x="21624" y="151236"/>
                  </a:lnTo>
                  <a:lnTo>
                    <a:pt x="39472" y="146873"/>
                  </a:lnTo>
                  <a:lnTo>
                    <a:pt x="81930" y="123079"/>
                  </a:lnTo>
                  <a:lnTo>
                    <a:pt x="115476" y="107287"/>
                  </a:lnTo>
                  <a:lnTo>
                    <a:pt x="125008" y="10712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SMARTInkShape-247">
              <a:extLst>
                <a:ext uri="{FF2B5EF4-FFF2-40B4-BE49-F238E27FC236}">
                  <a16:creationId xmlns:a16="http://schemas.microsoft.com/office/drawing/2014/main" id="{8637FC48-FA71-438F-8333-DEA0B1D4BB21}"/>
                </a:ext>
              </a:extLst>
            </p:cNvPr>
            <p:cNvSpPr/>
            <p:nvPr>
              <p:custDataLst>
                <p:tags r:id="rId24"/>
              </p:custDataLst>
            </p:nvPr>
          </p:nvSpPr>
          <p:spPr>
            <a:xfrm>
              <a:off x="11758249" y="3046130"/>
              <a:ext cx="95342" cy="128333"/>
            </a:xfrm>
            <a:custGeom>
              <a:avLst/>
              <a:gdLst/>
              <a:ahLst/>
              <a:cxnLst/>
              <a:rect l="0" t="0" r="0" b="0"/>
              <a:pathLst>
                <a:path w="95342" h="128333">
                  <a:moveTo>
                    <a:pt x="8103" y="16753"/>
                  </a:moveTo>
                  <a:lnTo>
                    <a:pt x="8103" y="16753"/>
                  </a:lnTo>
                  <a:lnTo>
                    <a:pt x="7110" y="34551"/>
                  </a:lnTo>
                  <a:lnTo>
                    <a:pt x="0" y="79047"/>
                  </a:lnTo>
                  <a:lnTo>
                    <a:pt x="410" y="99151"/>
                  </a:lnTo>
                  <a:lnTo>
                    <a:pt x="4022" y="111583"/>
                  </a:lnTo>
                  <a:lnTo>
                    <a:pt x="6375" y="115692"/>
                  </a:lnTo>
                  <a:lnTo>
                    <a:pt x="8936" y="118431"/>
                  </a:lnTo>
                  <a:lnTo>
                    <a:pt x="20174" y="127567"/>
                  </a:lnTo>
                  <a:lnTo>
                    <a:pt x="24087" y="128332"/>
                  </a:lnTo>
                  <a:lnTo>
                    <a:pt x="33728" y="126536"/>
                  </a:lnTo>
                  <a:lnTo>
                    <a:pt x="45570" y="119947"/>
                  </a:lnTo>
                  <a:lnTo>
                    <a:pt x="63606" y="102695"/>
                  </a:lnTo>
                  <a:lnTo>
                    <a:pt x="86981" y="64407"/>
                  </a:lnTo>
                  <a:lnTo>
                    <a:pt x="95341" y="31017"/>
                  </a:lnTo>
                  <a:lnTo>
                    <a:pt x="93839" y="17800"/>
                  </a:lnTo>
                  <a:lnTo>
                    <a:pt x="92049" y="11498"/>
                  </a:lnTo>
                  <a:lnTo>
                    <a:pt x="88872" y="7297"/>
                  </a:lnTo>
                  <a:lnTo>
                    <a:pt x="80049" y="2628"/>
                  </a:lnTo>
                  <a:lnTo>
                    <a:pt x="59185" y="0"/>
                  </a:lnTo>
                  <a:lnTo>
                    <a:pt x="48003" y="2031"/>
                  </a:lnTo>
                  <a:lnTo>
                    <a:pt x="36131" y="8753"/>
                  </a:lnTo>
                  <a:lnTo>
                    <a:pt x="17032" y="256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48">
              <a:extLst>
                <a:ext uri="{FF2B5EF4-FFF2-40B4-BE49-F238E27FC236}">
                  <a16:creationId xmlns:a16="http://schemas.microsoft.com/office/drawing/2014/main" id="{CD20CDE3-C8AD-4A50-AD43-23617DC622FE}"/>
                </a:ext>
              </a:extLst>
            </p:cNvPr>
            <p:cNvSpPr/>
            <p:nvPr>
              <p:custDataLst>
                <p:tags r:id="rId25"/>
              </p:custDataLst>
            </p:nvPr>
          </p:nvSpPr>
          <p:spPr>
            <a:xfrm>
              <a:off x="11909942" y="3018234"/>
              <a:ext cx="114554" cy="133248"/>
            </a:xfrm>
            <a:custGeom>
              <a:avLst/>
              <a:gdLst/>
              <a:ahLst/>
              <a:cxnLst/>
              <a:rect l="0" t="0" r="0" b="0"/>
              <a:pathLst>
                <a:path w="114554" h="133248">
                  <a:moveTo>
                    <a:pt x="17144" y="0"/>
                  </a:moveTo>
                  <a:lnTo>
                    <a:pt x="17144" y="0"/>
                  </a:lnTo>
                  <a:lnTo>
                    <a:pt x="17144" y="4741"/>
                  </a:lnTo>
                  <a:lnTo>
                    <a:pt x="2905" y="47268"/>
                  </a:lnTo>
                  <a:lnTo>
                    <a:pt x="0" y="85111"/>
                  </a:lnTo>
                  <a:lnTo>
                    <a:pt x="370" y="117519"/>
                  </a:lnTo>
                  <a:lnTo>
                    <a:pt x="4066" y="125983"/>
                  </a:lnTo>
                  <a:lnTo>
                    <a:pt x="6441" y="128637"/>
                  </a:lnTo>
                  <a:lnTo>
                    <a:pt x="11724" y="131586"/>
                  </a:lnTo>
                  <a:lnTo>
                    <a:pt x="25019" y="133247"/>
                  </a:lnTo>
                  <a:lnTo>
                    <a:pt x="35858" y="128343"/>
                  </a:lnTo>
                  <a:lnTo>
                    <a:pt x="76991" y="91902"/>
                  </a:lnTo>
                  <a:lnTo>
                    <a:pt x="90550" y="77391"/>
                  </a:lnTo>
                  <a:lnTo>
                    <a:pt x="111238" y="44039"/>
                  </a:lnTo>
                  <a:lnTo>
                    <a:pt x="114553" y="20716"/>
                  </a:lnTo>
                  <a:lnTo>
                    <a:pt x="111848" y="15795"/>
                  </a:lnTo>
                  <a:lnTo>
                    <a:pt x="100906" y="7681"/>
                  </a:lnTo>
                  <a:lnTo>
                    <a:pt x="78012" y="2276"/>
                  </a:lnTo>
                  <a:lnTo>
                    <a:pt x="17144"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SMARTInkShape-Group108">
            <a:extLst>
              <a:ext uri="{FF2B5EF4-FFF2-40B4-BE49-F238E27FC236}">
                <a16:creationId xmlns:a16="http://schemas.microsoft.com/office/drawing/2014/main" id="{0BDA3477-B4B2-4DDF-BA5C-CE671A8913EB}"/>
              </a:ext>
            </a:extLst>
          </p:cNvPr>
          <p:cNvGrpSpPr/>
          <p:nvPr/>
        </p:nvGrpSpPr>
        <p:grpSpPr>
          <a:xfrm>
            <a:off x="11662980" y="3321963"/>
            <a:ext cx="312182" cy="187356"/>
            <a:chOff x="11662980" y="3321963"/>
            <a:chExt cx="312182" cy="187356"/>
          </a:xfrm>
        </p:grpSpPr>
        <p:sp>
          <p:nvSpPr>
            <p:cNvPr id="31" name="SMARTInkShape-249">
              <a:extLst>
                <a:ext uri="{FF2B5EF4-FFF2-40B4-BE49-F238E27FC236}">
                  <a16:creationId xmlns:a16="http://schemas.microsoft.com/office/drawing/2014/main" id="{04A3C8FF-4DDE-4750-8CCC-E1EE18DA73C9}"/>
                </a:ext>
              </a:extLst>
            </p:cNvPr>
            <p:cNvSpPr/>
            <p:nvPr>
              <p:custDataLst>
                <p:tags r:id="rId17"/>
              </p:custDataLst>
            </p:nvPr>
          </p:nvSpPr>
          <p:spPr>
            <a:xfrm>
              <a:off x="11662980" y="3321963"/>
              <a:ext cx="85402" cy="187356"/>
            </a:xfrm>
            <a:custGeom>
              <a:avLst/>
              <a:gdLst/>
              <a:ahLst/>
              <a:cxnLst/>
              <a:rect l="0" t="0" r="0" b="0"/>
              <a:pathLst>
                <a:path w="85402" h="187356">
                  <a:moveTo>
                    <a:pt x="5145" y="26669"/>
                  </a:moveTo>
                  <a:lnTo>
                    <a:pt x="5145" y="26669"/>
                  </a:lnTo>
                  <a:lnTo>
                    <a:pt x="403" y="21929"/>
                  </a:lnTo>
                  <a:lnTo>
                    <a:pt x="0" y="20533"/>
                  </a:lnTo>
                  <a:lnTo>
                    <a:pt x="721" y="19602"/>
                  </a:lnTo>
                  <a:lnTo>
                    <a:pt x="2196" y="18982"/>
                  </a:lnTo>
                  <a:lnTo>
                    <a:pt x="3179" y="17575"/>
                  </a:lnTo>
                  <a:lnTo>
                    <a:pt x="4271" y="13368"/>
                  </a:lnTo>
                  <a:lnTo>
                    <a:pt x="5554" y="11849"/>
                  </a:lnTo>
                  <a:lnTo>
                    <a:pt x="23200" y="1920"/>
                  </a:lnTo>
                  <a:lnTo>
                    <a:pt x="51540" y="0"/>
                  </a:lnTo>
                  <a:lnTo>
                    <a:pt x="58177" y="2579"/>
                  </a:lnTo>
                  <a:lnTo>
                    <a:pt x="61335" y="4656"/>
                  </a:lnTo>
                  <a:lnTo>
                    <a:pt x="63440" y="8025"/>
                  </a:lnTo>
                  <a:lnTo>
                    <a:pt x="66404" y="22248"/>
                  </a:lnTo>
                  <a:lnTo>
                    <a:pt x="67488" y="50684"/>
                  </a:lnTo>
                  <a:lnTo>
                    <a:pt x="62862" y="68401"/>
                  </a:lnTo>
                  <a:lnTo>
                    <a:pt x="52624" y="80274"/>
                  </a:lnTo>
                  <a:lnTo>
                    <a:pt x="27528" y="101895"/>
                  </a:lnTo>
                  <a:lnTo>
                    <a:pt x="19492" y="105513"/>
                  </a:lnTo>
                  <a:lnTo>
                    <a:pt x="19672" y="106021"/>
                  </a:lnTo>
                  <a:lnTo>
                    <a:pt x="22809" y="106977"/>
                  </a:lnTo>
                  <a:lnTo>
                    <a:pt x="37224" y="100888"/>
                  </a:lnTo>
                  <a:lnTo>
                    <a:pt x="47844" y="99343"/>
                  </a:lnTo>
                  <a:lnTo>
                    <a:pt x="56534" y="101302"/>
                  </a:lnTo>
                  <a:lnTo>
                    <a:pt x="63702" y="104488"/>
                  </a:lnTo>
                  <a:lnTo>
                    <a:pt x="70198" y="105904"/>
                  </a:lnTo>
                  <a:lnTo>
                    <a:pt x="72325" y="107274"/>
                  </a:lnTo>
                  <a:lnTo>
                    <a:pt x="73743" y="109179"/>
                  </a:lnTo>
                  <a:lnTo>
                    <a:pt x="76022" y="114626"/>
                  </a:lnTo>
                  <a:lnTo>
                    <a:pt x="76416" y="120309"/>
                  </a:lnTo>
                  <a:lnTo>
                    <a:pt x="77464" y="121838"/>
                  </a:lnTo>
                  <a:lnTo>
                    <a:pt x="79154" y="122858"/>
                  </a:lnTo>
                  <a:lnTo>
                    <a:pt x="81274" y="123537"/>
                  </a:lnTo>
                  <a:lnTo>
                    <a:pt x="82687" y="124982"/>
                  </a:lnTo>
                  <a:lnTo>
                    <a:pt x="85140" y="132465"/>
                  </a:lnTo>
                  <a:lnTo>
                    <a:pt x="85401" y="138163"/>
                  </a:lnTo>
                  <a:lnTo>
                    <a:pt x="82815" y="143361"/>
                  </a:lnTo>
                  <a:lnTo>
                    <a:pt x="64770" y="167736"/>
                  </a:lnTo>
                  <a:lnTo>
                    <a:pt x="38499" y="183197"/>
                  </a:lnTo>
                  <a:lnTo>
                    <a:pt x="23714" y="186573"/>
                  </a:lnTo>
                  <a:lnTo>
                    <a:pt x="14637" y="187355"/>
                  </a:lnTo>
                  <a:lnTo>
                    <a:pt x="23004" y="17847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0">
              <a:extLst>
                <a:ext uri="{FF2B5EF4-FFF2-40B4-BE49-F238E27FC236}">
                  <a16:creationId xmlns:a16="http://schemas.microsoft.com/office/drawing/2014/main" id="{B48817DE-1C03-4265-B8A0-2A11DD8E9632}"/>
                </a:ext>
              </a:extLst>
            </p:cNvPr>
            <p:cNvSpPr/>
            <p:nvPr>
              <p:custDataLst>
                <p:tags r:id="rId18"/>
              </p:custDataLst>
            </p:nvPr>
          </p:nvSpPr>
          <p:spPr>
            <a:xfrm>
              <a:off x="11775767" y="3368029"/>
              <a:ext cx="79741" cy="92141"/>
            </a:xfrm>
            <a:custGeom>
              <a:avLst/>
              <a:gdLst/>
              <a:ahLst/>
              <a:cxnLst/>
              <a:rect l="0" t="0" r="0" b="0"/>
              <a:pathLst>
                <a:path w="79741" h="92141">
                  <a:moveTo>
                    <a:pt x="17374" y="7392"/>
                  </a:moveTo>
                  <a:lnTo>
                    <a:pt x="17374" y="7392"/>
                  </a:lnTo>
                  <a:lnTo>
                    <a:pt x="25935" y="7392"/>
                  </a:lnTo>
                  <a:lnTo>
                    <a:pt x="21454" y="7392"/>
                  </a:lnTo>
                  <a:lnTo>
                    <a:pt x="20093" y="9377"/>
                  </a:lnTo>
                  <a:lnTo>
                    <a:pt x="7818" y="46222"/>
                  </a:lnTo>
                  <a:lnTo>
                    <a:pt x="0" y="83891"/>
                  </a:lnTo>
                  <a:lnTo>
                    <a:pt x="1822" y="86173"/>
                  </a:lnTo>
                  <a:lnTo>
                    <a:pt x="9139" y="91354"/>
                  </a:lnTo>
                  <a:lnTo>
                    <a:pt x="13868" y="92140"/>
                  </a:lnTo>
                  <a:lnTo>
                    <a:pt x="46712" y="87988"/>
                  </a:lnTo>
                  <a:lnTo>
                    <a:pt x="52903" y="85216"/>
                  </a:lnTo>
                  <a:lnTo>
                    <a:pt x="60221" y="80091"/>
                  </a:lnTo>
                  <a:lnTo>
                    <a:pt x="61222" y="76745"/>
                  </a:lnTo>
                  <a:lnTo>
                    <a:pt x="61489" y="74464"/>
                  </a:lnTo>
                  <a:lnTo>
                    <a:pt x="64431" y="69283"/>
                  </a:lnTo>
                  <a:lnTo>
                    <a:pt x="66606" y="66512"/>
                  </a:lnTo>
                  <a:lnTo>
                    <a:pt x="71666" y="63434"/>
                  </a:lnTo>
                  <a:lnTo>
                    <a:pt x="74403" y="62613"/>
                  </a:lnTo>
                  <a:lnTo>
                    <a:pt x="76229" y="61073"/>
                  </a:lnTo>
                  <a:lnTo>
                    <a:pt x="78259" y="56717"/>
                  </a:lnTo>
                  <a:lnTo>
                    <a:pt x="79740" y="35282"/>
                  </a:lnTo>
                  <a:lnTo>
                    <a:pt x="74526" y="24418"/>
                  </a:lnTo>
                  <a:lnTo>
                    <a:pt x="64492" y="10756"/>
                  </a:lnTo>
                  <a:lnTo>
                    <a:pt x="53272" y="3649"/>
                  </a:lnTo>
                  <a:lnTo>
                    <a:pt x="32641" y="0"/>
                  </a:lnTo>
                  <a:lnTo>
                    <a:pt x="21513" y="1792"/>
                  </a:lnTo>
                  <a:lnTo>
                    <a:pt x="17157" y="3659"/>
                  </a:lnTo>
                  <a:lnTo>
                    <a:pt x="14252" y="5896"/>
                  </a:lnTo>
                  <a:lnTo>
                    <a:pt x="8444" y="1632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51">
              <a:extLst>
                <a:ext uri="{FF2B5EF4-FFF2-40B4-BE49-F238E27FC236}">
                  <a16:creationId xmlns:a16="http://schemas.microsoft.com/office/drawing/2014/main" id="{A59D62EF-6B36-4BB6-AB1F-7C85934D6CCA}"/>
                </a:ext>
              </a:extLst>
            </p:cNvPr>
            <p:cNvSpPr/>
            <p:nvPr>
              <p:custDataLst>
                <p:tags r:id="rId19"/>
              </p:custDataLst>
            </p:nvPr>
          </p:nvSpPr>
          <p:spPr>
            <a:xfrm>
              <a:off x="11895554" y="3350129"/>
              <a:ext cx="79608" cy="103379"/>
            </a:xfrm>
            <a:custGeom>
              <a:avLst/>
              <a:gdLst/>
              <a:ahLst/>
              <a:cxnLst/>
              <a:rect l="0" t="0" r="0" b="0"/>
              <a:pathLst>
                <a:path w="79608" h="103379">
                  <a:moveTo>
                    <a:pt x="4743" y="16363"/>
                  </a:moveTo>
                  <a:lnTo>
                    <a:pt x="4743" y="16363"/>
                  </a:lnTo>
                  <a:lnTo>
                    <a:pt x="3750" y="38723"/>
                  </a:lnTo>
                  <a:lnTo>
                    <a:pt x="0" y="49783"/>
                  </a:lnTo>
                  <a:lnTo>
                    <a:pt x="319" y="61312"/>
                  </a:lnTo>
                  <a:lnTo>
                    <a:pt x="8609" y="84883"/>
                  </a:lnTo>
                  <a:lnTo>
                    <a:pt x="16912" y="97960"/>
                  </a:lnTo>
                  <a:lnTo>
                    <a:pt x="22720" y="102238"/>
                  </a:lnTo>
                  <a:lnTo>
                    <a:pt x="25656" y="103378"/>
                  </a:lnTo>
                  <a:lnTo>
                    <a:pt x="34212" y="102000"/>
                  </a:lnTo>
                  <a:lnTo>
                    <a:pt x="44629" y="97088"/>
                  </a:lnTo>
                  <a:lnTo>
                    <a:pt x="64839" y="83057"/>
                  </a:lnTo>
                  <a:lnTo>
                    <a:pt x="68619" y="81662"/>
                  </a:lnTo>
                  <a:lnTo>
                    <a:pt x="75466" y="72173"/>
                  </a:lnTo>
                  <a:lnTo>
                    <a:pt x="78682" y="65476"/>
                  </a:lnTo>
                  <a:lnTo>
                    <a:pt x="79607" y="50098"/>
                  </a:lnTo>
                  <a:lnTo>
                    <a:pt x="76857" y="30192"/>
                  </a:lnTo>
                  <a:lnTo>
                    <a:pt x="60863" y="10346"/>
                  </a:lnTo>
                  <a:lnTo>
                    <a:pt x="45556" y="1871"/>
                  </a:lnTo>
                  <a:lnTo>
                    <a:pt x="38425" y="0"/>
                  </a:lnTo>
                  <a:lnTo>
                    <a:pt x="29303" y="1815"/>
                  </a:lnTo>
                  <a:lnTo>
                    <a:pt x="24093" y="3688"/>
                  </a:lnTo>
                  <a:lnTo>
                    <a:pt x="4743" y="252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09">
            <a:extLst>
              <a:ext uri="{FF2B5EF4-FFF2-40B4-BE49-F238E27FC236}">
                <a16:creationId xmlns:a16="http://schemas.microsoft.com/office/drawing/2014/main" id="{D963AC63-73E3-4496-B3C2-F1AD68A10E91}"/>
              </a:ext>
            </a:extLst>
          </p:cNvPr>
          <p:cNvGrpSpPr/>
          <p:nvPr/>
        </p:nvGrpSpPr>
        <p:grpSpPr>
          <a:xfrm>
            <a:off x="11641448" y="3618454"/>
            <a:ext cx="457023" cy="229703"/>
            <a:chOff x="11641448" y="3618454"/>
            <a:chExt cx="457023" cy="229703"/>
          </a:xfrm>
        </p:grpSpPr>
        <p:sp>
          <p:nvSpPr>
            <p:cNvPr id="35" name="SMARTInkShape-252">
              <a:extLst>
                <a:ext uri="{FF2B5EF4-FFF2-40B4-BE49-F238E27FC236}">
                  <a16:creationId xmlns:a16="http://schemas.microsoft.com/office/drawing/2014/main" id="{8332F148-6423-40EA-9F7B-30F3B5079FAE}"/>
                </a:ext>
              </a:extLst>
            </p:cNvPr>
            <p:cNvSpPr/>
            <p:nvPr>
              <p:custDataLst>
                <p:tags r:id="rId14"/>
              </p:custDataLst>
            </p:nvPr>
          </p:nvSpPr>
          <p:spPr>
            <a:xfrm>
              <a:off x="11641448" y="3670101"/>
              <a:ext cx="112619" cy="178056"/>
            </a:xfrm>
            <a:custGeom>
              <a:avLst/>
              <a:gdLst/>
              <a:ahLst/>
              <a:cxnLst/>
              <a:rect l="0" t="0" r="0" b="0"/>
              <a:pathLst>
                <a:path w="112619" h="178056">
                  <a:moveTo>
                    <a:pt x="17747" y="8930"/>
                  </a:moveTo>
                  <a:lnTo>
                    <a:pt x="17747" y="8930"/>
                  </a:lnTo>
                  <a:lnTo>
                    <a:pt x="13006" y="8930"/>
                  </a:lnTo>
                  <a:lnTo>
                    <a:pt x="11610" y="7938"/>
                  </a:lnTo>
                  <a:lnTo>
                    <a:pt x="10679" y="6284"/>
                  </a:lnTo>
                  <a:lnTo>
                    <a:pt x="10058" y="4189"/>
                  </a:lnTo>
                  <a:lnTo>
                    <a:pt x="8651" y="2793"/>
                  </a:lnTo>
                  <a:lnTo>
                    <a:pt x="7" y="33"/>
                  </a:lnTo>
                  <a:lnTo>
                    <a:pt x="39790" y="0"/>
                  </a:lnTo>
                  <a:lnTo>
                    <a:pt x="63769" y="0"/>
                  </a:lnTo>
                  <a:lnTo>
                    <a:pt x="70612" y="2647"/>
                  </a:lnTo>
                  <a:lnTo>
                    <a:pt x="73827" y="4741"/>
                  </a:lnTo>
                  <a:lnTo>
                    <a:pt x="75968" y="7130"/>
                  </a:lnTo>
                  <a:lnTo>
                    <a:pt x="78351" y="12429"/>
                  </a:lnTo>
                  <a:lnTo>
                    <a:pt x="79691" y="20992"/>
                  </a:lnTo>
                  <a:lnTo>
                    <a:pt x="74712" y="29504"/>
                  </a:lnTo>
                  <a:lnTo>
                    <a:pt x="40516" y="65426"/>
                  </a:lnTo>
                  <a:lnTo>
                    <a:pt x="17836" y="80312"/>
                  </a:lnTo>
                  <a:lnTo>
                    <a:pt x="17750" y="88928"/>
                  </a:lnTo>
                  <a:lnTo>
                    <a:pt x="48219" y="89288"/>
                  </a:lnTo>
                  <a:lnTo>
                    <a:pt x="92029" y="81194"/>
                  </a:lnTo>
                  <a:lnTo>
                    <a:pt x="104009" y="80735"/>
                  </a:lnTo>
                  <a:lnTo>
                    <a:pt x="107996" y="81605"/>
                  </a:lnTo>
                  <a:lnTo>
                    <a:pt x="110656" y="83176"/>
                  </a:lnTo>
                  <a:lnTo>
                    <a:pt x="112429" y="85217"/>
                  </a:lnTo>
                  <a:lnTo>
                    <a:pt x="112618" y="88561"/>
                  </a:lnTo>
                  <a:lnTo>
                    <a:pt x="110184" y="97569"/>
                  </a:lnTo>
                  <a:lnTo>
                    <a:pt x="88031" y="132389"/>
                  </a:lnTo>
                  <a:lnTo>
                    <a:pt x="75772" y="144168"/>
                  </a:lnTo>
                  <a:lnTo>
                    <a:pt x="34266" y="169392"/>
                  </a:lnTo>
                  <a:lnTo>
                    <a:pt x="19996" y="175867"/>
                  </a:lnTo>
                  <a:lnTo>
                    <a:pt x="1544" y="178055"/>
                  </a:lnTo>
                  <a:lnTo>
                    <a:pt x="0" y="176251"/>
                  </a:lnTo>
                  <a:lnTo>
                    <a:pt x="8818"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53">
              <a:extLst>
                <a:ext uri="{FF2B5EF4-FFF2-40B4-BE49-F238E27FC236}">
                  <a16:creationId xmlns:a16="http://schemas.microsoft.com/office/drawing/2014/main" id="{86728CC0-33EC-456D-9165-A0087A958C04}"/>
                </a:ext>
              </a:extLst>
            </p:cNvPr>
            <p:cNvSpPr/>
            <p:nvPr>
              <p:custDataLst>
                <p:tags r:id="rId15"/>
              </p:custDataLst>
            </p:nvPr>
          </p:nvSpPr>
          <p:spPr>
            <a:xfrm>
              <a:off x="11802083" y="3684410"/>
              <a:ext cx="77558" cy="101656"/>
            </a:xfrm>
            <a:custGeom>
              <a:avLst/>
              <a:gdLst/>
              <a:ahLst/>
              <a:cxnLst/>
              <a:rect l="0" t="0" r="0" b="0"/>
              <a:pathLst>
                <a:path w="77558" h="101656">
                  <a:moveTo>
                    <a:pt x="35706" y="3551"/>
                  </a:moveTo>
                  <a:lnTo>
                    <a:pt x="35706" y="3551"/>
                  </a:lnTo>
                  <a:lnTo>
                    <a:pt x="27145" y="3551"/>
                  </a:lnTo>
                  <a:lnTo>
                    <a:pt x="8698" y="46802"/>
                  </a:lnTo>
                  <a:lnTo>
                    <a:pt x="1708" y="66996"/>
                  </a:lnTo>
                  <a:lnTo>
                    <a:pt x="0" y="97049"/>
                  </a:lnTo>
                  <a:lnTo>
                    <a:pt x="988" y="98625"/>
                  </a:lnTo>
                  <a:lnTo>
                    <a:pt x="2639" y="99676"/>
                  </a:lnTo>
                  <a:lnTo>
                    <a:pt x="7677" y="101362"/>
                  </a:lnTo>
                  <a:lnTo>
                    <a:pt x="13290" y="101655"/>
                  </a:lnTo>
                  <a:lnTo>
                    <a:pt x="38332" y="93632"/>
                  </a:lnTo>
                  <a:lnTo>
                    <a:pt x="61289" y="79410"/>
                  </a:lnTo>
                  <a:lnTo>
                    <a:pt x="71219" y="68354"/>
                  </a:lnTo>
                  <a:lnTo>
                    <a:pt x="76293" y="54180"/>
                  </a:lnTo>
                  <a:lnTo>
                    <a:pt x="77557" y="38951"/>
                  </a:lnTo>
                  <a:lnTo>
                    <a:pt x="74811" y="25568"/>
                  </a:lnTo>
                  <a:lnTo>
                    <a:pt x="67688" y="11617"/>
                  </a:lnTo>
                  <a:lnTo>
                    <a:pt x="56865" y="4490"/>
                  </a:lnTo>
                  <a:lnTo>
                    <a:pt x="49811" y="1200"/>
                  </a:lnTo>
                  <a:lnTo>
                    <a:pt x="44117" y="0"/>
                  </a:lnTo>
                  <a:lnTo>
                    <a:pt x="26776" y="35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4">
              <a:extLst>
                <a:ext uri="{FF2B5EF4-FFF2-40B4-BE49-F238E27FC236}">
                  <a16:creationId xmlns:a16="http://schemas.microsoft.com/office/drawing/2014/main" id="{EB93EC58-3D4A-4B18-8CED-8E4A41D4360B}"/>
                </a:ext>
              </a:extLst>
            </p:cNvPr>
            <p:cNvSpPr/>
            <p:nvPr>
              <p:custDataLst>
                <p:tags r:id="rId16"/>
              </p:custDataLst>
            </p:nvPr>
          </p:nvSpPr>
          <p:spPr>
            <a:xfrm>
              <a:off x="11944945" y="3618454"/>
              <a:ext cx="153526" cy="113631"/>
            </a:xfrm>
            <a:custGeom>
              <a:avLst/>
              <a:gdLst/>
              <a:ahLst/>
              <a:cxnLst/>
              <a:rect l="0" t="0" r="0" b="0"/>
              <a:pathLst>
                <a:path w="153526" h="113631">
                  <a:moveTo>
                    <a:pt x="0" y="42717"/>
                  </a:moveTo>
                  <a:lnTo>
                    <a:pt x="0" y="42717"/>
                  </a:lnTo>
                  <a:lnTo>
                    <a:pt x="5145" y="42717"/>
                  </a:lnTo>
                  <a:lnTo>
                    <a:pt x="77" y="42717"/>
                  </a:lnTo>
                  <a:lnTo>
                    <a:pt x="5160" y="42717"/>
                  </a:lnTo>
                  <a:lnTo>
                    <a:pt x="260" y="42717"/>
                  </a:lnTo>
                  <a:lnTo>
                    <a:pt x="5195" y="42717"/>
                  </a:lnTo>
                  <a:lnTo>
                    <a:pt x="261" y="42717"/>
                  </a:lnTo>
                  <a:lnTo>
                    <a:pt x="5197" y="42717"/>
                  </a:lnTo>
                  <a:lnTo>
                    <a:pt x="0" y="42717"/>
                  </a:lnTo>
                  <a:lnTo>
                    <a:pt x="5145" y="42717"/>
                  </a:lnTo>
                  <a:lnTo>
                    <a:pt x="874" y="42717"/>
                  </a:lnTo>
                  <a:lnTo>
                    <a:pt x="8899" y="42717"/>
                  </a:lnTo>
                  <a:lnTo>
                    <a:pt x="3779" y="42717"/>
                  </a:lnTo>
                  <a:lnTo>
                    <a:pt x="5979" y="42717"/>
                  </a:lnTo>
                  <a:lnTo>
                    <a:pt x="982" y="42717"/>
                  </a:lnTo>
                  <a:lnTo>
                    <a:pt x="5339" y="42717"/>
                  </a:lnTo>
                  <a:lnTo>
                    <a:pt x="7" y="42717"/>
                  </a:lnTo>
                  <a:lnTo>
                    <a:pt x="8821" y="42717"/>
                  </a:lnTo>
                  <a:lnTo>
                    <a:pt x="8896" y="47458"/>
                  </a:lnTo>
                  <a:lnTo>
                    <a:pt x="7916" y="48855"/>
                  </a:lnTo>
                  <a:lnTo>
                    <a:pt x="6270" y="49785"/>
                  </a:lnTo>
                  <a:lnTo>
                    <a:pt x="4180" y="50406"/>
                  </a:lnTo>
                  <a:lnTo>
                    <a:pt x="2788" y="51812"/>
                  </a:lnTo>
                  <a:lnTo>
                    <a:pt x="1240" y="56020"/>
                  </a:lnTo>
                  <a:lnTo>
                    <a:pt x="9699" y="93099"/>
                  </a:lnTo>
                  <a:lnTo>
                    <a:pt x="15954" y="105182"/>
                  </a:lnTo>
                  <a:lnTo>
                    <a:pt x="16588" y="108173"/>
                  </a:lnTo>
                  <a:lnTo>
                    <a:pt x="18995" y="110167"/>
                  </a:lnTo>
                  <a:lnTo>
                    <a:pt x="30874" y="112974"/>
                  </a:lnTo>
                  <a:lnTo>
                    <a:pt x="37865" y="113630"/>
                  </a:lnTo>
                  <a:lnTo>
                    <a:pt x="81338" y="101680"/>
                  </a:lnTo>
                  <a:lnTo>
                    <a:pt x="121564" y="78422"/>
                  </a:lnTo>
                  <a:lnTo>
                    <a:pt x="139676" y="63319"/>
                  </a:lnTo>
                  <a:lnTo>
                    <a:pt x="151407" y="47168"/>
                  </a:lnTo>
                  <a:lnTo>
                    <a:pt x="153525" y="40724"/>
                  </a:lnTo>
                  <a:lnTo>
                    <a:pt x="153230" y="28272"/>
                  </a:lnTo>
                  <a:lnTo>
                    <a:pt x="150772" y="23165"/>
                  </a:lnTo>
                  <a:lnTo>
                    <a:pt x="142745" y="14846"/>
                  </a:lnTo>
                  <a:lnTo>
                    <a:pt x="127072" y="4583"/>
                  </a:lnTo>
                  <a:lnTo>
                    <a:pt x="109861" y="0"/>
                  </a:lnTo>
                  <a:lnTo>
                    <a:pt x="62508" y="1592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10">
            <a:extLst>
              <a:ext uri="{FF2B5EF4-FFF2-40B4-BE49-F238E27FC236}">
                <a16:creationId xmlns:a16="http://schemas.microsoft.com/office/drawing/2014/main" id="{9DFDA9E6-6435-43B1-A476-3E4CC0BE1896}"/>
              </a:ext>
            </a:extLst>
          </p:cNvPr>
          <p:cNvGrpSpPr/>
          <p:nvPr/>
        </p:nvGrpSpPr>
        <p:grpSpPr>
          <a:xfrm>
            <a:off x="11721703" y="3902382"/>
            <a:ext cx="454785" cy="1098244"/>
            <a:chOff x="11721703" y="3902382"/>
            <a:chExt cx="454785" cy="1098244"/>
          </a:xfrm>
        </p:grpSpPr>
        <p:sp>
          <p:nvSpPr>
            <p:cNvPr id="39" name="SMARTInkShape-255">
              <a:extLst>
                <a:ext uri="{FF2B5EF4-FFF2-40B4-BE49-F238E27FC236}">
                  <a16:creationId xmlns:a16="http://schemas.microsoft.com/office/drawing/2014/main" id="{97126CC5-48F6-4260-8A62-D93A306DCE18}"/>
                </a:ext>
              </a:extLst>
            </p:cNvPr>
            <p:cNvSpPr/>
            <p:nvPr>
              <p:custDataLst>
                <p:tags r:id="rId2"/>
              </p:custDataLst>
            </p:nvPr>
          </p:nvSpPr>
          <p:spPr>
            <a:xfrm>
              <a:off x="11748492" y="3902382"/>
              <a:ext cx="109304" cy="169556"/>
            </a:xfrm>
            <a:custGeom>
              <a:avLst/>
              <a:gdLst/>
              <a:ahLst/>
              <a:cxnLst/>
              <a:rect l="0" t="0" r="0" b="0"/>
              <a:pathLst>
                <a:path w="109304" h="169556">
                  <a:moveTo>
                    <a:pt x="8930" y="17750"/>
                  </a:moveTo>
                  <a:lnTo>
                    <a:pt x="8930" y="17750"/>
                  </a:lnTo>
                  <a:lnTo>
                    <a:pt x="8930" y="10063"/>
                  </a:lnTo>
                  <a:lnTo>
                    <a:pt x="7938" y="9649"/>
                  </a:lnTo>
                  <a:lnTo>
                    <a:pt x="0" y="8821"/>
                  </a:lnTo>
                  <a:lnTo>
                    <a:pt x="7690" y="1133"/>
                  </a:lnTo>
                  <a:lnTo>
                    <a:pt x="13302" y="259"/>
                  </a:lnTo>
                  <a:lnTo>
                    <a:pt x="21249" y="0"/>
                  </a:lnTo>
                  <a:lnTo>
                    <a:pt x="26973" y="2585"/>
                  </a:lnTo>
                  <a:lnTo>
                    <a:pt x="32824" y="6050"/>
                  </a:lnTo>
                  <a:lnTo>
                    <a:pt x="44665" y="8273"/>
                  </a:lnTo>
                  <a:lnTo>
                    <a:pt x="70083" y="8821"/>
                  </a:lnTo>
                  <a:lnTo>
                    <a:pt x="75776" y="13562"/>
                  </a:lnTo>
                  <a:lnTo>
                    <a:pt x="78328" y="18534"/>
                  </a:lnTo>
                  <a:lnTo>
                    <a:pt x="79964" y="29812"/>
                  </a:lnTo>
                  <a:lnTo>
                    <a:pt x="77542" y="35679"/>
                  </a:lnTo>
                  <a:lnTo>
                    <a:pt x="63161" y="52270"/>
                  </a:lnTo>
                  <a:lnTo>
                    <a:pt x="36069" y="72672"/>
                  </a:lnTo>
                  <a:lnTo>
                    <a:pt x="9106" y="89053"/>
                  </a:lnTo>
                  <a:lnTo>
                    <a:pt x="49072" y="90178"/>
                  </a:lnTo>
                  <a:lnTo>
                    <a:pt x="89880" y="96876"/>
                  </a:lnTo>
                  <a:lnTo>
                    <a:pt x="102124" y="100212"/>
                  </a:lnTo>
                  <a:lnTo>
                    <a:pt x="106778" y="102490"/>
                  </a:lnTo>
                  <a:lnTo>
                    <a:pt x="108889" y="105002"/>
                  </a:lnTo>
                  <a:lnTo>
                    <a:pt x="109303" y="107668"/>
                  </a:lnTo>
                  <a:lnTo>
                    <a:pt x="102840" y="123816"/>
                  </a:lnTo>
                  <a:lnTo>
                    <a:pt x="92340" y="132029"/>
                  </a:lnTo>
                  <a:lnTo>
                    <a:pt x="52803" y="154618"/>
                  </a:lnTo>
                  <a:lnTo>
                    <a:pt x="18308" y="167392"/>
                  </a:lnTo>
                  <a:lnTo>
                    <a:pt x="0" y="1695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256">
              <a:extLst>
                <a:ext uri="{FF2B5EF4-FFF2-40B4-BE49-F238E27FC236}">
                  <a16:creationId xmlns:a16="http://schemas.microsoft.com/office/drawing/2014/main" id="{3C06B14A-4D34-4249-B8BB-F03A8C10F8A9}"/>
                </a:ext>
              </a:extLst>
            </p:cNvPr>
            <p:cNvSpPr/>
            <p:nvPr>
              <p:custDataLst>
                <p:tags r:id="rId3"/>
              </p:custDataLst>
            </p:nvPr>
          </p:nvSpPr>
          <p:spPr>
            <a:xfrm>
              <a:off x="11882438" y="3946921"/>
              <a:ext cx="99077" cy="66148"/>
            </a:xfrm>
            <a:custGeom>
              <a:avLst/>
              <a:gdLst/>
              <a:ahLst/>
              <a:cxnLst/>
              <a:rect l="0" t="0" r="0" b="0"/>
              <a:pathLst>
                <a:path w="99077" h="66148">
                  <a:moveTo>
                    <a:pt x="26789" y="0"/>
                  </a:moveTo>
                  <a:lnTo>
                    <a:pt x="26789" y="0"/>
                  </a:lnTo>
                  <a:lnTo>
                    <a:pt x="12550" y="30463"/>
                  </a:lnTo>
                  <a:lnTo>
                    <a:pt x="10538" y="41982"/>
                  </a:lnTo>
                  <a:lnTo>
                    <a:pt x="12290" y="51071"/>
                  </a:lnTo>
                  <a:lnTo>
                    <a:pt x="18854" y="61766"/>
                  </a:lnTo>
                  <a:lnTo>
                    <a:pt x="21499" y="64990"/>
                  </a:lnTo>
                  <a:lnTo>
                    <a:pt x="25247" y="66147"/>
                  </a:lnTo>
                  <a:lnTo>
                    <a:pt x="40993" y="63035"/>
                  </a:lnTo>
                  <a:lnTo>
                    <a:pt x="82629" y="47411"/>
                  </a:lnTo>
                  <a:lnTo>
                    <a:pt x="94931" y="41577"/>
                  </a:lnTo>
                  <a:lnTo>
                    <a:pt x="98014" y="38632"/>
                  </a:lnTo>
                  <a:lnTo>
                    <a:pt x="99076" y="35677"/>
                  </a:lnTo>
                  <a:lnTo>
                    <a:pt x="98793" y="32714"/>
                  </a:lnTo>
                  <a:lnTo>
                    <a:pt x="90540" y="24131"/>
                  </a:lnTo>
                  <a:lnTo>
                    <a:pt x="77944" y="15686"/>
                  </a:lnTo>
                  <a:lnTo>
                    <a:pt x="58702" y="10932"/>
                  </a:lnTo>
                  <a:lnTo>
                    <a:pt x="35582" y="10516"/>
                  </a:lnTo>
                  <a:lnTo>
                    <a:pt x="0"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57">
              <a:extLst>
                <a:ext uri="{FF2B5EF4-FFF2-40B4-BE49-F238E27FC236}">
                  <a16:creationId xmlns:a16="http://schemas.microsoft.com/office/drawing/2014/main" id="{8EEEB155-E096-4247-B70A-B37F5292B64B}"/>
                </a:ext>
              </a:extLst>
            </p:cNvPr>
            <p:cNvSpPr/>
            <p:nvPr>
              <p:custDataLst>
                <p:tags r:id="rId4"/>
              </p:custDataLst>
            </p:nvPr>
          </p:nvSpPr>
          <p:spPr>
            <a:xfrm>
              <a:off x="12043172" y="3920132"/>
              <a:ext cx="133316" cy="80360"/>
            </a:xfrm>
            <a:custGeom>
              <a:avLst/>
              <a:gdLst/>
              <a:ahLst/>
              <a:cxnLst/>
              <a:rect l="0" t="0" r="0" b="0"/>
              <a:pathLst>
                <a:path w="133316" h="80360">
                  <a:moveTo>
                    <a:pt x="62508" y="0"/>
                  </a:moveTo>
                  <a:lnTo>
                    <a:pt x="62508" y="0"/>
                  </a:lnTo>
                  <a:lnTo>
                    <a:pt x="54817" y="0"/>
                  </a:lnTo>
                  <a:lnTo>
                    <a:pt x="33275" y="31455"/>
                  </a:lnTo>
                  <a:lnTo>
                    <a:pt x="29670" y="46723"/>
                  </a:lnTo>
                  <a:lnTo>
                    <a:pt x="30715" y="60784"/>
                  </a:lnTo>
                  <a:lnTo>
                    <a:pt x="34487" y="71664"/>
                  </a:lnTo>
                  <a:lnTo>
                    <a:pt x="36882" y="74565"/>
                  </a:lnTo>
                  <a:lnTo>
                    <a:pt x="42189" y="77789"/>
                  </a:lnTo>
                  <a:lnTo>
                    <a:pt x="53680" y="79858"/>
                  </a:lnTo>
                  <a:lnTo>
                    <a:pt x="78604" y="80359"/>
                  </a:lnTo>
                  <a:lnTo>
                    <a:pt x="87148" y="74229"/>
                  </a:lnTo>
                  <a:lnTo>
                    <a:pt x="95494" y="72265"/>
                  </a:lnTo>
                  <a:lnTo>
                    <a:pt x="101312" y="71806"/>
                  </a:lnTo>
                  <a:lnTo>
                    <a:pt x="126760" y="56094"/>
                  </a:lnTo>
                  <a:lnTo>
                    <a:pt x="129154" y="53271"/>
                  </a:lnTo>
                  <a:lnTo>
                    <a:pt x="132525" y="40810"/>
                  </a:lnTo>
                  <a:lnTo>
                    <a:pt x="133315" y="33682"/>
                  </a:lnTo>
                  <a:lnTo>
                    <a:pt x="130548" y="30392"/>
                  </a:lnTo>
                  <a:lnTo>
                    <a:pt x="98763" y="13667"/>
                  </a:lnTo>
                  <a:lnTo>
                    <a:pt x="73140" y="15074"/>
                  </a:lnTo>
                  <a:lnTo>
                    <a:pt x="0" y="267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58">
              <a:extLst>
                <a:ext uri="{FF2B5EF4-FFF2-40B4-BE49-F238E27FC236}">
                  <a16:creationId xmlns:a16="http://schemas.microsoft.com/office/drawing/2014/main" id="{6DC6A119-BB32-4EAD-BFA9-8E3388D76C94}"/>
                </a:ext>
              </a:extLst>
            </p:cNvPr>
            <p:cNvSpPr/>
            <p:nvPr>
              <p:custDataLst>
                <p:tags r:id="rId5"/>
              </p:custDataLst>
            </p:nvPr>
          </p:nvSpPr>
          <p:spPr>
            <a:xfrm>
              <a:off x="11721703" y="4259570"/>
              <a:ext cx="92193" cy="178485"/>
            </a:xfrm>
            <a:custGeom>
              <a:avLst/>
              <a:gdLst/>
              <a:ahLst/>
              <a:cxnLst/>
              <a:rect l="0" t="0" r="0" b="0"/>
              <a:pathLst>
                <a:path w="92193" h="178485">
                  <a:moveTo>
                    <a:pt x="35719" y="8820"/>
                  </a:moveTo>
                  <a:lnTo>
                    <a:pt x="35719" y="8820"/>
                  </a:lnTo>
                  <a:lnTo>
                    <a:pt x="35719" y="0"/>
                  </a:lnTo>
                  <a:lnTo>
                    <a:pt x="66181" y="889"/>
                  </a:lnTo>
                  <a:lnTo>
                    <a:pt x="90602" y="7580"/>
                  </a:lnTo>
                  <a:lnTo>
                    <a:pt x="92150" y="8986"/>
                  </a:lnTo>
                  <a:lnTo>
                    <a:pt x="92192" y="10915"/>
                  </a:lnTo>
                  <a:lnTo>
                    <a:pt x="89868" y="16400"/>
                  </a:lnTo>
                  <a:lnTo>
                    <a:pt x="89465" y="22091"/>
                  </a:lnTo>
                  <a:lnTo>
                    <a:pt x="86727" y="27287"/>
                  </a:lnTo>
                  <a:lnTo>
                    <a:pt x="68311" y="47551"/>
                  </a:lnTo>
                  <a:lnTo>
                    <a:pt x="62440" y="50839"/>
                  </a:lnTo>
                  <a:lnTo>
                    <a:pt x="59487" y="51715"/>
                  </a:lnTo>
                  <a:lnTo>
                    <a:pt x="57518" y="53292"/>
                  </a:lnTo>
                  <a:lnTo>
                    <a:pt x="49356" y="65744"/>
                  </a:lnTo>
                  <a:lnTo>
                    <a:pt x="44094" y="68846"/>
                  </a:lnTo>
                  <a:lnTo>
                    <a:pt x="41302" y="69673"/>
                  </a:lnTo>
                  <a:lnTo>
                    <a:pt x="39440" y="71217"/>
                  </a:lnTo>
                  <a:lnTo>
                    <a:pt x="37372" y="75578"/>
                  </a:lnTo>
                  <a:lnTo>
                    <a:pt x="36210" y="83612"/>
                  </a:lnTo>
                  <a:lnTo>
                    <a:pt x="38583" y="89355"/>
                  </a:lnTo>
                  <a:lnTo>
                    <a:pt x="40605" y="92276"/>
                  </a:lnTo>
                  <a:lnTo>
                    <a:pt x="45497" y="95521"/>
                  </a:lnTo>
                  <a:lnTo>
                    <a:pt x="50978" y="97955"/>
                  </a:lnTo>
                  <a:lnTo>
                    <a:pt x="56722" y="102345"/>
                  </a:lnTo>
                  <a:lnTo>
                    <a:pt x="59937" y="107603"/>
                  </a:lnTo>
                  <a:lnTo>
                    <a:pt x="60793" y="110394"/>
                  </a:lnTo>
                  <a:lnTo>
                    <a:pt x="59100" y="118787"/>
                  </a:lnTo>
                  <a:lnTo>
                    <a:pt x="52567" y="132023"/>
                  </a:lnTo>
                  <a:lnTo>
                    <a:pt x="45191" y="139975"/>
                  </a:lnTo>
                  <a:lnTo>
                    <a:pt x="0" y="17848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259">
              <a:extLst>
                <a:ext uri="{FF2B5EF4-FFF2-40B4-BE49-F238E27FC236}">
                  <a16:creationId xmlns:a16="http://schemas.microsoft.com/office/drawing/2014/main" id="{AEA29A84-86BB-4E79-A8AC-DF16F35FA068}"/>
                </a:ext>
              </a:extLst>
            </p:cNvPr>
            <p:cNvSpPr/>
            <p:nvPr>
              <p:custDataLst>
                <p:tags r:id="rId6"/>
              </p:custDataLst>
            </p:nvPr>
          </p:nvSpPr>
          <p:spPr>
            <a:xfrm>
              <a:off x="11866187" y="4304109"/>
              <a:ext cx="59000" cy="61923"/>
            </a:xfrm>
            <a:custGeom>
              <a:avLst/>
              <a:gdLst/>
              <a:ahLst/>
              <a:cxnLst/>
              <a:rect l="0" t="0" r="0" b="0"/>
              <a:pathLst>
                <a:path w="59000" h="61923">
                  <a:moveTo>
                    <a:pt x="16251" y="0"/>
                  </a:moveTo>
                  <a:lnTo>
                    <a:pt x="16251" y="0"/>
                  </a:lnTo>
                  <a:lnTo>
                    <a:pt x="16251" y="4740"/>
                  </a:lnTo>
                  <a:lnTo>
                    <a:pt x="13603" y="9713"/>
                  </a:lnTo>
                  <a:lnTo>
                    <a:pt x="9119" y="17216"/>
                  </a:lnTo>
                  <a:lnTo>
                    <a:pt x="0" y="45189"/>
                  </a:lnTo>
                  <a:lnTo>
                    <a:pt x="456" y="48977"/>
                  </a:lnTo>
                  <a:lnTo>
                    <a:pt x="3607" y="55833"/>
                  </a:lnTo>
                  <a:lnTo>
                    <a:pt x="6830" y="58058"/>
                  </a:lnTo>
                  <a:lnTo>
                    <a:pt x="20845" y="61189"/>
                  </a:lnTo>
                  <a:lnTo>
                    <a:pt x="31852" y="61922"/>
                  </a:lnTo>
                  <a:lnTo>
                    <a:pt x="40713" y="59602"/>
                  </a:lnTo>
                  <a:lnTo>
                    <a:pt x="54485" y="50027"/>
                  </a:lnTo>
                  <a:lnTo>
                    <a:pt x="58049" y="44393"/>
                  </a:lnTo>
                  <a:lnTo>
                    <a:pt x="58999" y="41502"/>
                  </a:lnTo>
                  <a:lnTo>
                    <a:pt x="58639" y="38582"/>
                  </a:lnTo>
                  <a:lnTo>
                    <a:pt x="55595" y="32692"/>
                  </a:lnTo>
                  <a:lnTo>
                    <a:pt x="55377" y="29732"/>
                  </a:lnTo>
                  <a:lnTo>
                    <a:pt x="57782" y="23798"/>
                  </a:lnTo>
                  <a:lnTo>
                    <a:pt x="57829" y="21818"/>
                  </a:lnTo>
                  <a:lnTo>
                    <a:pt x="56868" y="20499"/>
                  </a:lnTo>
                  <a:lnTo>
                    <a:pt x="50775" y="15996"/>
                  </a:lnTo>
                  <a:lnTo>
                    <a:pt x="44567" y="10325"/>
                  </a:lnTo>
                  <a:lnTo>
                    <a:pt x="35486" y="9052"/>
                  </a:lnTo>
                  <a:lnTo>
                    <a:pt x="29776" y="8966"/>
                  </a:lnTo>
                  <a:lnTo>
                    <a:pt x="7321"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SMARTInkShape-260">
              <a:extLst>
                <a:ext uri="{FF2B5EF4-FFF2-40B4-BE49-F238E27FC236}">
                  <a16:creationId xmlns:a16="http://schemas.microsoft.com/office/drawing/2014/main" id="{D839DAB9-F174-41C7-A8BF-5E829CC817E3}"/>
                </a:ext>
              </a:extLst>
            </p:cNvPr>
            <p:cNvSpPr/>
            <p:nvPr>
              <p:custDataLst>
                <p:tags r:id="rId7"/>
              </p:custDataLst>
            </p:nvPr>
          </p:nvSpPr>
          <p:spPr>
            <a:xfrm>
              <a:off x="12007453" y="4277320"/>
              <a:ext cx="101192" cy="60173"/>
            </a:xfrm>
            <a:custGeom>
              <a:avLst/>
              <a:gdLst/>
              <a:ahLst/>
              <a:cxnLst/>
              <a:rect l="0" t="0" r="0" b="0"/>
              <a:pathLst>
                <a:path w="101192" h="60173">
                  <a:moveTo>
                    <a:pt x="0" y="0"/>
                  </a:moveTo>
                  <a:lnTo>
                    <a:pt x="0" y="0"/>
                  </a:lnTo>
                  <a:lnTo>
                    <a:pt x="7690" y="0"/>
                  </a:lnTo>
                  <a:lnTo>
                    <a:pt x="8102" y="993"/>
                  </a:lnTo>
                  <a:lnTo>
                    <a:pt x="14002" y="28497"/>
                  </a:lnTo>
                  <a:lnTo>
                    <a:pt x="11865" y="46257"/>
                  </a:lnTo>
                  <a:lnTo>
                    <a:pt x="14533" y="54623"/>
                  </a:lnTo>
                  <a:lnTo>
                    <a:pt x="18619" y="57252"/>
                  </a:lnTo>
                  <a:lnTo>
                    <a:pt x="31096" y="60172"/>
                  </a:lnTo>
                  <a:lnTo>
                    <a:pt x="71264" y="54614"/>
                  </a:lnTo>
                  <a:lnTo>
                    <a:pt x="81613" y="48747"/>
                  </a:lnTo>
                  <a:lnTo>
                    <a:pt x="99686" y="33552"/>
                  </a:lnTo>
                  <a:lnTo>
                    <a:pt x="101184" y="30306"/>
                  </a:lnTo>
                  <a:lnTo>
                    <a:pt x="101191" y="27149"/>
                  </a:lnTo>
                  <a:lnTo>
                    <a:pt x="98552" y="20996"/>
                  </a:lnTo>
                  <a:lnTo>
                    <a:pt x="90711" y="10715"/>
                  </a:lnTo>
                  <a:lnTo>
                    <a:pt x="53578" y="357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261">
              <a:extLst>
                <a:ext uri="{FF2B5EF4-FFF2-40B4-BE49-F238E27FC236}">
                  <a16:creationId xmlns:a16="http://schemas.microsoft.com/office/drawing/2014/main" id="{5D82CC9A-FA18-4419-9FCC-18F36F11D505}"/>
                </a:ext>
              </a:extLst>
            </p:cNvPr>
            <p:cNvSpPr/>
            <p:nvPr>
              <p:custDataLst>
                <p:tags r:id="rId8"/>
              </p:custDataLst>
            </p:nvPr>
          </p:nvSpPr>
          <p:spPr>
            <a:xfrm>
              <a:off x="11757422" y="4491632"/>
              <a:ext cx="141521" cy="205384"/>
            </a:xfrm>
            <a:custGeom>
              <a:avLst/>
              <a:gdLst/>
              <a:ahLst/>
              <a:cxnLst/>
              <a:rect l="0" t="0" r="0" b="0"/>
              <a:pathLst>
                <a:path w="141521" h="205384">
                  <a:moveTo>
                    <a:pt x="89297" y="0"/>
                  </a:moveTo>
                  <a:lnTo>
                    <a:pt x="89297" y="0"/>
                  </a:lnTo>
                  <a:lnTo>
                    <a:pt x="120318" y="0"/>
                  </a:lnTo>
                  <a:lnTo>
                    <a:pt x="121883" y="993"/>
                  </a:lnTo>
                  <a:lnTo>
                    <a:pt x="122926" y="2646"/>
                  </a:lnTo>
                  <a:lnTo>
                    <a:pt x="124602" y="7689"/>
                  </a:lnTo>
                  <a:lnTo>
                    <a:pt x="127477" y="8379"/>
                  </a:lnTo>
                  <a:lnTo>
                    <a:pt x="132668" y="8821"/>
                  </a:lnTo>
                  <a:lnTo>
                    <a:pt x="138307" y="13638"/>
                  </a:lnTo>
                  <a:lnTo>
                    <a:pt x="140845" y="18629"/>
                  </a:lnTo>
                  <a:lnTo>
                    <a:pt x="141520" y="21350"/>
                  </a:lnTo>
                  <a:lnTo>
                    <a:pt x="136981" y="29664"/>
                  </a:lnTo>
                  <a:lnTo>
                    <a:pt x="120624" y="45501"/>
                  </a:lnTo>
                  <a:lnTo>
                    <a:pt x="80779" y="73534"/>
                  </a:lnTo>
                  <a:lnTo>
                    <a:pt x="52812" y="91766"/>
                  </a:lnTo>
                  <a:lnTo>
                    <a:pt x="48277" y="98001"/>
                  </a:lnTo>
                  <a:lnTo>
                    <a:pt x="45365" y="105348"/>
                  </a:lnTo>
                  <a:lnTo>
                    <a:pt x="47612" y="108999"/>
                  </a:lnTo>
                  <a:lnTo>
                    <a:pt x="52911" y="113929"/>
                  </a:lnTo>
                  <a:lnTo>
                    <a:pt x="73347" y="128100"/>
                  </a:lnTo>
                  <a:lnTo>
                    <a:pt x="77248" y="133994"/>
                  </a:lnTo>
                  <a:lnTo>
                    <a:pt x="78287" y="136954"/>
                  </a:lnTo>
                  <a:lnTo>
                    <a:pt x="76996" y="140913"/>
                  </a:lnTo>
                  <a:lnTo>
                    <a:pt x="65956" y="158878"/>
                  </a:lnTo>
                  <a:lnTo>
                    <a:pt x="64808" y="162473"/>
                  </a:lnTo>
                  <a:lnTo>
                    <a:pt x="48967" y="177015"/>
                  </a:lnTo>
                  <a:lnTo>
                    <a:pt x="0"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262">
              <a:extLst>
                <a:ext uri="{FF2B5EF4-FFF2-40B4-BE49-F238E27FC236}">
                  <a16:creationId xmlns:a16="http://schemas.microsoft.com/office/drawing/2014/main" id="{F562912C-9745-42E9-ABA0-995E1ADD2D8F}"/>
                </a:ext>
              </a:extLst>
            </p:cNvPr>
            <p:cNvSpPr/>
            <p:nvPr>
              <p:custDataLst>
                <p:tags r:id="rId9"/>
              </p:custDataLst>
            </p:nvPr>
          </p:nvSpPr>
          <p:spPr>
            <a:xfrm>
              <a:off x="11900297" y="4532233"/>
              <a:ext cx="49710" cy="66038"/>
            </a:xfrm>
            <a:custGeom>
              <a:avLst/>
              <a:gdLst/>
              <a:ahLst/>
              <a:cxnLst/>
              <a:rect l="0" t="0" r="0" b="0"/>
              <a:pathLst>
                <a:path w="49710" h="66038">
                  <a:moveTo>
                    <a:pt x="8930" y="30837"/>
                  </a:moveTo>
                  <a:lnTo>
                    <a:pt x="8930" y="30837"/>
                  </a:lnTo>
                  <a:lnTo>
                    <a:pt x="4186" y="30837"/>
                  </a:lnTo>
                  <a:lnTo>
                    <a:pt x="2791" y="31830"/>
                  </a:lnTo>
                  <a:lnTo>
                    <a:pt x="1861" y="33482"/>
                  </a:lnTo>
                  <a:lnTo>
                    <a:pt x="368" y="43266"/>
                  </a:lnTo>
                  <a:lnTo>
                    <a:pt x="2809" y="48929"/>
                  </a:lnTo>
                  <a:lnTo>
                    <a:pt x="6210" y="54753"/>
                  </a:lnTo>
                  <a:lnTo>
                    <a:pt x="7720" y="60648"/>
                  </a:lnTo>
                  <a:lnTo>
                    <a:pt x="9116" y="62617"/>
                  </a:lnTo>
                  <a:lnTo>
                    <a:pt x="11038" y="63930"/>
                  </a:lnTo>
                  <a:lnTo>
                    <a:pt x="18483" y="65778"/>
                  </a:lnTo>
                  <a:lnTo>
                    <a:pt x="21251" y="66037"/>
                  </a:lnTo>
                  <a:lnTo>
                    <a:pt x="24089" y="64226"/>
                  </a:lnTo>
                  <a:lnTo>
                    <a:pt x="43254" y="41222"/>
                  </a:lnTo>
                  <a:lnTo>
                    <a:pt x="44235" y="35457"/>
                  </a:lnTo>
                  <a:lnTo>
                    <a:pt x="45365" y="33917"/>
                  </a:lnTo>
                  <a:lnTo>
                    <a:pt x="47110" y="32890"/>
                  </a:lnTo>
                  <a:lnTo>
                    <a:pt x="49265" y="32206"/>
                  </a:lnTo>
                  <a:lnTo>
                    <a:pt x="49709" y="30757"/>
                  </a:lnTo>
                  <a:lnTo>
                    <a:pt x="47560" y="26502"/>
                  </a:lnTo>
                  <a:lnTo>
                    <a:pt x="45597" y="24971"/>
                  </a:lnTo>
                  <a:lnTo>
                    <a:pt x="40769" y="23269"/>
                  </a:lnTo>
                  <a:lnTo>
                    <a:pt x="39086" y="21823"/>
                  </a:lnTo>
                  <a:lnTo>
                    <a:pt x="28884" y="6756"/>
                  </a:lnTo>
                  <a:lnTo>
                    <a:pt x="23421" y="952"/>
                  </a:lnTo>
                  <a:lnTo>
                    <a:pt x="20575" y="0"/>
                  </a:lnTo>
                  <a:lnTo>
                    <a:pt x="0" y="40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263">
              <a:extLst>
                <a:ext uri="{FF2B5EF4-FFF2-40B4-BE49-F238E27FC236}">
                  <a16:creationId xmlns:a16="http://schemas.microsoft.com/office/drawing/2014/main" id="{18CBC442-15D6-484C-AA6E-8A1DE13CC51B}"/>
                </a:ext>
              </a:extLst>
            </p:cNvPr>
            <p:cNvSpPr/>
            <p:nvPr>
              <p:custDataLst>
                <p:tags r:id="rId10"/>
              </p:custDataLst>
            </p:nvPr>
          </p:nvSpPr>
          <p:spPr>
            <a:xfrm>
              <a:off x="12010768" y="4518421"/>
              <a:ext cx="94401" cy="38712"/>
            </a:xfrm>
            <a:custGeom>
              <a:avLst/>
              <a:gdLst/>
              <a:ahLst/>
              <a:cxnLst/>
              <a:rect l="0" t="0" r="0" b="0"/>
              <a:pathLst>
                <a:path w="94401" h="38712">
                  <a:moveTo>
                    <a:pt x="5615" y="0"/>
                  </a:moveTo>
                  <a:lnTo>
                    <a:pt x="5615" y="0"/>
                  </a:lnTo>
                  <a:lnTo>
                    <a:pt x="872" y="0"/>
                  </a:lnTo>
                  <a:lnTo>
                    <a:pt x="470" y="1985"/>
                  </a:lnTo>
                  <a:lnTo>
                    <a:pt x="2657" y="14259"/>
                  </a:lnTo>
                  <a:lnTo>
                    <a:pt x="0" y="24859"/>
                  </a:lnTo>
                  <a:lnTo>
                    <a:pt x="1872" y="29471"/>
                  </a:lnTo>
                  <a:lnTo>
                    <a:pt x="11887" y="37242"/>
                  </a:lnTo>
                  <a:lnTo>
                    <a:pt x="28907" y="38711"/>
                  </a:lnTo>
                  <a:lnTo>
                    <a:pt x="67432" y="31570"/>
                  </a:lnTo>
                  <a:lnTo>
                    <a:pt x="77738" y="26269"/>
                  </a:lnTo>
                  <a:lnTo>
                    <a:pt x="91033" y="11838"/>
                  </a:lnTo>
                  <a:lnTo>
                    <a:pt x="94400" y="1755"/>
                  </a:lnTo>
                  <a:lnTo>
                    <a:pt x="59193"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264">
              <a:extLst>
                <a:ext uri="{FF2B5EF4-FFF2-40B4-BE49-F238E27FC236}">
                  <a16:creationId xmlns:a16="http://schemas.microsoft.com/office/drawing/2014/main" id="{2BB728A9-7D22-471F-8544-222E34EB6CD2}"/>
                </a:ext>
              </a:extLst>
            </p:cNvPr>
            <p:cNvSpPr/>
            <p:nvPr>
              <p:custDataLst>
                <p:tags r:id="rId11"/>
              </p:custDataLst>
            </p:nvPr>
          </p:nvSpPr>
          <p:spPr>
            <a:xfrm>
              <a:off x="11757422" y="4768466"/>
              <a:ext cx="114322" cy="232160"/>
            </a:xfrm>
            <a:custGeom>
              <a:avLst/>
              <a:gdLst/>
              <a:ahLst/>
              <a:cxnLst/>
              <a:rect l="0" t="0" r="0" b="0"/>
              <a:pathLst>
                <a:path w="114322" h="232160">
                  <a:moveTo>
                    <a:pt x="17859" y="17846"/>
                  </a:moveTo>
                  <a:lnTo>
                    <a:pt x="17859" y="17846"/>
                  </a:lnTo>
                  <a:lnTo>
                    <a:pt x="51395" y="2401"/>
                  </a:lnTo>
                  <a:lnTo>
                    <a:pt x="92262" y="0"/>
                  </a:lnTo>
                  <a:lnTo>
                    <a:pt x="98223" y="2639"/>
                  </a:lnTo>
                  <a:lnTo>
                    <a:pt x="104177" y="6126"/>
                  </a:lnTo>
                  <a:lnTo>
                    <a:pt x="110133" y="7676"/>
                  </a:lnTo>
                  <a:lnTo>
                    <a:pt x="112116" y="10074"/>
                  </a:lnTo>
                  <a:lnTo>
                    <a:pt x="114321" y="18030"/>
                  </a:lnTo>
                  <a:lnTo>
                    <a:pt x="112654" y="28180"/>
                  </a:lnTo>
                  <a:lnTo>
                    <a:pt x="110822" y="33666"/>
                  </a:lnTo>
                  <a:lnTo>
                    <a:pt x="89280" y="55607"/>
                  </a:lnTo>
                  <a:lnTo>
                    <a:pt x="47291" y="79055"/>
                  </a:lnTo>
                  <a:lnTo>
                    <a:pt x="20300" y="96374"/>
                  </a:lnTo>
                  <a:lnTo>
                    <a:pt x="18944" y="100042"/>
                  </a:lnTo>
                  <a:lnTo>
                    <a:pt x="18582" y="102409"/>
                  </a:lnTo>
                  <a:lnTo>
                    <a:pt x="20827" y="107686"/>
                  </a:lnTo>
                  <a:lnTo>
                    <a:pt x="40401" y="132118"/>
                  </a:lnTo>
                  <a:lnTo>
                    <a:pt x="41817" y="135699"/>
                  </a:lnTo>
                  <a:lnTo>
                    <a:pt x="40744" y="144970"/>
                  </a:lnTo>
                  <a:lnTo>
                    <a:pt x="28258" y="179042"/>
                  </a:lnTo>
                  <a:lnTo>
                    <a:pt x="0" y="2321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265">
              <a:extLst>
                <a:ext uri="{FF2B5EF4-FFF2-40B4-BE49-F238E27FC236}">
                  <a16:creationId xmlns:a16="http://schemas.microsoft.com/office/drawing/2014/main" id="{CF1A9E85-B7B5-4A07-A6EB-95A4A2A7F218}"/>
                </a:ext>
              </a:extLst>
            </p:cNvPr>
            <p:cNvSpPr/>
            <p:nvPr>
              <p:custDataLst>
                <p:tags r:id="rId12"/>
              </p:custDataLst>
            </p:nvPr>
          </p:nvSpPr>
          <p:spPr>
            <a:xfrm>
              <a:off x="11864578" y="4839890"/>
              <a:ext cx="62493" cy="65199"/>
            </a:xfrm>
            <a:custGeom>
              <a:avLst/>
              <a:gdLst/>
              <a:ahLst/>
              <a:cxnLst/>
              <a:rect l="0" t="0" r="0" b="0"/>
              <a:pathLst>
                <a:path w="62493" h="65199">
                  <a:moveTo>
                    <a:pt x="0" y="26789"/>
                  </a:moveTo>
                  <a:lnTo>
                    <a:pt x="0" y="26789"/>
                  </a:lnTo>
                  <a:lnTo>
                    <a:pt x="0" y="22049"/>
                  </a:lnTo>
                  <a:lnTo>
                    <a:pt x="2646" y="17076"/>
                  </a:lnTo>
                  <a:lnTo>
                    <a:pt x="7690" y="10540"/>
                  </a:lnTo>
                  <a:lnTo>
                    <a:pt x="8102" y="10995"/>
                  </a:lnTo>
                  <a:lnTo>
                    <a:pt x="13637" y="50080"/>
                  </a:lnTo>
                  <a:lnTo>
                    <a:pt x="21348" y="63566"/>
                  </a:lnTo>
                  <a:lnTo>
                    <a:pt x="25146" y="65198"/>
                  </a:lnTo>
                  <a:lnTo>
                    <a:pt x="46428" y="63058"/>
                  </a:lnTo>
                  <a:lnTo>
                    <a:pt x="49804" y="60890"/>
                  </a:lnTo>
                  <a:lnTo>
                    <a:pt x="56201" y="53190"/>
                  </a:lnTo>
                  <a:lnTo>
                    <a:pt x="59703" y="45799"/>
                  </a:lnTo>
                  <a:lnTo>
                    <a:pt x="62139" y="29917"/>
                  </a:lnTo>
                  <a:lnTo>
                    <a:pt x="62492" y="13648"/>
                  </a:lnTo>
                  <a:lnTo>
                    <a:pt x="61504" y="12075"/>
                  </a:lnTo>
                  <a:lnTo>
                    <a:pt x="59855" y="11027"/>
                  </a:lnTo>
                  <a:lnTo>
                    <a:pt x="57763" y="10328"/>
                  </a:lnTo>
                  <a:lnTo>
                    <a:pt x="56368" y="8869"/>
                  </a:lnTo>
                  <a:lnTo>
                    <a:pt x="54818" y="4603"/>
                  </a:lnTo>
                  <a:lnTo>
                    <a:pt x="53412" y="3069"/>
                  </a:lnTo>
                  <a:lnTo>
                    <a:pt x="49204" y="1364"/>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266">
              <a:extLst>
                <a:ext uri="{FF2B5EF4-FFF2-40B4-BE49-F238E27FC236}">
                  <a16:creationId xmlns:a16="http://schemas.microsoft.com/office/drawing/2014/main" id="{67A8876C-FD22-4543-9EAF-46C99B96821B}"/>
                </a:ext>
              </a:extLst>
            </p:cNvPr>
            <p:cNvSpPr/>
            <p:nvPr>
              <p:custDataLst>
                <p:tags r:id="rId13"/>
              </p:custDataLst>
            </p:nvPr>
          </p:nvSpPr>
          <p:spPr>
            <a:xfrm>
              <a:off x="11992077" y="4768453"/>
              <a:ext cx="92017" cy="85017"/>
            </a:xfrm>
            <a:custGeom>
              <a:avLst/>
              <a:gdLst/>
              <a:ahLst/>
              <a:cxnLst/>
              <a:rect l="0" t="0" r="0" b="0"/>
              <a:pathLst>
                <a:path w="92017" h="85017">
                  <a:moveTo>
                    <a:pt x="15376" y="8929"/>
                  </a:moveTo>
                  <a:lnTo>
                    <a:pt x="15376" y="8929"/>
                  </a:lnTo>
                  <a:lnTo>
                    <a:pt x="5895" y="23151"/>
                  </a:lnTo>
                  <a:lnTo>
                    <a:pt x="0" y="50957"/>
                  </a:lnTo>
                  <a:lnTo>
                    <a:pt x="2993" y="74850"/>
                  </a:lnTo>
                  <a:lnTo>
                    <a:pt x="6128" y="79665"/>
                  </a:lnTo>
                  <a:lnTo>
                    <a:pt x="10204" y="82877"/>
                  </a:lnTo>
                  <a:lnTo>
                    <a:pt x="14904" y="85016"/>
                  </a:lnTo>
                  <a:lnTo>
                    <a:pt x="30709" y="82103"/>
                  </a:lnTo>
                  <a:lnTo>
                    <a:pt x="56630" y="69306"/>
                  </a:lnTo>
                  <a:lnTo>
                    <a:pt x="87357" y="47529"/>
                  </a:lnTo>
                  <a:lnTo>
                    <a:pt x="92016" y="37329"/>
                  </a:lnTo>
                  <a:lnTo>
                    <a:pt x="91440" y="26181"/>
                  </a:lnTo>
                  <a:lnTo>
                    <a:pt x="89899" y="20431"/>
                  </a:lnTo>
                  <a:lnTo>
                    <a:pt x="82892" y="11395"/>
                  </a:lnTo>
                  <a:lnTo>
                    <a:pt x="78247" y="7597"/>
                  </a:lnTo>
                  <a:lnTo>
                    <a:pt x="4216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9</a:t>
            </a:fld>
            <a:endParaRPr lang="en-US" dirty="0"/>
          </a:p>
        </p:txBody>
      </p:sp>
      <p:sp>
        <p:nvSpPr>
          <p:cNvPr id="7" name="Text Box 111">
            <a:extLst>
              <a:ext uri="{FF2B5EF4-FFF2-40B4-BE49-F238E27FC236}">
                <a16:creationId xmlns:a16="http://schemas.microsoft.com/office/drawing/2014/main" id="{3C8FEA37-5B2C-4306-958B-464018B9733E}"/>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 name="Group 7">
            <a:extLst>
              <a:ext uri="{FF2B5EF4-FFF2-40B4-BE49-F238E27FC236}">
                <a16:creationId xmlns:a16="http://schemas.microsoft.com/office/drawing/2014/main" id="{C23903AE-C1D8-4C84-BE7D-23CF84E32AD8}"/>
              </a:ext>
            </a:extLst>
          </p:cNvPr>
          <p:cNvGrpSpPr/>
          <p:nvPr/>
        </p:nvGrpSpPr>
        <p:grpSpPr>
          <a:xfrm>
            <a:off x="1367045" y="2342822"/>
            <a:ext cx="2346325" cy="571500"/>
            <a:chOff x="2032069" y="2342822"/>
            <a:chExt cx="2346325" cy="571500"/>
          </a:xfrm>
        </p:grpSpPr>
        <p:sp>
          <p:nvSpPr>
            <p:cNvPr id="9" name="Line 100">
              <a:extLst>
                <a:ext uri="{FF2B5EF4-FFF2-40B4-BE49-F238E27FC236}">
                  <a16:creationId xmlns:a16="http://schemas.microsoft.com/office/drawing/2014/main" id="{0631C56A-4B57-4AE1-95E5-76849E8035F5}"/>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 name="Rectangle 112">
              <a:extLst>
                <a:ext uri="{FF2B5EF4-FFF2-40B4-BE49-F238E27FC236}">
                  <a16:creationId xmlns:a16="http://schemas.microsoft.com/office/drawing/2014/main" id="{8783B4D8-5CA3-4036-BFBC-11D4C97C6B18}"/>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 name="Text Box 113">
              <a:extLst>
                <a:ext uri="{FF2B5EF4-FFF2-40B4-BE49-F238E27FC236}">
                  <a16:creationId xmlns:a16="http://schemas.microsoft.com/office/drawing/2014/main" id="{C6C11463-1DB2-4677-AD2A-84B2B85C522F}"/>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2" name="Line 118">
            <a:extLst>
              <a:ext uri="{FF2B5EF4-FFF2-40B4-BE49-F238E27FC236}">
                <a16:creationId xmlns:a16="http://schemas.microsoft.com/office/drawing/2014/main" id="{F9BE678E-55BB-47B3-8744-6E9573547187}"/>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 name="Group 13">
            <a:extLst>
              <a:ext uri="{FF2B5EF4-FFF2-40B4-BE49-F238E27FC236}">
                <a16:creationId xmlns:a16="http://schemas.microsoft.com/office/drawing/2014/main" id="{B979C665-5065-4032-9FF9-A04671AD149E}"/>
              </a:ext>
            </a:extLst>
          </p:cNvPr>
          <p:cNvGrpSpPr/>
          <p:nvPr/>
        </p:nvGrpSpPr>
        <p:grpSpPr>
          <a:xfrm>
            <a:off x="1343377" y="4104947"/>
            <a:ext cx="2400017" cy="512763"/>
            <a:chOff x="2008401" y="4104947"/>
            <a:chExt cx="2400017" cy="512763"/>
          </a:xfrm>
        </p:grpSpPr>
        <p:sp>
          <p:nvSpPr>
            <p:cNvPr id="15" name="Line 99">
              <a:extLst>
                <a:ext uri="{FF2B5EF4-FFF2-40B4-BE49-F238E27FC236}">
                  <a16:creationId xmlns:a16="http://schemas.microsoft.com/office/drawing/2014/main" id="{097062D0-3F88-4324-A0B7-7A15C7F29B96}"/>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 name="Rectangle 122">
              <a:extLst>
                <a:ext uri="{FF2B5EF4-FFF2-40B4-BE49-F238E27FC236}">
                  <a16:creationId xmlns:a16="http://schemas.microsoft.com/office/drawing/2014/main" id="{1CFAFA86-E49F-4919-A600-810B2D16AE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Text Box 123">
              <a:extLst>
                <a:ext uri="{FF2B5EF4-FFF2-40B4-BE49-F238E27FC236}">
                  <a16:creationId xmlns:a16="http://schemas.microsoft.com/office/drawing/2014/main" id="{E0D7DEF9-42CF-4640-B01C-A0875CC91D8A}"/>
                </a:ext>
              </a:extLst>
            </p:cNvPr>
            <p:cNvSpPr txBox="1">
              <a:spLocks noChangeArrowheads="1"/>
            </p:cNvSpPr>
            <p:nvPr/>
          </p:nvSpPr>
          <p:spPr bwMode="auto">
            <a:xfrm>
              <a:off x="2008401" y="4185910"/>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19" name="Line 104">
            <a:extLst>
              <a:ext uri="{FF2B5EF4-FFF2-40B4-BE49-F238E27FC236}">
                <a16:creationId xmlns:a16="http://schemas.microsoft.com/office/drawing/2014/main" id="{5C3562CB-D819-49B9-9A62-7CC546833636}"/>
              </a:ext>
            </a:extLst>
          </p:cNvPr>
          <p:cNvSpPr>
            <a:spLocks noChangeShapeType="1"/>
          </p:cNvSpPr>
          <p:nvPr/>
        </p:nvSpPr>
        <p:spPr bwMode="auto">
          <a:xfrm flipH="1">
            <a:off x="1370219" y="3004810"/>
            <a:ext cx="2306637" cy="79375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Rectangle 114">
            <a:extLst>
              <a:ext uri="{FF2B5EF4-FFF2-40B4-BE49-F238E27FC236}">
                <a16:creationId xmlns:a16="http://schemas.microsoft.com/office/drawing/2014/main" id="{89BAEE8C-B7B3-48CA-A4CB-ECEE61800783}"/>
              </a:ext>
            </a:extLst>
          </p:cNvPr>
          <p:cNvSpPr>
            <a:spLocks noChangeArrowheads="1"/>
          </p:cNvSpPr>
          <p:nvPr/>
        </p:nvSpPr>
        <p:spPr bwMode="auto">
          <a:xfrm>
            <a:off x="2638632"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 name="Text Box 115">
            <a:extLst>
              <a:ext uri="{FF2B5EF4-FFF2-40B4-BE49-F238E27FC236}">
                <a16:creationId xmlns:a16="http://schemas.microsoft.com/office/drawing/2014/main" id="{99074978-BE83-427A-B1AB-A79EB124859B}"/>
              </a:ext>
            </a:extLst>
          </p:cNvPr>
          <p:cNvSpPr txBox="1">
            <a:spLocks noChangeArrowheads="1"/>
          </p:cNvSpPr>
          <p:nvPr/>
        </p:nvSpPr>
        <p:spPr bwMode="auto">
          <a:xfrm>
            <a:off x="2626697" y="3058883"/>
            <a:ext cx="853119"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3" name="Group 22">
            <a:extLst>
              <a:ext uri="{FF2B5EF4-FFF2-40B4-BE49-F238E27FC236}">
                <a16:creationId xmlns:a16="http://schemas.microsoft.com/office/drawing/2014/main" id="{B264E7F1-579D-4E5C-BE21-5C68FF7A6FEA}"/>
              </a:ext>
            </a:extLst>
          </p:cNvPr>
          <p:cNvGrpSpPr/>
          <p:nvPr/>
        </p:nvGrpSpPr>
        <p:grpSpPr>
          <a:xfrm>
            <a:off x="1343232" y="4703435"/>
            <a:ext cx="2338388" cy="782637"/>
            <a:chOff x="2008256" y="4703435"/>
            <a:chExt cx="2338388" cy="782637"/>
          </a:xfrm>
        </p:grpSpPr>
        <p:sp>
          <p:nvSpPr>
            <p:cNvPr id="24" name="Line 127">
              <a:extLst>
                <a:ext uri="{FF2B5EF4-FFF2-40B4-BE49-F238E27FC236}">
                  <a16:creationId xmlns:a16="http://schemas.microsoft.com/office/drawing/2014/main" id="{F7411353-B3DD-4FD0-A073-111AB68CC5B0}"/>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 name="Rectangle 128">
              <a:extLst>
                <a:ext uri="{FF2B5EF4-FFF2-40B4-BE49-F238E27FC236}">
                  <a16:creationId xmlns:a16="http://schemas.microsoft.com/office/drawing/2014/main" id="{3DC38709-7A3C-42C9-A5E7-7A561E3A09FA}"/>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 name="Text Box 129">
              <a:extLst>
                <a:ext uri="{FF2B5EF4-FFF2-40B4-BE49-F238E27FC236}">
                  <a16:creationId xmlns:a16="http://schemas.microsoft.com/office/drawing/2014/main" id="{D6AC4429-59A8-48FF-98AA-7FCE027D7D20}"/>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27" name="Group 26">
            <a:extLst>
              <a:ext uri="{FF2B5EF4-FFF2-40B4-BE49-F238E27FC236}">
                <a16:creationId xmlns:a16="http://schemas.microsoft.com/office/drawing/2014/main" id="{3C9993FD-7633-4721-AC55-17DB4B31132D}"/>
              </a:ext>
            </a:extLst>
          </p:cNvPr>
          <p:cNvGrpSpPr/>
          <p:nvPr/>
        </p:nvGrpSpPr>
        <p:grpSpPr>
          <a:xfrm>
            <a:off x="973345" y="2347585"/>
            <a:ext cx="396875" cy="1751012"/>
            <a:chOff x="1638369" y="2347585"/>
            <a:chExt cx="396875" cy="1751012"/>
          </a:xfrm>
        </p:grpSpPr>
        <p:sp>
          <p:nvSpPr>
            <p:cNvPr id="28" name="Text Box 126">
              <a:extLst>
                <a:ext uri="{FF2B5EF4-FFF2-40B4-BE49-F238E27FC236}">
                  <a16:creationId xmlns:a16="http://schemas.microsoft.com/office/drawing/2014/main" id="{8541E999-9BF2-4547-9F96-0EFB497EFC41}"/>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9" name="Group 134">
              <a:extLst>
                <a:ext uri="{FF2B5EF4-FFF2-40B4-BE49-F238E27FC236}">
                  <a16:creationId xmlns:a16="http://schemas.microsoft.com/office/drawing/2014/main" id="{D8545364-C69E-4024-A7DA-F102759E2C39}"/>
                </a:ext>
              </a:extLst>
            </p:cNvPr>
            <p:cNvGrpSpPr>
              <a:grpSpLocks/>
            </p:cNvGrpSpPr>
            <p:nvPr/>
          </p:nvGrpSpPr>
          <p:grpSpPr bwMode="auto">
            <a:xfrm>
              <a:off x="1779656" y="2347585"/>
              <a:ext cx="104775" cy="508000"/>
              <a:chOff x="3099" y="1749"/>
              <a:chExt cx="66" cy="320"/>
            </a:xfrm>
          </p:grpSpPr>
          <p:sp>
            <p:nvSpPr>
              <p:cNvPr id="33" name="Line 132">
                <a:extLst>
                  <a:ext uri="{FF2B5EF4-FFF2-40B4-BE49-F238E27FC236}">
                    <a16:creationId xmlns:a16="http://schemas.microsoft.com/office/drawing/2014/main" id="{ADC7BD80-95E8-46A1-A1AA-5E28B4648B03}"/>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133">
                <a:extLst>
                  <a:ext uri="{FF2B5EF4-FFF2-40B4-BE49-F238E27FC236}">
                    <a16:creationId xmlns:a16="http://schemas.microsoft.com/office/drawing/2014/main" id="{D983D688-3D4F-43E1-9B35-F6369E89880F}"/>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 name="Group 135">
              <a:extLst>
                <a:ext uri="{FF2B5EF4-FFF2-40B4-BE49-F238E27FC236}">
                  <a16:creationId xmlns:a16="http://schemas.microsoft.com/office/drawing/2014/main" id="{0C85BE29-024B-4C76-AA82-448F71D444F1}"/>
                </a:ext>
              </a:extLst>
            </p:cNvPr>
            <p:cNvGrpSpPr>
              <a:grpSpLocks/>
            </p:cNvGrpSpPr>
            <p:nvPr/>
          </p:nvGrpSpPr>
          <p:grpSpPr bwMode="auto">
            <a:xfrm rot="10800000">
              <a:off x="1774894" y="3590597"/>
              <a:ext cx="104775" cy="508000"/>
              <a:chOff x="3099" y="1749"/>
              <a:chExt cx="66" cy="320"/>
            </a:xfrm>
          </p:grpSpPr>
          <p:sp>
            <p:nvSpPr>
              <p:cNvPr id="31" name="Line 136">
                <a:extLst>
                  <a:ext uri="{FF2B5EF4-FFF2-40B4-BE49-F238E27FC236}">
                    <a16:creationId xmlns:a16="http://schemas.microsoft.com/office/drawing/2014/main" id="{BD8F9774-6A6E-4E11-BA44-6F9725D561ED}"/>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Line 137">
                <a:extLst>
                  <a:ext uri="{FF2B5EF4-FFF2-40B4-BE49-F238E27FC236}">
                    <a16:creationId xmlns:a16="http://schemas.microsoft.com/office/drawing/2014/main" id="{2A00469A-ECDB-4722-A743-4706194BC759}"/>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35" name="Group 228">
            <a:extLst>
              <a:ext uri="{FF2B5EF4-FFF2-40B4-BE49-F238E27FC236}">
                <a16:creationId xmlns:a16="http://schemas.microsoft.com/office/drawing/2014/main" id="{24153B38-320F-4509-A7A9-6C59B9A490F0}"/>
              </a:ext>
            </a:extLst>
          </p:cNvPr>
          <p:cNvGrpSpPr>
            <a:grpSpLocks/>
          </p:cNvGrpSpPr>
          <p:nvPr/>
        </p:nvGrpSpPr>
        <p:grpSpPr bwMode="auto">
          <a:xfrm>
            <a:off x="936832" y="1474460"/>
            <a:ext cx="630238" cy="533400"/>
            <a:chOff x="-44" y="1473"/>
            <a:chExt cx="981" cy="1105"/>
          </a:xfrm>
        </p:grpSpPr>
        <p:pic>
          <p:nvPicPr>
            <p:cNvPr id="36" name="Picture 229" descr="desktop_computer_stylized_medium">
              <a:extLst>
                <a:ext uri="{FF2B5EF4-FFF2-40B4-BE49-F238E27FC236}">
                  <a16:creationId xmlns:a16="http://schemas.microsoft.com/office/drawing/2014/main" id="{485BE52B-7E90-4A23-8BB4-134AFEBAB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230">
              <a:extLst>
                <a:ext uri="{FF2B5EF4-FFF2-40B4-BE49-F238E27FC236}">
                  <a16:creationId xmlns:a16="http://schemas.microsoft.com/office/drawing/2014/main" id="{41927402-C09F-4F81-88DF-D6BEA369198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4" name="Text Box 39">
            <a:extLst>
              <a:ext uri="{FF2B5EF4-FFF2-40B4-BE49-F238E27FC236}">
                <a16:creationId xmlns:a16="http://schemas.microsoft.com/office/drawing/2014/main" id="{A2149462-5068-4B8E-951D-C90A73CB19F0}"/>
              </a:ext>
            </a:extLst>
          </p:cNvPr>
          <p:cNvSpPr txBox="1">
            <a:spLocks noChangeArrowheads="1"/>
          </p:cNvSpPr>
          <p:nvPr/>
        </p:nvSpPr>
        <p:spPr bwMode="auto">
          <a:xfrm>
            <a:off x="329298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45" name="Line 50">
            <a:extLst>
              <a:ext uri="{FF2B5EF4-FFF2-40B4-BE49-F238E27FC236}">
                <a16:creationId xmlns:a16="http://schemas.microsoft.com/office/drawing/2014/main" id="{57B80EBA-2B68-4AAD-9699-D5A5F0095CEA}"/>
              </a:ext>
            </a:extLst>
          </p:cNvPr>
          <p:cNvSpPr>
            <a:spLocks noChangeShapeType="1"/>
          </p:cNvSpPr>
          <p:nvPr/>
        </p:nvSpPr>
        <p:spPr bwMode="auto">
          <a:xfrm>
            <a:off x="375176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6" name="Group 87">
            <a:extLst>
              <a:ext uri="{FF2B5EF4-FFF2-40B4-BE49-F238E27FC236}">
                <a16:creationId xmlns:a16="http://schemas.microsoft.com/office/drawing/2014/main" id="{06D01AC6-AC36-426B-AEF0-247D798FAD13}"/>
              </a:ext>
            </a:extLst>
          </p:cNvPr>
          <p:cNvGrpSpPr>
            <a:grpSpLocks/>
          </p:cNvGrpSpPr>
          <p:nvPr/>
        </p:nvGrpSpPr>
        <p:grpSpPr bwMode="auto">
          <a:xfrm flipH="1">
            <a:off x="3504118" y="1382029"/>
            <a:ext cx="674687" cy="590550"/>
            <a:chOff x="-44" y="1473"/>
            <a:chExt cx="981" cy="1105"/>
          </a:xfrm>
        </p:grpSpPr>
        <p:pic>
          <p:nvPicPr>
            <p:cNvPr id="47" name="Picture 88" descr="desktop_computer_stylized_medium">
              <a:extLst>
                <a:ext uri="{FF2B5EF4-FFF2-40B4-BE49-F238E27FC236}">
                  <a16:creationId xmlns:a16="http://schemas.microsoft.com/office/drawing/2014/main" id="{E3729839-6567-460B-9E22-F8B7B183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89">
              <a:extLst>
                <a:ext uri="{FF2B5EF4-FFF2-40B4-BE49-F238E27FC236}">
                  <a16:creationId xmlns:a16="http://schemas.microsoft.com/office/drawing/2014/main" id="{D527DA88-6AB3-4A16-AA7F-D6FAA4FFE5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9" name="TextBox 48">
            <a:extLst>
              <a:ext uri="{FF2B5EF4-FFF2-40B4-BE49-F238E27FC236}">
                <a16:creationId xmlns:a16="http://schemas.microsoft.com/office/drawing/2014/main" id="{55ADAD4B-6F55-425F-B260-92A3ED8EE86E}"/>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grpSp>
        <p:nvGrpSpPr>
          <p:cNvPr id="61" name="Group 60">
            <a:extLst>
              <a:ext uri="{FF2B5EF4-FFF2-40B4-BE49-F238E27FC236}">
                <a16:creationId xmlns:a16="http://schemas.microsoft.com/office/drawing/2014/main" id="{2C57154A-9906-4847-806D-72036AE86C9C}"/>
              </a:ext>
            </a:extLst>
          </p:cNvPr>
          <p:cNvGrpSpPr/>
          <p:nvPr/>
        </p:nvGrpSpPr>
        <p:grpSpPr>
          <a:xfrm>
            <a:off x="2073343" y="4342809"/>
            <a:ext cx="360" cy="360"/>
            <a:chOff x="2073343" y="4342809"/>
            <a:chExt cx="360" cy="360"/>
          </a:xfrm>
        </p:grpSpPr>
        <mc:AlternateContent xmlns:mc="http://schemas.openxmlformats.org/markup-compatibility/2006" xmlns:p14="http://schemas.microsoft.com/office/powerpoint/2010/main">
          <mc:Choice Requires="p14">
            <p:contentPart p14:bwMode="auto" r:id="rId3">
              <p14:nvContentPartPr>
                <p14:cNvPr id="59" name="Ink 58">
                  <a:extLst>
                    <a:ext uri="{FF2B5EF4-FFF2-40B4-BE49-F238E27FC236}">
                      <a16:creationId xmlns:a16="http://schemas.microsoft.com/office/drawing/2014/main" id="{7F858590-B195-4C5E-AA8D-F0DA906050CB}"/>
                    </a:ext>
                  </a:extLst>
                </p14:cNvPr>
                <p14:cNvContentPartPr/>
                <p14:nvPr/>
              </p14:nvContentPartPr>
              <p14:xfrm>
                <a:off x="2073343" y="4342809"/>
                <a:ext cx="360" cy="360"/>
              </p14:xfrm>
            </p:contentPart>
          </mc:Choice>
          <mc:Fallback xmlns="">
            <p:pic>
              <p:nvPicPr>
                <p:cNvPr id="59" name="Ink 58">
                  <a:extLst>
                    <a:ext uri="{FF2B5EF4-FFF2-40B4-BE49-F238E27FC236}">
                      <a16:creationId xmlns:a16="http://schemas.microsoft.com/office/drawing/2014/main" id="{7F858590-B195-4C5E-AA8D-F0DA906050CB}"/>
                    </a:ext>
                  </a:extLst>
                </p:cNvPr>
                <p:cNvPicPr/>
                <p:nvPr/>
              </p:nvPicPr>
              <p:blipFill>
                <a:blip r:embed="rId4"/>
                <a:stretch>
                  <a:fillRect/>
                </a:stretch>
              </p:blipFill>
              <p:spPr>
                <a:xfrm>
                  <a:off x="2064343" y="43338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0" name="Ink 59">
                  <a:extLst>
                    <a:ext uri="{FF2B5EF4-FFF2-40B4-BE49-F238E27FC236}">
                      <a16:creationId xmlns:a16="http://schemas.microsoft.com/office/drawing/2014/main" id="{1EB2CD6C-D045-4195-BF61-5F70A93A7411}"/>
                    </a:ext>
                  </a:extLst>
                </p14:cNvPr>
                <p14:cNvContentPartPr/>
                <p14:nvPr/>
              </p14:nvContentPartPr>
              <p14:xfrm>
                <a:off x="2073343" y="4342809"/>
                <a:ext cx="360" cy="360"/>
              </p14:xfrm>
            </p:contentPart>
          </mc:Choice>
          <mc:Fallback xmlns="">
            <p:pic>
              <p:nvPicPr>
                <p:cNvPr id="60" name="Ink 59">
                  <a:extLst>
                    <a:ext uri="{FF2B5EF4-FFF2-40B4-BE49-F238E27FC236}">
                      <a16:creationId xmlns:a16="http://schemas.microsoft.com/office/drawing/2014/main" id="{1EB2CD6C-D045-4195-BF61-5F70A93A7411}"/>
                    </a:ext>
                  </a:extLst>
                </p:cNvPr>
                <p:cNvPicPr/>
                <p:nvPr/>
              </p:nvPicPr>
              <p:blipFill>
                <a:blip r:embed="rId4"/>
                <a:stretch>
                  <a:fillRect/>
                </a:stretch>
              </p:blipFill>
              <p:spPr>
                <a:xfrm>
                  <a:off x="2064343" y="433380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6D764214-4E1E-412E-B444-A2C3DDBBB5DB}"/>
                  </a:ext>
                </a:extLst>
              </p14:cNvPr>
              <p14:cNvContentPartPr/>
              <p14:nvPr/>
            </p14:nvContentPartPr>
            <p14:xfrm>
              <a:off x="2857063" y="5110689"/>
              <a:ext cx="360" cy="360"/>
            </p14:xfrm>
          </p:contentPart>
        </mc:Choice>
        <mc:Fallback xmlns="">
          <p:pic>
            <p:nvPicPr>
              <p:cNvPr id="62" name="Ink 61">
                <a:extLst>
                  <a:ext uri="{FF2B5EF4-FFF2-40B4-BE49-F238E27FC236}">
                    <a16:creationId xmlns:a16="http://schemas.microsoft.com/office/drawing/2014/main" id="{6D764214-4E1E-412E-B444-A2C3DDBBB5DB}"/>
                  </a:ext>
                </a:extLst>
              </p:cNvPr>
              <p:cNvPicPr/>
              <p:nvPr/>
            </p:nvPicPr>
            <p:blipFill>
              <a:blip r:embed="rId4"/>
              <a:stretch>
                <a:fillRect/>
              </a:stretch>
            </p:blipFill>
            <p:spPr>
              <a:xfrm>
                <a:off x="2848063" y="5101689"/>
                <a:ext cx="18000" cy="18000"/>
              </a:xfrm>
              <a:prstGeom prst="rect">
                <a:avLst/>
              </a:prstGeom>
            </p:spPr>
          </p:pic>
        </mc:Fallback>
      </mc:AlternateContent>
      <p:sp>
        <p:nvSpPr>
          <p:cNvPr id="63" name="TextBox 62">
            <a:extLst>
              <a:ext uri="{FF2B5EF4-FFF2-40B4-BE49-F238E27FC236}">
                <a16:creationId xmlns:a16="http://schemas.microsoft.com/office/drawing/2014/main" id="{7512D36A-65B7-414E-9E88-746196360382}"/>
              </a:ext>
            </a:extLst>
          </p:cNvPr>
          <p:cNvSpPr txBox="1"/>
          <p:nvPr/>
        </p:nvSpPr>
        <p:spPr>
          <a:xfrm>
            <a:off x="3757812" y="4179800"/>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
        <p:nvSpPr>
          <p:cNvPr id="64" name="TextBox 63">
            <a:extLst>
              <a:ext uri="{FF2B5EF4-FFF2-40B4-BE49-F238E27FC236}">
                <a16:creationId xmlns:a16="http://schemas.microsoft.com/office/drawing/2014/main" id="{FE70B41B-FE19-4F38-83FB-E1D4F0DFE8C1}"/>
              </a:ext>
            </a:extLst>
          </p:cNvPr>
          <p:cNvSpPr txBox="1"/>
          <p:nvPr/>
        </p:nvSpPr>
        <p:spPr>
          <a:xfrm>
            <a:off x="-10662" y="3918306"/>
            <a:ext cx="1509190" cy="1200329"/>
          </a:xfrm>
          <a:prstGeom prst="rect">
            <a:avLst/>
          </a:prstGeom>
          <a:noFill/>
        </p:spPr>
        <p:txBody>
          <a:bodyPr wrap="square" rtlCol="0">
            <a:spAutoFit/>
          </a:bodyPr>
          <a:lstStyle/>
          <a:p>
            <a:r>
              <a:rPr lang="en-GB" dirty="0"/>
              <a:t>2. </a:t>
            </a:r>
            <a:r>
              <a:rPr lang="en-GB" dirty="0" err="1"/>
              <a:t>HostA</a:t>
            </a:r>
            <a:r>
              <a:rPr lang="en-GB" dirty="0"/>
              <a:t> sends </a:t>
            </a:r>
            <a:r>
              <a:rPr lang="en-GB" dirty="0" err="1"/>
              <a:t>Seq</a:t>
            </a:r>
            <a:r>
              <a:rPr lang="en-GB" dirty="0"/>
              <a:t># 192-291 (100 Bytes).</a:t>
            </a:r>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7573238" y="5732135"/>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9201220" y="949425"/>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6867595" y="96688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7262883"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7242245" y="1867000"/>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9669533" y="1862238"/>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7250183" y="3870425"/>
            <a:ext cx="2351087" cy="512763"/>
            <a:chOff x="2019369" y="4104947"/>
            <a:chExt cx="235108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57292" y="4185910"/>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8088383"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7239070" y="4468913"/>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6869183"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6832670"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9410770"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9620477" y="210215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7">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10793741"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10785101"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10843061"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10834421"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10204663"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10196023"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sp>
        <p:nvSpPr>
          <p:cNvPr id="148" name="TextBox 147">
            <a:extLst>
              <a:ext uri="{FF2B5EF4-FFF2-40B4-BE49-F238E27FC236}">
                <a16:creationId xmlns:a16="http://schemas.microsoft.com/office/drawing/2014/main" id="{A9FF0987-67E2-47D1-BBF1-562CF5FC19E6}"/>
              </a:ext>
            </a:extLst>
          </p:cNvPr>
          <p:cNvSpPr txBox="1"/>
          <p:nvPr/>
        </p:nvSpPr>
        <p:spPr>
          <a:xfrm>
            <a:off x="9673985" y="3994250"/>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sp>
        <p:nvSpPr>
          <p:cNvPr id="149" name="TextBox 148">
            <a:extLst>
              <a:ext uri="{FF2B5EF4-FFF2-40B4-BE49-F238E27FC236}">
                <a16:creationId xmlns:a16="http://schemas.microsoft.com/office/drawing/2014/main" id="{5B0DEB53-AB1E-4C86-A264-3C033BA2BDEA}"/>
              </a:ext>
            </a:extLst>
          </p:cNvPr>
          <p:cNvSpPr txBox="1"/>
          <p:nvPr/>
        </p:nvSpPr>
        <p:spPr>
          <a:xfrm>
            <a:off x="5885176" y="3683784"/>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92-191 (100 Bytes).</a:t>
            </a:r>
          </a:p>
        </p:txBody>
      </p:sp>
      <p:sp>
        <p:nvSpPr>
          <p:cNvPr id="150" name="Text Box 105">
            <a:extLst>
              <a:ext uri="{FF2B5EF4-FFF2-40B4-BE49-F238E27FC236}">
                <a16:creationId xmlns:a16="http://schemas.microsoft.com/office/drawing/2014/main" id="{486DA48C-B7ED-44CC-B01B-5CFBB84F1A84}"/>
              </a:ext>
            </a:extLst>
          </p:cNvPr>
          <p:cNvSpPr txBox="1">
            <a:spLocks noChangeArrowheads="1"/>
          </p:cNvSpPr>
          <p:nvPr/>
        </p:nvSpPr>
        <p:spPr bwMode="auto">
          <a:xfrm>
            <a:off x="1380204" y="5732135"/>
            <a:ext cx="2492990"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4602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p:bld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73.xml><?xml version="1.0" encoding="utf-8"?>
<p:tagLst xmlns:a="http://schemas.openxmlformats.org/drawingml/2006/main" xmlns:r="http://schemas.openxmlformats.org/officeDocument/2006/relationships" xmlns:p="http://schemas.openxmlformats.org/presentationml/2006/main">
  <p:tag name="HIGHLIGHTER" val="false"/>
</p:tagLst>
</file>

<file path=ppt/tags/tag74.xml><?xml version="1.0" encoding="utf-8"?>
<p:tagLst xmlns:a="http://schemas.openxmlformats.org/drawingml/2006/main" xmlns:r="http://schemas.openxmlformats.org/officeDocument/2006/relationships" xmlns:p="http://schemas.openxmlformats.org/presentationml/2006/main">
  <p:tag name="HIGHLIGHTER" val="false"/>
</p:tagLst>
</file>

<file path=ppt/tags/tag75.xml><?xml version="1.0" encoding="utf-8"?>
<p:tagLst xmlns:a="http://schemas.openxmlformats.org/drawingml/2006/main" xmlns:r="http://schemas.openxmlformats.org/officeDocument/2006/relationships" xmlns:p="http://schemas.openxmlformats.org/presentationml/2006/main">
  <p:tag name="HIGHLIGHTER" val="false"/>
</p:tagLst>
</file>

<file path=ppt/tags/tag76.xml><?xml version="1.0" encoding="utf-8"?>
<p:tagLst xmlns:a="http://schemas.openxmlformats.org/drawingml/2006/main" xmlns:r="http://schemas.openxmlformats.org/officeDocument/2006/relationships" xmlns:p="http://schemas.openxmlformats.org/presentationml/2006/main">
  <p:tag name="HIGHLIGHTER" val="false"/>
</p:tagLst>
</file>

<file path=ppt/tags/tag77.xml><?xml version="1.0" encoding="utf-8"?>
<p:tagLst xmlns:a="http://schemas.openxmlformats.org/drawingml/2006/main" xmlns:r="http://schemas.openxmlformats.org/officeDocument/2006/relationships" xmlns:p="http://schemas.openxmlformats.org/presentationml/2006/main">
  <p:tag name="HIGHLIGHTER" val="false"/>
</p:tagLst>
</file>

<file path=ppt/tags/tag78.xml><?xml version="1.0" encoding="utf-8"?>
<p:tagLst xmlns:a="http://schemas.openxmlformats.org/drawingml/2006/main" xmlns:r="http://schemas.openxmlformats.org/officeDocument/2006/relationships" xmlns:p="http://schemas.openxmlformats.org/presentationml/2006/main">
  <p:tag name="HIGHLIGHTER" val="false"/>
</p:tagLst>
</file>

<file path=ppt/tags/tag79.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80.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17573</TotalTime>
  <Words>5781</Words>
  <Application>Microsoft Office PowerPoint</Application>
  <PresentationFormat>Widescreen</PresentationFormat>
  <Paragraphs>842</Paragraphs>
  <Slides>41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ＭＳ Ｐゴシック</vt:lpstr>
      <vt:lpstr>Arial</vt:lpstr>
      <vt:lpstr>Calibri</vt:lpstr>
      <vt:lpstr>Calibri Light</vt:lpstr>
      <vt:lpstr>Comic Sans MS</vt:lpstr>
      <vt:lpstr>Symbol</vt:lpstr>
      <vt:lpstr>Tahoma</vt:lpstr>
      <vt:lpstr>Times New Roman</vt:lpstr>
      <vt:lpstr>Wingdings</vt:lpstr>
      <vt:lpstr>Office Theme</vt:lpstr>
      <vt:lpstr>PowerPoint Presentation</vt:lpstr>
      <vt:lpstr>Chapter 3: roadmap</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Quiz</vt:lpstr>
      <vt:lpstr>Quiz</vt:lpstr>
      <vt:lpstr>PowerPoint Presentation</vt:lpstr>
      <vt:lpstr>Network layer: “data plane” roadmap</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4 4.2-1 Priority</vt:lpstr>
      <vt:lpstr>Quiz 4 4.2-1 Round Robin</vt:lpstr>
      <vt:lpstr>Quiz 5 4.2-2</vt:lpstr>
      <vt:lpstr>Quiz 5 4.2-2 Priority</vt:lpstr>
      <vt:lpstr>Quiz 5 4.2-2 Round Robin</vt:lpstr>
      <vt:lpstr>Network layer: “data plane” roadmap</vt:lpstr>
      <vt:lpstr>NAT: network address translation</vt:lpstr>
      <vt:lpstr>NAT: network address translation</vt:lpstr>
      <vt:lpstr>NAT: network address translation</vt:lpstr>
      <vt:lpstr>NAT: network address translation</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582</cp:revision>
  <dcterms:created xsi:type="dcterms:W3CDTF">2020-01-18T07:24:59Z</dcterms:created>
  <dcterms:modified xsi:type="dcterms:W3CDTF">2024-12-10T00:51:56Z</dcterms:modified>
</cp:coreProperties>
</file>