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290" r:id="rId22"/>
    <p:sldId id="291" r:id="rId23"/>
    <p:sldId id="292" r:id="rId24"/>
    <p:sldId id="293" r:id="rId25"/>
    <p:sldId id="800" r:id="rId26"/>
    <p:sldId id="801" r:id="rId27"/>
    <p:sldId id="299" r:id="rId28"/>
    <p:sldId id="802" r:id="rId29"/>
    <p:sldId id="821" r:id="rId30"/>
    <p:sldId id="804" r:id="rId31"/>
    <p:sldId id="805" r:id="rId32"/>
    <p:sldId id="806" r:id="rId33"/>
    <p:sldId id="289" r:id="rId34"/>
    <p:sldId id="824" r:id="rId35"/>
    <p:sldId id="807" r:id="rId36"/>
    <p:sldId id="808" r:id="rId37"/>
    <p:sldId id="809" r:id="rId38"/>
    <p:sldId id="285" r:id="rId39"/>
    <p:sldId id="306" r:id="rId4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290"/>
            <p14:sldId id="291"/>
            <p14:sldId id="292"/>
            <p14:sldId id="293"/>
            <p14:sldId id="800"/>
            <p14:sldId id="801"/>
            <p14:sldId id="299"/>
            <p14:sldId id="802"/>
            <p14:sldId id="821"/>
            <p14:sldId id="804"/>
            <p14:sldId id="805"/>
            <p14:sldId id="806"/>
            <p14:sldId id="289"/>
            <p14:sldId id="824"/>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2A8DD-0A6B-4C84-9487-37DF9EE63DAE}" v="4" dt="2025-09-05T02:43:44.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1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modSld">
      <pc:chgData name="Zonghua Gu" userId="9a7e1853e1951ef5" providerId="LiveId" clId="{CF1FAA12-072C-4ED5-BA76-0FFFAEFDB88A}" dt="2025-09-05T02:45:05.862" v="135" actId="20577"/>
      <pc:docMkLst>
        <pc:docMk/>
      </pc:docMkLst>
      <pc:sldChg chg="delSp mod">
        <pc:chgData name="Zonghua Gu" userId="9a7e1853e1951ef5" providerId="LiveId" clId="{CF1FAA12-072C-4ED5-BA76-0FFFAEFDB88A}" dt="2025-09-05T02:37:36.716" v="0" actId="478"/>
        <pc:sldMkLst>
          <pc:docMk/>
          <pc:sldMk cId="1914696869" sldId="276"/>
        </pc:sldMkLst>
        <pc:spChg chg="del">
          <ac:chgData name="Zonghua Gu" userId="9a7e1853e1951ef5" providerId="LiveId" clId="{CF1FAA12-072C-4ED5-BA76-0FFFAEFDB88A}" dt="2025-09-05T02:37:36.716" v="0" actId="478"/>
          <ac:spMkLst>
            <pc:docMk/>
            <pc:sldMk cId="1914696869" sldId="276"/>
            <ac:spMk id="6" creationId="{BD13F078-3DD1-AB00-BEE1-DFA30BF505BB}"/>
          </ac:spMkLst>
        </pc:spChg>
      </pc:sldChg>
      <pc:sldChg chg="delSp mod">
        <pc:chgData name="Zonghua Gu" userId="9a7e1853e1951ef5" providerId="LiveId" clId="{CF1FAA12-072C-4ED5-BA76-0FFFAEFDB88A}" dt="2025-09-05T02:37:43.120" v="1" actId="478"/>
        <pc:sldMkLst>
          <pc:docMk/>
          <pc:sldMk cId="2522470081" sldId="277"/>
        </pc:sldMkLst>
        <pc:spChg chg="del">
          <ac:chgData name="Zonghua Gu" userId="9a7e1853e1951ef5" providerId="LiveId" clId="{CF1FAA12-072C-4ED5-BA76-0FFFAEFDB88A}" dt="2025-09-05T02:37:43.120" v="1" actId="478"/>
          <ac:spMkLst>
            <pc:docMk/>
            <pc:sldMk cId="2522470081" sldId="277"/>
            <ac:spMk id="4" creationId="{6701F35C-325E-C0BB-1DC0-F9C992C0031E}"/>
          </ac:spMkLst>
        </pc:spChg>
      </pc:sldChg>
      <pc:sldChg chg="delSp mod">
        <pc:chgData name="Zonghua Gu" userId="9a7e1853e1951ef5" providerId="LiveId" clId="{CF1FAA12-072C-4ED5-BA76-0FFFAEFDB88A}" dt="2025-09-05T02:37:50.566" v="2" actId="478"/>
        <pc:sldMkLst>
          <pc:docMk/>
          <pc:sldMk cId="3380590396" sldId="278"/>
        </pc:sldMkLst>
        <pc:spChg chg="del">
          <ac:chgData name="Zonghua Gu" userId="9a7e1853e1951ef5" providerId="LiveId" clId="{CF1FAA12-072C-4ED5-BA76-0FFFAEFDB88A}" dt="2025-09-05T02:37:50.566" v="2" actId="478"/>
          <ac:spMkLst>
            <pc:docMk/>
            <pc:sldMk cId="3380590396" sldId="278"/>
            <ac:spMk id="4" creationId="{CA92268A-2DCE-0BDC-31AD-54BC4E61A1D2}"/>
          </ac:spMkLst>
        </pc:spChg>
      </pc:sldChg>
      <pc:sldChg chg="modSp mod">
        <pc:chgData name="Zonghua Gu" userId="9a7e1853e1951ef5" providerId="LiveId" clId="{CF1FAA12-072C-4ED5-BA76-0FFFAEFDB88A}" dt="2025-09-05T02:38:06.818" v="5"/>
        <pc:sldMkLst>
          <pc:docMk/>
          <pc:sldMk cId="1712126727" sldId="280"/>
        </pc:sldMkLst>
        <pc:spChg chg="mod">
          <ac:chgData name="Zonghua Gu" userId="9a7e1853e1951ef5" providerId="LiveId" clId="{CF1FAA12-072C-4ED5-BA76-0FFFAEFDB88A}" dt="2025-09-05T02:38:06.818" v="5"/>
          <ac:spMkLst>
            <pc:docMk/>
            <pc:sldMk cId="1712126727" sldId="280"/>
            <ac:spMk id="3" creationId="{FC7524D1-ADBD-8C45-9DC3-F343D7DEE3B6}"/>
          </ac:spMkLst>
        </pc:spChg>
      </pc:sldChg>
      <pc:sldChg chg="delSp modSp mod">
        <pc:chgData name="Zonghua Gu" userId="9a7e1853e1951ef5" providerId="LiveId" clId="{CF1FAA12-072C-4ED5-BA76-0FFFAEFDB88A}" dt="2025-09-05T02:39:24.732" v="20" actId="20577"/>
        <pc:sldMkLst>
          <pc:docMk/>
          <pc:sldMk cId="3282455432" sldId="281"/>
        </pc:sldMkLst>
        <pc:spChg chg="mod">
          <ac:chgData name="Zonghua Gu" userId="9a7e1853e1951ef5" providerId="LiveId" clId="{CF1FAA12-072C-4ED5-BA76-0FFFAEFDB88A}" dt="2025-09-05T02:39:24.732" v="20" actId="20577"/>
          <ac:spMkLst>
            <pc:docMk/>
            <pc:sldMk cId="3282455432" sldId="281"/>
            <ac:spMk id="3" creationId="{FC7524D1-ADBD-8C45-9DC3-F343D7DEE3B6}"/>
          </ac:spMkLst>
        </pc:spChg>
        <pc:spChg chg="del">
          <ac:chgData name="Zonghua Gu" userId="9a7e1853e1951ef5" providerId="LiveId" clId="{CF1FAA12-072C-4ED5-BA76-0FFFAEFDB88A}" dt="2025-09-05T02:38:41.280" v="6" actId="478"/>
          <ac:spMkLst>
            <pc:docMk/>
            <pc:sldMk cId="3282455432" sldId="281"/>
            <ac:spMk id="5" creationId="{27B5FD14-8E36-C521-CB54-A044189C7339}"/>
          </ac:spMkLst>
        </pc:spChg>
      </pc:sldChg>
      <pc:sldChg chg="delSp mod">
        <pc:chgData name="Zonghua Gu" userId="9a7e1853e1951ef5" providerId="LiveId" clId="{CF1FAA12-072C-4ED5-BA76-0FFFAEFDB88A}" dt="2025-09-05T02:39:59.159" v="21" actId="478"/>
        <pc:sldMkLst>
          <pc:docMk/>
          <pc:sldMk cId="9699727" sldId="286"/>
        </pc:sldMkLst>
        <pc:spChg chg="del">
          <ac:chgData name="Zonghua Gu" userId="9a7e1853e1951ef5" providerId="LiveId" clId="{CF1FAA12-072C-4ED5-BA76-0FFFAEFDB88A}" dt="2025-09-05T02:39:59.159" v="21" actId="478"/>
          <ac:spMkLst>
            <pc:docMk/>
            <pc:sldMk cId="9699727" sldId="286"/>
            <ac:spMk id="4" creationId="{3758AFB3-277B-2A04-CEB6-73BEDD8904DB}"/>
          </ac:spMkLst>
        </pc:spChg>
      </pc:sldChg>
      <pc:sldChg chg="delSp mod">
        <pc:chgData name="Zonghua Gu" userId="9a7e1853e1951ef5" providerId="LiveId" clId="{CF1FAA12-072C-4ED5-BA76-0FFFAEFDB88A}" dt="2025-09-05T02:40:27.839" v="52" actId="478"/>
        <pc:sldMkLst>
          <pc:docMk/>
          <pc:sldMk cId="705927903" sldId="290"/>
        </pc:sldMkLst>
        <pc:spChg chg="del">
          <ac:chgData name="Zonghua Gu" userId="9a7e1853e1951ef5" providerId="LiveId" clId="{CF1FAA12-072C-4ED5-BA76-0FFFAEFDB88A}" dt="2025-09-05T02:40:27.839" v="52" actId="478"/>
          <ac:spMkLst>
            <pc:docMk/>
            <pc:sldMk cId="705927903" sldId="290"/>
            <ac:spMk id="4" creationId="{69DFB8A3-E1BE-C334-A263-0CE5196DCBE9}"/>
          </ac:spMkLst>
        </pc:spChg>
      </pc:sldChg>
      <pc:sldChg chg="delSp modSp mod">
        <pc:chgData name="Zonghua Gu" userId="9a7e1853e1951ef5" providerId="LiveId" clId="{CF1FAA12-072C-4ED5-BA76-0FFFAEFDB88A}" dt="2025-09-05T02:40:46.190" v="56" actId="20577"/>
        <pc:sldMkLst>
          <pc:docMk/>
          <pc:sldMk cId="1343251076" sldId="291"/>
        </pc:sldMkLst>
        <pc:spChg chg="mod">
          <ac:chgData name="Zonghua Gu" userId="9a7e1853e1951ef5" providerId="LiveId" clId="{CF1FAA12-072C-4ED5-BA76-0FFFAEFDB88A}" dt="2025-09-05T02:40:46.190" v="56" actId="20577"/>
          <ac:spMkLst>
            <pc:docMk/>
            <pc:sldMk cId="1343251076" sldId="291"/>
            <ac:spMk id="3" creationId="{EEADE77D-C9B0-BC37-6639-E5FD1A7A5D3A}"/>
          </ac:spMkLst>
        </pc:spChg>
        <pc:spChg chg="del">
          <ac:chgData name="Zonghua Gu" userId="9a7e1853e1951ef5" providerId="LiveId" clId="{CF1FAA12-072C-4ED5-BA76-0FFFAEFDB88A}" dt="2025-09-05T02:40:33.187" v="53" actId="478"/>
          <ac:spMkLst>
            <pc:docMk/>
            <pc:sldMk cId="1343251076" sldId="291"/>
            <ac:spMk id="5" creationId="{661CF0C1-7A6D-A792-9708-069317353B40}"/>
          </ac:spMkLst>
        </pc:spChg>
      </pc:sldChg>
      <pc:sldChg chg="delSp mod">
        <pc:chgData name="Zonghua Gu" userId="9a7e1853e1951ef5" providerId="LiveId" clId="{CF1FAA12-072C-4ED5-BA76-0FFFAEFDB88A}" dt="2025-09-05T02:40:55.275" v="57" actId="478"/>
        <pc:sldMkLst>
          <pc:docMk/>
          <pc:sldMk cId="472040141" sldId="292"/>
        </pc:sldMkLst>
        <pc:spChg chg="del">
          <ac:chgData name="Zonghua Gu" userId="9a7e1853e1951ef5" providerId="LiveId" clId="{CF1FAA12-072C-4ED5-BA76-0FFFAEFDB88A}" dt="2025-09-05T02:40:55.275" v="57" actId="478"/>
          <ac:spMkLst>
            <pc:docMk/>
            <pc:sldMk cId="472040141" sldId="292"/>
            <ac:spMk id="4" creationId="{E6E37ACA-281C-049F-BE91-61F2D9344249}"/>
          </ac:spMkLst>
        </pc:spChg>
      </pc:sldChg>
      <pc:sldChg chg="delSp modSp mod">
        <pc:chgData name="Zonghua Gu" userId="9a7e1853e1951ef5" providerId="LiveId" clId="{CF1FAA12-072C-4ED5-BA76-0FFFAEFDB88A}" dt="2025-09-05T02:41:07.462" v="63" actId="20577"/>
        <pc:sldMkLst>
          <pc:docMk/>
          <pc:sldMk cId="289959520" sldId="293"/>
        </pc:sldMkLst>
        <pc:spChg chg="mod">
          <ac:chgData name="Zonghua Gu" userId="9a7e1853e1951ef5" providerId="LiveId" clId="{CF1FAA12-072C-4ED5-BA76-0FFFAEFDB88A}" dt="2025-09-05T02:41:07.462" v="63" actId="20577"/>
          <ac:spMkLst>
            <pc:docMk/>
            <pc:sldMk cId="289959520" sldId="293"/>
            <ac:spMk id="3" creationId="{1B2C01DF-FF3D-C020-33D0-F235B1B31AB7}"/>
          </ac:spMkLst>
        </pc:spChg>
        <pc:spChg chg="del">
          <ac:chgData name="Zonghua Gu" userId="9a7e1853e1951ef5" providerId="LiveId" clId="{CF1FAA12-072C-4ED5-BA76-0FFFAEFDB88A}" dt="2025-09-05T02:40:58.184" v="58" actId="478"/>
          <ac:spMkLst>
            <pc:docMk/>
            <pc:sldMk cId="289959520" sldId="293"/>
            <ac:spMk id="4" creationId="{22F2170D-6F52-01FA-E332-D923168C1EDE}"/>
          </ac:spMkLst>
        </pc:spChg>
      </pc:sldChg>
      <pc:sldChg chg="delSp modSp mod">
        <pc:chgData name="Zonghua Gu" userId="9a7e1853e1951ef5" providerId="LiveId" clId="{CF1FAA12-072C-4ED5-BA76-0FFFAEFDB88A}" dt="2025-09-05T02:40:19.816" v="50" actId="20577"/>
        <pc:sldMkLst>
          <pc:docMk/>
          <pc:sldMk cId="747926631" sldId="298"/>
        </pc:sldMkLst>
        <pc:spChg chg="mod">
          <ac:chgData name="Zonghua Gu" userId="9a7e1853e1951ef5" providerId="LiveId" clId="{CF1FAA12-072C-4ED5-BA76-0FFFAEFDB88A}" dt="2025-09-05T02:40:19.816" v="50" actId="20577"/>
          <ac:spMkLst>
            <pc:docMk/>
            <pc:sldMk cId="747926631" sldId="298"/>
            <ac:spMk id="3" creationId="{08EA202D-2329-46FC-D16F-7F672EA47134}"/>
          </ac:spMkLst>
        </pc:spChg>
        <pc:spChg chg="del">
          <ac:chgData name="Zonghua Gu" userId="9a7e1853e1951ef5" providerId="LiveId" clId="{CF1FAA12-072C-4ED5-BA76-0FFFAEFDB88A}" dt="2025-09-05T02:40:07.356" v="22" actId="478"/>
          <ac:spMkLst>
            <pc:docMk/>
            <pc:sldMk cId="747926631" sldId="298"/>
            <ac:spMk id="4" creationId="{28DD35F1-0DFA-E584-9F82-156351DB9F54}"/>
          </ac:spMkLst>
        </pc:spChg>
      </pc:sldChg>
      <pc:sldChg chg="modSp mod">
        <pc:chgData name="Zonghua Gu" userId="9a7e1853e1951ef5" providerId="LiveId" clId="{CF1FAA12-072C-4ED5-BA76-0FFFAEFDB88A}" dt="2025-09-05T02:42:37.007" v="78" actId="20577"/>
        <pc:sldMkLst>
          <pc:docMk/>
          <pc:sldMk cId="0" sldId="299"/>
        </pc:sldMkLst>
        <pc:spChg chg="mod">
          <ac:chgData name="Zonghua Gu" userId="9a7e1853e1951ef5" providerId="LiveId" clId="{CF1FAA12-072C-4ED5-BA76-0FFFAEFDB88A}" dt="2025-09-05T02:42:37.007" v="78" actId="20577"/>
          <ac:spMkLst>
            <pc:docMk/>
            <pc:sldMk cId="0" sldId="299"/>
            <ac:spMk id="134147" creationId="{CE953AE3-5CAF-12B2-BE9C-EDE56E337765}"/>
          </ac:spMkLst>
        </pc:spChg>
      </pc:sldChg>
      <pc:sldChg chg="delSp mod">
        <pc:chgData name="Zonghua Gu" userId="9a7e1853e1951ef5" providerId="LiveId" clId="{CF1FAA12-072C-4ED5-BA76-0FFFAEFDB88A}" dt="2025-09-05T02:40:25.750" v="51" actId="478"/>
        <pc:sldMkLst>
          <pc:docMk/>
          <pc:sldMk cId="4240962310" sldId="300"/>
        </pc:sldMkLst>
        <pc:spChg chg="del">
          <ac:chgData name="Zonghua Gu" userId="9a7e1853e1951ef5" providerId="LiveId" clId="{CF1FAA12-072C-4ED5-BA76-0FFFAEFDB88A}" dt="2025-09-05T02:40:25.750" v="51" actId="478"/>
          <ac:spMkLst>
            <pc:docMk/>
            <pc:sldMk cId="4240962310" sldId="300"/>
            <ac:spMk id="4" creationId="{3F92FC57-F65E-53DD-575E-BBFA6A4C93F4}"/>
          </ac:spMkLst>
        </pc:spChg>
      </pc:sldChg>
      <pc:sldChg chg="modSp mod">
        <pc:chgData name="Zonghua Gu" userId="9a7e1853e1951ef5" providerId="LiveId" clId="{CF1FAA12-072C-4ED5-BA76-0FFFAEFDB88A}" dt="2025-09-05T02:44:46.902" v="122" actId="20577"/>
        <pc:sldMkLst>
          <pc:docMk/>
          <pc:sldMk cId="0" sldId="306"/>
        </pc:sldMkLst>
        <pc:spChg chg="mod">
          <ac:chgData name="Zonghua Gu" userId="9a7e1853e1951ef5" providerId="LiveId" clId="{CF1FAA12-072C-4ED5-BA76-0FFFAEFDB88A}" dt="2025-09-05T02:44:46.902" v="122" actId="20577"/>
          <ac:spMkLst>
            <pc:docMk/>
            <pc:sldMk cId="0" sldId="306"/>
            <ac:spMk id="142339" creationId="{B7B9BAE2-5B77-4CA5-CCD1-DCB779806785}"/>
          </ac:spMkLst>
        </pc:spChg>
      </pc:sldChg>
      <pc:sldChg chg="modSp mod">
        <pc:chgData name="Zonghua Gu" userId="9a7e1853e1951ef5" providerId="LiveId" clId="{CF1FAA12-072C-4ED5-BA76-0FFFAEFDB88A}" dt="2025-09-05T02:45:05.862" v="135" actId="20577"/>
        <pc:sldMkLst>
          <pc:docMk/>
          <pc:sldMk cId="0" sldId="809"/>
        </pc:sldMkLst>
        <pc:spChg chg="mod">
          <ac:chgData name="Zonghua Gu" userId="9a7e1853e1951ef5" providerId="LiveId" clId="{CF1FAA12-072C-4ED5-BA76-0FFFAEFDB88A}" dt="2025-09-05T02:45:05.862" v="135" actId="20577"/>
          <ac:spMkLst>
            <pc:docMk/>
            <pc:sldMk cId="0" sldId="809"/>
            <ac:spMk id="115715" creationId="{6FAAD509-C0EB-D3C7-7729-E2463120B77B}"/>
          </ac:spMkLst>
        </pc:spChg>
      </pc:sldChg>
      <pc:sldChg chg="modSp mod">
        <pc:chgData name="Zonghua Gu" userId="9a7e1853e1951ef5" providerId="LiveId" clId="{CF1FAA12-072C-4ED5-BA76-0FFFAEFDB88A}" dt="2025-09-05T02:43:07.373" v="80" actId="20577"/>
        <pc:sldMkLst>
          <pc:docMk/>
          <pc:sldMk cId="1021064887" sldId="821"/>
        </pc:sldMkLst>
        <pc:spChg chg="mod">
          <ac:chgData name="Zonghua Gu" userId="9a7e1853e1951ef5" providerId="LiveId" clId="{CF1FAA12-072C-4ED5-BA76-0FFFAEFDB88A}" dt="2025-09-05T02:43:07.373" v="80" actId="20577"/>
          <ac:spMkLst>
            <pc:docMk/>
            <pc:sldMk cId="1021064887" sldId="821"/>
            <ac:spMk id="3" creationId="{DA94A7DF-21ED-3C73-F7B0-092CBE254C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pPr marL="287020" marR="2613025" indent="-274955">
              <a:lnSpc>
                <a:spcPts val="2310"/>
              </a:lnSpc>
              <a:spcBef>
                <a:spcPts val="195"/>
              </a:spcBef>
            </a:pPr>
            <a:endParaRPr lang="en-GB" sz="1200" dirty="0">
              <a:latin typeface="Arial MT"/>
              <a:cs typeface="Arial M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25</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26</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27</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28</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30</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31</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32</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33</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35</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36</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37</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38</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39</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Rectangle 4">
            <a:extLst>
              <a:ext uri="{FF2B5EF4-FFF2-40B4-BE49-F238E27FC236}">
                <a16:creationId xmlns:a16="http://schemas.microsoft.com/office/drawing/2014/main" id="{2B59379E-7C19-52B5-5841-17A373EEDE30}"/>
              </a:ext>
            </a:extLst>
          </p:cNvPr>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85000" lnSpcReduction="2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ret</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ret &gt; 0 </a:t>
            </a:r>
            <a:r>
              <a:rPr lang="en-US" altLang="zh-CN" b="1" dirty="0"/>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t>)</a:t>
            </a:r>
            <a:r>
              <a:rPr lang="en-US" altLang="zh-CN" dirty="0"/>
              <a:t>: code running in 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ret == 0</a:t>
            </a:r>
            <a:r>
              <a:rPr lang="en-US" altLang="zh-CN" dirty="0"/>
              <a:t>: code running in the 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solidFill>
                  <a:srgbClr val="0070C0"/>
                </a:solidFill>
              </a:rPr>
              <a:t>ret == -1</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occurred</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Fun analogy: imaging you are a process after fork, but you don’t know if you are the child or parent process, as if you are running inside of a Matrix. But you can identify which process you are running, by looking up to the sky and see the ret value from fork() </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a:t>ret</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(ret</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(ret</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ret,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837464" y="3059668"/>
            <a:ext cx="1651414"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Child</a:t>
            </a:r>
            <a:r>
              <a:rPr lang="zh-CN" altLang="en-US" dirty="0">
                <a:ln w="0"/>
                <a:solidFill>
                  <a:srgbClr val="FF0000"/>
                </a:solidFill>
                <a:effectLst>
                  <a:outerShdw blurRad="38100" dist="19050" dir="2700000" algn="tl" rotWithShape="0">
                    <a:schemeClr val="dk1">
                      <a:alpha val="40000"/>
                    </a:schemeClr>
                  </a:outerShdw>
                </a:effectLst>
              </a:rPr>
              <a:t> </a:t>
            </a:r>
            <a:r>
              <a:rPr lang="en-US" altLang="zh-CN" dirty="0">
                <a:ln w="0"/>
                <a:solidFill>
                  <a:srgbClr val="FF0000"/>
                </a:solidFill>
                <a:effectLst>
                  <a:outerShdw blurRad="38100" dist="19050" dir="2700000" algn="tl" rotWithShape="0">
                    <a:schemeClr val="dk1">
                      <a:alpha val="40000"/>
                    </a:schemeClr>
                  </a:outerShdw>
                </a:effectLst>
              </a:rPr>
              <a:t>Process</a:t>
            </a:r>
            <a:endParaRPr lang="zh-CN" altLang="en-US"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837464" y="5030697"/>
            <a:ext cx="1834156"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Parent</a:t>
            </a:r>
            <a:r>
              <a:rPr lang="zh-CN" altLang="en-US" dirty="0">
                <a:ln w="0"/>
                <a:solidFill>
                  <a:srgbClr val="FF0000"/>
                </a:solidFill>
                <a:effectLst>
                  <a:outerShdw blurRad="38100" dist="19050" dir="2700000" algn="tl" rotWithShape="0">
                    <a:schemeClr val="dk1">
                      <a:alpha val="40000"/>
                    </a:schemeClr>
                  </a:outerShdw>
                </a:effectLst>
              </a:rPr>
              <a:t> </a:t>
            </a:r>
            <a:r>
              <a:rPr lang="en-US" altLang="zh-CN" dirty="0">
                <a:ln w="0"/>
                <a:solidFill>
                  <a:srgbClr val="FF0000"/>
                </a:solidFill>
                <a:effectLst>
                  <a:outerShdw blurRad="38100" dist="19050" dir="2700000" algn="tl" rotWithShape="0">
                    <a:schemeClr val="dk1">
                      <a:alpha val="40000"/>
                    </a:schemeClr>
                  </a:outerShdw>
                </a:effectLst>
              </a:rPr>
              <a:t>Process</a:t>
            </a:r>
            <a:endParaRPr lang="zh-CN" altLang="en-US" b="0" dirty="0">
              <a:ln w="0"/>
              <a:solidFill>
                <a:srgbClr val="FF0000"/>
              </a:solidFill>
              <a:effectLst>
                <a:outerShdw blurRad="38100" dist="19050" dir="2700000" algn="tl" rotWithShape="0">
                  <a:schemeClr val="dk1">
                    <a:alpha val="40000"/>
                  </a:schemeClr>
                </a:outerShdw>
              </a:effectLst>
            </a:endParaRPr>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
        <p:nvSpPr>
          <p:cNvPr id="9" name="Content Placeholder 2">
            <a:extLst>
              <a:ext uri="{FF2B5EF4-FFF2-40B4-BE49-F238E27FC236}">
                <a16:creationId xmlns:a16="http://schemas.microsoft.com/office/drawing/2014/main" id="{6C40D40F-78D7-6798-649B-9DCCC4EB6CD3}"/>
              </a:ext>
            </a:extLst>
          </p:cNvPr>
          <p:cNvSpPr txBox="1">
            <a:spLocks/>
          </p:cNvSpPr>
          <p:nvPr/>
        </p:nvSpPr>
        <p:spPr bwMode="auto">
          <a:xfrm>
            <a:off x="8735584" y="2193716"/>
            <a:ext cx="3290420" cy="3206313"/>
          </a:xfrm>
          <a:prstGeom prst="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Assuming no error (ret &gt;= 0):</a:t>
            </a:r>
          </a:p>
          <a:p>
            <a:r>
              <a:rPr lang="en-GB" b="0" kern="0" dirty="0"/>
              <a:t>Code inside if(ret == 0){} block is executed by Child process</a:t>
            </a:r>
          </a:p>
          <a:p>
            <a:r>
              <a:rPr lang="en-GB" b="0" kern="0" dirty="0"/>
              <a:t>Code inside if(ret &gt; 0){} block is executed by Parent process</a:t>
            </a:r>
          </a:p>
          <a:p>
            <a:r>
              <a:rPr lang="en-GB" b="0" kern="0" dirty="0"/>
              <a:t>Code outside of if-then-else blocks is executed by both Child and Parent</a:t>
            </a:r>
            <a:endParaRPr lang="en-SE" b="0" kern="0" dirty="0"/>
          </a:p>
        </p:txBody>
      </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(ret:%d)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a:t>ret</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a:t>ret,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will never </a:t>
            </a:r>
            <a:r>
              <a:rPr lang="en-GB" altLang="zh-CN" sz="1800" b="0" kern="0"/>
              <a:t>be executed. </a:t>
            </a:r>
            <a:endParaRPr lang="en-GB" altLang="zh-CN" sz="1800" b="0" kern="0" dirty="0"/>
          </a:p>
          <a:p>
            <a:r>
              <a:rPr lang="en-GB" altLang="zh-CN" sz="1800" b="0" kern="0" dirty="0"/>
              <a:t>Minor point: </a:t>
            </a:r>
            <a:r>
              <a:rPr lang="en-GB" altLang="zh-CN" sz="1800" b="0" kern="0" dirty="0" err="1"/>
              <a:t>strdup</a:t>
            </a:r>
            <a:r>
              <a:rPr lang="en-GB" altLang="zh-CN" sz="1800" b="0" kern="0" dirty="0"/>
              <a:t>()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r>
              <a:rPr lang="en-US" dirty="0"/>
              <a:t>Typical Linux process tree</a:t>
            </a:r>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dirty="0"/>
              <a:t>tree</a:t>
            </a:r>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Tree>
    <p:extLst>
      <p:ext uri="{BB962C8B-B14F-4D97-AF65-F5344CB8AC3E}">
        <p14:creationId xmlns:p14="http://schemas.microsoft.com/office/powerpoint/2010/main" val="705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25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Tree>
    <p:extLst>
      <p:ext uri="{BB962C8B-B14F-4D97-AF65-F5344CB8AC3E}">
        <p14:creationId xmlns:p14="http://schemas.microsoft.com/office/powerpoint/2010/main" val="47204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a:t>ork()</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Tree>
    <p:extLst>
      <p:ext uri="{BB962C8B-B14F-4D97-AF65-F5344CB8AC3E}">
        <p14:creationId xmlns:p14="http://schemas.microsoft.com/office/powerpoint/2010/main" val="28995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 access the same data, has the same privileges,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registers</a:t>
            </a:r>
          </a:p>
          <a:p>
            <a:r>
              <a:rPr lang="en-US" altLang="en-SE" dirty="0"/>
              <a:t>Creating multiple processes is inefficient</a:t>
            </a:r>
          </a:p>
          <a:p>
            <a:r>
              <a:rPr lang="en-US" altLang="en-SE" dirty="0"/>
              <a:t>Key idea: separate the concept of a </a:t>
            </a:r>
            <a:r>
              <a:rPr lang="en-US" altLang="en-SE" dirty="0">
                <a:solidFill>
                  <a:srgbClr val="FF0000"/>
                </a:solidFill>
              </a:rPr>
              <a:t>process</a:t>
            </a:r>
            <a:r>
              <a:rPr lang="en-US" altLang="en-SE" dirty="0"/>
              <a:t> (address space, etc.) from that of a minimal “</a:t>
            </a:r>
            <a:r>
              <a:rPr lang="en-US" altLang="en-SE" dirty="0">
                <a:solidFill>
                  <a:srgbClr val="FF0000"/>
                </a:solidFill>
              </a:rPr>
              <a:t>thread</a:t>
            </a:r>
            <a:r>
              <a:rPr lang="en-US" altLang="en-SE" dirty="0"/>
              <a:t> of control” (execution state:  PC, etc.)</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595354" y="816682"/>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a:t>Pthread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2537405089"/>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005-7C89-49B5-7AE7-FF1BCA99FC77}"/>
              </a:ext>
            </a:extLst>
          </p:cNvPr>
          <p:cNvSpPr>
            <a:spLocks noGrp="1"/>
          </p:cNvSpPr>
          <p:nvPr>
            <p:ph type="title"/>
          </p:nvPr>
        </p:nvSpPr>
        <p:spPr/>
        <p:txBody>
          <a:bodyPr/>
          <a:lstStyle/>
          <a:p>
            <a:r>
              <a:rPr lang="en-GB" dirty="0"/>
              <a:t>Pthread Fork-Join Pattern</a:t>
            </a:r>
            <a:endParaRPr lang="en-SE" dirty="0"/>
          </a:p>
        </p:txBody>
      </p:sp>
      <p:sp>
        <p:nvSpPr>
          <p:cNvPr id="3" name="Content Placeholder 2">
            <a:extLst>
              <a:ext uri="{FF2B5EF4-FFF2-40B4-BE49-F238E27FC236}">
                <a16:creationId xmlns:a16="http://schemas.microsoft.com/office/drawing/2014/main" id="{5CA52BE5-3D81-086A-8387-A3E618CD694E}"/>
              </a:ext>
            </a:extLst>
          </p:cNvPr>
          <p:cNvSpPr>
            <a:spLocks noGrp="1"/>
          </p:cNvSpPr>
          <p:nvPr>
            <p:ph idx="1"/>
          </p:nvPr>
        </p:nvSpPr>
        <p:spPr/>
        <p:txBody>
          <a:bodyPr/>
          <a:lstStyle/>
          <a:p>
            <a:endParaRPr lang="en-SE"/>
          </a:p>
        </p:txBody>
      </p:sp>
      <p:sp>
        <p:nvSpPr>
          <p:cNvPr id="4" name="Rectangle 2">
            <a:extLst>
              <a:ext uri="{FF2B5EF4-FFF2-40B4-BE49-F238E27FC236}">
                <a16:creationId xmlns:a16="http://schemas.microsoft.com/office/drawing/2014/main" id="{D4F43EC5-3ABA-3131-D5C4-47427C3D6B8A}"/>
              </a:ext>
            </a:extLst>
          </p:cNvPr>
          <p:cNvSpPr>
            <a:spLocks noChangeArrowheads="1"/>
          </p:cNvSpPr>
          <p:nvPr/>
        </p:nvSpPr>
        <p:spPr bwMode="auto">
          <a:xfrm>
            <a:off x="300893" y="914400"/>
            <a:ext cx="6955692"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
        <p:nvSpPr>
          <p:cNvPr id="5" name="Freeform 6">
            <a:extLst>
              <a:ext uri="{FF2B5EF4-FFF2-40B4-BE49-F238E27FC236}">
                <a16:creationId xmlns:a16="http://schemas.microsoft.com/office/drawing/2014/main" id="{144DA0BF-C821-A361-5D5D-3C3220F6BCDD}"/>
              </a:ext>
            </a:extLst>
          </p:cNvPr>
          <p:cNvSpPr/>
          <p:nvPr/>
        </p:nvSpPr>
        <p:spPr>
          <a:xfrm>
            <a:off x="9292381" y="1353513"/>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
            <a:extLst>
              <a:ext uri="{FF2B5EF4-FFF2-40B4-BE49-F238E27FC236}">
                <a16:creationId xmlns:a16="http://schemas.microsoft.com/office/drawing/2014/main" id="{F541BBE0-A3D4-BA22-F21B-3694DBBB1C21}"/>
              </a:ext>
            </a:extLst>
          </p:cNvPr>
          <p:cNvSpPr/>
          <p:nvPr/>
        </p:nvSpPr>
        <p:spPr>
          <a:xfrm>
            <a:off x="7558108" y="2721255"/>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
            <a:extLst>
              <a:ext uri="{FF2B5EF4-FFF2-40B4-BE49-F238E27FC236}">
                <a16:creationId xmlns:a16="http://schemas.microsoft.com/office/drawing/2014/main" id="{421009BD-B25B-E898-80B0-9BB8D1FF9712}"/>
              </a:ext>
            </a:extLst>
          </p:cNvPr>
          <p:cNvSpPr/>
          <p:nvPr/>
        </p:nvSpPr>
        <p:spPr>
          <a:xfrm>
            <a:off x="8374364"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a:extLst>
              <a:ext uri="{FF2B5EF4-FFF2-40B4-BE49-F238E27FC236}">
                <a16:creationId xmlns:a16="http://schemas.microsoft.com/office/drawing/2014/main" id="{1B2EC744-D1EB-9C2A-B90E-073D575CB21C}"/>
              </a:ext>
            </a:extLst>
          </p:cNvPr>
          <p:cNvSpPr/>
          <p:nvPr/>
        </p:nvSpPr>
        <p:spPr>
          <a:xfrm>
            <a:off x="10014110" y="2804166"/>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C5C8975D-D07F-BDC8-6E99-5649B22254E1}"/>
              </a:ext>
            </a:extLst>
          </p:cNvPr>
          <p:cNvSpPr/>
          <p:nvPr/>
        </p:nvSpPr>
        <p:spPr>
          <a:xfrm>
            <a:off x="11240547"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A85D636F-DDDF-86B7-1824-F596948E21CF}"/>
              </a:ext>
            </a:extLst>
          </p:cNvPr>
          <p:cNvSpPr/>
          <p:nvPr/>
        </p:nvSpPr>
        <p:spPr>
          <a:xfrm>
            <a:off x="9182421" y="3969392"/>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8C7FA6-F1A0-BE21-A610-E0BDD5A3EF3D}"/>
              </a:ext>
            </a:extLst>
          </p:cNvPr>
          <p:cNvCxnSpPr>
            <a:cxnSpLocks/>
            <a:stCxn id="5" idx="7"/>
            <a:endCxn id="6" idx="0"/>
          </p:cNvCxnSpPr>
          <p:nvPr/>
        </p:nvCxnSpPr>
        <p:spPr>
          <a:xfrm flipH="1">
            <a:off x="7673855" y="2441533"/>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DDB780-8B41-896E-6484-362B27F84A51}"/>
              </a:ext>
            </a:extLst>
          </p:cNvPr>
          <p:cNvCxnSpPr>
            <a:cxnSpLocks/>
            <a:stCxn id="5" idx="7"/>
          </p:cNvCxnSpPr>
          <p:nvPr/>
        </p:nvCxnSpPr>
        <p:spPr>
          <a:xfrm flipH="1">
            <a:off x="8471546" y="2441533"/>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98454-CB0F-1128-B067-50E15D54C0BE}"/>
              </a:ext>
            </a:extLst>
          </p:cNvPr>
          <p:cNvCxnSpPr>
            <a:cxnSpLocks/>
          </p:cNvCxnSpPr>
          <p:nvPr/>
        </p:nvCxnSpPr>
        <p:spPr>
          <a:xfrm>
            <a:off x="9415118" y="2434738"/>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415A43-7701-5FF1-1BC0-100B767C2CAA}"/>
              </a:ext>
            </a:extLst>
          </p:cNvPr>
          <p:cNvCxnSpPr>
            <a:cxnSpLocks/>
          </p:cNvCxnSpPr>
          <p:nvPr/>
        </p:nvCxnSpPr>
        <p:spPr>
          <a:xfrm>
            <a:off x="9402340" y="2448284"/>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BF59B8-B730-CAFD-FB17-469B9D4FEE9C}"/>
              </a:ext>
            </a:extLst>
          </p:cNvPr>
          <p:cNvCxnSpPr>
            <a:cxnSpLocks/>
          </p:cNvCxnSpPr>
          <p:nvPr/>
        </p:nvCxnSpPr>
        <p:spPr>
          <a:xfrm flipH="1" flipV="1">
            <a:off x="7659991" y="3807346"/>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BB6EA5-B7F3-AE70-ECF8-8AC692FC6731}"/>
              </a:ext>
            </a:extLst>
          </p:cNvPr>
          <p:cNvCxnSpPr>
            <a:cxnSpLocks/>
          </p:cNvCxnSpPr>
          <p:nvPr/>
        </p:nvCxnSpPr>
        <p:spPr>
          <a:xfrm flipH="1" flipV="1">
            <a:off x="8484323" y="3578746"/>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F08533-2375-5653-4865-752C36CE7F3C}"/>
              </a:ext>
            </a:extLst>
          </p:cNvPr>
          <p:cNvCxnSpPr>
            <a:cxnSpLocks/>
            <a:endCxn id="8" idx="7"/>
          </p:cNvCxnSpPr>
          <p:nvPr/>
        </p:nvCxnSpPr>
        <p:spPr>
          <a:xfrm flipV="1">
            <a:off x="9276227" y="3661657"/>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08C026-3884-E030-AB0F-580A6EE88FB2}"/>
              </a:ext>
            </a:extLst>
          </p:cNvPr>
          <p:cNvCxnSpPr>
            <a:cxnSpLocks/>
            <a:endCxn id="9" idx="7"/>
          </p:cNvCxnSpPr>
          <p:nvPr/>
        </p:nvCxnSpPr>
        <p:spPr>
          <a:xfrm flipV="1">
            <a:off x="9284304" y="3578746"/>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Freeform 33">
            <a:extLst>
              <a:ext uri="{FF2B5EF4-FFF2-40B4-BE49-F238E27FC236}">
                <a16:creationId xmlns:a16="http://schemas.microsoft.com/office/drawing/2014/main" id="{8B9C5330-225E-55BE-E7E5-F1BDEC8489F3}"/>
              </a:ext>
            </a:extLst>
          </p:cNvPr>
          <p:cNvSpPr/>
          <p:nvPr/>
        </p:nvSpPr>
        <p:spPr>
          <a:xfrm rot="420449">
            <a:off x="9226243" y="2478163"/>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53080F2-8537-A979-B087-CD08E103EE83}"/>
              </a:ext>
            </a:extLst>
          </p:cNvPr>
          <p:cNvSpPr txBox="1"/>
          <p:nvPr/>
        </p:nvSpPr>
        <p:spPr>
          <a:xfrm>
            <a:off x="9551947" y="2145990"/>
            <a:ext cx="965329" cy="369332"/>
          </a:xfrm>
          <a:prstGeom prst="rect">
            <a:avLst/>
          </a:prstGeom>
          <a:noFill/>
        </p:spPr>
        <p:txBody>
          <a:bodyPr wrap="none" rtlCol="0">
            <a:spAutoFit/>
          </a:bodyPr>
          <a:lstStyle/>
          <a:p>
            <a:r>
              <a:rPr lang="en-US" dirty="0">
                <a:latin typeface="+mn-lt"/>
              </a:rPr>
              <a:t>create</a:t>
            </a:r>
          </a:p>
        </p:txBody>
      </p:sp>
      <p:sp>
        <p:nvSpPr>
          <p:cNvPr id="21" name="TextBox 20">
            <a:extLst>
              <a:ext uri="{FF2B5EF4-FFF2-40B4-BE49-F238E27FC236}">
                <a16:creationId xmlns:a16="http://schemas.microsoft.com/office/drawing/2014/main" id="{443B083D-D7AB-96EB-946C-01DDC001F0B7}"/>
              </a:ext>
            </a:extLst>
          </p:cNvPr>
          <p:cNvSpPr txBox="1"/>
          <p:nvPr/>
        </p:nvSpPr>
        <p:spPr>
          <a:xfrm>
            <a:off x="11416594" y="3342524"/>
            <a:ext cx="657552" cy="369332"/>
          </a:xfrm>
          <a:prstGeom prst="rect">
            <a:avLst/>
          </a:prstGeom>
          <a:noFill/>
        </p:spPr>
        <p:txBody>
          <a:bodyPr wrap="none" rtlCol="0">
            <a:spAutoFit/>
          </a:bodyPr>
          <a:lstStyle/>
          <a:p>
            <a:r>
              <a:rPr lang="en-US" dirty="0">
                <a:latin typeface="+mn-lt"/>
              </a:rPr>
              <a:t>exit</a:t>
            </a:r>
          </a:p>
        </p:txBody>
      </p:sp>
      <p:sp>
        <p:nvSpPr>
          <p:cNvPr id="22" name="TextBox 21">
            <a:extLst>
              <a:ext uri="{FF2B5EF4-FFF2-40B4-BE49-F238E27FC236}">
                <a16:creationId xmlns:a16="http://schemas.microsoft.com/office/drawing/2014/main" id="{E9FE513A-AA12-4B5E-4641-03B3BE069836}"/>
              </a:ext>
            </a:extLst>
          </p:cNvPr>
          <p:cNvSpPr txBox="1"/>
          <p:nvPr/>
        </p:nvSpPr>
        <p:spPr>
          <a:xfrm>
            <a:off x="9476305" y="3906258"/>
            <a:ext cx="663964" cy="369332"/>
          </a:xfrm>
          <a:prstGeom prst="rect">
            <a:avLst/>
          </a:prstGeom>
          <a:noFill/>
        </p:spPr>
        <p:txBody>
          <a:bodyPr wrap="none" rtlCol="0">
            <a:spAutoFit/>
          </a:bodyPr>
          <a:lstStyle/>
          <a:p>
            <a:r>
              <a:rPr lang="en-US" dirty="0">
                <a:latin typeface="+mn-lt"/>
              </a:rPr>
              <a:t>join</a:t>
            </a:r>
          </a:p>
        </p:txBody>
      </p:sp>
      <p:sp>
        <p:nvSpPr>
          <p:cNvPr id="24" name="Content Placeholder 2">
            <a:extLst>
              <a:ext uri="{FF2B5EF4-FFF2-40B4-BE49-F238E27FC236}">
                <a16:creationId xmlns:a16="http://schemas.microsoft.com/office/drawing/2014/main" id="{35BDA687-A55B-C94D-DE3B-27572E2D34E5}"/>
              </a:ext>
            </a:extLst>
          </p:cNvPr>
          <p:cNvSpPr txBox="1">
            <a:spLocks/>
          </p:cNvSpPr>
          <p:nvPr/>
        </p:nvSpPr>
        <p:spPr bwMode="auto">
          <a:xfrm>
            <a:off x="6718707" y="5189563"/>
            <a:ext cx="5355439" cy="8574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sz="2000" kern="0" dirty="0">
                <a:latin typeface="Gill Sans"/>
              </a:rPr>
              <a:t>Main thread creates multiple sub-threads, passing them </a:t>
            </a:r>
            <a:r>
              <a:rPr lang="en-US" sz="2000" kern="0" dirty="0" err="1">
                <a:latin typeface="Gill Sans"/>
              </a:rPr>
              <a:t>args</a:t>
            </a:r>
            <a:r>
              <a:rPr lang="en-US" sz="2000" kern="0" dirty="0">
                <a:latin typeface="Gill Sans"/>
              </a:rPr>
              <a:t> to work on… then joins with them </a:t>
            </a:r>
            <a:r>
              <a:rPr lang="en-US" altLang="zh-CN" sz="2000" kern="0" dirty="0">
                <a:latin typeface="Gill Sans"/>
              </a:rPr>
              <a:t>to</a:t>
            </a:r>
            <a:r>
              <a:rPr lang="en-US" sz="2000" kern="0" dirty="0">
                <a:latin typeface="Gill Sans"/>
              </a:rPr>
              <a:t> collect results.</a:t>
            </a:r>
          </a:p>
        </p:txBody>
      </p:sp>
    </p:spTree>
    <p:extLst>
      <p:ext uri="{BB962C8B-B14F-4D97-AF65-F5344CB8AC3E}">
        <p14:creationId xmlns:p14="http://schemas.microsoft.com/office/powerpoint/2010/main" val="36111094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984738" y="943707"/>
            <a:ext cx="9886462" cy="5181600"/>
          </a:xfrm>
        </p:spPr>
        <p:txBody>
          <a:bodyPr/>
          <a:lstStyle/>
          <a:p>
            <a:r>
              <a:rPr lang="en-US" altLang="en-SE" sz="2800" dirty="0"/>
              <a:t>The kernel is responsible for creating/managing threads</a:t>
            </a:r>
          </a:p>
          <a:p>
            <a:pPr lvl="1"/>
            <a:r>
              <a:rPr lang="en-US" altLang="en-SE" sz="2400" dirty="0"/>
              <a:t>for example, the kernel call to create a new thread would</a:t>
            </a:r>
          </a:p>
          <a:p>
            <a:pPr lvl="2"/>
            <a:r>
              <a:rPr lang="en-US" altLang="en-SE" sz="2400" dirty="0"/>
              <a:t>allocate an execution stack within the process address space</a:t>
            </a:r>
          </a:p>
          <a:p>
            <a:pPr lvl="2"/>
            <a:r>
              <a:rPr lang="en-US" altLang="en-SE" sz="2400" dirty="0"/>
              <a:t>create and initialize a Thread Control Block</a:t>
            </a:r>
          </a:p>
          <a:p>
            <a:pPr lvl="3"/>
            <a:r>
              <a:rPr lang="en-US" altLang="en-SE" sz="2400" dirty="0"/>
              <a:t>stack pointer, program counter, register values</a:t>
            </a:r>
          </a:p>
          <a:p>
            <a:pPr lvl="2"/>
            <a:r>
              <a:rPr lang="en-US" altLang="en-SE" sz="2400" dirty="0"/>
              <a:t>stick it on the ready queue</a:t>
            </a:r>
          </a:p>
          <a:p>
            <a:pPr lvl="1"/>
            <a:r>
              <a:rPr lang="en-US" altLang="en-SE" sz="2400" dirty="0"/>
              <a:t>we call these </a:t>
            </a:r>
            <a:r>
              <a:rPr lang="en-US" altLang="en-SE" sz="2400" dirty="0">
                <a:solidFill>
                  <a:srgbClr val="FF0000"/>
                </a:solidFill>
              </a:rPr>
              <a:t>kernel threads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 are still quite </a:t>
            </a:r>
            <a:r>
              <a:rPr lang="en-US" altLang="en-SE"/>
              <a:t>expensive (</a:t>
            </a:r>
            <a:r>
              <a:rPr lang="en-US" altLang="en-SE" dirty="0"/>
              <a:t>e.g., orders of magnitude more expensive than a procedure call)</a:t>
            </a:r>
          </a:p>
          <a:p>
            <a:pPr lvl="1"/>
            <a:r>
              <a:rPr lang="en-US" altLang="en-SE" dirty="0"/>
              <a:t>thread context switch involves system calls, since OS must maintain kernel state for each thread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85000" lnSpcReduction="2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a:t>ork()</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per process / address space</a:t>
            </a:r>
          </a:p>
          <a:p>
            <a:pPr lvl="1"/>
            <a:r>
              <a:rPr lang="en-US" altLang="en-SE" dirty="0"/>
              <a:t>Kernel threads are much more efficient than processes, but they’re still not cheap</a:t>
            </a:r>
          </a:p>
          <a:p>
            <a:pPr lvl="1"/>
            <a:r>
              <a:rPr lang="en-US" altLang="en-SE" dirty="0"/>
              <a:t>User-level threads are very efficient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182</TotalTime>
  <Words>4922</Words>
  <Application>Microsoft Office PowerPoint</Application>
  <PresentationFormat>Widescreen</PresentationFormat>
  <Paragraphs>613</Paragraphs>
  <Slides>39</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 MT</vt:lpstr>
      <vt:lpstr>Courier</vt:lpstr>
      <vt:lpstr>Gill Sans</vt:lpstr>
      <vt:lpstr>Gill Sans Light</vt:lpstr>
      <vt:lpstr>맑은 고딕</vt:lpstr>
      <vt:lpstr>Palatino</vt:lpstr>
      <vt:lpstr>Arial</vt:lpstr>
      <vt:lpstr>Calibri</vt:lpstr>
      <vt:lpstr>Comic Sans MS</vt:lpstr>
      <vt:lpstr>Courier New</vt:lpstr>
      <vt:lpstr>Helvetica</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Pthread Fork-Join Pattern</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7</cp:revision>
  <dcterms:created xsi:type="dcterms:W3CDTF">2025-01-23T14:58:16Z</dcterms:created>
  <dcterms:modified xsi:type="dcterms:W3CDTF">2025-09-05T02:45:07Z</dcterms:modified>
</cp:coreProperties>
</file>