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65" r:id="rId3"/>
  </p:sldMasterIdLst>
  <p:notesMasterIdLst>
    <p:notesMasterId r:id="rId79"/>
  </p:notesMasterIdLst>
  <p:handoutMasterIdLst>
    <p:handoutMasterId r:id="rId80"/>
  </p:handoutMasterIdLst>
  <p:sldIdLst>
    <p:sldId id="256" r:id="rId4"/>
    <p:sldId id="334" r:id="rId5"/>
    <p:sldId id="431" r:id="rId6"/>
    <p:sldId id="786" r:id="rId7"/>
    <p:sldId id="362" r:id="rId8"/>
    <p:sldId id="364" r:id="rId9"/>
    <p:sldId id="862" r:id="rId10"/>
    <p:sldId id="361" r:id="rId11"/>
    <p:sldId id="366" r:id="rId12"/>
    <p:sldId id="363" r:id="rId13"/>
    <p:sldId id="419" r:id="rId14"/>
    <p:sldId id="420" r:id="rId15"/>
    <p:sldId id="421" r:id="rId16"/>
    <p:sldId id="372" r:id="rId17"/>
    <p:sldId id="763" r:id="rId18"/>
    <p:sldId id="764" r:id="rId19"/>
    <p:sldId id="765" r:id="rId20"/>
    <p:sldId id="766" r:id="rId21"/>
    <p:sldId id="767" r:id="rId22"/>
    <p:sldId id="769" r:id="rId23"/>
    <p:sldId id="774" r:id="rId24"/>
    <p:sldId id="770" r:id="rId25"/>
    <p:sldId id="775" r:id="rId26"/>
    <p:sldId id="771" r:id="rId27"/>
    <p:sldId id="772" r:id="rId28"/>
    <p:sldId id="396" r:id="rId29"/>
    <p:sldId id="776" r:id="rId30"/>
    <p:sldId id="773" r:id="rId31"/>
    <p:sldId id="374" r:id="rId32"/>
    <p:sldId id="378" r:id="rId33"/>
    <p:sldId id="777" r:id="rId34"/>
    <p:sldId id="778" r:id="rId35"/>
    <p:sldId id="779" r:id="rId36"/>
    <p:sldId id="375" r:id="rId37"/>
    <p:sldId id="382" r:id="rId38"/>
    <p:sldId id="383" r:id="rId39"/>
    <p:sldId id="384" r:id="rId40"/>
    <p:sldId id="385" r:id="rId41"/>
    <p:sldId id="386" r:id="rId42"/>
    <p:sldId id="387" r:id="rId43"/>
    <p:sldId id="861" r:id="rId44"/>
    <p:sldId id="860" r:id="rId45"/>
    <p:sldId id="1698" r:id="rId46"/>
    <p:sldId id="1755" r:id="rId47"/>
    <p:sldId id="397" r:id="rId48"/>
    <p:sldId id="389" r:id="rId49"/>
    <p:sldId id="388" r:id="rId50"/>
    <p:sldId id="390" r:id="rId51"/>
    <p:sldId id="418" r:id="rId52"/>
    <p:sldId id="369" r:id="rId53"/>
    <p:sldId id="394" r:id="rId54"/>
    <p:sldId id="412" r:id="rId55"/>
    <p:sldId id="416" r:id="rId56"/>
    <p:sldId id="404" r:id="rId57"/>
    <p:sldId id="370" r:id="rId58"/>
    <p:sldId id="400" r:id="rId59"/>
    <p:sldId id="402" r:id="rId60"/>
    <p:sldId id="401" r:id="rId61"/>
    <p:sldId id="403" r:id="rId62"/>
    <p:sldId id="406" r:id="rId63"/>
    <p:sldId id="417" r:id="rId64"/>
    <p:sldId id="371" r:id="rId65"/>
    <p:sldId id="1772" r:id="rId66"/>
    <p:sldId id="407" r:id="rId67"/>
    <p:sldId id="1764" r:id="rId68"/>
    <p:sldId id="1770" r:id="rId69"/>
    <p:sldId id="1771" r:id="rId70"/>
    <p:sldId id="1768" r:id="rId71"/>
    <p:sldId id="1769" r:id="rId72"/>
    <p:sldId id="409" r:id="rId73"/>
    <p:sldId id="1691" r:id="rId74"/>
    <p:sldId id="1692" r:id="rId75"/>
    <p:sldId id="1693" r:id="rId76"/>
    <p:sldId id="293" r:id="rId77"/>
    <p:sldId id="1756" r:id="rId7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86536" autoAdjust="0"/>
  </p:normalViewPr>
  <p:slideViewPr>
    <p:cSldViewPr>
      <p:cViewPr varScale="1">
        <p:scale>
          <a:sx n="71" d="100"/>
          <a:sy n="71" d="100"/>
        </p:scale>
        <p:origin x="43"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986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09.87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10.4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75.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Cons:  Solution: Hashed IPT to reduce # memory accesses (omitted)</a:t>
            </a:r>
          </a:p>
          <a:p>
            <a:endParaRPr lang="en-GB" sz="1200" dirty="0"/>
          </a:p>
          <a:p>
            <a:r>
              <a:rPr lang="en-GB" sz="1200" dirty="0"/>
              <a:t>- Address translation can be slower due to the need to search the table or use a hash function.</a:t>
            </a:r>
          </a:p>
          <a:p>
            <a:r>
              <a:rPr lang="en-GB" sz="1200" dirty="0"/>
              <a:t>PPN not stored in the table, since the table index is PPN</a:t>
            </a:r>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 </a:t>
            </a:r>
            <a:r>
              <a:rPr lang="en-GB" sz="1200" dirty="0"/>
              <a:t>Similar to L2/L3 cache design. </a:t>
            </a:r>
            <a:endParaRPr lang="en-US" sz="1200" b="0" dirty="0">
              <a:solidFill>
                <a:prstClr val="black"/>
              </a:solidFill>
              <a:latin typeface="Calibri"/>
              <a:ea typeface="+mn-ea"/>
              <a:cs typeface="+mn-cs"/>
            </a:endParaRP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j-lt"/>
              </a:rPr>
              <a:t>Page Table for all VPNs accessed by this program fit within one physical page at physical memory address 0x200C</a:t>
            </a:r>
            <a:endParaRPr lang="en-SE" dirty="0"/>
          </a:p>
        </p:txBody>
      </p:sp>
    </p:spTree>
    <p:extLst>
      <p:ext uri="{BB962C8B-B14F-4D97-AF65-F5344CB8AC3E}">
        <p14:creationId xmlns:p14="http://schemas.microsoft.com/office/powerpoint/2010/main" val="53153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a:p>
            <a:endParaRPr lang="en-SE" dirty="0"/>
          </a:p>
        </p:txBody>
      </p:sp>
    </p:spTree>
    <p:extLst>
      <p:ext uri="{BB962C8B-B14F-4D97-AF65-F5344CB8AC3E}">
        <p14:creationId xmlns:p14="http://schemas.microsoft.com/office/powerpoint/2010/main" val="275448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pPr>
            <a:r>
              <a:rPr lang="en-US" altLang="zh-CN" sz="8000" dirty="0">
                <a:ea typeface="宋体" charset="-122"/>
              </a:rPr>
              <a:t>Not recently used (</a:t>
            </a:r>
            <a:r>
              <a:rPr lang="en-US" altLang="zh-CN" sz="2400" dirty="0">
                <a:ea typeface="宋体" charset="-122"/>
              </a:rPr>
              <a:t>NRU)</a:t>
            </a:r>
            <a:endParaRPr lang="en-US" altLang="zh-CN" sz="2800" dirty="0">
              <a:ea typeface="宋体" charset="-122"/>
            </a:endParaRPr>
          </a:p>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dirty="0">
              <a:ea typeface="宋体" charset="-122"/>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r>
              <a:rPr lang="en-US" sz="1200" dirty="0">
                <a:latin typeface="Arial" charset="0"/>
              </a:rPr>
              <a:t>Optimal (OPT)</a:t>
            </a:r>
          </a:p>
          <a:p>
            <a:pPr marL="609600" indent="-609600">
              <a:spcBef>
                <a:spcPct val="20000"/>
              </a:spcBef>
              <a:buClr>
                <a:schemeClr val="accent2"/>
              </a:buClr>
              <a:buFontTx/>
              <a:buChar char="•"/>
            </a:pPr>
            <a:r>
              <a:rPr lang="en-US" sz="1200" dirty="0">
                <a:latin typeface="Arial" charset="0"/>
              </a:rPr>
              <a:t>Not recently used (NRU)</a:t>
            </a:r>
          </a:p>
          <a:p>
            <a:pPr marL="609600" indent="-609600">
              <a:spcBef>
                <a:spcPct val="20000"/>
              </a:spcBef>
              <a:buClr>
                <a:schemeClr val="accent2"/>
              </a:buClr>
              <a:buFontTx/>
              <a:buChar char="•"/>
            </a:pPr>
            <a:r>
              <a:rPr lang="en-US" sz="1200" dirty="0">
                <a:latin typeface="Arial" charset="0"/>
              </a:rPr>
              <a:t>First-In, First-Out (FIFO)</a:t>
            </a:r>
          </a:p>
          <a:p>
            <a:pPr marL="609600" indent="-609600">
              <a:spcBef>
                <a:spcPct val="20000"/>
              </a:spcBef>
              <a:buClr>
                <a:schemeClr val="accent2"/>
              </a:buClr>
              <a:buFontTx/>
              <a:buChar char="•"/>
            </a:pPr>
            <a:r>
              <a:rPr lang="en-US" sz="1200" dirty="0">
                <a:latin typeface="Arial" charset="0"/>
              </a:rPr>
              <a:t>Second chance (SC)</a:t>
            </a:r>
          </a:p>
          <a:p>
            <a:pPr marL="609600" indent="-609600">
              <a:spcBef>
                <a:spcPct val="20000"/>
              </a:spcBef>
              <a:buClr>
                <a:schemeClr val="accent2"/>
              </a:buClr>
              <a:buFontTx/>
              <a:buChar char="•"/>
            </a:pPr>
            <a:r>
              <a:rPr lang="en-US" sz="1200" dirty="0">
                <a:latin typeface="Arial" charset="0"/>
              </a:rPr>
              <a:t>Least recently used (LRU)</a:t>
            </a:r>
          </a:p>
          <a:p>
            <a:pPr marL="609600" indent="-609600">
              <a:spcBef>
                <a:spcPct val="20000"/>
              </a:spcBef>
              <a:buClr>
                <a:schemeClr val="accent2"/>
              </a:buClr>
              <a:buFontTx/>
              <a:buChar char="•"/>
            </a:pPr>
            <a:r>
              <a:rPr lang="en-US" sz="1200" dirty="0">
                <a:latin typeface="Arial" charset="0"/>
              </a:rPr>
              <a:t>Not frequently used (NFU)</a:t>
            </a:r>
          </a:p>
          <a:p>
            <a:pPr marL="609600" indent="-609600">
              <a:spcBef>
                <a:spcPct val="20000"/>
              </a:spcBef>
              <a:buClr>
                <a:schemeClr val="accent2"/>
              </a:buClr>
              <a:buFontTx/>
              <a:buChar char="•"/>
            </a:pPr>
            <a:r>
              <a:rPr lang="en-US" sz="1200" dirty="0">
                <a:latin typeface="Arial" charset="0"/>
              </a:rPr>
              <a:t>Aging algorithm</a:t>
            </a:r>
          </a:p>
          <a:p>
            <a:pPr marL="609600" indent="-609600">
              <a:spcBef>
                <a:spcPct val="20000"/>
              </a:spcBef>
              <a:buClr>
                <a:schemeClr val="accent2"/>
              </a:buClr>
              <a:buFontTx/>
              <a:buChar char="•"/>
            </a:pPr>
            <a:r>
              <a:rPr lang="en-US" sz="1200" dirty="0">
                <a:latin typeface="Arial" charset="0"/>
              </a:rPr>
              <a:t>Clock algorithm</a:t>
            </a:r>
          </a:p>
          <a:p>
            <a:pPr marL="609600" indent="-609600">
              <a:spcBef>
                <a:spcPct val="20000"/>
              </a:spcBef>
              <a:buClr>
                <a:schemeClr val="accent2"/>
              </a:buClr>
              <a:buFontTx/>
              <a:buChar char="•"/>
            </a:pPr>
            <a:r>
              <a:rPr lang="en-US" sz="1200" dirty="0">
                <a:latin typeface="Arial" charset="0"/>
              </a:rPr>
              <a:t>Working set</a:t>
            </a:r>
          </a:p>
          <a:p>
            <a:pPr marL="609600" indent="-609600">
              <a:spcBef>
                <a:spcPct val="20000"/>
              </a:spcBef>
              <a:buClr>
                <a:schemeClr val="accent2"/>
              </a:buClr>
              <a:buFontTx/>
              <a:buChar char="•"/>
            </a:pPr>
            <a:r>
              <a:rPr lang="en-US" sz="1200" dirty="0" err="1">
                <a:latin typeface="Arial" charset="0"/>
              </a:rPr>
              <a:t>WSClock</a:t>
            </a:r>
            <a:endParaRPr lang="en-US" sz="1200" dirty="0">
              <a:latin typeface="Arial" charset="0"/>
            </a:endParaRPr>
          </a:p>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a:p>
            <a:pPr marL="609600" indent="-609600">
              <a:spcBef>
                <a:spcPct val="20000"/>
              </a:spcBef>
              <a:buClr>
                <a:schemeClr val="accent2"/>
              </a:buClr>
              <a:buFontTx/>
              <a:buChar char="•"/>
            </a:pPr>
            <a:endParaRPr lang="en-US" sz="1200" dirty="0">
              <a:latin typeface="Arial" charset="0"/>
            </a:endParaRPr>
          </a:p>
          <a:p>
            <a:endParaRPr lang="en-SE" dirty="0"/>
          </a:p>
        </p:txBody>
      </p:sp>
    </p:spTree>
    <p:extLst>
      <p:ext uri="{BB962C8B-B14F-4D97-AF65-F5344CB8AC3E}">
        <p14:creationId xmlns:p14="http://schemas.microsoft.com/office/powerpoint/2010/main" val="2669300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FIFO does not have this property</a:t>
            </a:r>
          </a:p>
          <a:p>
            <a:endParaRPr lang="en-SE" dirty="0"/>
          </a:p>
        </p:txBody>
      </p:sp>
    </p:spTree>
    <p:extLst>
      <p:ext uri="{BB962C8B-B14F-4D97-AF65-F5344CB8AC3E}">
        <p14:creationId xmlns:p14="http://schemas.microsoft.com/office/powerpoint/2010/main" val="923840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With FIFO, cache </a:t>
            </a:r>
            <a:r>
              <a:rPr lang="en-GB" dirty="0"/>
              <a:t>contents can be completely different</a:t>
            </a:r>
          </a:p>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r>
              <a:rPr lang="en-US" dirty="0"/>
              <a:t>In contrast, </a:t>
            </a:r>
          </a:p>
          <a:p>
            <a:pPr>
              <a:lnSpc>
                <a:spcPct val="80000"/>
              </a:lnSpc>
              <a:spcBef>
                <a:spcPct val="5000"/>
              </a:spcBef>
            </a:pPr>
            <a:endParaRPr lang="en-US" dirty="0"/>
          </a:p>
          <a:p>
            <a:endParaRPr lang="en-SE" dirty="0"/>
          </a:p>
        </p:txBody>
      </p:sp>
    </p:spTree>
    <p:extLst>
      <p:ext uri="{BB962C8B-B14F-4D97-AF65-F5344CB8AC3E}">
        <p14:creationId xmlns:p14="http://schemas.microsoft.com/office/powerpoint/2010/main" val="1394316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a:p>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7F6A2-0954-9580-2210-3C04A645D6EF}"/>
            </a:ext>
          </a:extLst>
        </p:cNvPr>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FBD1712-87FC-7F70-8981-710DDE99999C}"/>
              </a:ext>
            </a:extLst>
          </p:cNvPr>
          <p:cNvSpPr>
            <a:spLocks noGrp="1" noRot="1" noChangeAspect="1"/>
          </p:cNvSpPr>
          <p:nvPr>
            <p:ph type="sldImg"/>
          </p:nvPr>
        </p:nvSpPr>
        <p:spPr>
          <a:ln/>
        </p:spPr>
      </p:sp>
      <p:sp>
        <p:nvSpPr>
          <p:cNvPr id="77826" name="Notes Placeholder 2">
            <a:extLst>
              <a:ext uri="{FF2B5EF4-FFF2-40B4-BE49-F238E27FC236}">
                <a16:creationId xmlns:a16="http://schemas.microsoft.com/office/drawing/2014/main" id="{0DB2C32D-07F3-4856-CF97-D24E9129EC52}"/>
              </a:ext>
            </a:extLst>
          </p:cNvPr>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892746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Scheduler</a:t>
            </a:r>
            <a:r>
              <a:rPr lang="zh-CN" altLang="en-US" dirty="0"/>
              <a:t> </a:t>
            </a:r>
            <a:r>
              <a:rPr lang="en-US" altLang="zh-CN" dirty="0"/>
              <a:t>is</a:t>
            </a:r>
            <a:r>
              <a:rPr lang="zh-CN" altLang="en-US" dirty="0"/>
              <a:t> </a:t>
            </a:r>
            <a:r>
              <a:rPr lang="en-US" altLang="zh-CN" dirty="0"/>
              <a:t>an</a:t>
            </a:r>
            <a:r>
              <a:rPr lang="zh-CN" altLang="en-US" dirty="0"/>
              <a:t> </a:t>
            </a:r>
            <a:r>
              <a:rPr lang="en-US" altLang="zh-CN" dirty="0"/>
              <a:t>important</a:t>
            </a:r>
            <a:r>
              <a:rPr lang="zh-CN" altLang="en-US" dirty="0"/>
              <a:t> </a:t>
            </a:r>
            <a:r>
              <a:rPr lang="en-US" altLang="zh-CN" dirty="0"/>
              <a:t>topic</a:t>
            </a:r>
            <a:r>
              <a:rPr lang="zh-CN" altLang="en-US" dirty="0"/>
              <a:t> </a:t>
            </a:r>
            <a:r>
              <a:rPr lang="en-US" altLang="zh-CN" dirty="0"/>
              <a:t>in</a:t>
            </a:r>
            <a:r>
              <a:rPr lang="zh-CN" altLang="en-US" dirty="0"/>
              <a:t> </a:t>
            </a:r>
            <a:r>
              <a:rPr lang="en-US" altLang="zh-CN" dirty="0"/>
              <a:t>OS</a:t>
            </a:r>
          </a:p>
          <a:p>
            <a:endParaRPr lang="en-US" dirty="0"/>
          </a:p>
          <a:p>
            <a:r>
              <a:rPr lang="en-US" altLang="zh-CN" dirty="0"/>
              <a:t>CFS</a:t>
            </a:r>
            <a:r>
              <a:rPr lang="zh-CN" altLang="en-US" dirty="0"/>
              <a:t> </a:t>
            </a:r>
            <a:r>
              <a:rPr lang="en-US" altLang="zh-CN" dirty="0"/>
              <a:t>17,900 lines of code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memory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Tree>
    <p:extLst>
      <p:ext uri="{BB962C8B-B14F-4D97-AF65-F5344CB8AC3E}">
        <p14:creationId xmlns:p14="http://schemas.microsoft.com/office/powerpoint/2010/main" val="345184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t>High</a:t>
            </a:r>
            <a:r>
              <a:rPr lang="zh-CN" altLang="en-US" sz="1200" dirty="0"/>
              <a:t> </a:t>
            </a:r>
            <a:r>
              <a:rPr lang="en-US" altLang="zh-CN" sz="1200" dirty="0"/>
              <a:t>bits</a:t>
            </a:r>
            <a:r>
              <a:rPr lang="zh-CN" altLang="en-US" sz="1200" dirty="0"/>
              <a:t> </a:t>
            </a:r>
            <a:r>
              <a:rPr lang="en-US" altLang="zh-CN" sz="1200" dirty="0"/>
              <a:t>to</a:t>
            </a:r>
            <a:r>
              <a:rPr lang="zh-CN" altLang="en-US" sz="1200" dirty="0"/>
              <a:t> </a:t>
            </a:r>
            <a:r>
              <a:rPr lang="en-US" altLang="zh-CN" sz="1200" dirty="0"/>
              <a:t>indicate</a:t>
            </a:r>
            <a:r>
              <a:rPr lang="zh-CN" altLang="en-US" sz="1200" dirty="0"/>
              <a:t> </a:t>
            </a:r>
            <a:r>
              <a:rPr lang="en-US" altLang="zh-CN" sz="1200" dirty="0"/>
              <a:t>page</a:t>
            </a:r>
            <a:r>
              <a:rPr lang="zh-CN" altLang="en-US" sz="1200" dirty="0"/>
              <a:t> </a:t>
            </a:r>
            <a:r>
              <a:rPr lang="en-US" altLang="zh-CN" sz="1200" dirty="0"/>
              <a:t>number</a:t>
            </a:r>
            <a:r>
              <a:rPr lang="zh-CN" altLang="en-US" sz="1200" dirty="0"/>
              <a:t> </a:t>
            </a:r>
            <a:endParaRPr lang="en-US" sz="1200" dirty="0"/>
          </a:p>
          <a:p>
            <a:r>
              <a:rPr lang="en-US" dirty="0"/>
              <a:t> which contains base address of each page in physical memory</a:t>
            </a:r>
          </a:p>
          <a:p>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85103" y="984954"/>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customXml" Target="../ink/ink2.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playlist?list=PL38NNHQLqJqZoDp4CrAueD1aBin7OebEL" TargetMode="External"/><Relationship Id="rId2" Type="http://schemas.openxmlformats.org/officeDocument/2006/relationships/notesSlide" Target="../notesSlides/notesSlide36.xml"/><Relationship Id="rId1" Type="http://schemas.openxmlformats.org/officeDocument/2006/relationships/slideLayout" Target="../slideLayouts/slideLayout14.xml"/><Relationship Id="rId5" Type="http://schemas.openxmlformats.org/officeDocument/2006/relationships/hyperlink" Target="https://www.youtube.com/watch?v=9pXnMfKq7Hw" TargetMode="External"/><Relationship Id="rId4" Type="http://schemas.openxmlformats.org/officeDocument/2006/relationships/hyperlink" Target="https://www.youtube.com/playlist?list=PLiwt1iVUib9s2Uo5BeYmwkDFUh70fJPx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 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73" name="Ink 72">
                <a:extLst>
                  <a:ext uri="{FF2B5EF4-FFF2-40B4-BE49-F238E27FC236}">
                    <a16:creationId xmlns:a16="http://schemas.microsoft.com/office/drawing/2014/main" id="{D8DFB428-93A1-4130-8714-8754FACCB2BA}"/>
                  </a:ext>
                </a:extLst>
              </p14:cNvPr>
              <p14:cNvContentPartPr/>
              <p14:nvPr/>
            </p14:nvContentPartPr>
            <p14:xfrm>
              <a:off x="3825448" y="2612564"/>
              <a:ext cx="360" cy="360"/>
            </p14:xfrm>
          </p:contentPart>
        </mc:Choice>
        <mc:Fallback xmlns="">
          <p:pic>
            <p:nvPicPr>
              <p:cNvPr id="73" name="Ink 72">
                <a:extLst>
                  <a:ext uri="{FF2B5EF4-FFF2-40B4-BE49-F238E27FC236}">
                    <a16:creationId xmlns:a16="http://schemas.microsoft.com/office/drawing/2014/main" id="{D8DFB428-93A1-4130-8714-8754FACCB2BA}"/>
                  </a:ext>
                </a:extLst>
              </p:cNvPr>
              <p:cNvPicPr/>
              <p:nvPr/>
            </p:nvPicPr>
            <p:blipFill>
              <a:blip r:embed="rId5"/>
              <a:stretch>
                <a:fillRect/>
              </a:stretch>
            </p:blipFill>
            <p:spPr>
              <a:xfrm>
                <a:off x="3816808" y="2603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a:extLst>
                  <a:ext uri="{FF2B5EF4-FFF2-40B4-BE49-F238E27FC236}">
                    <a16:creationId xmlns:a16="http://schemas.microsoft.com/office/drawing/2014/main" id="{C76B92C8-EE30-4844-B351-F250FBE7A49B}"/>
                  </a:ext>
                </a:extLst>
              </p14:cNvPr>
              <p14:cNvContentPartPr/>
              <p14:nvPr/>
            </p14:nvContentPartPr>
            <p14:xfrm>
              <a:off x="3900328" y="2630924"/>
              <a:ext cx="360" cy="360"/>
            </p14:xfrm>
          </p:contentPart>
        </mc:Choice>
        <mc:Fallback xmlns="">
          <p:pic>
            <p:nvPicPr>
              <p:cNvPr id="86" name="Ink 85">
                <a:extLst>
                  <a:ext uri="{FF2B5EF4-FFF2-40B4-BE49-F238E27FC236}">
                    <a16:creationId xmlns:a16="http://schemas.microsoft.com/office/drawing/2014/main" id="{C76B92C8-EE30-4844-B351-F250FBE7A49B}"/>
                  </a:ext>
                </a:extLst>
              </p:cNvPr>
              <p:cNvPicPr/>
              <p:nvPr/>
            </p:nvPicPr>
            <p:blipFill>
              <a:blip r:embed="rId5"/>
              <a:stretch>
                <a:fillRect/>
              </a:stretch>
            </p:blipFill>
            <p:spPr>
              <a:xfrm>
                <a:off x="3891328" y="2621924"/>
                <a:ext cx="18000" cy="18000"/>
              </a:xfrm>
              <a:prstGeom prst="rect">
                <a:avLst/>
              </a:prstGeom>
            </p:spPr>
          </p:pic>
        </mc:Fallback>
      </mc:AlternateContent>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
        <p:nvSpPr>
          <p:cNvPr id="16" name="SMARTInkShape-38">
            <a:extLst>
              <a:ext uri="{FF2B5EF4-FFF2-40B4-BE49-F238E27FC236}">
                <a16:creationId xmlns:a16="http://schemas.microsoft.com/office/drawing/2014/main" id="{0D9C138F-CFB8-4FF9-9BE8-45F3E7EC2D3A}"/>
              </a:ext>
            </a:extLst>
          </p:cNvPr>
          <p:cNvSpPr/>
          <p:nvPr>
            <p:custDataLst>
              <p:tags r:id="rId1"/>
            </p:custDataLst>
          </p:nvPr>
        </p:nvSpPr>
        <p:spPr>
          <a:xfrm>
            <a:off x="7587941" y="2164976"/>
            <a:ext cx="1143683" cy="44825"/>
          </a:xfrm>
          <a:custGeom>
            <a:avLst/>
            <a:gdLst/>
            <a:ahLst/>
            <a:cxnLst/>
            <a:rect l="0" t="0" r="0" b="0"/>
            <a:pathLst>
              <a:path w="1143683" h="44825">
                <a:moveTo>
                  <a:pt x="5165" y="0"/>
                </a:moveTo>
                <a:lnTo>
                  <a:pt x="5165" y="0"/>
                </a:lnTo>
                <a:lnTo>
                  <a:pt x="0" y="0"/>
                </a:lnTo>
                <a:lnTo>
                  <a:pt x="2205" y="0"/>
                </a:lnTo>
                <a:lnTo>
                  <a:pt x="3192" y="997"/>
                </a:lnTo>
                <a:lnTo>
                  <a:pt x="4289" y="4760"/>
                </a:lnTo>
                <a:lnTo>
                  <a:pt x="5576" y="6161"/>
                </a:lnTo>
                <a:lnTo>
                  <a:pt x="9664" y="7719"/>
                </a:lnTo>
                <a:lnTo>
                  <a:pt x="30975" y="8856"/>
                </a:lnTo>
                <a:lnTo>
                  <a:pt x="72815" y="1237"/>
                </a:lnTo>
                <a:lnTo>
                  <a:pt x="115648" y="73"/>
                </a:lnTo>
                <a:lnTo>
                  <a:pt x="159267" y="2"/>
                </a:lnTo>
                <a:lnTo>
                  <a:pt x="203608" y="0"/>
                </a:lnTo>
                <a:lnTo>
                  <a:pt x="245387" y="2657"/>
                </a:lnTo>
                <a:lnTo>
                  <a:pt x="285634" y="8134"/>
                </a:lnTo>
                <a:lnTo>
                  <a:pt x="324748" y="6145"/>
                </a:lnTo>
                <a:lnTo>
                  <a:pt x="366770" y="810"/>
                </a:lnTo>
                <a:lnTo>
                  <a:pt x="411409" y="10"/>
                </a:lnTo>
                <a:lnTo>
                  <a:pt x="439630" y="997"/>
                </a:lnTo>
                <a:lnTo>
                  <a:pt x="476412" y="9131"/>
                </a:lnTo>
                <a:lnTo>
                  <a:pt x="520404" y="15897"/>
                </a:lnTo>
                <a:lnTo>
                  <a:pt x="556924" y="19984"/>
                </a:lnTo>
                <a:lnTo>
                  <a:pt x="601099" y="25984"/>
                </a:lnTo>
                <a:lnTo>
                  <a:pt x="637720" y="27621"/>
                </a:lnTo>
                <a:lnTo>
                  <a:pt x="680982" y="33937"/>
                </a:lnTo>
                <a:lnTo>
                  <a:pt x="723579" y="40239"/>
                </a:lnTo>
                <a:lnTo>
                  <a:pt x="760670" y="43465"/>
                </a:lnTo>
                <a:lnTo>
                  <a:pt x="802255" y="44645"/>
                </a:lnTo>
                <a:lnTo>
                  <a:pt x="841165" y="44789"/>
                </a:lnTo>
                <a:lnTo>
                  <a:pt x="880357" y="44817"/>
                </a:lnTo>
                <a:lnTo>
                  <a:pt x="917317" y="44822"/>
                </a:lnTo>
                <a:lnTo>
                  <a:pt x="952101" y="44823"/>
                </a:lnTo>
                <a:lnTo>
                  <a:pt x="995385" y="44824"/>
                </a:lnTo>
                <a:lnTo>
                  <a:pt x="1037334" y="44824"/>
                </a:lnTo>
                <a:lnTo>
                  <a:pt x="1078735" y="44824"/>
                </a:lnTo>
                <a:lnTo>
                  <a:pt x="1143682" y="4482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62551" y="920970"/>
            <a:ext cx="6640513" cy="5988255"/>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so keep it in main memory</a:t>
            </a:r>
          </a:p>
          <a:p>
            <a:pPr lvl="1"/>
            <a:r>
              <a:rPr lang="en-US" altLang="ko-KR" dirty="0"/>
              <a:t>Keep </a:t>
            </a:r>
            <a:r>
              <a:rPr lang="en-US" altLang="ko-KR" dirty="0">
                <a:solidFill>
                  <a:srgbClr val="FF0000"/>
                </a:solidFill>
              </a:rPr>
              <a:t>physical address</a:t>
            </a:r>
            <a:r>
              <a:rPr lang="en-US" altLang="ko-KR" dirty="0"/>
              <a:t> of page table in </a:t>
            </a:r>
            <a:r>
              <a:rPr lang="en-US" altLang="ko-KR"/>
              <a:t>Page Table Base Pointer</a:t>
            </a:r>
            <a:endParaRPr lang="en-US" altLang="ko-KR" dirty="0"/>
          </a:p>
          <a:p>
            <a:pPr lvl="2"/>
            <a:r>
              <a:rPr lang="en-GB" altLang="ko-KR" dirty="0"/>
              <a:t>It must be a physical address. If it were a virtual address, it would have to go through address translation from VA to PA, but then you run into the paradox of having to know where the page table is located in physical memory!</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92500" lnSpcReduction="2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Table lookup is inefficient since finding a match may require searching the entire table. 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 EZCSE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paging:</a:t>
            </a:r>
          </a:p>
          <a:p>
            <a:pPr lvl="1"/>
            <a:r>
              <a:rPr lang="en-US" altLang="zh-CN" dirty="0"/>
              <a:t>Page Table</a:t>
            </a:r>
            <a:r>
              <a:rPr lang="zh-CN" altLang="en-US" dirty="0"/>
              <a:t> </a:t>
            </a:r>
            <a:r>
              <a:rPr lang="en-US" altLang="zh-CN" dirty="0"/>
              <a:t>stored 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Every data/instruction access incurs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Memory Accesses of Paging</a:t>
            </a:r>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1623807" y="938979"/>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460" y="2808024"/>
            <a:ext cx="5822014" cy="3970318"/>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is 12 bits. 16-bit virtual address space, hence VPN is 16-12=4 bits.</a:t>
            </a:r>
          </a:p>
          <a:p>
            <a:pPr marL="342900" indent="-342900">
              <a:buFont typeface="Arial" panose="020B0604020202020204" pitchFamily="34" charset="0"/>
              <a:buChar char="•"/>
            </a:pPr>
            <a:r>
              <a:rPr lang="en-US" b="0" dirty="0">
                <a:latin typeface="+mj-lt"/>
              </a:rPr>
              <a:t>Suppose a[N] is an array of </a:t>
            </a:r>
            <a:r>
              <a:rPr lang="en-US" b="0" dirty="0" err="1">
                <a:latin typeface="+mj-lt"/>
              </a:rPr>
              <a:t>ints</a:t>
            </a:r>
            <a:r>
              <a:rPr lang="en-US" b="0" dirty="0">
                <a:latin typeface="+mj-lt"/>
              </a:rPr>
              <a:t>. Each int is 4 Bytes, hence Virtual Memory addresses in the for loop has stride of 4: 0x3000, 0x3004, 0x3008, etc. Suppose physical address space is also 16 bits (in practice it is smaller), hence PPN is also 4 bits, and page table maps VPN=3 to PPN=5. Suppose Page Table for all VPNs accessed by this program fit within one physical page at physical memory address 0x200C</a:t>
            </a:r>
          </a:p>
          <a:p>
            <a:pPr marL="342900" indent="-342900">
              <a:buFont typeface="Arial" panose="020B0604020202020204" pitchFamily="34" charset="0"/>
              <a:buChar char="•"/>
            </a:pPr>
            <a:r>
              <a:rPr lang="en-US" b="0" dirty="0">
                <a:latin typeface="+mj-lt"/>
              </a:rPr>
              <a:t>Suppose the virtual page with VPN=3 has virtual memory address 0x3000, and the physical page with PPN=5 has physical memory address 0x5000</a:t>
            </a:r>
          </a:p>
          <a:p>
            <a:pPr marL="342900" indent="-342900">
              <a:buFont typeface="Arial" panose="020B0604020202020204" pitchFamily="34" charset="0"/>
              <a:buChar char="•"/>
            </a:pPr>
            <a:r>
              <a:rPr lang="en-US" b="0" dirty="0">
                <a:latin typeface="+mj-lt"/>
              </a:rPr>
              <a:t>Each loop iteration</a:t>
            </a:r>
            <a:r>
              <a:rPr lang="en-GB" b="0" dirty="0">
                <a:latin typeface="+mj-lt"/>
              </a:rPr>
              <a:t> incurs two memory accesses! </a:t>
            </a:r>
            <a:endParaRPr lang="en-US" b="0" dirty="0">
              <a:latin typeface="+mj-lt"/>
            </a:endParaRP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041133330"/>
              </p:ext>
            </p:extLst>
          </p:nvPr>
        </p:nvGraphicFramePr>
        <p:xfrm>
          <a:off x="6934864" y="17655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dirty="0">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731705" y="1992525"/>
            <a:ext cx="2003769" cy="1200329"/>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Page Table stored</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memory</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address 0x200C</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92500" lnSpcReduction="20000"/>
          </a:bodyPr>
          <a:lstStyle/>
          <a:p>
            <a:pPr fontAlgn="auto">
              <a:spcAft>
                <a:spcPts val="0"/>
              </a:spcAft>
            </a:pPr>
            <a:r>
              <a:rPr lang="en-US" b="0" dirty="0"/>
              <a:t>TLB is a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 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CPU cache.</a:t>
            </a:r>
          </a:p>
          <a:p>
            <a:pPr lvl="1" indent="-190500" fontAlgn="auto">
              <a:lnSpc>
                <a:spcPct val="80000"/>
              </a:lnSpc>
              <a:spcAft>
                <a:spcPts val="0"/>
              </a:spcAft>
              <a:tabLst>
                <a:tab pos="4122738" algn="l"/>
              </a:tabLst>
            </a:pPr>
            <a:r>
              <a:rPr lang="en-US" altLang="zh-CN" b="0" dirty="0">
                <a:ea typeface="宋体" charset="-122"/>
              </a:rPr>
              <a:t>Maps from VPN to PPN (same as Page Table)</a:t>
            </a: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GB" altLang="zh-CN" dirty="0"/>
              <a:t>cached in </a:t>
            </a:r>
            <a:r>
              <a:rPr lang="en-US" altLang="zh-CN" dirty="0"/>
              <a:t>TLB, hence</a:t>
            </a:r>
            <a:r>
              <a:rPr lang="zh-CN" altLang="en-US" dirty="0"/>
              <a:t> </a:t>
            </a:r>
            <a:r>
              <a:rPr lang="en-US" altLang="zh-CN" dirty="0"/>
              <a:t>can</a:t>
            </a:r>
            <a:r>
              <a:rPr lang="zh-CN" altLang="en-US" dirty="0"/>
              <a:t> </a:t>
            </a:r>
            <a:r>
              <a:rPr lang="en-US" altLang="zh-CN" dirty="0"/>
              <a:t>get corresponding PPN w/o accessing Page Table</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to PPN,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563814"/>
            <a:chOff x="1104" y="1230"/>
            <a:chExt cx="3168" cy="1615"/>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613" y="2265"/>
              <a:ext cx="1606" cy="58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Or, directly access</a:t>
              </a:r>
            </a:p>
            <a:p>
              <a:pPr defTabSz="457200" eaLnBrk="1" fontAlgn="auto" hangingPunct="1">
                <a:spcBef>
                  <a:spcPts val="0"/>
                </a:spcBef>
                <a:spcAft>
                  <a:spcPts val="0"/>
                </a:spcAft>
              </a:pPr>
              <a:r>
                <a:rPr lang="en-US" b="0" dirty="0">
                  <a:solidFill>
                    <a:prstClr val="black"/>
                  </a:solidFill>
                  <a:latin typeface="Calibri"/>
                  <a:ea typeface="+mn-ea"/>
                  <a:cs typeface="+mn-cs"/>
                </a:rPr>
                <a:t>physical memory address</a:t>
              </a:r>
            </a:p>
            <a:p>
              <a:pPr defTabSz="457200" eaLnBrk="1" fontAlgn="auto" hangingPunct="1">
                <a:spcBef>
                  <a:spcPts val="0"/>
                </a:spcBef>
                <a:spcAft>
                  <a:spcPts val="0"/>
                </a:spcAft>
              </a:pPr>
              <a:r>
                <a:rPr lang="en-US" b="0" dirty="0">
                  <a:solidFill>
                    <a:prstClr val="black"/>
                  </a:solidFill>
                  <a:latin typeface="Calibri"/>
                  <a:ea typeface="+mn-ea"/>
                  <a:cs typeface="+mn-cs"/>
                </a:rPr>
                <a:t>w/o translation</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177354"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221971"/>
            <a:ext cx="1524000" cy="665163"/>
            <a:chOff x="3360" y="571"/>
            <a:chExt cx="960" cy="419"/>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654" y="571"/>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a:p>
              <a:pPr defTabSz="457200" eaLnBrk="1" fontAlgn="auto" hangingPunct="1">
                <a:spcBef>
                  <a:spcPts val="0"/>
                </a:spcBef>
                <a:spcAft>
                  <a:spcPts val="0"/>
                </a:spcAft>
              </a:pPr>
              <a:r>
                <a:rPr lang="en-US" b="0" dirty="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6821480" y="169175"/>
            <a:ext cx="5370520" cy="211930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18678" y="952718"/>
            <a:ext cx="7072961" cy="3842574"/>
          </a:xfrm>
        </p:spPr>
        <p:txBody>
          <a:bodyPr>
            <a:normAutofit fontScale="850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538727" y="6086475"/>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720665" y="4665664"/>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736541" y="4968875"/>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720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974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465202"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2159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739965"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581590" y="3962400"/>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181790" y="3975100"/>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910202" y="3914776"/>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715903" y="4627564"/>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273427" y="5971117"/>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537140" y="6073775"/>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137340" y="6086475"/>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891153" y="6038851"/>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812027" y="4238626"/>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351152" y="5581650"/>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708090" y="4672014"/>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131952" y="5581651"/>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827153" y="5886450"/>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727016" y="525938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173227" y="4229100"/>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8002028" y="4605338"/>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960752" y="5200650"/>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366559" y="3862918"/>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
        <p:nvSpPr>
          <p:cNvPr id="4" name="TextBox 3">
            <a:extLst>
              <a:ext uri="{FF2B5EF4-FFF2-40B4-BE49-F238E27FC236}">
                <a16:creationId xmlns:a16="http://schemas.microsoft.com/office/drawing/2014/main" id="{94BD7C43-5434-80D3-65E0-17A6BAB17F79}"/>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854970560"/>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
        <p:nvSpPr>
          <p:cNvPr id="9" name="TextBox 8">
            <a:extLst>
              <a:ext uri="{FF2B5EF4-FFF2-40B4-BE49-F238E27FC236}">
                <a16:creationId xmlns:a16="http://schemas.microsoft.com/office/drawing/2014/main" id="{31729045-7CD7-9A33-F3BB-D7F9EE56F0F0}"/>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144760807"/>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
        <p:nvSpPr>
          <p:cNvPr id="9" name="TextBox 8">
            <a:extLst>
              <a:ext uri="{FF2B5EF4-FFF2-40B4-BE49-F238E27FC236}">
                <a16:creationId xmlns:a16="http://schemas.microsoft.com/office/drawing/2014/main" id="{C00BBF3B-97D7-2016-7BA1-EC4CAC84C7F7}"/>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8175245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
        <p:nvSpPr>
          <p:cNvPr id="4" name="TextBox 3">
            <a:extLst>
              <a:ext uri="{FF2B5EF4-FFF2-40B4-BE49-F238E27FC236}">
                <a16:creationId xmlns:a16="http://schemas.microsoft.com/office/drawing/2014/main" id="{2A286693-758C-5F59-C641-B1959B328E33}"/>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32970286"/>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
        <p:nvSpPr>
          <p:cNvPr id="4" name="TextBox 3">
            <a:extLst>
              <a:ext uri="{FF2B5EF4-FFF2-40B4-BE49-F238E27FC236}">
                <a16:creationId xmlns:a16="http://schemas.microsoft.com/office/drawing/2014/main" id="{704D9AC3-4B4B-BE8E-B85A-F08F3527B954}"/>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274822307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solidFill>
                            <a:srgbClr val="FF0000"/>
                          </a:solidFill>
                        </a:rPr>
                        <a:t>2</a:t>
                      </a:r>
                    </a:p>
                  </a:txBody>
                  <a:tcPr/>
                </a:tc>
                <a:tc>
                  <a:txBody>
                    <a:bodyPr/>
                    <a:lstStyle/>
                    <a:p>
                      <a:r>
                        <a:rPr lang="en-US" dirty="0">
                          <a:solidFill>
                            <a:srgbClr val="FF0000"/>
                          </a:solidFill>
                        </a:rPr>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906238"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245710061"/>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dirty="0"/>
                        <a:t>Valid</a:t>
                      </a:r>
                    </a:p>
                  </a:txBody>
                  <a:tcPr/>
                </a:tc>
                <a:tc>
                  <a:txBody>
                    <a:bodyPr/>
                    <a:lstStyle/>
                    <a:p>
                      <a:r>
                        <a:rPr lang="en-US"/>
                        <a:t>VPN</a:t>
                      </a:r>
                    </a:p>
                  </a:txBody>
                  <a:tcPr/>
                </a:tc>
                <a:tc>
                  <a:txBody>
                    <a:bodyPr/>
                    <a:lstStyle/>
                    <a:p>
                      <a:r>
                        <a:rPr lang="en-US" dirty="0"/>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
        <p:nvSpPr>
          <p:cNvPr id="4" name="TextBox 3">
            <a:extLst>
              <a:ext uri="{FF2B5EF4-FFF2-40B4-BE49-F238E27FC236}">
                <a16:creationId xmlns:a16="http://schemas.microsoft.com/office/drawing/2014/main" id="{44F246E0-CDA5-314E-1AFA-13EFC97F0AC3}"/>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normAutofit lnSpcReduction="10000"/>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pPr marL="639763" lvl="1" indent="-239713"/>
            <a:r>
              <a:rPr lang="en-US" dirty="0"/>
              <a:t>Assuming there is no cache. Upon TLB hit (w/ delay </a:t>
            </a:r>
            <a:r>
              <a:rPr lang="en-US" dirty="0">
                <a:latin typeface="Symbol" pitchFamily="18" charset="2"/>
                <a:sym typeface="Symbol" pitchFamily="18" charset="2"/>
              </a:rPr>
              <a:t>s</a:t>
            </a:r>
            <a:r>
              <a:rPr lang="en-US" dirty="0"/>
              <a:t>), access physical memory page directly (w/ delay </a:t>
            </a:r>
            <a:r>
              <a:rPr lang="en-US" i="1" dirty="0"/>
              <a:t>m</a:t>
            </a:r>
            <a:r>
              <a:rPr lang="en-US" dirty="0"/>
              <a:t>); upon TLB miss (w/ delay </a:t>
            </a:r>
            <a:r>
              <a:rPr lang="en-US" dirty="0">
                <a:latin typeface="Symbol" pitchFamily="18" charset="2"/>
                <a:sym typeface="Symbol" pitchFamily="18" charset="2"/>
              </a:rPr>
              <a:t>s</a:t>
            </a:r>
            <a:r>
              <a:rPr lang="en-US" dirty="0"/>
              <a:t>), first read Page Table (w/ delay </a:t>
            </a:r>
            <a:r>
              <a:rPr lang="en-US" i="1" dirty="0"/>
              <a:t>m</a:t>
            </a:r>
            <a:r>
              <a:rPr lang="en-US" dirty="0"/>
              <a:t>), then access physical memory page (w/ delay </a:t>
            </a:r>
            <a:r>
              <a:rPr lang="en-US" i="1" dirty="0"/>
              <a:t>m</a:t>
            </a:r>
            <a:r>
              <a:rPr lang="en-US" dirty="0"/>
              <a:t>)</a:t>
            </a:r>
            <a:endParaRPr lang="en-US" dirty="0">
              <a:latin typeface="Symbol" pitchFamily="18" charset="2"/>
              <a:sym typeface="Symbol" pitchFamily="18" charset="2"/>
            </a:endParaRPr>
          </a:p>
          <a:p>
            <a:pPr lvl="1"/>
            <a:endParaRPr lang="en-US" sz="40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OPT </a:t>
            </a:r>
            <a:r>
              <a:rPr lang="en-GB" altLang="ko-KR" dirty="0">
                <a:latin typeface="Arial  "/>
                <a:sym typeface="Symbol" panose="05050102010706020507" pitchFamily="18" charset="2"/>
              </a:rPr>
              <a:t>(or </a:t>
            </a:r>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45</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46</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dirty="0"/>
              <a:t>Page Table is </a:t>
            </a:r>
            <a:r>
              <a:rPr lang="en-US" sz="3200" b="1" dirty="0">
                <a:solidFill>
                  <a:srgbClr val="FF0000"/>
                </a:solidFill>
              </a:rPr>
              <a:t>too big</a:t>
            </a:r>
          </a:p>
          <a:p>
            <a:r>
              <a:rPr lang="en-GB" sz="3200" dirty="0"/>
              <a:t>A linear page table array for 32-bit address space (2</a:t>
            </a:r>
            <a:r>
              <a:rPr lang="en-GB" sz="3200" baseline="30000" dirty="0"/>
              <a:t>32</a:t>
            </a:r>
            <a:r>
              <a:rPr lang="en-GB" sz="3200" dirty="0"/>
              <a:t> bytes) and 4KB page (2</a:t>
            </a:r>
            <a:r>
              <a:rPr lang="en-GB" sz="3200" baseline="30000" dirty="0"/>
              <a:t>12</a:t>
            </a:r>
            <a:r>
              <a:rPr lang="en-GB" sz="3200" dirty="0"/>
              <a:t> bytes) </a:t>
            </a:r>
          </a:p>
          <a:p>
            <a:pPr lvl="1"/>
            <a:r>
              <a:rPr lang="en-GB" sz="2800" dirty="0"/>
              <a:t>How many pages: 2</a:t>
            </a:r>
            <a:r>
              <a:rPr lang="en-GB" sz="2800" baseline="30000" dirty="0"/>
              <a:t>20 </a:t>
            </a:r>
            <a:r>
              <a:rPr lang="en-GB" sz="2800" dirty="0"/>
              <a:t>pages </a:t>
            </a:r>
          </a:p>
          <a:p>
            <a:pPr lvl="1"/>
            <a:r>
              <a:rPr lang="en-GB" sz="2800" dirty="0"/>
              <a:t>How much memory: </a:t>
            </a:r>
            <a:r>
              <a:rPr lang="en-GB" sz="2800" b="1" dirty="0">
                <a:solidFill>
                  <a:srgbClr val="FF0000"/>
                </a:solidFill>
              </a:rPr>
              <a:t>4MB</a:t>
            </a:r>
            <a:r>
              <a:rPr lang="en-GB" sz="2800" dirty="0"/>
              <a:t> assuming each page-table entry is of 4 bytes </a:t>
            </a:r>
          </a:p>
          <a:p>
            <a:pPr lvl="2"/>
            <a:r>
              <a:rPr lang="en-GB" sz="2600" dirty="0"/>
              <a:t>2 ^ (32-log(4KB)) * 4 = (2 ^ 20) * 4 = 4MB</a:t>
            </a:r>
          </a:p>
          <a:p>
            <a:pPr lvl="1"/>
            <a:r>
              <a:rPr lang="en-GB" sz="2800" dirty="0"/>
              <a:t>One page table for one process:</a:t>
            </a:r>
          </a:p>
          <a:p>
            <a:pPr lvl="2"/>
            <a:r>
              <a:rPr lang="en-GB" sz="2600" dirty="0"/>
              <a:t>100 processes: </a:t>
            </a:r>
            <a:r>
              <a:rPr lang="en-GB" sz="2600" b="1" dirty="0">
                <a:solidFill>
                  <a:srgbClr val="FF0000"/>
                </a:solidFill>
              </a:rPr>
              <a:t>400MB</a:t>
            </a:r>
            <a:endParaRPr lang="en-US" sz="2600" b="1" dirty="0">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47</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48</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a:bodyPr>
          <a:lstStyle/>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
        <p:nvSpPr>
          <p:cNvPr id="4" name="SMARTInkShape-1">
            <a:extLst>
              <a:ext uri="{FF2B5EF4-FFF2-40B4-BE49-F238E27FC236}">
                <a16:creationId xmlns:a16="http://schemas.microsoft.com/office/drawing/2014/main" id="{5258A2E9-A4A6-4007-9C46-4177DD3A8EF0}"/>
              </a:ext>
            </a:extLst>
          </p:cNvPr>
          <p:cNvSpPr/>
          <p:nvPr>
            <p:custDataLst>
              <p:tags r:id="rId1"/>
            </p:custDataLst>
          </p:nvPr>
        </p:nvSpPr>
        <p:spPr>
          <a:xfrm>
            <a:off x="6364941" y="1394012"/>
            <a:ext cx="8966" cy="1"/>
          </a:xfrm>
          <a:custGeom>
            <a:avLst/>
            <a:gdLst/>
            <a:ahLst/>
            <a:cxnLst/>
            <a:rect l="0" t="0" r="0" b="0"/>
            <a:pathLst>
              <a:path w="8966" h="1">
                <a:moveTo>
                  <a:pt x="0" y="0"/>
                </a:moveTo>
                <a:lnTo>
                  <a:pt x="0" y="0"/>
                </a:lnTo>
                <a:lnTo>
                  <a:pt x="8965" y="0"/>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9048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467600" y="3679332"/>
            <a:ext cx="2514600" cy="2904029"/>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dirty="0"/>
              <a:t>A virtual address of 32-bit with 4KB page size is divided into </a:t>
            </a:r>
          </a:p>
          <a:p>
            <a:pPr lvl="1"/>
            <a:r>
              <a:rPr lang="en-GB" dirty="0"/>
              <a:t>a page number consisting of 20 bits </a:t>
            </a:r>
          </a:p>
          <a:p>
            <a:pPr lvl="1"/>
            <a:r>
              <a:rPr lang="en-GB" dirty="0"/>
              <a:t>a page offset consisting of 12 bits </a:t>
            </a:r>
          </a:p>
          <a:p>
            <a:r>
              <a:rPr lang="en-GB" dirty="0"/>
              <a:t>A page table entry is 4 bytes </a:t>
            </a:r>
          </a:p>
          <a:p>
            <a:r>
              <a:rPr lang="en-GB" dirty="0"/>
              <a:t>With two-level paging, the page number is further divided into two parts: p</a:t>
            </a:r>
            <a:r>
              <a:rPr lang="en-GB" baseline="-25000" dirty="0"/>
              <a:t>1</a:t>
            </a:r>
            <a:r>
              <a:rPr lang="en-GB" dirty="0"/>
              <a:t> is the page directory index, and p</a:t>
            </a:r>
            <a:r>
              <a:rPr lang="en-GB" baseline="-25000" dirty="0"/>
              <a:t>2</a:t>
            </a:r>
            <a:r>
              <a:rPr lang="en-GB" dirty="0"/>
              <a:t> is the page table index</a:t>
            </a:r>
            <a:endParaRPr lang="en-US" dirty="0"/>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2660298" y="3810000"/>
            <a:ext cx="6871403" cy="1538908"/>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dirty="0">
                <a:solidFill>
                  <a:srgbClr val="000000"/>
                </a:solidFill>
                <a:ea typeface="굴림" panose="020B0600000101010101" pitchFamily="34" charset="-127"/>
              </a:rPr>
              <a:t>Reserve some space on the disk for moving pages back and forth</a:t>
            </a:r>
            <a:r>
              <a:rPr lang="zh-CN" altLang="en-US" b="0" dirty="0">
                <a:solidFill>
                  <a:srgbClr val="000000"/>
                </a:solidFill>
                <a:ea typeface="黑体" panose="02010609060101010101" pitchFamily="49" charset="-122"/>
              </a:rPr>
              <a:t> </a:t>
            </a:r>
            <a:r>
              <a:rPr lang="en-US" altLang="zh-CN" b="0" dirty="0">
                <a:solidFill>
                  <a:srgbClr val="000000"/>
                </a:solidFill>
                <a:ea typeface="黑体" panose="02010609060101010101" pitchFamily="49" charset="-122"/>
              </a:rPr>
              <a:t>—— </a:t>
            </a:r>
            <a:r>
              <a:rPr lang="en-US" altLang="zh-CN" dirty="0">
                <a:solidFill>
                  <a:srgbClr val="0070C0"/>
                </a:solidFill>
                <a:ea typeface="黑体" panose="02010609060101010101" pitchFamily="49" charset="-122"/>
              </a:rPr>
              <a:t>Swap space</a:t>
            </a:r>
            <a:endParaRPr lang="en-US" altLang="ko-KR" dirty="0">
              <a:solidFill>
                <a:srgbClr val="0070C0"/>
              </a:solidFill>
              <a:ea typeface="굴림" panose="020B0600000101010101" pitchFamily="34" charset="-127"/>
            </a:endParaRPr>
          </a:p>
          <a:p>
            <a:pPr fontAlgn="auto">
              <a:spcAft>
                <a:spcPts val="0"/>
              </a:spcAft>
            </a:pPr>
            <a:r>
              <a:rPr lang="en-US" altLang="ko-KR" b="0" dirty="0">
                <a:solidFill>
                  <a:srgbClr val="000000"/>
                </a:solidFill>
                <a:ea typeface="굴림" panose="020B0600000101010101" pitchFamily="34" charset="-127"/>
              </a:rPr>
              <a:t>OS keeps track of the swap space, in </a:t>
            </a:r>
            <a:r>
              <a:rPr lang="en-US" altLang="ko-KR" b="0" dirty="0">
                <a:solidFill>
                  <a:srgbClr val="ED8013"/>
                </a:solidFill>
                <a:ea typeface="굴림" panose="020B0600000101010101" pitchFamily="34" charset="-127"/>
              </a:rPr>
              <a:t>page-sized unit.</a:t>
            </a:r>
            <a:endParaRPr lang="ko-KR" altLang="en-US" b="0" dirty="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dirty="0"/>
              <a:t>Page </a:t>
            </a:r>
            <a:r>
              <a:rPr lang="en-US" altLang="zh-CN" dirty="0"/>
              <a:t>Swapping</a:t>
            </a:r>
            <a:r>
              <a:rPr lang="en-US" dirty="0"/>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dirty="0"/>
              <a:t>The objective of page swapping policies: to minimize the number of </a:t>
            </a:r>
            <a:r>
              <a:rPr lang="en-US" sz="2800" b="1" dirty="0">
                <a:solidFill>
                  <a:srgbClr val="FF0000"/>
                </a:solidFill>
              </a:rPr>
              <a:t>page faults</a:t>
            </a:r>
            <a:r>
              <a:rPr lang="en-US" sz="2800" dirty="0"/>
              <a:t> (</a:t>
            </a:r>
            <a:r>
              <a:rPr lang="en-US" sz="2800" b="1" dirty="0">
                <a:solidFill>
                  <a:srgbClr val="FF0000"/>
                </a:solidFill>
              </a:rPr>
              <a:t>cache misses</a:t>
            </a:r>
            <a:r>
              <a:rPr lang="en-US" sz="2800" dirty="0"/>
              <a:t>)</a:t>
            </a:r>
          </a:p>
          <a:p>
            <a:endParaRPr lang="en-US" sz="2800" dirty="0"/>
          </a:p>
          <a:p>
            <a:r>
              <a:rPr lang="en-US" altLang="zh-CN" sz="2800" dirty="0"/>
              <a:t>Two</a:t>
            </a:r>
            <a:r>
              <a:rPr lang="zh-CN" altLang="en-US" sz="2800" dirty="0"/>
              <a:t> </a:t>
            </a:r>
            <a:r>
              <a:rPr lang="en-US" altLang="zh-CN" sz="2800" dirty="0"/>
              <a:t>decisions:</a:t>
            </a:r>
          </a:p>
          <a:p>
            <a:pPr lvl="1"/>
            <a:r>
              <a:rPr lang="en-US" altLang="zh-CN" sz="2400" b="1" dirty="0">
                <a:solidFill>
                  <a:srgbClr val="0070C0"/>
                </a:solidFill>
              </a:rPr>
              <a:t>Page</a:t>
            </a:r>
            <a:r>
              <a:rPr lang="zh-CN" altLang="en-US" sz="2400" b="1" dirty="0">
                <a:solidFill>
                  <a:srgbClr val="0070C0"/>
                </a:solidFill>
              </a:rPr>
              <a:t> </a:t>
            </a:r>
            <a:r>
              <a:rPr lang="en-US" altLang="zh-CN" sz="2400" b="1" dirty="0">
                <a:solidFill>
                  <a:srgbClr val="0070C0"/>
                </a:solidFill>
              </a:rPr>
              <a:t>selection</a:t>
            </a:r>
            <a:r>
              <a:rPr lang="zh-CN" altLang="en-US" sz="2400" b="1" dirty="0">
                <a:solidFill>
                  <a:srgbClr val="0070C0"/>
                </a:solidFill>
              </a:rPr>
              <a:t> </a:t>
            </a:r>
            <a:endParaRPr lang="en-US" altLang="zh-CN" sz="2400" b="1" dirty="0">
              <a:solidFill>
                <a:srgbClr val="0070C0"/>
              </a:solidFill>
            </a:endParaRPr>
          </a:p>
          <a:p>
            <a:pPr lvl="2"/>
            <a:r>
              <a:rPr lang="en-US" altLang="zh-CN" sz="2000" b="1" dirty="0">
                <a:solidFill>
                  <a:srgbClr val="0070C0"/>
                </a:solidFill>
              </a:rPr>
              <a:t>When</a:t>
            </a:r>
            <a:r>
              <a:rPr lang="zh-CN" altLang="en-US" sz="2000" dirty="0"/>
              <a:t> </a:t>
            </a:r>
            <a:r>
              <a:rPr lang="en-US" altLang="zh-CN" sz="2000" dirty="0"/>
              <a:t>should</a:t>
            </a:r>
            <a:r>
              <a:rPr lang="zh-CN" altLang="en-US" sz="2000" dirty="0"/>
              <a:t> </a:t>
            </a:r>
            <a:r>
              <a:rPr lang="en-US" altLang="zh-CN" sz="2000" dirty="0"/>
              <a:t>a</a:t>
            </a:r>
            <a:r>
              <a:rPr lang="zh-CN" altLang="en-US" sz="2000" dirty="0"/>
              <a:t> </a:t>
            </a:r>
            <a:r>
              <a:rPr lang="en-US" altLang="zh-CN" sz="2000" dirty="0"/>
              <a:t>page</a:t>
            </a:r>
            <a:r>
              <a:rPr lang="zh-CN" altLang="en-US" sz="2000" dirty="0"/>
              <a:t> </a:t>
            </a:r>
            <a:r>
              <a:rPr lang="en-US" altLang="zh-CN" sz="2000" dirty="0"/>
              <a:t>on</a:t>
            </a:r>
            <a:r>
              <a:rPr lang="zh-CN" altLang="en-US" sz="2000" dirty="0"/>
              <a:t> </a:t>
            </a:r>
            <a:r>
              <a:rPr lang="en-US" altLang="zh-CN" sz="2000" dirty="0"/>
              <a:t>disk</a:t>
            </a:r>
            <a:r>
              <a:rPr lang="zh-CN" altLang="en-US" sz="2000" dirty="0"/>
              <a:t> </a:t>
            </a:r>
            <a:r>
              <a:rPr lang="en-US" altLang="zh-CN" sz="2000" dirty="0"/>
              <a:t>be</a:t>
            </a:r>
            <a:r>
              <a:rPr lang="zh-CN" altLang="en-US" sz="2000" dirty="0"/>
              <a:t> </a:t>
            </a:r>
            <a:r>
              <a:rPr lang="en-US" altLang="zh-CN" sz="2000" dirty="0"/>
              <a:t>brought</a:t>
            </a:r>
            <a:r>
              <a:rPr lang="zh-CN" altLang="en-US" sz="2000" dirty="0"/>
              <a:t> </a:t>
            </a:r>
            <a:r>
              <a:rPr lang="en-US" altLang="zh-CN" sz="2000" dirty="0"/>
              <a:t>into</a:t>
            </a:r>
            <a:r>
              <a:rPr lang="zh-CN" altLang="en-US" sz="2000" dirty="0"/>
              <a:t> </a:t>
            </a:r>
            <a:r>
              <a:rPr lang="en-US" altLang="zh-CN" sz="2000" dirty="0"/>
              <a:t>memory?</a:t>
            </a:r>
          </a:p>
          <a:p>
            <a:pPr lvl="1"/>
            <a:r>
              <a:rPr lang="en-US" altLang="zh-CN" sz="2400" b="1" dirty="0">
                <a:solidFill>
                  <a:srgbClr val="0070C0"/>
                </a:solidFill>
              </a:rPr>
              <a:t>Page</a:t>
            </a:r>
            <a:r>
              <a:rPr lang="zh-CN" altLang="en-US" sz="2400" b="1" dirty="0">
                <a:solidFill>
                  <a:srgbClr val="0070C0"/>
                </a:solidFill>
              </a:rPr>
              <a:t> </a:t>
            </a:r>
            <a:r>
              <a:rPr lang="en-US" altLang="zh-CN" sz="2400" b="1" dirty="0">
                <a:solidFill>
                  <a:srgbClr val="0070C0"/>
                </a:solidFill>
              </a:rPr>
              <a:t>replacement</a:t>
            </a:r>
          </a:p>
          <a:p>
            <a:pPr lvl="2"/>
            <a:r>
              <a:rPr lang="en-US" altLang="zh-CN" sz="2000" b="1" dirty="0">
                <a:solidFill>
                  <a:srgbClr val="0070C0"/>
                </a:solidFill>
              </a:rPr>
              <a:t>Which</a:t>
            </a:r>
            <a:r>
              <a:rPr lang="zh-CN" altLang="en-US" sz="2000" dirty="0"/>
              <a:t> </a:t>
            </a:r>
            <a:r>
              <a:rPr lang="en-US" altLang="zh-CN" sz="2000" dirty="0"/>
              <a:t>in-memory</a:t>
            </a:r>
            <a:r>
              <a:rPr lang="zh-CN" altLang="en-US" sz="2000" dirty="0"/>
              <a:t> </a:t>
            </a:r>
            <a:r>
              <a:rPr lang="en-US" altLang="zh-CN" sz="2000" dirty="0"/>
              <a:t>page</a:t>
            </a:r>
            <a:r>
              <a:rPr lang="zh-CN" altLang="en-US" sz="2000" dirty="0"/>
              <a:t> </a:t>
            </a:r>
            <a:r>
              <a:rPr lang="en-US" altLang="zh-CN" sz="2000" dirty="0"/>
              <a:t>should</a:t>
            </a:r>
            <a:r>
              <a:rPr lang="zh-CN" altLang="en-US" sz="2000" dirty="0"/>
              <a:t> </a:t>
            </a:r>
            <a:r>
              <a:rPr lang="en-US" altLang="zh-CN" sz="2000" dirty="0"/>
              <a:t>be</a:t>
            </a:r>
            <a:r>
              <a:rPr lang="zh-CN" altLang="en-US" sz="2000" dirty="0"/>
              <a:t> </a:t>
            </a:r>
            <a:r>
              <a:rPr lang="en-US" altLang="zh-CN" sz="2000" dirty="0"/>
              <a:t>evicted</a:t>
            </a:r>
            <a:r>
              <a:rPr lang="zh-CN" altLang="en-US" sz="2000" dirty="0"/>
              <a:t> </a:t>
            </a:r>
            <a:r>
              <a:rPr lang="en-US" altLang="zh-CN" sz="2000" dirty="0"/>
              <a:t>to</a:t>
            </a:r>
            <a:r>
              <a:rPr lang="zh-CN" altLang="en-US" sz="2000" dirty="0"/>
              <a:t> </a:t>
            </a:r>
            <a:r>
              <a:rPr lang="en-US" altLang="zh-CN" sz="2000" dirty="0"/>
              <a:t>disk?</a:t>
            </a:r>
            <a:endParaRPr lang="en-US" sz="2000" dirty="0"/>
          </a:p>
          <a:p>
            <a:endParaRPr lang="en-US" dirty="0"/>
          </a:p>
          <a:p>
            <a:pPr lvl="1"/>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47561"/>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a:t>
            </a:r>
            <a:r>
              <a:rPr lang="en-US" altLang="zh-CN" sz="2400" b="0" dirty="0">
                <a:solidFill>
                  <a:prstClr val="black"/>
                </a:solidFill>
                <a:latin typeface="Calibri"/>
                <a:ea typeface="굴림" charset="-127"/>
                <a:cs typeface="굴림" charset="-127"/>
              </a:rPr>
              <a:t>process</a:t>
            </a:r>
            <a:r>
              <a:rPr lang="en-US" altLang="ko-KR" sz="2400" b="0" dirty="0">
                <a:solidFill>
                  <a:prstClr val="black"/>
                </a:solidFill>
                <a:latin typeface="Calibri"/>
                <a:ea typeface="굴림" charset="-127"/>
                <a:cs typeface="굴림" charset="-127"/>
              </a:rPr>
              <a:t>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dirty="0"/>
              <a:t>Page</a:t>
            </a:r>
            <a:r>
              <a:rPr lang="zh-CN" altLang="en-US" dirty="0"/>
              <a:t> </a:t>
            </a:r>
            <a:r>
              <a:rPr lang="en-US" altLang="zh-CN" dirty="0"/>
              <a:t>Replacement</a:t>
            </a:r>
            <a:endParaRPr lang="en-US" dirty="0"/>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lnSpcReduction="10000"/>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Paging Daemon</a:t>
            </a:r>
          </a:p>
          <a:p>
            <a:pPr lvl="1"/>
            <a:r>
              <a:rPr lang="en-GB" dirty="0"/>
              <a:t>The paging daemon periodically checks memory pressure and evicts pages from memory</a:t>
            </a:r>
          </a:p>
          <a:p>
            <a:pPr lvl="1"/>
            <a:r>
              <a:rPr lang="en-GB" dirty="0"/>
              <a:t>Use two thresholds of memory usage to decide when to evict pages: </a:t>
            </a:r>
            <a:r>
              <a:rPr lang="en-GB" b="1" dirty="0">
                <a:solidFill>
                  <a:srgbClr val="FF0000"/>
                </a:solidFill>
              </a:rPr>
              <a:t>Low and High watermarks</a:t>
            </a:r>
            <a:r>
              <a:rPr lang="en-GB" dirty="0"/>
              <a:t>.</a:t>
            </a:r>
          </a:p>
          <a:p>
            <a:pPr lvl="1"/>
            <a:r>
              <a:rPr lang="en-GB" dirty="0"/>
              <a:t>When memory usage is above High watermark (e.g., 90%), this indicates high memory pressure, so start evicting pages until memory usage falls below Low watermark  (e.g., 80%)</a:t>
            </a:r>
            <a:endParaRPr lang="en-US" dirty="0"/>
          </a:p>
          <a:p>
            <a:pPr lvl="1"/>
            <a:r>
              <a:rPr lang="en-GB" dirty="0"/>
              <a:t>Two thresholds enable hysteresis, so the system state does not rapidly switch change back-and-forth around a single threshold.</a:t>
            </a:r>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8F0E-DFA9-6E83-D9BA-42FA6B3F3B56}"/>
              </a:ext>
            </a:extLst>
          </p:cNvPr>
          <p:cNvSpPr>
            <a:spLocks noGrp="1"/>
          </p:cNvSpPr>
          <p:nvPr>
            <p:ph type="title"/>
          </p:nvPr>
        </p:nvSpPr>
        <p:spPr/>
        <p:txBody>
          <a:bodyPr/>
          <a:lstStyle/>
          <a:p>
            <a:r>
              <a:rPr lang="en-GB" dirty="0"/>
              <a:t>Main Memory as Cache for Disk</a:t>
            </a:r>
            <a:endParaRPr lang="en-SE" dirty="0"/>
          </a:p>
        </p:txBody>
      </p:sp>
      <p:sp>
        <p:nvSpPr>
          <p:cNvPr id="3" name="Content Placeholder 2">
            <a:extLst>
              <a:ext uri="{FF2B5EF4-FFF2-40B4-BE49-F238E27FC236}">
                <a16:creationId xmlns:a16="http://schemas.microsoft.com/office/drawing/2014/main" id="{AA793E6F-3C1D-D04C-AC52-559C4538E6BD}"/>
              </a:ext>
            </a:extLst>
          </p:cNvPr>
          <p:cNvSpPr>
            <a:spLocks noGrp="1"/>
          </p:cNvSpPr>
          <p:nvPr>
            <p:ph idx="1"/>
          </p:nvPr>
        </p:nvSpPr>
        <p:spPr/>
        <p:txBody>
          <a:bodyPr/>
          <a:lstStyle/>
          <a:p>
            <a:r>
              <a:rPr lang="en-US" altLang="zh-CN" dirty="0"/>
              <a:t>Main memory can be viewed as a cache for disk. It is Fully-Associative, since miss penalty is very high (accessing the disk), and any page can be flexibly placed anywhere in the main memory</a:t>
            </a:r>
          </a:p>
          <a:p>
            <a:r>
              <a:rPr lang="en-US" altLang="zh-CN" dirty="0"/>
              <a:t>“VPN” in paging system is the counterpart of the Tag in cache</a:t>
            </a:r>
          </a:p>
          <a:p>
            <a:pPr lvl="1"/>
            <a:r>
              <a:rPr lang="en-US" altLang="zh-CN" dirty="0"/>
              <a:t>In paging system: directly index into the page table with the VPN, and check the Valid bit in the page table entry (PTE) for that VPN, to determine if a VPN is in memory or not</a:t>
            </a:r>
          </a:p>
          <a:p>
            <a:pPr lvl="2"/>
            <a:r>
              <a:rPr lang="en-US" altLang="zh-CN" dirty="0"/>
              <a:t>The page table itself is designed to fit within one memory page (e.g., 4 KB), so table lookup is easy.</a:t>
            </a:r>
          </a:p>
          <a:p>
            <a:pPr lvl="1"/>
            <a:r>
              <a:rPr lang="en-US" altLang="zh-CN" dirty="0"/>
              <a:t>In cache: compare the tag with all cache blocks to find a match, to determine if it is a cache hit or miss</a:t>
            </a:r>
          </a:p>
          <a:p>
            <a:pPr lvl="2"/>
            <a:r>
              <a:rPr lang="en-US" altLang="zh-CN" dirty="0"/>
              <a:t>There is no counterpart of “page table” in cache, since the cache </a:t>
            </a:r>
            <a:r>
              <a:rPr lang="en-US" altLang="zh-CN"/>
              <a:t>block (</a:t>
            </a:r>
            <a:r>
              <a:rPr lang="en-US" altLang="zh-CN" dirty="0"/>
              <a:t>e.g., </a:t>
            </a:r>
            <a:r>
              <a:rPr lang="en-US" altLang="zh-CN"/>
              <a:t>4 bytes) </a:t>
            </a:r>
            <a:r>
              <a:rPr lang="en-US" altLang="zh-CN" dirty="0"/>
              <a:t>is too small for that purpose</a:t>
            </a:r>
          </a:p>
          <a:p>
            <a:endParaRPr lang="en-SE" dirty="0"/>
          </a:p>
        </p:txBody>
      </p:sp>
    </p:spTree>
    <p:extLst>
      <p:ext uri="{BB962C8B-B14F-4D97-AF65-F5344CB8AC3E}">
        <p14:creationId xmlns:p14="http://schemas.microsoft.com/office/powerpoint/2010/main" val="2635909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dirty="0"/>
              <a:t>Page</a:t>
            </a:r>
            <a:r>
              <a:rPr lang="zh-CN" altLang="en-US" dirty="0"/>
              <a:t> </a:t>
            </a:r>
            <a:r>
              <a:rPr lang="en-US" altLang="zh-CN" dirty="0"/>
              <a:t>Replacement</a:t>
            </a:r>
            <a:r>
              <a:rPr lang="zh-CN" altLang="en-US" dirty="0"/>
              <a:t> </a:t>
            </a:r>
            <a:r>
              <a:rPr lang="en-US" altLang="zh-CN" dirty="0"/>
              <a:t>Policies</a:t>
            </a:r>
            <a:endParaRPr lang="en-US" dirty="0"/>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a:xfrm>
            <a:off x="419449" y="1073427"/>
            <a:ext cx="11336392" cy="5784573"/>
          </a:xfrm>
        </p:spPr>
        <p:txBody>
          <a:bodyPr>
            <a:normAutofit/>
          </a:bodyPr>
          <a:lstStyle/>
          <a:p>
            <a:r>
              <a:rPr lang="en-US" altLang="zh-CN" dirty="0"/>
              <a:t>OPT (Optimal)</a:t>
            </a:r>
            <a:r>
              <a:rPr lang="zh-CN" altLang="en-US" dirty="0"/>
              <a:t> </a:t>
            </a:r>
            <a:r>
              <a:rPr lang="en-US" altLang="zh-CN" dirty="0"/>
              <a:t>:</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that will not be used</a:t>
            </a:r>
            <a:r>
              <a:rPr lang="zh-CN" altLang="en-US" dirty="0"/>
              <a:t> </a:t>
            </a:r>
            <a:r>
              <a:rPr lang="en-US" altLang="zh-CN" dirty="0"/>
              <a:t>for</a:t>
            </a:r>
            <a:r>
              <a:rPr lang="zh-CN" altLang="en-US" dirty="0"/>
              <a:t> </a:t>
            </a:r>
            <a:r>
              <a:rPr lang="en-GB" altLang="zh-CN" b="1" dirty="0">
                <a:solidFill>
                  <a:srgbClr val="0070C0"/>
                </a:solidFill>
              </a:rPr>
              <a:t>the</a:t>
            </a:r>
            <a:r>
              <a:rPr lang="en-GB" altLang="zh-CN" dirty="0"/>
              <a:t> </a:t>
            </a:r>
            <a:r>
              <a:rPr lang="en-US" altLang="zh-CN" b="1" dirty="0">
                <a:solidFill>
                  <a:srgbClr val="0070C0"/>
                </a:solidFill>
              </a:rPr>
              <a:t>longest</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in</a:t>
            </a:r>
            <a:r>
              <a:rPr lang="zh-CN" altLang="en-US" b="1" dirty="0">
                <a:solidFill>
                  <a:srgbClr val="0070C0"/>
                </a:solidFill>
              </a:rPr>
              <a:t> </a:t>
            </a:r>
            <a:r>
              <a:rPr lang="en-US" altLang="zh-CN" b="1" dirty="0">
                <a:solidFill>
                  <a:srgbClr val="0070C0"/>
                </a:solidFill>
              </a:rPr>
              <a:t>future</a:t>
            </a:r>
            <a:r>
              <a:rPr lang="zh-CN" altLang="en-US" b="1" dirty="0">
                <a:solidFill>
                  <a:srgbClr val="0070C0"/>
                </a:solidFill>
              </a:rPr>
              <a:t> </a:t>
            </a:r>
            <a:endParaRPr lang="en-US" altLang="zh-CN" b="1" dirty="0">
              <a:solidFill>
                <a:srgbClr val="0070C0"/>
              </a:solidFill>
            </a:endParaRP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Minimal</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solidFill>
                  <a:srgbClr val="0070C0"/>
                </a:solidFill>
              </a:rPr>
              <a:t>of</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faults</a:t>
            </a:r>
          </a:p>
          <a:p>
            <a:pPr lvl="1"/>
            <a:r>
              <a:rPr lang="en-US" altLang="zh-CN" b="1" dirty="0">
                <a:solidFill>
                  <a:srgbClr val="FF0000"/>
                </a:solidFill>
              </a:rPr>
              <a:t>Cons:</a:t>
            </a:r>
            <a:r>
              <a:rPr lang="zh-CN" altLang="en-US" b="1" dirty="0">
                <a:solidFill>
                  <a:srgbClr val="FF0000"/>
                </a:solidFill>
              </a:rPr>
              <a:t> </a:t>
            </a:r>
            <a:r>
              <a:rPr lang="en-US" altLang="zh-CN" dirty="0">
                <a:solidFill>
                  <a:srgbClr val="FF0000"/>
                </a:solidFill>
              </a:rPr>
              <a:t>impractical,</a:t>
            </a:r>
            <a:r>
              <a:rPr lang="zh-CN" altLang="en-US" dirty="0">
                <a:solidFill>
                  <a:srgbClr val="FF0000"/>
                </a:solidFill>
              </a:rPr>
              <a:t> </a:t>
            </a:r>
            <a:r>
              <a:rPr lang="en-US" altLang="zh-CN" dirty="0">
                <a:solidFill>
                  <a:srgbClr val="FF0000"/>
                </a:solidFill>
              </a:rPr>
              <a:t>need</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predict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future.</a:t>
            </a:r>
          </a:p>
          <a:p>
            <a:pPr lvl="1"/>
            <a:r>
              <a:rPr lang="en-US" altLang="zh-CN" b="1" dirty="0"/>
              <a:t>Can</a:t>
            </a:r>
            <a:r>
              <a:rPr lang="zh-CN" altLang="en-US" b="1" dirty="0"/>
              <a:t> </a:t>
            </a:r>
            <a:r>
              <a:rPr lang="en-US" altLang="zh-CN" b="1" dirty="0"/>
              <a:t>be</a:t>
            </a:r>
            <a:r>
              <a:rPr lang="zh-CN" altLang="en-US" b="1" dirty="0"/>
              <a:t> </a:t>
            </a:r>
            <a:r>
              <a:rPr lang="en-US" altLang="zh-CN" b="1" dirty="0"/>
              <a:t>used</a:t>
            </a:r>
            <a:r>
              <a:rPr lang="zh-CN" altLang="en-US" b="1" dirty="0"/>
              <a:t> </a:t>
            </a:r>
            <a:r>
              <a:rPr lang="en-US" altLang="zh-CN" b="1" dirty="0"/>
              <a:t>as</a:t>
            </a:r>
            <a:r>
              <a:rPr lang="zh-CN" altLang="en-US" b="1" dirty="0"/>
              <a:t> </a:t>
            </a:r>
            <a:r>
              <a:rPr lang="en-US" altLang="zh-CN" b="1" dirty="0"/>
              <a:t>a</a:t>
            </a:r>
            <a:r>
              <a:rPr lang="zh-CN" altLang="en-US" b="1" dirty="0"/>
              <a:t> </a:t>
            </a:r>
            <a:r>
              <a:rPr lang="en-US" altLang="zh-CN" b="1" dirty="0"/>
              <a:t>comparison</a:t>
            </a:r>
            <a:r>
              <a:rPr lang="zh-CN" altLang="en-US" b="1" dirty="0"/>
              <a:t> </a:t>
            </a:r>
            <a:r>
              <a:rPr lang="en-US" altLang="zh-CN" b="1" dirty="0"/>
              <a:t>baseline</a:t>
            </a:r>
          </a:p>
          <a:p>
            <a:r>
              <a:rPr lang="en-US" altLang="zh-CN" dirty="0"/>
              <a:t>FIFO:</a:t>
            </a:r>
          </a:p>
          <a:p>
            <a:pPr lvl="1"/>
            <a:r>
              <a:rPr lang="en-US" altLang="zh-CN" dirty="0"/>
              <a:t>Replace</a:t>
            </a:r>
            <a:r>
              <a:rPr lang="zh-CN" altLang="en-US" dirty="0"/>
              <a:t> </a:t>
            </a:r>
            <a:r>
              <a:rPr lang="en-US" altLang="zh-CN" dirty="0"/>
              <a:t>the</a:t>
            </a:r>
            <a:r>
              <a:rPr lang="zh-CN" altLang="en-US" dirty="0"/>
              <a:t> </a:t>
            </a:r>
            <a:r>
              <a:rPr lang="en-GB" altLang="zh-CN" dirty="0"/>
              <a:t>oldest </a:t>
            </a:r>
            <a:r>
              <a:rPr lang="en-US" altLang="zh-CN" dirty="0"/>
              <a:t>page,</a:t>
            </a:r>
            <a:r>
              <a:rPr lang="zh-CN" altLang="en-US" dirty="0"/>
              <a:t> </a:t>
            </a:r>
            <a:r>
              <a:rPr lang="en-US" altLang="zh-CN" dirty="0"/>
              <a:t>that</a:t>
            </a:r>
            <a:r>
              <a:rPr lang="zh-CN" altLang="en-US" dirty="0"/>
              <a:t> </a:t>
            </a:r>
            <a:r>
              <a:rPr lang="en-US" altLang="zh-CN" dirty="0"/>
              <a:t>was</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r>
              <a:rPr lang="zh-CN" altLang="en-US" dirty="0"/>
              <a:t> </a:t>
            </a:r>
            <a:r>
              <a:rPr lang="en-US" altLang="zh-CN" dirty="0"/>
              <a:t>first</a:t>
            </a:r>
          </a:p>
          <a:p>
            <a:pPr lvl="1"/>
            <a:r>
              <a:rPr lang="en-US" altLang="zh-CN" b="1" dirty="0">
                <a:solidFill>
                  <a:srgbClr val="0070C0"/>
                </a:solidFill>
              </a:rPr>
              <a:t>Pros</a:t>
            </a:r>
            <a:r>
              <a:rPr lang="en-US" altLang="zh-CN" dirty="0">
                <a:solidFill>
                  <a:srgbClr val="0070C0"/>
                </a:solidFill>
              </a:rPr>
              <a:t>:</a:t>
            </a:r>
            <a:r>
              <a:rPr lang="zh-CN" altLang="en-US" dirty="0">
                <a:solidFill>
                  <a:srgbClr val="0070C0"/>
                </a:solidFill>
              </a:rPr>
              <a:t> </a:t>
            </a:r>
            <a:r>
              <a:rPr lang="en-US" altLang="zh-CN" dirty="0">
                <a:solidFill>
                  <a:srgbClr val="0070C0"/>
                </a:solidFill>
              </a:rPr>
              <a:t>Fair,</a:t>
            </a:r>
            <a:r>
              <a:rPr lang="zh-CN" altLang="en-US" dirty="0">
                <a:solidFill>
                  <a:srgbClr val="0070C0"/>
                </a:solidFill>
              </a:rPr>
              <a:t> </a:t>
            </a:r>
            <a:r>
              <a:rPr lang="en-US" altLang="zh-CN" dirty="0">
                <a:solidFill>
                  <a:srgbClr val="0070C0"/>
                </a:solidFill>
              </a:rPr>
              <a:t>easy</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implement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May</a:t>
            </a:r>
            <a:r>
              <a:rPr lang="zh-CN" altLang="en-US" dirty="0">
                <a:solidFill>
                  <a:srgbClr val="FF0000"/>
                </a:solidFill>
              </a:rPr>
              <a:t> </a:t>
            </a:r>
            <a:r>
              <a:rPr lang="en-US" altLang="zh-CN" dirty="0">
                <a:solidFill>
                  <a:srgbClr val="FF0000"/>
                </a:solidFill>
              </a:rPr>
              <a:t>evict</a:t>
            </a:r>
            <a:r>
              <a:rPr lang="zh-CN" altLang="en-US" dirty="0">
                <a:solidFill>
                  <a:srgbClr val="FF0000"/>
                </a:solidFill>
              </a:rPr>
              <a:t> </a:t>
            </a:r>
            <a:r>
              <a:rPr lang="en-US" altLang="zh-CN" dirty="0">
                <a:solidFill>
                  <a:srgbClr val="FF0000"/>
                </a:solidFill>
              </a:rPr>
              <a:t>useful</a:t>
            </a:r>
            <a:r>
              <a:rPr lang="zh-CN" altLang="en-US" dirty="0">
                <a:solidFill>
                  <a:srgbClr val="FF0000"/>
                </a:solidFill>
              </a:rPr>
              <a:t> </a:t>
            </a:r>
            <a:r>
              <a:rPr lang="en-US" altLang="zh-CN" dirty="0">
                <a:solidFill>
                  <a:srgbClr val="FF0000"/>
                </a:solidFill>
              </a:rPr>
              <a:t>pages</a:t>
            </a:r>
          </a:p>
          <a:p>
            <a:r>
              <a:rPr lang="en-US" altLang="zh-CN" dirty="0"/>
              <a:t>Least-recently-used</a:t>
            </a:r>
            <a:r>
              <a:rPr lang="zh-CN" altLang="en-US" dirty="0"/>
              <a:t> </a:t>
            </a:r>
            <a:r>
              <a:rPr lang="en-US" altLang="zh-CN" dirty="0"/>
              <a:t>(LRU):</a:t>
            </a:r>
            <a:r>
              <a:rPr lang="zh-CN" altLang="en-US" dirty="0"/>
              <a:t> </a:t>
            </a:r>
            <a:r>
              <a:rPr lang="en-US" altLang="zh-CN" dirty="0"/>
              <a:t>(Predict</a:t>
            </a:r>
            <a:r>
              <a:rPr lang="zh-CN" altLang="en-US" dirty="0"/>
              <a:t> </a:t>
            </a:r>
            <a:r>
              <a:rPr lang="en-US" altLang="zh-CN" dirty="0"/>
              <a:t>using</a:t>
            </a:r>
            <a:r>
              <a:rPr lang="zh-CN" altLang="en-US" dirty="0"/>
              <a:t> </a:t>
            </a:r>
            <a:r>
              <a:rPr lang="en-US" altLang="zh-CN" dirty="0"/>
              <a:t>history)</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which</a:t>
            </a:r>
            <a:r>
              <a:rPr lang="zh-CN" altLang="en-US" dirty="0"/>
              <a:t> </a:t>
            </a:r>
            <a:r>
              <a:rPr lang="en-US" altLang="zh-CN" dirty="0"/>
              <a:t>has</a:t>
            </a:r>
            <a:r>
              <a:rPr lang="zh-CN" altLang="en-US" dirty="0"/>
              <a:t> </a:t>
            </a:r>
            <a:r>
              <a:rPr lang="en-US" altLang="zh-CN" dirty="0"/>
              <a:t>not</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longest</a:t>
            </a:r>
            <a:r>
              <a:rPr lang="zh-CN" altLang="en-US" dirty="0"/>
              <a:t> </a:t>
            </a:r>
            <a:r>
              <a:rPr lang="en-US" altLang="zh-CN" dirty="0"/>
              <a:t>time</a:t>
            </a: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Approximate</a:t>
            </a:r>
            <a:r>
              <a:rPr lang="zh-CN" altLang="en-US" dirty="0">
                <a:solidFill>
                  <a:srgbClr val="0070C0"/>
                </a:solidFill>
              </a:rPr>
              <a:t> </a:t>
            </a:r>
            <a:r>
              <a:rPr lang="en-US" altLang="zh-CN" dirty="0">
                <a:solidFill>
                  <a:srgbClr val="0070C0"/>
                </a:solidFill>
              </a:rPr>
              <a:t>optimal</a:t>
            </a:r>
            <a:r>
              <a:rPr lang="zh-CN" altLang="en-US" dirty="0">
                <a:solidFill>
                  <a:srgbClr val="0070C0"/>
                </a:solidFill>
              </a:rPr>
              <a:t> </a:t>
            </a:r>
            <a:r>
              <a:rPr lang="en-US" altLang="zh-CN" dirty="0">
                <a:solidFill>
                  <a:srgbClr val="0070C0"/>
                </a:solidFill>
              </a:rPr>
              <a:t>replacement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Difficult</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implement</a:t>
            </a:r>
            <a:r>
              <a:rPr lang="zh-CN" altLang="en-US" dirty="0">
                <a:solidFill>
                  <a:srgbClr val="FF0000"/>
                </a:solidFill>
              </a:rPr>
              <a:t> </a:t>
            </a:r>
            <a:endParaRPr lang="en-US" dirty="0">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B87F-8CF2-F35F-6E6F-BC798F05D23C}"/>
              </a:ext>
            </a:extLst>
          </p:cNvPr>
          <p:cNvSpPr>
            <a:spLocks noGrp="1"/>
          </p:cNvSpPr>
          <p:nvPr>
            <p:ph type="title"/>
          </p:nvPr>
        </p:nvSpPr>
        <p:spPr/>
        <p:txBody>
          <a:bodyPr/>
          <a:lstStyle/>
          <a:p>
            <a:r>
              <a:rPr lang="en-GB" dirty="0"/>
              <a:t>Example 1</a:t>
            </a:r>
            <a:endParaRPr lang="en-SE" dirty="0"/>
          </a:p>
        </p:txBody>
      </p:sp>
      <p:sp>
        <p:nvSpPr>
          <p:cNvPr id="3" name="Content Placeholder 2">
            <a:extLst>
              <a:ext uri="{FF2B5EF4-FFF2-40B4-BE49-F238E27FC236}">
                <a16:creationId xmlns:a16="http://schemas.microsoft.com/office/drawing/2014/main" id="{B79AA1AB-927F-89AB-6D57-70B32EE692D4}"/>
              </a:ext>
            </a:extLst>
          </p:cNvPr>
          <p:cNvSpPr>
            <a:spLocks noGrp="1"/>
          </p:cNvSpPr>
          <p:nvPr>
            <p:ph idx="1"/>
          </p:nvPr>
        </p:nvSpPr>
        <p:spPr>
          <a:xfrm>
            <a:off x="419449" y="1073427"/>
            <a:ext cx="5936526"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FIFO incurs 7 page faults:</a:t>
            </a:r>
          </a:p>
          <a:p>
            <a:pPr lvl="1">
              <a:lnSpc>
                <a:spcPct val="80000"/>
              </a:lnSpc>
              <a:spcBef>
                <a:spcPct val="20000"/>
              </a:spcBef>
            </a:pPr>
            <a:r>
              <a:rPr lang="en-US" dirty="0"/>
              <a:t>When referencing D, replacing A is a bad choice, since A is references again right away</a:t>
            </a:r>
          </a:p>
          <a:p>
            <a:pPr>
              <a:lnSpc>
                <a:spcPct val="80000"/>
              </a:lnSpc>
            </a:pPr>
            <a:r>
              <a:rPr lang="en-US" dirty="0"/>
              <a:t>OPT incurs 5 page faults:</a:t>
            </a:r>
          </a:p>
          <a:p>
            <a:pPr lvl="1">
              <a:lnSpc>
                <a:spcPct val="80000"/>
              </a:lnSpc>
              <a:spcBef>
                <a:spcPct val="20000"/>
              </a:spcBef>
            </a:pPr>
            <a:r>
              <a:rPr lang="en-US" dirty="0"/>
              <a:t>When D is first referenced, C is replaced, since it is the page not referenced farthest in the future</a:t>
            </a:r>
          </a:p>
          <a:p>
            <a:pPr>
              <a:lnSpc>
                <a:spcPct val="80000"/>
              </a:lnSpc>
              <a:spcBef>
                <a:spcPct val="20000"/>
              </a:spcBef>
            </a:pPr>
            <a:r>
              <a:rPr lang="en-US" dirty="0"/>
              <a:t>LRU page replacement policy makes the same decisions as OPT in this case</a:t>
            </a:r>
          </a:p>
          <a:p>
            <a:pPr lvl="1">
              <a:lnSpc>
                <a:spcPct val="80000"/>
              </a:lnSpc>
            </a:pPr>
            <a:r>
              <a:rPr lang="en-US" dirty="0"/>
              <a:t>but not always true!</a:t>
            </a:r>
          </a:p>
        </p:txBody>
      </p:sp>
      <p:graphicFrame>
        <p:nvGraphicFramePr>
          <p:cNvPr id="83" name="Table 82">
            <a:extLst>
              <a:ext uri="{FF2B5EF4-FFF2-40B4-BE49-F238E27FC236}">
                <a16:creationId xmlns:a16="http://schemas.microsoft.com/office/drawing/2014/main" id="{A16C10DC-CC02-27BA-1365-8E2BFBDF3CFE}"/>
              </a:ext>
            </a:extLst>
          </p:cNvPr>
          <p:cNvGraphicFramePr>
            <a:graphicFrameLocks noGrp="1"/>
          </p:cNvGraphicFramePr>
          <p:nvPr>
            <p:extLst>
              <p:ext uri="{D42A27DB-BD31-4B8C-83A1-F6EECF244321}">
                <p14:modId xmlns:p14="http://schemas.microsoft.com/office/powerpoint/2010/main" val="437813027"/>
              </p:ext>
            </p:extLst>
          </p:nvPr>
        </p:nvGraphicFramePr>
        <p:xfrm>
          <a:off x="6355976" y="1073427"/>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750492530"/>
                  </a:ext>
                </a:extLst>
              </a:tr>
            </a:tbl>
          </a:graphicData>
        </a:graphic>
      </p:graphicFrame>
      <p:graphicFrame>
        <p:nvGraphicFramePr>
          <p:cNvPr id="84" name="Table 83">
            <a:extLst>
              <a:ext uri="{FF2B5EF4-FFF2-40B4-BE49-F238E27FC236}">
                <a16:creationId xmlns:a16="http://schemas.microsoft.com/office/drawing/2014/main" id="{724F218A-7776-EABA-D86E-2845DB97DD71}"/>
              </a:ext>
            </a:extLst>
          </p:cNvPr>
          <p:cNvGraphicFramePr>
            <a:graphicFrameLocks noGrp="1"/>
          </p:cNvGraphicFramePr>
          <p:nvPr>
            <p:extLst>
              <p:ext uri="{D42A27DB-BD31-4B8C-83A1-F6EECF244321}">
                <p14:modId xmlns:p14="http://schemas.microsoft.com/office/powerpoint/2010/main" val="1309872572"/>
              </p:ext>
            </p:extLst>
          </p:nvPr>
        </p:nvGraphicFramePr>
        <p:xfrm>
          <a:off x="6355976" y="3013271"/>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85" name="TextBox 84">
            <a:extLst>
              <a:ext uri="{FF2B5EF4-FFF2-40B4-BE49-F238E27FC236}">
                <a16:creationId xmlns:a16="http://schemas.microsoft.com/office/drawing/2014/main" id="{F62857E6-B316-22B0-F78B-09F8C5B89E1A}"/>
              </a:ext>
            </a:extLst>
          </p:cNvPr>
          <p:cNvSpPr txBox="1"/>
          <p:nvPr/>
        </p:nvSpPr>
        <p:spPr>
          <a:xfrm>
            <a:off x="7976125" y="2542061"/>
            <a:ext cx="2159566" cy="369332"/>
          </a:xfrm>
          <a:prstGeom prst="rect">
            <a:avLst/>
          </a:prstGeom>
          <a:noFill/>
        </p:spPr>
        <p:txBody>
          <a:bodyPr wrap="none" rtlCol="0">
            <a:spAutoFit/>
          </a:bodyPr>
          <a:lstStyle/>
          <a:p>
            <a:r>
              <a:rPr lang="en-GB" b="0" dirty="0">
                <a:latin typeface="+mj-lt"/>
              </a:rPr>
              <a:t>FIFO: 7 page faults</a:t>
            </a:r>
            <a:endParaRPr lang="en-SE" b="0" dirty="0">
              <a:latin typeface="+mj-lt"/>
            </a:endParaRPr>
          </a:p>
        </p:txBody>
      </p:sp>
      <p:sp>
        <p:nvSpPr>
          <p:cNvPr id="170" name="TextBox 169">
            <a:extLst>
              <a:ext uri="{FF2B5EF4-FFF2-40B4-BE49-F238E27FC236}">
                <a16:creationId xmlns:a16="http://schemas.microsoft.com/office/drawing/2014/main" id="{8956249D-98F6-14A5-3456-A1F54A9A2BB7}"/>
              </a:ext>
            </a:extLst>
          </p:cNvPr>
          <p:cNvSpPr txBox="1"/>
          <p:nvPr/>
        </p:nvSpPr>
        <p:spPr>
          <a:xfrm>
            <a:off x="7584221" y="4583668"/>
            <a:ext cx="2943375" cy="369332"/>
          </a:xfrm>
          <a:prstGeom prst="rect">
            <a:avLst/>
          </a:prstGeom>
          <a:noFill/>
        </p:spPr>
        <p:txBody>
          <a:bodyPr wrap="square" rtlCol="0">
            <a:spAutoFit/>
          </a:bodyPr>
          <a:lstStyle/>
          <a:p>
            <a:r>
              <a:rPr lang="en-GB" b="0" dirty="0">
                <a:latin typeface="+mj-lt"/>
              </a:rPr>
              <a:t>LRU &amp; OPT: </a:t>
            </a:r>
            <a:r>
              <a:rPr lang="en-US" b="0" dirty="0">
                <a:latin typeface="+mj-lt"/>
              </a:rPr>
              <a:t>5 page faults</a:t>
            </a:r>
            <a:endParaRPr lang="en-SE" b="0" dirty="0">
              <a:latin typeface="+mj-lt"/>
            </a:endParaRPr>
          </a:p>
        </p:txBody>
      </p:sp>
      <p:sp>
        <p:nvSpPr>
          <p:cNvPr id="171" name="灯片编号占位符 2">
            <a:extLst>
              <a:ext uri="{FF2B5EF4-FFF2-40B4-BE49-F238E27FC236}">
                <a16:creationId xmlns:a16="http://schemas.microsoft.com/office/drawing/2014/main" id="{857FFDBE-496F-914F-5341-1B7FE9791EE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6671660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84CEE-654E-5FF8-904B-DC674FE69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38717-7332-79CB-3813-B3F536B06036}"/>
              </a:ext>
            </a:extLst>
          </p:cNvPr>
          <p:cNvSpPr>
            <a:spLocks noGrp="1"/>
          </p:cNvSpPr>
          <p:nvPr>
            <p:ph type="title"/>
          </p:nvPr>
        </p:nvSpPr>
        <p:spPr/>
        <p:txBody>
          <a:bodyPr/>
          <a:lstStyle/>
          <a:p>
            <a:r>
              <a:rPr lang="en-GB" dirty="0"/>
              <a:t>Example 2</a:t>
            </a:r>
            <a:endParaRPr lang="en-SE" dirty="0"/>
          </a:p>
        </p:txBody>
      </p:sp>
      <p:sp>
        <p:nvSpPr>
          <p:cNvPr id="3" name="Content Placeholder 2">
            <a:extLst>
              <a:ext uri="{FF2B5EF4-FFF2-40B4-BE49-F238E27FC236}">
                <a16:creationId xmlns:a16="http://schemas.microsoft.com/office/drawing/2014/main" id="{E0BA6AB0-1120-7F5F-581C-A1194392BB0B}"/>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pt-BR" dirty="0"/>
              <a:t>A B C D A B C D A B C D</a:t>
            </a:r>
          </a:p>
          <a:p>
            <a:pPr lvl="1">
              <a:lnSpc>
                <a:spcPct val="80000"/>
              </a:lnSpc>
              <a:spcBef>
                <a:spcPct val="20000"/>
              </a:spcBef>
            </a:pPr>
            <a:r>
              <a:rPr lang="en-GB" dirty="0"/>
              <a:t>Cyclically referencing 4 pages A B C D</a:t>
            </a:r>
            <a:endParaRPr lang="en-US" dirty="0"/>
          </a:p>
          <a:p>
            <a:pPr>
              <a:lnSpc>
                <a:spcPct val="80000"/>
              </a:lnSpc>
              <a:spcBef>
                <a:spcPct val="20000"/>
              </a:spcBef>
            </a:pPr>
            <a:r>
              <a:rPr lang="en-US" dirty="0"/>
              <a:t>FIFO &amp; LRU both incurs 12 page faults, one for every page reference!</a:t>
            </a:r>
          </a:p>
          <a:p>
            <a:pPr>
              <a:lnSpc>
                <a:spcPct val="80000"/>
              </a:lnSpc>
              <a:spcBef>
                <a:spcPct val="20000"/>
              </a:spcBef>
            </a:pPr>
            <a:r>
              <a:rPr lang="en-US" dirty="0"/>
              <a:t>OPT incurs 6 page faults, but it is not implementable </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BD675BB1-2003-FDFC-3033-3655974B192C}"/>
              </a:ext>
            </a:extLst>
          </p:cNvPr>
          <p:cNvGraphicFramePr>
            <a:graphicFrameLocks noGrp="1"/>
          </p:cNvGraphicFramePr>
          <p:nvPr>
            <p:extLst>
              <p:ext uri="{D42A27DB-BD31-4B8C-83A1-F6EECF244321}">
                <p14:modId xmlns:p14="http://schemas.microsoft.com/office/powerpoint/2010/main" val="4211720700"/>
              </p:ext>
            </p:extLst>
          </p:nvPr>
        </p:nvGraphicFramePr>
        <p:xfrm>
          <a:off x="6347620" y="1087196"/>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extLst>
                  <a:ext uri="{0D108BD9-81ED-4DB2-BD59-A6C34878D82A}">
                    <a16:rowId xmlns:a16="http://schemas.microsoft.com/office/drawing/2014/main" val="2750492530"/>
                  </a:ext>
                </a:extLst>
              </a:tr>
            </a:tbl>
          </a:graphicData>
        </a:graphic>
      </p:graphicFrame>
      <p:graphicFrame>
        <p:nvGraphicFramePr>
          <p:cNvPr id="96" name="Table 95">
            <a:extLst>
              <a:ext uri="{FF2B5EF4-FFF2-40B4-BE49-F238E27FC236}">
                <a16:creationId xmlns:a16="http://schemas.microsoft.com/office/drawing/2014/main" id="{95BA12C2-56A0-6975-E8D0-5901AA3C44A4}"/>
              </a:ext>
            </a:extLst>
          </p:cNvPr>
          <p:cNvGraphicFramePr>
            <a:graphicFrameLocks noGrp="1"/>
          </p:cNvGraphicFramePr>
          <p:nvPr>
            <p:extLst>
              <p:ext uri="{D42A27DB-BD31-4B8C-83A1-F6EECF244321}">
                <p14:modId xmlns:p14="http://schemas.microsoft.com/office/powerpoint/2010/main" val="1942859205"/>
              </p:ext>
            </p:extLst>
          </p:nvPr>
        </p:nvGraphicFramePr>
        <p:xfrm>
          <a:off x="6361761" y="3048000"/>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t>B</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85" name="TextBox 184">
            <a:extLst>
              <a:ext uri="{FF2B5EF4-FFF2-40B4-BE49-F238E27FC236}">
                <a16:creationId xmlns:a16="http://schemas.microsoft.com/office/drawing/2014/main" id="{96474870-259E-BBE1-E331-9CFCFE8E9A17}"/>
              </a:ext>
            </a:extLst>
          </p:cNvPr>
          <p:cNvSpPr txBox="1"/>
          <p:nvPr/>
        </p:nvSpPr>
        <p:spPr>
          <a:xfrm>
            <a:off x="7540109" y="2576452"/>
            <a:ext cx="3031599" cy="369332"/>
          </a:xfrm>
          <a:prstGeom prst="rect">
            <a:avLst/>
          </a:prstGeom>
          <a:noFill/>
        </p:spPr>
        <p:txBody>
          <a:bodyPr wrap="none" rtlCol="0">
            <a:spAutoFit/>
          </a:bodyPr>
          <a:lstStyle/>
          <a:p>
            <a:r>
              <a:rPr lang="en-GB" b="0" dirty="0">
                <a:latin typeface="+mj-lt"/>
              </a:rPr>
              <a:t>FIFO &amp; LRU: 12 page faults</a:t>
            </a:r>
            <a:endParaRPr lang="en-SE" b="0" dirty="0">
              <a:latin typeface="+mj-lt"/>
            </a:endParaRPr>
          </a:p>
        </p:txBody>
      </p:sp>
      <p:sp>
        <p:nvSpPr>
          <p:cNvPr id="186" name="TextBox 185">
            <a:extLst>
              <a:ext uri="{FF2B5EF4-FFF2-40B4-BE49-F238E27FC236}">
                <a16:creationId xmlns:a16="http://schemas.microsoft.com/office/drawing/2014/main" id="{639165A2-69D4-93B1-390C-58953BB1770F}"/>
              </a:ext>
            </a:extLst>
          </p:cNvPr>
          <p:cNvSpPr txBox="1"/>
          <p:nvPr/>
        </p:nvSpPr>
        <p:spPr>
          <a:xfrm>
            <a:off x="7951008" y="4561969"/>
            <a:ext cx="2209800" cy="369332"/>
          </a:xfrm>
          <a:prstGeom prst="rect">
            <a:avLst/>
          </a:prstGeom>
          <a:noFill/>
        </p:spPr>
        <p:txBody>
          <a:bodyPr wrap="square" rtlCol="0">
            <a:spAutoFit/>
          </a:bodyPr>
          <a:lstStyle/>
          <a:p>
            <a:r>
              <a:rPr lang="en-GB" b="0" dirty="0">
                <a:latin typeface="+mj-lt"/>
              </a:rPr>
              <a:t>OPT: </a:t>
            </a:r>
            <a:r>
              <a:rPr lang="en-US" b="0" dirty="0">
                <a:latin typeface="+mj-lt"/>
              </a:rPr>
              <a:t>6 page faults</a:t>
            </a:r>
            <a:endParaRPr lang="en-SE" b="0" dirty="0">
              <a:latin typeface="+mj-lt"/>
            </a:endParaRPr>
          </a:p>
        </p:txBody>
      </p:sp>
      <p:sp>
        <p:nvSpPr>
          <p:cNvPr id="187" name="灯片编号占位符 2">
            <a:extLst>
              <a:ext uri="{FF2B5EF4-FFF2-40B4-BE49-F238E27FC236}">
                <a16:creationId xmlns:a16="http://schemas.microsoft.com/office/drawing/2014/main" id="{501CC85A-0E0A-5BFE-C83B-76DAB4F8C79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1665095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8383F-BEA8-F50F-F213-F794D97F2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F71AA8-A823-49CF-35D2-EC7EF9C4EC0C}"/>
              </a:ext>
            </a:extLst>
          </p:cNvPr>
          <p:cNvSpPr>
            <a:spLocks noGrp="1"/>
          </p:cNvSpPr>
          <p:nvPr>
            <p:ph type="title"/>
          </p:nvPr>
        </p:nvSpPr>
        <p:spPr/>
        <p:txBody>
          <a:bodyPr/>
          <a:lstStyle/>
          <a:p>
            <a:r>
              <a:rPr lang="en-GB" dirty="0"/>
              <a:t>Example 3</a:t>
            </a:r>
            <a:endParaRPr lang="en-SE" dirty="0"/>
          </a:p>
        </p:txBody>
      </p:sp>
      <p:sp>
        <p:nvSpPr>
          <p:cNvPr id="3" name="Content Placeholder 2">
            <a:extLst>
              <a:ext uri="{FF2B5EF4-FFF2-40B4-BE49-F238E27FC236}">
                <a16:creationId xmlns:a16="http://schemas.microsoft.com/office/drawing/2014/main" id="{3413B5AE-C610-C3FE-2B28-1924620C2224}"/>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pt-BR" dirty="0"/>
              <a:t>A A B B C D B A B A</a:t>
            </a:r>
          </a:p>
          <a:p>
            <a:pPr>
              <a:lnSpc>
                <a:spcPct val="80000"/>
              </a:lnSpc>
              <a:spcBef>
                <a:spcPct val="20000"/>
              </a:spcBef>
            </a:pPr>
            <a:r>
              <a:rPr lang="en-US" dirty="0"/>
              <a:t>FIFO incurs 6 page faults</a:t>
            </a:r>
          </a:p>
          <a:p>
            <a:pPr>
              <a:lnSpc>
                <a:spcPct val="80000"/>
              </a:lnSpc>
              <a:spcBef>
                <a:spcPct val="20000"/>
              </a:spcBef>
            </a:pPr>
            <a:r>
              <a:rPr lang="en-US" dirty="0"/>
              <a:t>LRU incurs 5 page faults</a:t>
            </a:r>
          </a:p>
          <a:p>
            <a:pPr>
              <a:lnSpc>
                <a:spcPct val="80000"/>
              </a:lnSpc>
              <a:spcBef>
                <a:spcPct val="20000"/>
              </a:spcBef>
            </a:pPr>
            <a:r>
              <a:rPr lang="en-US" dirty="0"/>
              <a:t>OPT incurs 4 page faults</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EFC30BBD-7BB0-0855-F01C-ECFFF972BF30}"/>
              </a:ext>
            </a:extLst>
          </p:cNvPr>
          <p:cNvGraphicFramePr>
            <a:graphicFrameLocks noGrp="1"/>
          </p:cNvGraphicFramePr>
          <p:nvPr>
            <p:extLst>
              <p:ext uri="{D42A27DB-BD31-4B8C-83A1-F6EECF244321}">
                <p14:modId xmlns:p14="http://schemas.microsoft.com/office/powerpoint/2010/main" val="1070825093"/>
              </p:ext>
            </p:extLst>
          </p:nvPr>
        </p:nvGraphicFramePr>
        <p:xfrm>
          <a:off x="6355976" y="990600"/>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6" name="Table 5">
            <a:extLst>
              <a:ext uri="{FF2B5EF4-FFF2-40B4-BE49-F238E27FC236}">
                <a16:creationId xmlns:a16="http://schemas.microsoft.com/office/drawing/2014/main" id="{80D9AC92-1FDD-0A76-60CD-5B1994DBED78}"/>
              </a:ext>
            </a:extLst>
          </p:cNvPr>
          <p:cNvGraphicFramePr>
            <a:graphicFrameLocks noGrp="1"/>
          </p:cNvGraphicFramePr>
          <p:nvPr>
            <p:extLst>
              <p:ext uri="{D42A27DB-BD31-4B8C-83A1-F6EECF244321}">
                <p14:modId xmlns:p14="http://schemas.microsoft.com/office/powerpoint/2010/main" val="3841350814"/>
              </p:ext>
            </p:extLst>
          </p:nvPr>
        </p:nvGraphicFramePr>
        <p:xfrm>
          <a:off x="6355976" y="2844805"/>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9" name="Table 8">
            <a:extLst>
              <a:ext uri="{FF2B5EF4-FFF2-40B4-BE49-F238E27FC236}">
                <a16:creationId xmlns:a16="http://schemas.microsoft.com/office/drawing/2014/main" id="{DA96A341-3A5F-420E-8497-4DE9EAECB176}"/>
              </a:ext>
            </a:extLst>
          </p:cNvPr>
          <p:cNvGraphicFramePr>
            <a:graphicFrameLocks noGrp="1"/>
          </p:cNvGraphicFramePr>
          <p:nvPr>
            <p:extLst>
              <p:ext uri="{D42A27DB-BD31-4B8C-83A1-F6EECF244321}">
                <p14:modId xmlns:p14="http://schemas.microsoft.com/office/powerpoint/2010/main" val="596391343"/>
              </p:ext>
            </p:extLst>
          </p:nvPr>
        </p:nvGraphicFramePr>
        <p:xfrm>
          <a:off x="6355976" y="4749724"/>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3" name="TextBox 12">
            <a:extLst>
              <a:ext uri="{FF2B5EF4-FFF2-40B4-BE49-F238E27FC236}">
                <a16:creationId xmlns:a16="http://schemas.microsoft.com/office/drawing/2014/main" id="{DD9F08B2-C6EE-E41C-7ACF-C9C847DD2D9E}"/>
              </a:ext>
            </a:extLst>
          </p:cNvPr>
          <p:cNvSpPr txBox="1"/>
          <p:nvPr/>
        </p:nvSpPr>
        <p:spPr>
          <a:xfrm>
            <a:off x="7592744" y="2423423"/>
            <a:ext cx="2159566" cy="369332"/>
          </a:xfrm>
          <a:prstGeom prst="rect">
            <a:avLst/>
          </a:prstGeom>
          <a:noFill/>
        </p:spPr>
        <p:txBody>
          <a:bodyPr wrap="none" rtlCol="0">
            <a:spAutoFit/>
          </a:bodyPr>
          <a:lstStyle/>
          <a:p>
            <a:r>
              <a:rPr lang="en-GB" b="0" dirty="0">
                <a:latin typeface="+mj-lt"/>
              </a:rPr>
              <a:t>FIFO: 6 page faults</a:t>
            </a:r>
            <a:endParaRPr lang="en-SE" b="0" dirty="0">
              <a:latin typeface="+mj-lt"/>
            </a:endParaRPr>
          </a:p>
        </p:txBody>
      </p:sp>
      <p:sp>
        <p:nvSpPr>
          <p:cNvPr id="14" name="TextBox 13">
            <a:extLst>
              <a:ext uri="{FF2B5EF4-FFF2-40B4-BE49-F238E27FC236}">
                <a16:creationId xmlns:a16="http://schemas.microsoft.com/office/drawing/2014/main" id="{B535EE1F-CA8E-0EF2-1AF6-47EBA50F55BB}"/>
              </a:ext>
            </a:extLst>
          </p:cNvPr>
          <p:cNvSpPr txBox="1"/>
          <p:nvPr/>
        </p:nvSpPr>
        <p:spPr>
          <a:xfrm>
            <a:off x="7567627" y="4329678"/>
            <a:ext cx="2209800" cy="369332"/>
          </a:xfrm>
          <a:prstGeom prst="rect">
            <a:avLst/>
          </a:prstGeom>
          <a:noFill/>
        </p:spPr>
        <p:txBody>
          <a:bodyPr wrap="square" rtlCol="0">
            <a:spAutoFit/>
          </a:bodyPr>
          <a:lstStyle/>
          <a:p>
            <a:r>
              <a:rPr lang="en-GB" b="0" dirty="0">
                <a:latin typeface="+mj-lt"/>
              </a:rPr>
              <a:t>LRU: </a:t>
            </a:r>
            <a:r>
              <a:rPr lang="en-US" b="0" dirty="0">
                <a:latin typeface="+mj-lt"/>
              </a:rPr>
              <a:t>5 page faults</a:t>
            </a:r>
            <a:endParaRPr lang="en-SE" b="0" dirty="0">
              <a:latin typeface="+mj-lt"/>
            </a:endParaRPr>
          </a:p>
        </p:txBody>
      </p:sp>
      <p:sp>
        <p:nvSpPr>
          <p:cNvPr id="15" name="TextBox 14">
            <a:extLst>
              <a:ext uri="{FF2B5EF4-FFF2-40B4-BE49-F238E27FC236}">
                <a16:creationId xmlns:a16="http://schemas.microsoft.com/office/drawing/2014/main" id="{4F63C535-8C42-E97B-58DC-097F968BBFCE}"/>
              </a:ext>
            </a:extLst>
          </p:cNvPr>
          <p:cNvSpPr txBox="1"/>
          <p:nvPr/>
        </p:nvSpPr>
        <p:spPr>
          <a:xfrm>
            <a:off x="7567627" y="6228004"/>
            <a:ext cx="2209800" cy="369332"/>
          </a:xfrm>
          <a:prstGeom prst="rect">
            <a:avLst/>
          </a:prstGeom>
          <a:noFill/>
        </p:spPr>
        <p:txBody>
          <a:bodyPr wrap="square" rtlCol="0">
            <a:spAutoFit/>
          </a:bodyPr>
          <a:lstStyle/>
          <a:p>
            <a:r>
              <a:rPr lang="en-GB" b="0" dirty="0">
                <a:latin typeface="+mj-lt"/>
              </a:rPr>
              <a:t>OPT: </a:t>
            </a:r>
            <a:r>
              <a:rPr lang="en-US" b="0" dirty="0">
                <a:latin typeface="+mj-lt"/>
              </a:rPr>
              <a:t>4 page faults</a:t>
            </a:r>
            <a:endParaRPr lang="en-SE" b="0" dirty="0">
              <a:latin typeface="+mj-lt"/>
            </a:endParaRPr>
          </a:p>
        </p:txBody>
      </p:sp>
      <p:sp>
        <p:nvSpPr>
          <p:cNvPr id="16" name="灯片编号占位符 2">
            <a:extLst>
              <a:ext uri="{FF2B5EF4-FFF2-40B4-BE49-F238E27FC236}">
                <a16:creationId xmlns:a16="http://schemas.microsoft.com/office/drawing/2014/main" id="{3A8EF64A-49F9-4411-5D9D-58BB2884680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16728833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30C9-658E-5D2D-4B84-FF268CC94533}"/>
              </a:ext>
            </a:extLst>
          </p:cNvPr>
          <p:cNvSpPr>
            <a:spLocks noGrp="1"/>
          </p:cNvSpPr>
          <p:nvPr>
            <p:ph type="title"/>
          </p:nvPr>
        </p:nvSpPr>
        <p:spPr>
          <a:xfrm>
            <a:off x="419449" y="274639"/>
            <a:ext cx="11336392" cy="646331"/>
          </a:xfrm>
        </p:spPr>
        <p:txBody>
          <a:bodyPr/>
          <a:lstStyle/>
          <a:p>
            <a:r>
              <a:rPr lang="en-GB" dirty="0"/>
              <a:t>Page faults vs. cache size</a:t>
            </a:r>
            <a:endParaRPr lang="en-SE" dirty="0"/>
          </a:p>
        </p:txBody>
      </p:sp>
      <p:sp>
        <p:nvSpPr>
          <p:cNvPr id="3" name="Content Placeholder 2">
            <a:extLst>
              <a:ext uri="{FF2B5EF4-FFF2-40B4-BE49-F238E27FC236}">
                <a16:creationId xmlns:a16="http://schemas.microsoft.com/office/drawing/2014/main" id="{A3D5D04A-569E-C077-1F92-606FD0853939}"/>
              </a:ext>
            </a:extLst>
          </p:cNvPr>
          <p:cNvSpPr>
            <a:spLocks noGrp="1"/>
          </p:cNvSpPr>
          <p:nvPr>
            <p:ph idx="1"/>
          </p:nvPr>
        </p:nvSpPr>
        <p:spPr/>
        <p:txBody>
          <a:bodyPr/>
          <a:lstStyle/>
          <a:p>
            <a:r>
              <a:rPr lang="en-GB" dirty="0"/>
              <a:t>When you increase memory size (number of frames), number of page faults should go down</a:t>
            </a:r>
          </a:p>
          <a:p>
            <a:pPr lvl="1">
              <a:lnSpc>
                <a:spcPct val="80000"/>
              </a:lnSpc>
              <a:spcBef>
                <a:spcPct val="5000"/>
              </a:spcBef>
            </a:pPr>
            <a:r>
              <a:rPr lang="en-US" dirty="0"/>
              <a:t>Yes for LRU and OPT</a:t>
            </a:r>
          </a:p>
          <a:p>
            <a:pPr lvl="1">
              <a:lnSpc>
                <a:spcPct val="80000"/>
              </a:lnSpc>
              <a:spcBef>
                <a:spcPct val="5000"/>
              </a:spcBef>
            </a:pPr>
            <a:r>
              <a:rPr lang="en-US" dirty="0"/>
              <a:t>Not always for FIFO  (Called </a:t>
            </a:r>
            <a:r>
              <a:rPr lang="en-US" dirty="0" err="1"/>
              <a:t>Belady’s</a:t>
            </a:r>
            <a:r>
              <a:rPr lang="en-US" dirty="0"/>
              <a:t> anomaly)</a:t>
            </a:r>
          </a:p>
        </p:txBody>
      </p:sp>
      <p:pic>
        <p:nvPicPr>
          <p:cNvPr id="4" name="Picture 3">
            <a:extLst>
              <a:ext uri="{FF2B5EF4-FFF2-40B4-BE49-F238E27FC236}">
                <a16:creationId xmlns:a16="http://schemas.microsoft.com/office/drawing/2014/main" id="{98E78ADF-6B58-999F-8634-648094B90F55}"/>
              </a:ext>
            </a:extLst>
          </p:cNvPr>
          <p:cNvPicPr>
            <a:picLocks noChangeAspect="1" noChangeArrowheads="1"/>
          </p:cNvPicPr>
          <p:nvPr/>
        </p:nvPicPr>
        <p:blipFill>
          <a:blip r:embed="rId3" cstate="print"/>
          <a:srcRect l="493" t="11264" r="1244" b="11610"/>
          <a:stretch>
            <a:fillRect/>
          </a:stretch>
        </p:blipFill>
        <p:spPr bwMode="auto">
          <a:xfrm>
            <a:off x="3657600" y="2790472"/>
            <a:ext cx="6137753" cy="3611561"/>
          </a:xfrm>
          <a:prstGeom prst="rect">
            <a:avLst/>
          </a:prstGeom>
          <a:noFill/>
          <a:ln w="38100" cmpd="dbl">
            <a:solidFill>
              <a:srgbClr val="CC6600"/>
            </a:solidFill>
            <a:miter lim="800000"/>
            <a:headEnd/>
            <a:tailEnd/>
          </a:ln>
          <a:effectLst/>
        </p:spPr>
      </p:pic>
      <p:sp>
        <p:nvSpPr>
          <p:cNvPr id="5" name="灯片编号占位符 2">
            <a:extLst>
              <a:ext uri="{FF2B5EF4-FFF2-40B4-BE49-F238E27FC236}">
                <a16:creationId xmlns:a16="http://schemas.microsoft.com/office/drawing/2014/main" id="{0CA6E52A-A57F-1283-9E13-80150EF920B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455782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910-3F99-3FC9-FC03-8BBCB849398F}"/>
              </a:ext>
            </a:extLst>
          </p:cNvPr>
          <p:cNvSpPr>
            <a:spLocks noGrp="1"/>
          </p:cNvSpPr>
          <p:nvPr>
            <p:ph type="title"/>
          </p:nvPr>
        </p:nvSpPr>
        <p:spPr/>
        <p:txBody>
          <a:bodyPr/>
          <a:lstStyle/>
          <a:p>
            <a:r>
              <a:rPr lang="en-GB" dirty="0" err="1"/>
              <a:t>BeLady’s</a:t>
            </a:r>
            <a:r>
              <a:rPr lang="en-GB" dirty="0"/>
              <a:t> anomaly</a:t>
            </a:r>
            <a:endParaRPr lang="en-SE" dirty="0"/>
          </a:p>
        </p:txBody>
      </p:sp>
      <p:sp>
        <p:nvSpPr>
          <p:cNvPr id="3" name="Content Placeholder 2">
            <a:extLst>
              <a:ext uri="{FF2B5EF4-FFF2-40B4-BE49-F238E27FC236}">
                <a16:creationId xmlns:a16="http://schemas.microsoft.com/office/drawing/2014/main" id="{C9F0B75B-AB91-A4FA-3E3B-C0328C2525CF}"/>
              </a:ext>
            </a:extLst>
          </p:cNvPr>
          <p:cNvSpPr>
            <a:spLocks noGrp="1"/>
          </p:cNvSpPr>
          <p:nvPr>
            <p:ph idx="1"/>
          </p:nvPr>
        </p:nvSpPr>
        <p:spPr/>
        <p:txBody>
          <a:bodyPr/>
          <a:lstStyle/>
          <a:p>
            <a:pPr>
              <a:lnSpc>
                <a:spcPct val="80000"/>
              </a:lnSpc>
              <a:spcBef>
                <a:spcPct val="5000"/>
              </a:spcBef>
            </a:pPr>
            <a:r>
              <a:rPr lang="en-US" dirty="0"/>
              <a:t>After increasing memory size from 3 pages to 4 pages, for the given reference stream: </a:t>
            </a:r>
          </a:p>
          <a:p>
            <a:pPr lvl="1">
              <a:lnSpc>
                <a:spcPct val="80000"/>
              </a:lnSpc>
              <a:spcBef>
                <a:spcPct val="5000"/>
              </a:spcBef>
            </a:pPr>
            <a:r>
              <a:rPr lang="en-US" dirty="0"/>
              <a:t>With FIFO, number of page faults increases from 9 to 10!</a:t>
            </a:r>
          </a:p>
          <a:p>
            <a:pPr lvl="1">
              <a:lnSpc>
                <a:spcPct val="80000"/>
              </a:lnSpc>
              <a:spcBef>
                <a:spcPct val="5000"/>
              </a:spcBef>
            </a:pPr>
            <a:r>
              <a:rPr lang="en-US" dirty="0"/>
              <a:t>With LRU or OPT, memory contents with size of X pages are a subset of contents with size of X+1 Pages. Whereas for FIFO, </a:t>
            </a:r>
            <a:r>
              <a:rPr lang="en-GB" dirty="0"/>
              <a:t>memory contents can be completely different</a:t>
            </a: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endParaRPr lang="en-SE" dirty="0"/>
          </a:p>
        </p:txBody>
      </p:sp>
      <p:graphicFrame>
        <p:nvGraphicFramePr>
          <p:cNvPr id="23" name="Table 22">
            <a:extLst>
              <a:ext uri="{FF2B5EF4-FFF2-40B4-BE49-F238E27FC236}">
                <a16:creationId xmlns:a16="http://schemas.microsoft.com/office/drawing/2014/main" id="{95730362-F069-3D81-071E-4AF8518CEEEC}"/>
              </a:ext>
            </a:extLst>
          </p:cNvPr>
          <p:cNvGraphicFramePr>
            <a:graphicFrameLocks noGrp="1"/>
          </p:cNvGraphicFramePr>
          <p:nvPr>
            <p:extLst>
              <p:ext uri="{D42A27DB-BD31-4B8C-83A1-F6EECF244321}">
                <p14:modId xmlns:p14="http://schemas.microsoft.com/office/powerpoint/2010/main" val="3078465904"/>
              </p:ext>
            </p:extLst>
          </p:nvPr>
        </p:nvGraphicFramePr>
        <p:xfrm>
          <a:off x="3957090" y="2536003"/>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t>E</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26" name="Table 25">
            <a:extLst>
              <a:ext uri="{FF2B5EF4-FFF2-40B4-BE49-F238E27FC236}">
                <a16:creationId xmlns:a16="http://schemas.microsoft.com/office/drawing/2014/main" id="{5C8787AD-CE23-E002-E3C2-0EF6620ADBDE}"/>
              </a:ext>
            </a:extLst>
          </p:cNvPr>
          <p:cNvGraphicFramePr>
            <a:graphicFrameLocks noGrp="1"/>
          </p:cNvGraphicFramePr>
          <p:nvPr>
            <p:extLst>
              <p:ext uri="{D42A27DB-BD31-4B8C-83A1-F6EECF244321}">
                <p14:modId xmlns:p14="http://schemas.microsoft.com/office/powerpoint/2010/main" val="521858184"/>
              </p:ext>
            </p:extLst>
          </p:nvPr>
        </p:nvGraphicFramePr>
        <p:xfrm>
          <a:off x="3957090" y="4396795"/>
          <a:ext cx="5416577" cy="184912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F4</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201935249"/>
                  </a:ext>
                </a:extLst>
              </a:tr>
            </a:tbl>
          </a:graphicData>
        </a:graphic>
      </p:graphicFrame>
      <p:sp>
        <p:nvSpPr>
          <p:cNvPr id="27" name="TextBox 26">
            <a:extLst>
              <a:ext uri="{FF2B5EF4-FFF2-40B4-BE49-F238E27FC236}">
                <a16:creationId xmlns:a16="http://schemas.microsoft.com/office/drawing/2014/main" id="{530FEF5C-D334-DFA8-D25E-F6EB99F949FC}"/>
              </a:ext>
            </a:extLst>
          </p:cNvPr>
          <p:cNvSpPr txBox="1"/>
          <p:nvPr/>
        </p:nvSpPr>
        <p:spPr>
          <a:xfrm>
            <a:off x="4957218" y="3969132"/>
            <a:ext cx="3416320" cy="369332"/>
          </a:xfrm>
          <a:prstGeom prst="rect">
            <a:avLst/>
          </a:prstGeom>
          <a:noFill/>
        </p:spPr>
        <p:txBody>
          <a:bodyPr wrap="none" rtlCol="0">
            <a:spAutoFit/>
          </a:bodyPr>
          <a:lstStyle/>
          <a:p>
            <a:r>
              <a:rPr lang="en-GB" b="0" dirty="0">
                <a:latin typeface="+mj-lt"/>
              </a:rPr>
              <a:t>FIFO w/ 3 frames: 9 page faults</a:t>
            </a:r>
            <a:endParaRPr lang="en-SE" b="0" dirty="0">
              <a:latin typeface="+mj-lt"/>
            </a:endParaRPr>
          </a:p>
        </p:txBody>
      </p:sp>
      <p:sp>
        <p:nvSpPr>
          <p:cNvPr id="29" name="TextBox 28">
            <a:extLst>
              <a:ext uri="{FF2B5EF4-FFF2-40B4-BE49-F238E27FC236}">
                <a16:creationId xmlns:a16="http://schemas.microsoft.com/office/drawing/2014/main" id="{941F8E42-4330-31DC-3312-FD94F800F2F5}"/>
              </a:ext>
            </a:extLst>
          </p:cNvPr>
          <p:cNvSpPr txBox="1"/>
          <p:nvPr/>
        </p:nvSpPr>
        <p:spPr>
          <a:xfrm>
            <a:off x="4893098" y="6251259"/>
            <a:ext cx="3544560" cy="369332"/>
          </a:xfrm>
          <a:prstGeom prst="rect">
            <a:avLst/>
          </a:prstGeom>
          <a:noFill/>
        </p:spPr>
        <p:txBody>
          <a:bodyPr wrap="none" rtlCol="0">
            <a:spAutoFit/>
          </a:bodyPr>
          <a:lstStyle/>
          <a:p>
            <a:r>
              <a:rPr lang="en-GB" b="0" dirty="0">
                <a:latin typeface="+mj-lt"/>
              </a:rPr>
              <a:t>FIFO w/ 4 frames: 10 page faults</a:t>
            </a:r>
            <a:endParaRPr lang="en-SE" b="0" dirty="0">
              <a:latin typeface="+mj-lt"/>
            </a:endParaRPr>
          </a:p>
        </p:txBody>
      </p:sp>
      <p:sp>
        <p:nvSpPr>
          <p:cNvPr id="30" name="灯片编号占位符 2">
            <a:extLst>
              <a:ext uri="{FF2B5EF4-FFF2-40B4-BE49-F238E27FC236}">
                <a16:creationId xmlns:a16="http://schemas.microsoft.com/office/drawing/2014/main" id="{F61687F2-FB5B-A6E5-1CCC-86E2209339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357980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dirty="0"/>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8DBE2-14B8-9F41-9358-8919D374F4BF}"/>
            </a:ext>
          </a:extLst>
        </p:cNvPr>
        <p:cNvGrpSpPr/>
        <p:nvPr/>
      </p:nvGrpSpPr>
      <p:grpSpPr>
        <a:xfrm>
          <a:off x="0" y="0"/>
          <a:ext cx="0" cy="0"/>
          <a:chOff x="0" y="0"/>
          <a:chExt cx="0" cy="0"/>
        </a:xfrm>
      </p:grpSpPr>
      <p:sp>
        <p:nvSpPr>
          <p:cNvPr id="74753" name="Title 1">
            <a:extLst>
              <a:ext uri="{FF2B5EF4-FFF2-40B4-BE49-F238E27FC236}">
                <a16:creationId xmlns:a16="http://schemas.microsoft.com/office/drawing/2014/main" id="{AD541862-9565-8FBB-E6AD-90F3334C146F}"/>
              </a:ext>
            </a:extLst>
          </p:cNvPr>
          <p:cNvSpPr>
            <a:spLocks noGrp="1"/>
          </p:cNvSpPr>
          <p:nvPr>
            <p:ph type="title"/>
          </p:nvPr>
        </p:nvSpPr>
        <p:spPr>
          <a:xfrm>
            <a:off x="838200" y="152400"/>
            <a:ext cx="10210800" cy="533400"/>
          </a:xfrm>
        </p:spPr>
        <p:txBody>
          <a:bodyPr>
            <a:normAutofit fontScale="90000"/>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a:extLst>
              <a:ext uri="{FF2B5EF4-FFF2-40B4-BE49-F238E27FC236}">
                <a16:creationId xmlns:a16="http://schemas.microsoft.com/office/drawing/2014/main" id="{1CE3FAF5-9962-8CD2-79D3-80E1491B9A93}"/>
              </a:ext>
            </a:extLst>
          </p:cNvPr>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a:extLst>
              <a:ext uri="{FF2B5EF4-FFF2-40B4-BE49-F238E27FC236}">
                <a16:creationId xmlns:a16="http://schemas.microsoft.com/office/drawing/2014/main" id="{AFADCD58-B536-BD40-56B6-221BF52F0786}"/>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a:extLst>
              <a:ext uri="{FF2B5EF4-FFF2-40B4-BE49-F238E27FC236}">
                <a16:creationId xmlns:a16="http://schemas.microsoft.com/office/drawing/2014/main" id="{52516907-A0FF-9E71-A92A-ADC96B5F94E1}"/>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a:extLst>
              <a:ext uri="{FF2B5EF4-FFF2-40B4-BE49-F238E27FC236}">
                <a16:creationId xmlns:a16="http://schemas.microsoft.com/office/drawing/2014/main" id="{57D2230F-6E4D-AC0B-CE6B-038765BABA2E}"/>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a:extLst>
              <a:ext uri="{FF2B5EF4-FFF2-40B4-BE49-F238E27FC236}">
                <a16:creationId xmlns:a16="http://schemas.microsoft.com/office/drawing/2014/main" id="{1027C4F7-D736-8EA1-704D-BB4DBEBBA591}"/>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a:extLst>
              <a:ext uri="{FF2B5EF4-FFF2-40B4-BE49-F238E27FC236}">
                <a16:creationId xmlns:a16="http://schemas.microsoft.com/office/drawing/2014/main" id="{D65FCD11-6A01-4E3A-06A8-63BE2CAB931D}"/>
              </a:ext>
            </a:extLst>
          </p:cNvPr>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a:extLst>
              <a:ext uri="{FF2B5EF4-FFF2-40B4-BE49-F238E27FC236}">
                <a16:creationId xmlns:a16="http://schemas.microsoft.com/office/drawing/2014/main" id="{0A859BCD-5749-0DC9-C59E-135729AC1EC4}"/>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a:extLst>
              <a:ext uri="{FF2B5EF4-FFF2-40B4-BE49-F238E27FC236}">
                <a16:creationId xmlns:a16="http://schemas.microsoft.com/office/drawing/2014/main" id="{F3D933F8-CD37-C5DF-5E17-4BE6D560A285}"/>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a:extLst>
              <a:ext uri="{FF2B5EF4-FFF2-40B4-BE49-F238E27FC236}">
                <a16:creationId xmlns:a16="http://schemas.microsoft.com/office/drawing/2014/main" id="{4ACDDBAA-16A6-6508-23DB-66FDEBC64981}"/>
              </a:ext>
            </a:extLst>
          </p:cNvPr>
          <p:cNvGrpSpPr>
            <a:grpSpLocks/>
          </p:cNvGrpSpPr>
          <p:nvPr/>
        </p:nvGrpSpPr>
        <p:grpSpPr bwMode="auto">
          <a:xfrm>
            <a:off x="1524000" y="2743200"/>
            <a:ext cx="3276600" cy="1854200"/>
            <a:chOff x="0" y="2438400"/>
            <a:chExt cx="3276600" cy="1854166"/>
          </a:xfrm>
        </p:grpSpPr>
        <p:sp>
          <p:nvSpPr>
            <p:cNvPr id="74782" name="Rectangle 4">
              <a:extLst>
                <a:ext uri="{FF2B5EF4-FFF2-40B4-BE49-F238E27FC236}">
                  <a16:creationId xmlns:a16="http://schemas.microsoft.com/office/drawing/2014/main" id="{C43A73DE-B339-99F4-D767-AABFE1E2B704}"/>
                </a:ext>
              </a:extLst>
            </p:cNvPr>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a:extLst>
                <a:ext uri="{FF2B5EF4-FFF2-40B4-BE49-F238E27FC236}">
                  <a16:creationId xmlns:a16="http://schemas.microsoft.com/office/drawing/2014/main" id="{1C2F3EE1-D2C1-A384-0EDD-94A8C9CD36B2}"/>
                </a:ext>
              </a:extLst>
            </p:cNvPr>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a:extLst>
                <a:ext uri="{FF2B5EF4-FFF2-40B4-BE49-F238E27FC236}">
                  <a16:creationId xmlns:a16="http://schemas.microsoft.com/office/drawing/2014/main" id="{CB66FF4E-E1E1-6163-3DB6-81E512AAB542}"/>
                </a:ext>
              </a:extLst>
            </p:cNvPr>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a:extLst>
                <a:ext uri="{FF2B5EF4-FFF2-40B4-BE49-F238E27FC236}">
                  <a16:creationId xmlns:a16="http://schemas.microsoft.com/office/drawing/2014/main" id="{C4229D4F-A437-41B9-C75E-52E728BF6132}"/>
                </a:ext>
              </a:extLst>
            </p:cNvPr>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a:extLst>
                <a:ext uri="{FF2B5EF4-FFF2-40B4-BE49-F238E27FC236}">
                  <a16:creationId xmlns:a16="http://schemas.microsoft.com/office/drawing/2014/main" id="{BB7C647C-8878-D36C-594C-5934CB0606E1}"/>
                </a:ext>
              </a:extLst>
            </p:cNvPr>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a:extLst>
                <a:ext uri="{FF2B5EF4-FFF2-40B4-BE49-F238E27FC236}">
                  <a16:creationId xmlns:a16="http://schemas.microsoft.com/office/drawing/2014/main" id="{A82F2FF2-BC7A-BE47-494A-5081E4DCCD95}"/>
                </a:ext>
              </a:extLst>
            </p:cNvPr>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a:extLst>
              <a:ext uri="{FF2B5EF4-FFF2-40B4-BE49-F238E27FC236}">
                <a16:creationId xmlns:a16="http://schemas.microsoft.com/office/drawing/2014/main" id="{B6D36891-CC98-6DB1-C775-F6923764F901}"/>
              </a:ext>
            </a:extLst>
          </p:cNvPr>
          <p:cNvGrpSpPr>
            <a:grpSpLocks/>
          </p:cNvGrpSpPr>
          <p:nvPr/>
        </p:nvGrpSpPr>
        <p:grpSpPr bwMode="auto">
          <a:xfrm>
            <a:off x="4495800" y="1828801"/>
            <a:ext cx="1447800" cy="3463925"/>
            <a:chOff x="2971800" y="1524000"/>
            <a:chExt cx="1447800" cy="3463015"/>
          </a:xfrm>
        </p:grpSpPr>
        <p:sp>
          <p:nvSpPr>
            <p:cNvPr id="74773" name="Line 20">
              <a:extLst>
                <a:ext uri="{FF2B5EF4-FFF2-40B4-BE49-F238E27FC236}">
                  <a16:creationId xmlns:a16="http://schemas.microsoft.com/office/drawing/2014/main" id="{DD297ED8-56BF-EF7B-D69F-891B7A2AA117}"/>
                </a:ext>
              </a:extLst>
            </p:cNvPr>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a:extLst>
                <a:ext uri="{FF2B5EF4-FFF2-40B4-BE49-F238E27FC236}">
                  <a16:creationId xmlns:a16="http://schemas.microsoft.com/office/drawing/2014/main" id="{805EFBDD-467C-668D-8D2C-3C4F408FB79D}"/>
                </a:ext>
              </a:extLst>
            </p:cNvPr>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a:extLst>
                <a:ext uri="{FF2B5EF4-FFF2-40B4-BE49-F238E27FC236}">
                  <a16:creationId xmlns:a16="http://schemas.microsoft.com/office/drawing/2014/main" id="{971BFDF4-BAB4-E092-E263-5AE0E9E94F0D}"/>
                </a:ext>
              </a:extLst>
            </p:cNvPr>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a:extLst>
                <a:ext uri="{FF2B5EF4-FFF2-40B4-BE49-F238E27FC236}">
                  <a16:creationId xmlns:a16="http://schemas.microsoft.com/office/drawing/2014/main" id="{7335B022-D310-F52F-ACD4-9E867999AC50}"/>
                </a:ext>
              </a:extLst>
            </p:cNvPr>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a:extLst>
                <a:ext uri="{FF2B5EF4-FFF2-40B4-BE49-F238E27FC236}">
                  <a16:creationId xmlns:a16="http://schemas.microsoft.com/office/drawing/2014/main" id="{6C08542D-027C-F199-C79C-0E89908393ED}"/>
                </a:ext>
              </a:extLst>
            </p:cNvPr>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a:extLst>
                <a:ext uri="{FF2B5EF4-FFF2-40B4-BE49-F238E27FC236}">
                  <a16:creationId xmlns:a16="http://schemas.microsoft.com/office/drawing/2014/main" id="{C79E4008-D89C-57CE-D523-4AC8B6C630B3}"/>
                </a:ext>
              </a:extLst>
            </p:cNvPr>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a:extLst>
                <a:ext uri="{FF2B5EF4-FFF2-40B4-BE49-F238E27FC236}">
                  <a16:creationId xmlns:a16="http://schemas.microsoft.com/office/drawing/2014/main" id="{397C96E3-B4B7-D06D-3168-126886EDA3A9}"/>
                </a:ext>
              </a:extLst>
            </p:cNvPr>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a:extLst>
                <a:ext uri="{FF2B5EF4-FFF2-40B4-BE49-F238E27FC236}">
                  <a16:creationId xmlns:a16="http://schemas.microsoft.com/office/drawing/2014/main" id="{ED8D42FA-C1B7-F6A4-F8EF-0DCFB066327D}"/>
                </a:ext>
              </a:extLst>
            </p:cNvPr>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a:extLst>
                <a:ext uri="{FF2B5EF4-FFF2-40B4-BE49-F238E27FC236}">
                  <a16:creationId xmlns:a16="http://schemas.microsoft.com/office/drawing/2014/main" id="{F9B936C3-862F-6F6E-8887-D4B158D94D46}"/>
                </a:ext>
              </a:extLst>
            </p:cNvPr>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a:extLst>
              <a:ext uri="{FF2B5EF4-FFF2-40B4-BE49-F238E27FC236}">
                <a16:creationId xmlns:a16="http://schemas.microsoft.com/office/drawing/2014/main" id="{84CE05CE-98D1-7D9E-FD57-ED59F40F794C}"/>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FFB21CE8-62C9-526C-68A3-778620599848}"/>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2D8E562F-2F9E-EADF-6EB0-EE5EC58D583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a:extLst>
              <a:ext uri="{FF2B5EF4-FFF2-40B4-BE49-F238E27FC236}">
                <a16:creationId xmlns:a16="http://schemas.microsoft.com/office/drawing/2014/main" id="{C2F931D6-366A-E9FE-2180-D4FAFD73066C}"/>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a:extLst>
              <a:ext uri="{FF2B5EF4-FFF2-40B4-BE49-F238E27FC236}">
                <a16:creationId xmlns:a16="http://schemas.microsoft.com/office/drawing/2014/main" id="{91432B20-336B-0951-3F64-A56193A8A1AD}"/>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a:extLst>
              <a:ext uri="{FF2B5EF4-FFF2-40B4-BE49-F238E27FC236}">
                <a16:creationId xmlns:a16="http://schemas.microsoft.com/office/drawing/2014/main" id="{9D754F04-5778-FFDD-6335-D69A60D1E6B1}"/>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a:extLst>
              <a:ext uri="{FF2B5EF4-FFF2-40B4-BE49-F238E27FC236}">
                <a16:creationId xmlns:a16="http://schemas.microsoft.com/office/drawing/2014/main" id="{06F31EA0-6395-A5FA-8B71-E4B20049819A}"/>
              </a:ext>
            </a:extLst>
          </p:cNvPr>
          <p:cNvGrpSpPr/>
          <p:nvPr/>
        </p:nvGrpSpPr>
        <p:grpSpPr>
          <a:xfrm>
            <a:off x="5560891" y="2752726"/>
            <a:ext cx="2667000" cy="752475"/>
            <a:chOff x="5562600" y="2752726"/>
            <a:chExt cx="2667000" cy="752475"/>
          </a:xfrm>
        </p:grpSpPr>
        <p:grpSp>
          <p:nvGrpSpPr>
            <p:cNvPr id="4" name="Group 3">
              <a:extLst>
                <a:ext uri="{FF2B5EF4-FFF2-40B4-BE49-F238E27FC236}">
                  <a16:creationId xmlns:a16="http://schemas.microsoft.com/office/drawing/2014/main" id="{17523732-9B9F-ED86-8D87-8F77AE2DCDE0}"/>
                </a:ext>
              </a:extLst>
            </p:cNvPr>
            <p:cNvGrpSpPr/>
            <p:nvPr/>
          </p:nvGrpSpPr>
          <p:grpSpPr>
            <a:xfrm>
              <a:off x="5765799" y="3127376"/>
              <a:ext cx="2463801" cy="377825"/>
              <a:chOff x="5765799" y="3127376"/>
              <a:chExt cx="2463801" cy="377825"/>
            </a:xfrm>
          </p:grpSpPr>
          <p:sp>
            <p:nvSpPr>
              <p:cNvPr id="19" name="Rectangle 98">
                <a:extLst>
                  <a:ext uri="{FF2B5EF4-FFF2-40B4-BE49-F238E27FC236}">
                    <a16:creationId xmlns:a16="http://schemas.microsoft.com/office/drawing/2014/main" id="{691128A4-4216-4FB6-94A9-CD2D13AABCF6}"/>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a:extLst>
                  <a:ext uri="{FF2B5EF4-FFF2-40B4-BE49-F238E27FC236}">
                    <a16:creationId xmlns:a16="http://schemas.microsoft.com/office/drawing/2014/main" id="{871C7BCD-E0B7-6B59-6E3A-8015E7282314}"/>
                  </a:ext>
                </a:extLst>
              </p:cNvPr>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a:extLst>
                <a:ext uri="{FF2B5EF4-FFF2-40B4-BE49-F238E27FC236}">
                  <a16:creationId xmlns:a16="http://schemas.microsoft.com/office/drawing/2014/main" id="{66238D4C-F26A-30BF-D7E6-0860EB61F52A}"/>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a:extLst>
              <a:ext uri="{FF2B5EF4-FFF2-40B4-BE49-F238E27FC236}">
                <a16:creationId xmlns:a16="http://schemas.microsoft.com/office/drawing/2014/main" id="{6ACE9F34-DB89-9F49-513F-01D0726B3395}"/>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9" name="灯片编号占位符 2">
            <a:extLst>
              <a:ext uri="{FF2B5EF4-FFF2-40B4-BE49-F238E27FC236}">
                <a16:creationId xmlns:a16="http://schemas.microsoft.com/office/drawing/2014/main" id="{5526C524-8893-679E-FB79-7ADA19F0821F}"/>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417047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EDF7-6902-342F-05F8-118748DC302D}"/>
            </a:ext>
          </a:extLst>
        </p:cNvPr>
        <p:cNvGrpSpPr/>
        <p:nvPr/>
      </p:nvGrpSpPr>
      <p:grpSpPr>
        <a:xfrm>
          <a:off x="0" y="0"/>
          <a:ext cx="0" cy="0"/>
          <a:chOff x="0" y="0"/>
          <a:chExt cx="0" cy="0"/>
        </a:xfrm>
      </p:grpSpPr>
      <p:sp>
        <p:nvSpPr>
          <p:cNvPr id="75777" name="Line 20">
            <a:extLst>
              <a:ext uri="{FF2B5EF4-FFF2-40B4-BE49-F238E27FC236}">
                <a16:creationId xmlns:a16="http://schemas.microsoft.com/office/drawing/2014/main" id="{DEE2764C-65D1-5A49-9420-676C5CED4257}"/>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a:extLst>
              <a:ext uri="{FF2B5EF4-FFF2-40B4-BE49-F238E27FC236}">
                <a16:creationId xmlns:a16="http://schemas.microsoft.com/office/drawing/2014/main" id="{7CD103FF-FB86-AFD5-2F07-E6279102466A}"/>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a:extLst>
              <a:ext uri="{FF2B5EF4-FFF2-40B4-BE49-F238E27FC236}">
                <a16:creationId xmlns:a16="http://schemas.microsoft.com/office/drawing/2014/main" id="{7DC34230-2260-1724-8DC5-2BCD5E361822}"/>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a:extLst>
              <a:ext uri="{FF2B5EF4-FFF2-40B4-BE49-F238E27FC236}">
                <a16:creationId xmlns:a16="http://schemas.microsoft.com/office/drawing/2014/main" id="{DF3BA7F9-4184-4564-83A8-69106FDF00C1}"/>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a:extLst>
              <a:ext uri="{FF2B5EF4-FFF2-40B4-BE49-F238E27FC236}">
                <a16:creationId xmlns:a16="http://schemas.microsoft.com/office/drawing/2014/main" id="{381791AA-A7F4-7ED2-AAE5-C5B957CF8B36}"/>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a:extLst>
              <a:ext uri="{FF2B5EF4-FFF2-40B4-BE49-F238E27FC236}">
                <a16:creationId xmlns:a16="http://schemas.microsoft.com/office/drawing/2014/main" id="{CA24E213-802E-8A85-2843-CE240191A41D}"/>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a:extLst>
              <a:ext uri="{FF2B5EF4-FFF2-40B4-BE49-F238E27FC236}">
                <a16:creationId xmlns:a16="http://schemas.microsoft.com/office/drawing/2014/main" id="{F8CD06DB-CDB8-C1EE-0CF4-52102D4E164D}"/>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a:extLst>
              <a:ext uri="{FF2B5EF4-FFF2-40B4-BE49-F238E27FC236}">
                <a16:creationId xmlns:a16="http://schemas.microsoft.com/office/drawing/2014/main" id="{C03D9889-4DF1-A8D4-F15F-B08C890DD8FA}"/>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a:extLst>
              <a:ext uri="{FF2B5EF4-FFF2-40B4-BE49-F238E27FC236}">
                <a16:creationId xmlns:a16="http://schemas.microsoft.com/office/drawing/2014/main" id="{A99B2632-113C-AADA-6530-444D72546431}"/>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a:extLst>
              <a:ext uri="{FF2B5EF4-FFF2-40B4-BE49-F238E27FC236}">
                <a16:creationId xmlns:a16="http://schemas.microsoft.com/office/drawing/2014/main" id="{01EAE177-9A36-72F3-E1F7-3AEE52DA9CEF}"/>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a:extLst>
              <a:ext uri="{FF2B5EF4-FFF2-40B4-BE49-F238E27FC236}">
                <a16:creationId xmlns:a16="http://schemas.microsoft.com/office/drawing/2014/main" id="{45D7A4B1-0E55-0FBB-8354-D03DED5375AD}"/>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a:extLst>
              <a:ext uri="{FF2B5EF4-FFF2-40B4-BE49-F238E27FC236}">
                <a16:creationId xmlns:a16="http://schemas.microsoft.com/office/drawing/2014/main" id="{1F65DAA6-1015-C279-AE67-737D838B9C31}"/>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a:extLst>
              <a:ext uri="{FF2B5EF4-FFF2-40B4-BE49-F238E27FC236}">
                <a16:creationId xmlns:a16="http://schemas.microsoft.com/office/drawing/2014/main" id="{6E37B986-8326-F012-DC09-42890FF26BA8}"/>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a:extLst>
              <a:ext uri="{FF2B5EF4-FFF2-40B4-BE49-F238E27FC236}">
                <a16:creationId xmlns:a16="http://schemas.microsoft.com/office/drawing/2014/main" id="{D358056E-287A-7EEB-1A2B-D5D01C8243F5}"/>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a:extLst>
              <a:ext uri="{FF2B5EF4-FFF2-40B4-BE49-F238E27FC236}">
                <a16:creationId xmlns:a16="http://schemas.microsoft.com/office/drawing/2014/main" id="{BF316013-B3CE-E13C-30C0-1E3D2E2877BD}"/>
              </a:ext>
            </a:extLst>
          </p:cNvPr>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a:extLst>
              <a:ext uri="{FF2B5EF4-FFF2-40B4-BE49-F238E27FC236}">
                <a16:creationId xmlns:a16="http://schemas.microsoft.com/office/drawing/2014/main" id="{BAB55A72-B805-666E-CA3A-DA994093DAD9}"/>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a:extLst>
              <a:ext uri="{FF2B5EF4-FFF2-40B4-BE49-F238E27FC236}">
                <a16:creationId xmlns:a16="http://schemas.microsoft.com/office/drawing/2014/main" id="{8507211D-4B00-356E-140E-2CA34CC5DF7E}"/>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a:extLst>
              <a:ext uri="{FF2B5EF4-FFF2-40B4-BE49-F238E27FC236}">
                <a16:creationId xmlns:a16="http://schemas.microsoft.com/office/drawing/2014/main" id="{56605ECE-68F9-DD23-85FD-9AE4B8F01333}"/>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a:extLst>
              <a:ext uri="{FF2B5EF4-FFF2-40B4-BE49-F238E27FC236}">
                <a16:creationId xmlns:a16="http://schemas.microsoft.com/office/drawing/2014/main" id="{F64C4655-E276-9BD5-6669-5423D23DE63C}"/>
              </a:ext>
            </a:extLst>
          </p:cNvPr>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a:extLst>
              <a:ext uri="{FF2B5EF4-FFF2-40B4-BE49-F238E27FC236}">
                <a16:creationId xmlns:a16="http://schemas.microsoft.com/office/drawing/2014/main" id="{8B225807-4011-4EF4-DF85-6F9C3665F07C}"/>
              </a:ext>
            </a:extLst>
          </p:cNvPr>
          <p:cNvSpPr>
            <a:spLocks noGrp="1"/>
          </p:cNvSpPr>
          <p:nvPr>
            <p:ph type="title"/>
          </p:nvPr>
        </p:nvSpPr>
        <p:spPr>
          <a:xfrm>
            <a:off x="1905000" y="152400"/>
            <a:ext cx="82296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a:extLst>
              <a:ext uri="{FF2B5EF4-FFF2-40B4-BE49-F238E27FC236}">
                <a16:creationId xmlns:a16="http://schemas.microsoft.com/office/drawing/2014/main" id="{D3D94BA2-63E9-5904-51CE-EF55629B127E}"/>
              </a:ext>
            </a:extLst>
          </p:cNvPr>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a:extLst>
              <a:ext uri="{FF2B5EF4-FFF2-40B4-BE49-F238E27FC236}">
                <a16:creationId xmlns:a16="http://schemas.microsoft.com/office/drawing/2014/main" id="{A16B6A64-4B2C-DA87-FC75-6907C0FD9D6E}"/>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a:extLst>
              <a:ext uri="{FF2B5EF4-FFF2-40B4-BE49-F238E27FC236}">
                <a16:creationId xmlns:a16="http://schemas.microsoft.com/office/drawing/2014/main" id="{D6D12E25-D19C-57CB-55C9-10D2523F89FB}"/>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a:extLst>
              <a:ext uri="{FF2B5EF4-FFF2-40B4-BE49-F238E27FC236}">
                <a16:creationId xmlns:a16="http://schemas.microsoft.com/office/drawing/2014/main" id="{D60F1CD7-5F0C-58B6-8082-F8EC0D51FF24}"/>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a:extLst>
              <a:ext uri="{FF2B5EF4-FFF2-40B4-BE49-F238E27FC236}">
                <a16:creationId xmlns:a16="http://schemas.microsoft.com/office/drawing/2014/main" id="{D91905BF-C2A0-07CB-0A36-CC7F91657A08}"/>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a:extLst>
              <a:ext uri="{FF2B5EF4-FFF2-40B4-BE49-F238E27FC236}">
                <a16:creationId xmlns:a16="http://schemas.microsoft.com/office/drawing/2014/main" id="{8422AF1E-1C32-75C0-B261-729A769884BF}"/>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7DBD5F6E-300F-2A71-7253-50151401639D}"/>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90D5BACC-7B79-B5D1-BAAC-E0EA783C9C64}"/>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a:extLst>
              <a:ext uri="{FF2B5EF4-FFF2-40B4-BE49-F238E27FC236}">
                <a16:creationId xmlns:a16="http://schemas.microsoft.com/office/drawing/2014/main" id="{3EEF8210-32DA-330A-06B6-6FFFC2F6BCA5}"/>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a:extLst>
              <a:ext uri="{FF2B5EF4-FFF2-40B4-BE49-F238E27FC236}">
                <a16:creationId xmlns:a16="http://schemas.microsoft.com/office/drawing/2014/main" id="{9A933FA6-0AF4-AF7A-1E4D-BE22910AB281}"/>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a:extLst>
              <a:ext uri="{FF2B5EF4-FFF2-40B4-BE49-F238E27FC236}">
                <a16:creationId xmlns:a16="http://schemas.microsoft.com/office/drawing/2014/main" id="{B70A0E59-7918-BA92-365B-C4551291AD0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a:extLst>
              <a:ext uri="{FF2B5EF4-FFF2-40B4-BE49-F238E27FC236}">
                <a16:creationId xmlns:a16="http://schemas.microsoft.com/office/drawing/2014/main" id="{93D830EB-446C-5560-629C-E9C5AF365626}"/>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a:extLst>
              <a:ext uri="{FF2B5EF4-FFF2-40B4-BE49-F238E27FC236}">
                <a16:creationId xmlns:a16="http://schemas.microsoft.com/office/drawing/2014/main" id="{A16E94EB-22BC-E9E9-FCF6-30E39470A483}"/>
              </a:ext>
            </a:extLst>
          </p:cNvPr>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a:extLst>
              <a:ext uri="{FF2B5EF4-FFF2-40B4-BE49-F238E27FC236}">
                <a16:creationId xmlns:a16="http://schemas.microsoft.com/office/drawing/2014/main" id="{9464D166-4C72-A899-D554-8E736BA97154}"/>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a:extLst>
              <a:ext uri="{FF2B5EF4-FFF2-40B4-BE49-F238E27FC236}">
                <a16:creationId xmlns:a16="http://schemas.microsoft.com/office/drawing/2014/main" id="{8F637995-CD29-9AEB-38DA-A93A0A11B500}"/>
              </a:ext>
            </a:extLst>
          </p:cNvPr>
          <p:cNvGrpSpPr>
            <a:grpSpLocks/>
          </p:cNvGrpSpPr>
          <p:nvPr/>
        </p:nvGrpSpPr>
        <p:grpSpPr bwMode="auto">
          <a:xfrm>
            <a:off x="3276600" y="5318126"/>
            <a:ext cx="2590800" cy="1235075"/>
            <a:chOff x="1752600" y="5013410"/>
            <a:chExt cx="2590800" cy="1234990"/>
          </a:xfrm>
        </p:grpSpPr>
        <p:sp>
          <p:nvSpPr>
            <p:cNvPr id="52" name="Rectangle 51">
              <a:extLst>
                <a:ext uri="{FF2B5EF4-FFF2-40B4-BE49-F238E27FC236}">
                  <a16:creationId xmlns:a16="http://schemas.microsoft.com/office/drawing/2014/main" id="{C055D292-BC56-967E-CE38-D6EE3CD81CCA}"/>
                </a:ext>
              </a:extLst>
            </p:cNvPr>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a:extLst>
                <a:ext uri="{FF2B5EF4-FFF2-40B4-BE49-F238E27FC236}">
                  <a16:creationId xmlns:a16="http://schemas.microsoft.com/office/drawing/2014/main" id="{4B2488A4-E7F0-D341-FE60-3C0BDEDD903C}"/>
                </a:ext>
              </a:extLst>
            </p:cNvPr>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a:extLst>
                <a:ext uri="{FF2B5EF4-FFF2-40B4-BE49-F238E27FC236}">
                  <a16:creationId xmlns:a16="http://schemas.microsoft.com/office/drawing/2014/main" id="{B0FC1262-36EF-50C0-57DB-3F1CF2CD9231}"/>
                </a:ext>
              </a:extLst>
            </p:cNvPr>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FA1CA51E-DF68-2FEF-8C30-0C939ABA7CB6}"/>
                </a:ext>
              </a:extLst>
            </p:cNvPr>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C11C14D6-C15E-E2CD-449E-F9D06E39E61F}"/>
                </a:ext>
              </a:extLst>
            </p:cNvPr>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a:extLst>
                <a:ext uri="{FF2B5EF4-FFF2-40B4-BE49-F238E27FC236}">
                  <a16:creationId xmlns:a16="http://schemas.microsoft.com/office/drawing/2014/main" id="{D187BD50-1328-594B-D6DD-3492A212FBD3}"/>
                </a:ext>
              </a:extLst>
            </p:cNvPr>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FA5CDFA6-F999-BDB5-6F0F-5DDC54B66187}"/>
                </a:ext>
              </a:extLst>
            </p:cNvPr>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a:extLst>
                <a:ext uri="{FF2B5EF4-FFF2-40B4-BE49-F238E27FC236}">
                  <a16:creationId xmlns:a16="http://schemas.microsoft.com/office/drawing/2014/main" id="{CAAECD55-1B0D-796E-CB4F-0A3B94205138}"/>
                </a:ext>
              </a:extLst>
            </p:cNvPr>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a:extLst>
                <a:ext uri="{FF2B5EF4-FFF2-40B4-BE49-F238E27FC236}">
                  <a16:creationId xmlns:a16="http://schemas.microsoft.com/office/drawing/2014/main" id="{8DB8B63B-6221-D88E-B004-B84420D1E926}"/>
                </a:ext>
              </a:extLst>
            </p:cNvPr>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a:extLst>
              <a:ext uri="{FF2B5EF4-FFF2-40B4-BE49-F238E27FC236}">
                <a16:creationId xmlns:a16="http://schemas.microsoft.com/office/drawing/2014/main" id="{F90B86FA-91BC-50D0-1175-4F9ED81A2777}"/>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a:extLst>
              <a:ext uri="{FF2B5EF4-FFF2-40B4-BE49-F238E27FC236}">
                <a16:creationId xmlns:a16="http://schemas.microsoft.com/office/drawing/2014/main" id="{4EAB4080-5DA9-8511-3C88-8FC903D51DAA}"/>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a:extLst>
              <a:ext uri="{FF2B5EF4-FFF2-40B4-BE49-F238E27FC236}">
                <a16:creationId xmlns:a16="http://schemas.microsoft.com/office/drawing/2014/main" id="{4722E229-4E5D-9A6F-38D4-A4BBA9E9D947}"/>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a:extLst>
              <a:ext uri="{FF2B5EF4-FFF2-40B4-BE49-F238E27FC236}">
                <a16:creationId xmlns:a16="http://schemas.microsoft.com/office/drawing/2014/main" id="{04E23F2B-5026-2544-B44B-AB5F73738CC1}"/>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灯片编号占位符 2">
            <a:extLst>
              <a:ext uri="{FF2B5EF4-FFF2-40B4-BE49-F238E27FC236}">
                <a16:creationId xmlns:a16="http://schemas.microsoft.com/office/drawing/2014/main" id="{C665D8D5-5C35-D68A-0E9B-5DB19D9BFAAE}"/>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65831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79745-0C0C-EE72-1014-E2806A108D1A}"/>
            </a:ext>
          </a:extLst>
        </p:cNvPr>
        <p:cNvGrpSpPr/>
        <p:nvPr/>
      </p:nvGrpSpPr>
      <p:grpSpPr>
        <a:xfrm>
          <a:off x="0" y="0"/>
          <a:ext cx="0" cy="0"/>
          <a:chOff x="0" y="0"/>
          <a:chExt cx="0" cy="0"/>
        </a:xfrm>
      </p:grpSpPr>
      <p:sp>
        <p:nvSpPr>
          <p:cNvPr id="76801" name="Line 20">
            <a:extLst>
              <a:ext uri="{FF2B5EF4-FFF2-40B4-BE49-F238E27FC236}">
                <a16:creationId xmlns:a16="http://schemas.microsoft.com/office/drawing/2014/main" id="{B6AF7DCC-FA9C-4F7E-5BB9-C4B17B532496}"/>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a:extLst>
              <a:ext uri="{FF2B5EF4-FFF2-40B4-BE49-F238E27FC236}">
                <a16:creationId xmlns:a16="http://schemas.microsoft.com/office/drawing/2014/main" id="{9E2562E5-9E6C-E5D5-86B0-1FE6A5E9F910}"/>
              </a:ext>
            </a:extLst>
          </p:cNvPr>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a:extLst>
              <a:ext uri="{FF2B5EF4-FFF2-40B4-BE49-F238E27FC236}">
                <a16:creationId xmlns:a16="http://schemas.microsoft.com/office/drawing/2014/main" id="{B0CC3054-F25A-3A53-29DC-9E81DCD634FA}"/>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a:extLst>
              <a:ext uri="{FF2B5EF4-FFF2-40B4-BE49-F238E27FC236}">
                <a16:creationId xmlns:a16="http://schemas.microsoft.com/office/drawing/2014/main" id="{DC861923-98FD-F256-6D37-10BD622CD4DE}"/>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a:extLst>
              <a:ext uri="{FF2B5EF4-FFF2-40B4-BE49-F238E27FC236}">
                <a16:creationId xmlns:a16="http://schemas.microsoft.com/office/drawing/2014/main" id="{4301DE43-A46D-5B75-B259-E911A65DAF99}"/>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a:extLst>
              <a:ext uri="{FF2B5EF4-FFF2-40B4-BE49-F238E27FC236}">
                <a16:creationId xmlns:a16="http://schemas.microsoft.com/office/drawing/2014/main" id="{9D21D963-EF10-AAE4-2142-1DAA3F9ED312}"/>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a:extLst>
              <a:ext uri="{FF2B5EF4-FFF2-40B4-BE49-F238E27FC236}">
                <a16:creationId xmlns:a16="http://schemas.microsoft.com/office/drawing/2014/main" id="{2EEAA4C1-ABC9-D10D-F591-57141235D5FB}"/>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a:extLst>
              <a:ext uri="{FF2B5EF4-FFF2-40B4-BE49-F238E27FC236}">
                <a16:creationId xmlns:a16="http://schemas.microsoft.com/office/drawing/2014/main" id="{63BE5D42-6DBC-219A-4399-CB43CB558E80}"/>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a:extLst>
              <a:ext uri="{FF2B5EF4-FFF2-40B4-BE49-F238E27FC236}">
                <a16:creationId xmlns:a16="http://schemas.microsoft.com/office/drawing/2014/main" id="{7191008E-5DB7-5F00-E86F-5250BCB93059}"/>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a:extLst>
              <a:ext uri="{FF2B5EF4-FFF2-40B4-BE49-F238E27FC236}">
                <a16:creationId xmlns:a16="http://schemas.microsoft.com/office/drawing/2014/main" id="{A9B1BF2A-51C7-AC12-4273-981ECC799D3C}"/>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a:extLst>
              <a:ext uri="{FF2B5EF4-FFF2-40B4-BE49-F238E27FC236}">
                <a16:creationId xmlns:a16="http://schemas.microsoft.com/office/drawing/2014/main" id="{DB3CCC87-EDE9-730E-C322-2DC4C3715186}"/>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a:extLst>
              <a:ext uri="{FF2B5EF4-FFF2-40B4-BE49-F238E27FC236}">
                <a16:creationId xmlns:a16="http://schemas.microsoft.com/office/drawing/2014/main" id="{10DD0415-7CA2-4C50-10C2-BEA7E24695BE}"/>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a:extLst>
              <a:ext uri="{FF2B5EF4-FFF2-40B4-BE49-F238E27FC236}">
                <a16:creationId xmlns:a16="http://schemas.microsoft.com/office/drawing/2014/main" id="{AC0D1344-C48F-2296-0985-CD34BD61286B}"/>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a:extLst>
              <a:ext uri="{FF2B5EF4-FFF2-40B4-BE49-F238E27FC236}">
                <a16:creationId xmlns:a16="http://schemas.microsoft.com/office/drawing/2014/main" id="{26EC4E62-A286-37DB-6234-0EE372D72A5F}"/>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a:extLst>
              <a:ext uri="{FF2B5EF4-FFF2-40B4-BE49-F238E27FC236}">
                <a16:creationId xmlns:a16="http://schemas.microsoft.com/office/drawing/2014/main" id="{A698EB2C-C425-ED5C-3252-17DFD5973E9A}"/>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a:extLst>
              <a:ext uri="{FF2B5EF4-FFF2-40B4-BE49-F238E27FC236}">
                <a16:creationId xmlns:a16="http://schemas.microsoft.com/office/drawing/2014/main" id="{67A45682-0F82-DF81-8650-906CE9AACDCA}"/>
              </a:ext>
            </a:extLst>
          </p:cNvPr>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a:extLst>
              <a:ext uri="{FF2B5EF4-FFF2-40B4-BE49-F238E27FC236}">
                <a16:creationId xmlns:a16="http://schemas.microsoft.com/office/drawing/2014/main" id="{42ED6974-EFD5-A62C-170C-3BB4B52BCF67}"/>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a:extLst>
              <a:ext uri="{FF2B5EF4-FFF2-40B4-BE49-F238E27FC236}">
                <a16:creationId xmlns:a16="http://schemas.microsoft.com/office/drawing/2014/main" id="{044477DB-5FBF-AEFB-52AC-6CEBF45F94B6}"/>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a:extLst>
              <a:ext uri="{FF2B5EF4-FFF2-40B4-BE49-F238E27FC236}">
                <a16:creationId xmlns:a16="http://schemas.microsoft.com/office/drawing/2014/main" id="{F3923F0C-09FC-DCE5-33A1-BD74B1F824D7}"/>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a:extLst>
              <a:ext uri="{FF2B5EF4-FFF2-40B4-BE49-F238E27FC236}">
                <a16:creationId xmlns:a16="http://schemas.microsoft.com/office/drawing/2014/main" id="{3E7BA66E-EE46-B917-A224-A75D9ED24897}"/>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a:extLst>
              <a:ext uri="{FF2B5EF4-FFF2-40B4-BE49-F238E27FC236}">
                <a16:creationId xmlns:a16="http://schemas.microsoft.com/office/drawing/2014/main" id="{48983A39-307C-F5C9-B700-954BA7893505}"/>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a:extLst>
              <a:ext uri="{FF2B5EF4-FFF2-40B4-BE49-F238E27FC236}">
                <a16:creationId xmlns:a16="http://schemas.microsoft.com/office/drawing/2014/main" id="{DC802CF5-F7DC-CE44-6AF4-03E186ECBACA}"/>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a:extLst>
              <a:ext uri="{FF2B5EF4-FFF2-40B4-BE49-F238E27FC236}">
                <a16:creationId xmlns:a16="http://schemas.microsoft.com/office/drawing/2014/main" id="{139C829C-331C-7F20-DCF0-A0FEB622001B}"/>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a:extLst>
              <a:ext uri="{FF2B5EF4-FFF2-40B4-BE49-F238E27FC236}">
                <a16:creationId xmlns:a16="http://schemas.microsoft.com/office/drawing/2014/main" id="{403271B1-FCD4-BFC5-67DB-3E39E86C9480}"/>
              </a:ext>
            </a:extLst>
          </p:cNvPr>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a:extLst>
              <a:ext uri="{FF2B5EF4-FFF2-40B4-BE49-F238E27FC236}">
                <a16:creationId xmlns:a16="http://schemas.microsoft.com/office/drawing/2014/main" id="{A84431A2-6029-ECF0-1A33-66A53E90F7F2}"/>
              </a:ext>
            </a:extLst>
          </p:cNvPr>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93C860C0-0688-43F9-7E56-A655D8E98F3D}"/>
              </a:ext>
            </a:extLst>
          </p:cNvPr>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07CF6396-E90A-032D-B89E-C2EA1D93DFEC}"/>
              </a:ext>
            </a:extLst>
          </p:cNvPr>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a:extLst>
              <a:ext uri="{FF2B5EF4-FFF2-40B4-BE49-F238E27FC236}">
                <a16:creationId xmlns:a16="http://schemas.microsoft.com/office/drawing/2014/main" id="{B3CA6CE1-EE94-B0CF-0EB8-29E832851E65}"/>
              </a:ext>
            </a:extLst>
          </p:cNvPr>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A4E8718A-A407-025A-D664-40F7C81B8300}"/>
              </a:ext>
            </a:extLst>
          </p:cNvPr>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a:extLst>
              <a:ext uri="{FF2B5EF4-FFF2-40B4-BE49-F238E27FC236}">
                <a16:creationId xmlns:a16="http://schemas.microsoft.com/office/drawing/2014/main" id="{C134B448-AE7A-D2F8-3314-78FDE0D4C65B}"/>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a:extLst>
              <a:ext uri="{FF2B5EF4-FFF2-40B4-BE49-F238E27FC236}">
                <a16:creationId xmlns:a16="http://schemas.microsoft.com/office/drawing/2014/main" id="{5CD1A77A-91CF-1B77-D5FF-E41CE7EA150D}"/>
              </a:ext>
            </a:extLst>
          </p:cNvPr>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a:extLst>
              <a:ext uri="{FF2B5EF4-FFF2-40B4-BE49-F238E27FC236}">
                <a16:creationId xmlns:a16="http://schemas.microsoft.com/office/drawing/2014/main" id="{56C510A2-010C-DE9A-3E5F-94A80B307BF5}"/>
              </a:ext>
            </a:extLst>
          </p:cNvPr>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a:extLst>
              <a:ext uri="{FF2B5EF4-FFF2-40B4-BE49-F238E27FC236}">
                <a16:creationId xmlns:a16="http://schemas.microsoft.com/office/drawing/2014/main" id="{1743A5C3-612C-246F-984F-8DAA94F21F41}"/>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a:extLst>
              <a:ext uri="{FF2B5EF4-FFF2-40B4-BE49-F238E27FC236}">
                <a16:creationId xmlns:a16="http://schemas.microsoft.com/office/drawing/2014/main" id="{27433C90-CDEA-BCDC-A6F7-CEA1465AC2C4}"/>
              </a:ext>
            </a:extLst>
          </p:cNvPr>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a:extLst>
              <a:ext uri="{FF2B5EF4-FFF2-40B4-BE49-F238E27FC236}">
                <a16:creationId xmlns:a16="http://schemas.microsoft.com/office/drawing/2014/main" id="{9EC985A7-4671-C577-143F-4316EB00D40D}"/>
              </a:ext>
            </a:extLst>
          </p:cNvPr>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a:extLst>
              <a:ext uri="{FF2B5EF4-FFF2-40B4-BE49-F238E27FC236}">
                <a16:creationId xmlns:a16="http://schemas.microsoft.com/office/drawing/2014/main" id="{4FC77C5D-A084-8949-BBE7-B6C9CAA487BA}"/>
              </a:ext>
            </a:extLst>
          </p:cNvPr>
          <p:cNvSpPr>
            <a:spLocks noGrp="1"/>
          </p:cNvSpPr>
          <p:nvPr>
            <p:ph type="title"/>
          </p:nvPr>
        </p:nvSpPr>
        <p:spPr>
          <a:xfrm>
            <a:off x="838200" y="152400"/>
            <a:ext cx="104394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a:extLst>
              <a:ext uri="{FF2B5EF4-FFF2-40B4-BE49-F238E27FC236}">
                <a16:creationId xmlns:a16="http://schemas.microsoft.com/office/drawing/2014/main" id="{133A165B-819D-E56D-CC04-59E029D4E061}"/>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a:extLst>
              <a:ext uri="{FF2B5EF4-FFF2-40B4-BE49-F238E27FC236}">
                <a16:creationId xmlns:a16="http://schemas.microsoft.com/office/drawing/2014/main" id="{49BC7C0B-9FAA-8063-75A8-1F7392091278}"/>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C271FA19-F3F3-248F-61E4-1ADD76BBB0D0}"/>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5D50906E-AC49-0E79-A8CF-CB0D30A618C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a:extLst>
              <a:ext uri="{FF2B5EF4-FFF2-40B4-BE49-F238E27FC236}">
                <a16:creationId xmlns:a16="http://schemas.microsoft.com/office/drawing/2014/main" id="{072CED18-390D-1D47-60ED-EDAC4E3D013B}"/>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a:extLst>
              <a:ext uri="{FF2B5EF4-FFF2-40B4-BE49-F238E27FC236}">
                <a16:creationId xmlns:a16="http://schemas.microsoft.com/office/drawing/2014/main" id="{FB933561-ECC0-0F65-2036-6686F508CFEB}"/>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a:extLst>
              <a:ext uri="{FF2B5EF4-FFF2-40B4-BE49-F238E27FC236}">
                <a16:creationId xmlns:a16="http://schemas.microsoft.com/office/drawing/2014/main" id="{AB987BE2-70E7-95C4-8300-EBEF0BA272A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a:extLst>
              <a:ext uri="{FF2B5EF4-FFF2-40B4-BE49-F238E27FC236}">
                <a16:creationId xmlns:a16="http://schemas.microsoft.com/office/drawing/2014/main" id="{22AC92F1-EF13-4ED6-DAB2-C688280F307F}"/>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a:extLst>
              <a:ext uri="{FF2B5EF4-FFF2-40B4-BE49-F238E27FC236}">
                <a16:creationId xmlns:a16="http://schemas.microsoft.com/office/drawing/2014/main" id="{61452277-F241-4BC1-A736-CEE9794A381F}"/>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a:extLst>
              <a:ext uri="{FF2B5EF4-FFF2-40B4-BE49-F238E27FC236}">
                <a16:creationId xmlns:a16="http://schemas.microsoft.com/office/drawing/2014/main" id="{729B2157-05B8-36FE-064E-A2D23BCD6A88}"/>
              </a:ext>
            </a:extLst>
          </p:cNvPr>
          <p:cNvGrpSpPr>
            <a:grpSpLocks/>
          </p:cNvGrpSpPr>
          <p:nvPr/>
        </p:nvGrpSpPr>
        <p:grpSpPr bwMode="auto">
          <a:xfrm>
            <a:off x="6477000" y="4572000"/>
            <a:ext cx="2667000" cy="2209800"/>
            <a:chOff x="4953000" y="4267200"/>
            <a:chExt cx="2667000" cy="2209800"/>
          </a:xfrm>
        </p:grpSpPr>
        <p:sp>
          <p:nvSpPr>
            <p:cNvPr id="76857" name="Rectangle 138">
              <a:extLst>
                <a:ext uri="{FF2B5EF4-FFF2-40B4-BE49-F238E27FC236}">
                  <a16:creationId xmlns:a16="http://schemas.microsoft.com/office/drawing/2014/main" id="{6A38CEFF-7FB2-FFE1-E45E-1DC83D122F97}"/>
                </a:ext>
              </a:extLst>
            </p:cNvPr>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a:extLst>
                <a:ext uri="{FF2B5EF4-FFF2-40B4-BE49-F238E27FC236}">
                  <a16:creationId xmlns:a16="http://schemas.microsoft.com/office/drawing/2014/main" id="{85D736AC-ADE9-3B2F-F1F9-E4C984BEA954}"/>
                </a:ext>
              </a:extLst>
            </p:cNvPr>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a:extLst>
                <a:ext uri="{FF2B5EF4-FFF2-40B4-BE49-F238E27FC236}">
                  <a16:creationId xmlns:a16="http://schemas.microsoft.com/office/drawing/2014/main" id="{05C25C75-4B7E-1790-1518-BB2AE67E4B72}"/>
                </a:ext>
              </a:extLst>
            </p:cNvPr>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a:extLst>
                <a:ext uri="{FF2B5EF4-FFF2-40B4-BE49-F238E27FC236}">
                  <a16:creationId xmlns:a16="http://schemas.microsoft.com/office/drawing/2014/main" id="{AF890DB6-1C44-D221-08B5-4335D5E3AE4A}"/>
                </a:ext>
              </a:extLst>
            </p:cNvPr>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a:extLst>
                <a:ext uri="{FF2B5EF4-FFF2-40B4-BE49-F238E27FC236}">
                  <a16:creationId xmlns:a16="http://schemas.microsoft.com/office/drawing/2014/main" id="{DFDB149D-0C22-7F30-D748-ADB4422BA2CD}"/>
                </a:ext>
              </a:extLst>
            </p:cNvPr>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a:extLst>
                <a:ext uri="{FF2B5EF4-FFF2-40B4-BE49-F238E27FC236}">
                  <a16:creationId xmlns:a16="http://schemas.microsoft.com/office/drawing/2014/main" id="{FD5F649B-232A-6A4D-A20A-D5CE723E12D8}"/>
                </a:ext>
              </a:extLst>
            </p:cNvPr>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a:extLst>
                <a:ext uri="{FF2B5EF4-FFF2-40B4-BE49-F238E27FC236}">
                  <a16:creationId xmlns:a16="http://schemas.microsoft.com/office/drawing/2014/main" id="{48DFB93F-A4A1-3C16-900A-9A350CDC237B}"/>
                </a:ext>
              </a:extLst>
            </p:cNvPr>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a:extLst>
                <a:ext uri="{FF2B5EF4-FFF2-40B4-BE49-F238E27FC236}">
                  <a16:creationId xmlns:a16="http://schemas.microsoft.com/office/drawing/2014/main" id="{FAF53B77-D387-7562-FC57-E0B8AC7E0DEC}"/>
                </a:ext>
              </a:extLst>
            </p:cNvPr>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a:extLst>
                <a:ext uri="{FF2B5EF4-FFF2-40B4-BE49-F238E27FC236}">
                  <a16:creationId xmlns:a16="http://schemas.microsoft.com/office/drawing/2014/main" id="{16587689-36CF-625F-69F8-2F7A1E6B0091}"/>
                </a:ext>
              </a:extLst>
            </p:cNvPr>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a:extLst>
                <a:ext uri="{FF2B5EF4-FFF2-40B4-BE49-F238E27FC236}">
                  <a16:creationId xmlns:a16="http://schemas.microsoft.com/office/drawing/2014/main" id="{BB0C9DF0-6847-E38F-AE3E-B9CF4F3174A2}"/>
                </a:ext>
              </a:extLst>
            </p:cNvPr>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a:extLst>
                <a:ext uri="{FF2B5EF4-FFF2-40B4-BE49-F238E27FC236}">
                  <a16:creationId xmlns:a16="http://schemas.microsoft.com/office/drawing/2014/main" id="{0F614FD4-25B4-BDE1-415F-A2E6B431AFB9}"/>
                </a:ext>
              </a:extLst>
            </p:cNvPr>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a:extLst>
                <a:ext uri="{FF2B5EF4-FFF2-40B4-BE49-F238E27FC236}">
                  <a16:creationId xmlns:a16="http://schemas.microsoft.com/office/drawing/2014/main" id="{77B500BC-E5E2-BB8B-9EAF-0C356ECCE96E}"/>
                </a:ext>
              </a:extLst>
            </p:cNvPr>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a:extLst>
                <a:ext uri="{FF2B5EF4-FFF2-40B4-BE49-F238E27FC236}">
                  <a16:creationId xmlns:a16="http://schemas.microsoft.com/office/drawing/2014/main" id="{F7570CEA-896C-16D0-34D6-289FABF0413F}"/>
                </a:ext>
              </a:extLst>
            </p:cNvPr>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a:extLst>
                <a:ext uri="{FF2B5EF4-FFF2-40B4-BE49-F238E27FC236}">
                  <a16:creationId xmlns:a16="http://schemas.microsoft.com/office/drawing/2014/main" id="{80FF4609-DC1B-7F6F-A1EA-8EBE4BC4E453}"/>
                </a:ext>
              </a:extLst>
            </p:cNvPr>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a:extLst>
                <a:ext uri="{FF2B5EF4-FFF2-40B4-BE49-F238E27FC236}">
                  <a16:creationId xmlns:a16="http://schemas.microsoft.com/office/drawing/2014/main" id="{D4035EBA-7456-D55E-570F-2F92C36308C1}"/>
                </a:ext>
              </a:extLst>
            </p:cNvPr>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a:extLst>
                <a:ext uri="{FF2B5EF4-FFF2-40B4-BE49-F238E27FC236}">
                  <a16:creationId xmlns:a16="http://schemas.microsoft.com/office/drawing/2014/main" id="{3DF0E5F2-893A-8E59-45FC-26B7572B3411}"/>
                </a:ext>
              </a:extLst>
            </p:cNvPr>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a:extLst>
                <a:ext uri="{FF2B5EF4-FFF2-40B4-BE49-F238E27FC236}">
                  <a16:creationId xmlns:a16="http://schemas.microsoft.com/office/drawing/2014/main" id="{9D09B2F5-D74E-EBAF-BEE5-D5AE1A094D2C}"/>
                </a:ext>
              </a:extLst>
            </p:cNvPr>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a:extLst>
                <a:ext uri="{FF2B5EF4-FFF2-40B4-BE49-F238E27FC236}">
                  <a16:creationId xmlns:a16="http://schemas.microsoft.com/office/drawing/2014/main" id="{FFAE84EB-6F0C-086C-CCD3-FE63272B1021}"/>
                </a:ext>
              </a:extLst>
            </p:cNvPr>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a:extLst>
                <a:ext uri="{FF2B5EF4-FFF2-40B4-BE49-F238E27FC236}">
                  <a16:creationId xmlns:a16="http://schemas.microsoft.com/office/drawing/2014/main" id="{1F4918D5-5FEC-BE8C-6C87-D4191E0CA017}"/>
                </a:ext>
              </a:extLst>
            </p:cNvPr>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a:extLst>
                <a:ext uri="{FF2B5EF4-FFF2-40B4-BE49-F238E27FC236}">
                  <a16:creationId xmlns:a16="http://schemas.microsoft.com/office/drawing/2014/main" id="{11B38BAC-B5CD-35AB-CAD1-8C5E1FB8E0BA}"/>
                </a:ext>
              </a:extLst>
            </p:cNvPr>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a:extLst>
                <a:ext uri="{FF2B5EF4-FFF2-40B4-BE49-F238E27FC236}">
                  <a16:creationId xmlns:a16="http://schemas.microsoft.com/office/drawing/2014/main" id="{A9E045D0-0276-4D0C-FF5F-78714AF20E4F}"/>
                </a:ext>
              </a:extLst>
            </p:cNvPr>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a:extLst>
                <a:ext uri="{FF2B5EF4-FFF2-40B4-BE49-F238E27FC236}">
                  <a16:creationId xmlns:a16="http://schemas.microsoft.com/office/drawing/2014/main" id="{F51BD64F-2A5F-5875-3CAF-3D76E23B74E7}"/>
                </a:ext>
              </a:extLst>
            </p:cNvPr>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a:extLst>
                <a:ext uri="{FF2B5EF4-FFF2-40B4-BE49-F238E27FC236}">
                  <a16:creationId xmlns:a16="http://schemas.microsoft.com/office/drawing/2014/main" id="{6B214DD4-82FF-952C-B502-A54EB82816E6}"/>
                </a:ext>
              </a:extLst>
            </p:cNvPr>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a:extLst>
                <a:ext uri="{FF2B5EF4-FFF2-40B4-BE49-F238E27FC236}">
                  <a16:creationId xmlns:a16="http://schemas.microsoft.com/office/drawing/2014/main" id="{B15A38AF-89C7-9FB6-D743-2616C1B6E3A2}"/>
                </a:ext>
              </a:extLst>
            </p:cNvPr>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a:extLst>
                <a:ext uri="{FF2B5EF4-FFF2-40B4-BE49-F238E27FC236}">
                  <a16:creationId xmlns:a16="http://schemas.microsoft.com/office/drawing/2014/main" id="{205A502E-F99B-801F-AC5D-D667090D9C21}"/>
                </a:ext>
              </a:extLst>
            </p:cNvPr>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a:extLst>
                <a:ext uri="{FF2B5EF4-FFF2-40B4-BE49-F238E27FC236}">
                  <a16:creationId xmlns:a16="http://schemas.microsoft.com/office/drawing/2014/main" id="{87F23678-0DCB-BBA3-7ACD-C056AF9A4E37}"/>
                </a:ext>
              </a:extLst>
            </p:cNvPr>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a:extLst>
                <a:ext uri="{FF2B5EF4-FFF2-40B4-BE49-F238E27FC236}">
                  <a16:creationId xmlns:a16="http://schemas.microsoft.com/office/drawing/2014/main" id="{B57023E2-B8C8-292A-F8B9-0B7BB219F7BD}"/>
                </a:ext>
              </a:extLst>
            </p:cNvPr>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a:extLst>
                <a:ext uri="{FF2B5EF4-FFF2-40B4-BE49-F238E27FC236}">
                  <a16:creationId xmlns:a16="http://schemas.microsoft.com/office/drawing/2014/main" id="{85630993-DCD4-72DB-A117-978709B0EDA4}"/>
                </a:ext>
              </a:extLst>
            </p:cNvPr>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a:extLst>
                <a:ext uri="{FF2B5EF4-FFF2-40B4-BE49-F238E27FC236}">
                  <a16:creationId xmlns:a16="http://schemas.microsoft.com/office/drawing/2014/main" id="{23F72D3F-3DB3-85EC-E9FF-5F5498B85ABD}"/>
                </a:ext>
              </a:extLst>
            </p:cNvPr>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a:extLst>
                <a:ext uri="{FF2B5EF4-FFF2-40B4-BE49-F238E27FC236}">
                  <a16:creationId xmlns:a16="http://schemas.microsoft.com/office/drawing/2014/main" id="{69CF2CA3-3DD7-9BF1-4680-631C19213779}"/>
                </a:ext>
              </a:extLst>
            </p:cNvPr>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a:extLst>
                <a:ext uri="{FF2B5EF4-FFF2-40B4-BE49-F238E27FC236}">
                  <a16:creationId xmlns:a16="http://schemas.microsoft.com/office/drawing/2014/main" id="{D668DA10-1469-3BBB-0CB3-211E66D9C6B8}"/>
                </a:ext>
              </a:extLst>
            </p:cNvPr>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a:extLst>
                <a:ext uri="{FF2B5EF4-FFF2-40B4-BE49-F238E27FC236}">
                  <a16:creationId xmlns:a16="http://schemas.microsoft.com/office/drawing/2014/main" id="{8A7D78C3-1B8B-3091-7206-B6F0E0069EB5}"/>
                </a:ext>
              </a:extLst>
            </p:cNvPr>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a:extLst>
                <a:ext uri="{FF2B5EF4-FFF2-40B4-BE49-F238E27FC236}">
                  <a16:creationId xmlns:a16="http://schemas.microsoft.com/office/drawing/2014/main" id="{1C056B0F-1C21-8C3B-DB0A-A8AB75A06382}"/>
                </a:ext>
              </a:extLst>
            </p:cNvPr>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a:extLst>
                <a:ext uri="{FF2B5EF4-FFF2-40B4-BE49-F238E27FC236}">
                  <a16:creationId xmlns:a16="http://schemas.microsoft.com/office/drawing/2014/main" id="{D349770A-2BB8-CE64-473B-218972F5DAA9}"/>
                </a:ext>
              </a:extLst>
            </p:cNvPr>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a:extLst>
                <a:ext uri="{FF2B5EF4-FFF2-40B4-BE49-F238E27FC236}">
                  <a16:creationId xmlns:a16="http://schemas.microsoft.com/office/drawing/2014/main" id="{4716A577-D7BD-573A-2790-67A915DFA1B2}"/>
                </a:ext>
              </a:extLst>
            </p:cNvPr>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a:extLst>
                <a:ext uri="{FF2B5EF4-FFF2-40B4-BE49-F238E27FC236}">
                  <a16:creationId xmlns:a16="http://schemas.microsoft.com/office/drawing/2014/main" id="{88CE5194-6BAB-7399-E010-F742C37BBE80}"/>
                </a:ext>
              </a:extLst>
            </p:cNvPr>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a:extLst>
                <a:ext uri="{FF2B5EF4-FFF2-40B4-BE49-F238E27FC236}">
                  <a16:creationId xmlns:a16="http://schemas.microsoft.com/office/drawing/2014/main" id="{FBB81E96-0C45-2490-A0FD-6A74CFBE2C42}"/>
                </a:ext>
              </a:extLst>
            </p:cNvPr>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a:extLst>
                <a:ext uri="{FF2B5EF4-FFF2-40B4-BE49-F238E27FC236}">
                  <a16:creationId xmlns:a16="http://schemas.microsoft.com/office/drawing/2014/main" id="{A6D3D739-5D9C-1F03-E1B2-CE12D62EEA1C}"/>
                </a:ext>
              </a:extLst>
            </p:cNvPr>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a:extLst>
                <a:ext uri="{FF2B5EF4-FFF2-40B4-BE49-F238E27FC236}">
                  <a16:creationId xmlns:a16="http://schemas.microsoft.com/office/drawing/2014/main" id="{729FE0A6-015F-ED6A-ADD0-B92D6736B977}"/>
                </a:ext>
              </a:extLst>
            </p:cNvPr>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a:extLst>
                <a:ext uri="{FF2B5EF4-FFF2-40B4-BE49-F238E27FC236}">
                  <a16:creationId xmlns:a16="http://schemas.microsoft.com/office/drawing/2014/main" id="{630B4EA4-78B2-8525-FD2F-38BB6BAD5273}"/>
                </a:ext>
              </a:extLst>
            </p:cNvPr>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a:extLst>
              <a:ext uri="{FF2B5EF4-FFF2-40B4-BE49-F238E27FC236}">
                <a16:creationId xmlns:a16="http://schemas.microsoft.com/office/drawing/2014/main" id="{676886F2-42E0-04D5-FE5F-AE0AF269D8CE}"/>
              </a:ext>
            </a:extLst>
          </p:cNvPr>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a:extLst>
              <a:ext uri="{FF2B5EF4-FFF2-40B4-BE49-F238E27FC236}">
                <a16:creationId xmlns:a16="http://schemas.microsoft.com/office/drawing/2014/main" id="{AF0A1B2E-76F8-31AF-B2E0-BABEC9F643F4}"/>
              </a:ext>
            </a:extLst>
          </p:cNvPr>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a:extLst>
              <a:ext uri="{FF2B5EF4-FFF2-40B4-BE49-F238E27FC236}">
                <a16:creationId xmlns:a16="http://schemas.microsoft.com/office/drawing/2014/main" id="{FEED2E11-ABB9-AB75-F93C-A36DA7267028}"/>
              </a:ext>
            </a:extLst>
          </p:cNvPr>
          <p:cNvGrpSpPr>
            <a:grpSpLocks/>
          </p:cNvGrpSpPr>
          <p:nvPr/>
        </p:nvGrpSpPr>
        <p:grpSpPr bwMode="auto">
          <a:xfrm>
            <a:off x="5791200" y="3581401"/>
            <a:ext cx="2438400" cy="682625"/>
            <a:chOff x="4267200" y="3276600"/>
            <a:chExt cx="2438400" cy="682625"/>
          </a:xfrm>
        </p:grpSpPr>
        <p:sp>
          <p:nvSpPr>
            <p:cNvPr id="76853" name="Rectangle 98">
              <a:extLst>
                <a:ext uri="{FF2B5EF4-FFF2-40B4-BE49-F238E27FC236}">
                  <a16:creationId xmlns:a16="http://schemas.microsoft.com/office/drawing/2014/main" id="{CE546130-DBC9-B201-DDD4-828482D1FA8F}"/>
                </a:ext>
              </a:extLst>
            </p:cNvPr>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a:extLst>
                <a:ext uri="{FF2B5EF4-FFF2-40B4-BE49-F238E27FC236}">
                  <a16:creationId xmlns:a16="http://schemas.microsoft.com/office/drawing/2014/main" id="{BCC95861-E4AF-EF6D-5B1E-DF409E49F97F}"/>
                </a:ext>
              </a:extLst>
            </p:cNvPr>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a:extLst>
                <a:ext uri="{FF2B5EF4-FFF2-40B4-BE49-F238E27FC236}">
                  <a16:creationId xmlns:a16="http://schemas.microsoft.com/office/drawing/2014/main" id="{61F8240F-9952-EC2F-A08D-056F17CB74BC}"/>
                </a:ext>
              </a:extLst>
            </p:cNvPr>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a:extLst>
                <a:ext uri="{FF2B5EF4-FFF2-40B4-BE49-F238E27FC236}">
                  <a16:creationId xmlns:a16="http://schemas.microsoft.com/office/drawing/2014/main" id="{E0BF6404-6245-9987-1E8D-C6A5BE7F8897}"/>
                </a:ext>
              </a:extLst>
            </p:cNvPr>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a:extLst>
              <a:ext uri="{FF2B5EF4-FFF2-40B4-BE49-F238E27FC236}">
                <a16:creationId xmlns:a16="http://schemas.microsoft.com/office/drawing/2014/main" id="{1C7F0E9E-72BF-E6FD-6033-EEF8752397B9}"/>
              </a:ext>
            </a:extLst>
          </p:cNvPr>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a:extLst>
              <a:ext uri="{FF2B5EF4-FFF2-40B4-BE49-F238E27FC236}">
                <a16:creationId xmlns:a16="http://schemas.microsoft.com/office/drawing/2014/main" id="{2525AF5E-29C7-EF13-3BD5-B09AD9F1E333}"/>
              </a:ext>
            </a:extLst>
          </p:cNvPr>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a:extLst>
              <a:ext uri="{FF2B5EF4-FFF2-40B4-BE49-F238E27FC236}">
                <a16:creationId xmlns:a16="http://schemas.microsoft.com/office/drawing/2014/main" id="{F1BFB09A-0A38-5E87-D5E0-5AB19AF92E37}"/>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5" name="灯片编号占位符 2">
            <a:extLst>
              <a:ext uri="{FF2B5EF4-FFF2-40B4-BE49-F238E27FC236}">
                <a16:creationId xmlns:a16="http://schemas.microsoft.com/office/drawing/2014/main" id="{5673E072-5EFA-EAE3-CB26-24BB7795850C}"/>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1513969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3"/>
              </a:rPr>
              <a:t>https://www.youtube.com/playlist?list=PL38NNHQLqJqZoDp4CrAueD1aBin7OebEL</a:t>
            </a:r>
            <a:r>
              <a:rPr lang="en-GB" dirty="0"/>
              <a:t> </a:t>
            </a:r>
          </a:p>
          <a:p>
            <a:r>
              <a:rPr lang="en-GB" dirty="0"/>
              <a:t>Lectures on Virtual Memory, by David Black-Schaffer</a:t>
            </a:r>
          </a:p>
          <a:p>
            <a:pPr lvl="1"/>
            <a:r>
              <a:rPr lang="en-GB" dirty="0">
                <a:hlinkClick r:id="rId4"/>
              </a:rPr>
              <a:t>https://www.youtube.com/playlist?list=PLiwt1iVUib9s2Uo5BeYmwkDFUh70fJPxX</a:t>
            </a:r>
            <a:endParaRPr lang="en-GB" dirty="0"/>
          </a:p>
          <a:p>
            <a:r>
              <a:rPr lang="en-GB" dirty="0"/>
              <a:t>Inverted page table, EZCSE</a:t>
            </a:r>
          </a:p>
          <a:p>
            <a:pPr lvl="1"/>
            <a:r>
              <a:rPr lang="en-GB" dirty="0">
                <a:hlinkClick r:id="rId5"/>
              </a:rPr>
              <a:t>https://www.youtube.com/watch?v=9pXnMfKq7Hw</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virtual address space and the physical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150208"/>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en-US" dirty="0"/>
              <a:t> – used as an index into page table</a:t>
            </a:r>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99768</TotalTime>
  <Pages>60</Pages>
  <Words>11023</Words>
  <Application>Microsoft Office PowerPoint</Application>
  <PresentationFormat>Widescreen</PresentationFormat>
  <Paragraphs>2355</Paragraphs>
  <Slides>75</Slides>
  <Notes>36</Notes>
  <HiddenSlides>1</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75</vt:i4>
      </vt:variant>
    </vt:vector>
  </HeadingPairs>
  <TitlesOfParts>
    <vt:vector size="97"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Comic Sans MS</vt:lpstr>
      <vt:lpstr>Helvetica</vt:lpstr>
      <vt:lpstr>Symbol</vt:lpstr>
      <vt:lpstr>Times New Roman</vt:lpstr>
      <vt:lpstr>Verdana</vt:lpstr>
      <vt:lpstr>Wingdings</vt:lpstr>
      <vt:lpstr>Office</vt:lpstr>
      <vt:lpstr>Office-tema</vt:lpstr>
      <vt:lpstr>2_Office</vt:lpstr>
      <vt:lpstr> CSC 112: Computer Operating Systems Lecture 8   Memory System II: Paging</vt:lpstr>
      <vt:lpstr>Outline</vt:lpstr>
      <vt:lpstr>Typical Memory Hierarchy</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Demand Paging</vt:lpstr>
      <vt:lpstr>Summary</vt:lpstr>
      <vt:lpstr>Outlines</vt:lpstr>
      <vt:lpstr>TLB Issue: Context Switch</vt:lpstr>
      <vt:lpstr>Problems of Paging</vt:lpstr>
      <vt:lpstr>Smaller Page Table</vt:lpstr>
      <vt:lpstr>Variable Page Size</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Main Memory as Cache for Disk</vt:lpstr>
      <vt:lpstr>Page Replacement Policies</vt:lpstr>
      <vt:lpstr>Example 1</vt:lpstr>
      <vt:lpstr>Example 2</vt:lpstr>
      <vt:lpstr>Example 3</vt:lpstr>
      <vt:lpstr>Page faults vs. cache size</vt:lpstr>
      <vt:lpstr>BeLady’s anomaly</vt:lpstr>
      <vt:lpstr>Page Replacement Policies</vt:lpstr>
      <vt:lpstr>Putting Everything Together: Address Translation</vt:lpstr>
      <vt:lpstr>Putting Everything Together: TLB</vt:lpstr>
      <vt:lpstr>Putting Everything Together: TLB+Cache</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1079</cp:revision>
  <cp:lastPrinted>2022-03-15T20:14:46Z</cp:lastPrinted>
  <dcterms:created xsi:type="dcterms:W3CDTF">1995-08-12T11:37:26Z</dcterms:created>
  <dcterms:modified xsi:type="dcterms:W3CDTF">2025-05-19T19:12:31Z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