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AA"/>
    <a:srgbClr val="FF0000"/>
    <a:srgbClr val="2A40E2"/>
    <a:srgbClr val="BCFFBC"/>
    <a:srgbClr val="F430AB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8963"/>
    <p:restoredTop sz="95005" autoAdjust="0"/>
  </p:normalViewPr>
  <p:slideViewPr>
    <p:cSldViewPr>
      <p:cViewPr varScale="1">
        <p:scale>
          <a:sx n="83" d="100"/>
          <a:sy n="83" d="100"/>
        </p:scale>
        <p:origin x="965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7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13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7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13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3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2" tIns="46975" rIns="95622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1pPr>
            <a:lvl2pPr>
              <a:defRPr sz="24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2pPr>
            <a:lvl3pPr>
              <a:defRPr sz="24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3pPr>
            <a:lvl4pPr>
              <a:defRPr sz="24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4pPr>
            <a:lvl5pPr>
              <a:defRPr sz="24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797680" y="6552798"/>
            <a:ext cx="394320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fld id="{8B82DB86-37F9-954E-8F10-00623E1FD261}" type="slidenum">
              <a:rPr lang="en-US" sz="1400" b="0" smtClean="0">
                <a:solidFill>
                  <a:schemeClr val="tx1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chemeClr val="tx1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8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4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</a:t>
            </a:r>
            <a:r>
              <a:rPr lang="en-US" altLang="zh-CN" sz="3000" dirty="0"/>
              <a:t>XX</a:t>
            </a:r>
            <a:br>
              <a:rPr lang="en-US" sz="3000" dirty="0"/>
            </a:br>
            <a:br>
              <a:rPr lang="en-US" sz="3000" dirty="0"/>
            </a:br>
            <a:br>
              <a:rPr lang="en-US" sz="3000"/>
            </a:br>
            <a:r>
              <a:rPr lang="en-US" sz="3000"/>
              <a:t>TODO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57E4A3-9D39-57A8-5B40-7A2E574F4F28}"/>
              </a:ext>
            </a:extLst>
          </p:cNvPr>
          <p:cNvSpPr txBox="1"/>
          <p:nvPr/>
        </p:nvSpPr>
        <p:spPr>
          <a:xfrm>
            <a:off x="2713676" y="6477000"/>
            <a:ext cx="6840847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>
                <a:latin typeface="Gill Sans Light"/>
              </a:rPr>
              <a:t>Acknowledgement: Lecture slides based on UC Berkeley </a:t>
            </a:r>
            <a:r>
              <a:rPr lang="en-GB" altLang="zh-CN" sz="1200" dirty="0">
                <a:latin typeface="Gill Sans Light"/>
              </a:rPr>
              <a:t>CS 162: Operating Systems and System Programming</a:t>
            </a:r>
            <a:r>
              <a:rPr lang="en-US" altLang="zh-CN" sz="1200" dirty="0">
                <a:latin typeface="Gill Sans Light"/>
              </a:rPr>
              <a:t> </a:t>
            </a:r>
            <a:endParaRPr lang="en-SE" sz="1200" dirty="0">
              <a:latin typeface="Gill Sans Light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98119</TotalTime>
  <Pages>60</Pages>
  <Words>36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Gill Sans</vt:lpstr>
      <vt:lpstr>Gill Sans Light</vt:lpstr>
      <vt:lpstr>Comic Sans MS</vt:lpstr>
      <vt:lpstr>Office</vt:lpstr>
      <vt:lpstr>CSC 112: Computer Operating Systems Lecture XX   TODO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1027</cp:revision>
  <cp:lastPrinted>2022-03-15T20:14:46Z</cp:lastPrinted>
  <dcterms:created xsi:type="dcterms:W3CDTF">1995-08-12T11:37:26Z</dcterms:created>
  <dcterms:modified xsi:type="dcterms:W3CDTF">2025-02-13T23:25:27Z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