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7"/>
  </p:notesMasterIdLst>
  <p:handoutMasterIdLst>
    <p:handoutMasterId r:id="rId18"/>
  </p:handoutMasterIdLst>
  <p:sldIdLst>
    <p:sldId id="256" r:id="rId2"/>
    <p:sldId id="1382" r:id="rId3"/>
    <p:sldId id="1381" r:id="rId4"/>
    <p:sldId id="1386" r:id="rId5"/>
    <p:sldId id="1384" r:id="rId6"/>
    <p:sldId id="1385" r:id="rId7"/>
    <p:sldId id="257" r:id="rId8"/>
    <p:sldId id="258" r:id="rId9"/>
    <p:sldId id="259" r:id="rId10"/>
    <p:sldId id="260" r:id="rId11"/>
    <p:sldId id="1379" r:id="rId12"/>
    <p:sldId id="1380" r:id="rId13"/>
    <p:sldId id="262" r:id="rId14"/>
    <p:sldId id="264" r:id="rId15"/>
    <p:sldId id="421" r:id="rId1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341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8ADBB-86D9-CC9F-7288-A624FFA2C0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8C1D81-E425-B502-2C8C-28319A00D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C2720-FF14-AF16-1E1F-192545277590}"/>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51917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10</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14</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92500" lnSpcReduction="20000"/>
          </a:bodyPr>
          <a:lstStyle/>
          <a:p>
            <a:r>
              <a:rPr lang="en-GB" dirty="0"/>
              <a:t>Which of the following statements are TRUE about the above construct? </a:t>
            </a:r>
          </a:p>
          <a:p>
            <a:pPr lvl="1"/>
            <a:r>
              <a:rPr lang="en-GB" dirty="0"/>
              <a:t>(a) It ensures mutual exclusion. </a:t>
            </a:r>
          </a:p>
          <a:p>
            <a:pPr lvl="1"/>
            <a:r>
              <a:rPr lang="en-GB" dirty="0"/>
              <a:t>(b) It ensures bounded waiting. </a:t>
            </a:r>
          </a:p>
          <a:p>
            <a:pPr lvl="1"/>
            <a:r>
              <a:rPr lang="en-GB" dirty="0"/>
              <a:t>(c) It requires that processes enter the critical section in strict alternation. </a:t>
            </a:r>
          </a:p>
          <a:p>
            <a:pPr lvl="1"/>
            <a:r>
              <a:rPr lang="en-GB" dirty="0"/>
              <a:t>(d) It prevents deadlocks.</a:t>
            </a:r>
          </a:p>
          <a:p>
            <a:r>
              <a:rPr lang="en-GB" dirty="0"/>
              <a:t>ANS:</a:t>
            </a:r>
            <a:endParaRPr lang="en-SE" dirty="0"/>
          </a:p>
        </p:txBody>
      </p:sp>
      <p:sp>
        <p:nvSpPr>
          <p:cNvPr id="7" name="Plassholder for innhold 2">
            <a:extLst>
              <a:ext uri="{FF2B5EF4-FFF2-40B4-BE49-F238E27FC236}">
                <a16:creationId xmlns:a16="http://schemas.microsoft.com/office/drawing/2014/main" id="{50AF9CD0-B4AE-90ED-D88B-DE9D3C4BC125}"/>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(S1 == S2);</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S2;</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21E872E3-8E77-B054-B625-09C44BC4316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(S1 != S2);</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S2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935A89D3-26CC-6D44-355C-C3F4E8534B8C}"/>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24585-7E77-F8A5-F7B0-96C36027B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FF707-80BC-7D97-F759-6999496E4714}"/>
              </a:ext>
            </a:extLst>
          </p:cNvPr>
          <p:cNvSpPr>
            <a:spLocks noGrp="1"/>
          </p:cNvSpPr>
          <p:nvPr>
            <p:ph type="title"/>
          </p:nvPr>
        </p:nvSpPr>
        <p:spPr/>
        <p:txBody>
          <a:bodyPr/>
          <a:lstStyle/>
          <a:p>
            <a:r>
              <a:rPr lang="en-GB" dirty="0"/>
              <a:t>Mutual Exclusion III</a:t>
            </a:r>
            <a:endParaRPr lang="en-SE" dirty="0"/>
          </a:p>
        </p:txBody>
      </p:sp>
      <p:sp>
        <p:nvSpPr>
          <p:cNvPr id="3" name="Content Placeholder 2">
            <a:extLst>
              <a:ext uri="{FF2B5EF4-FFF2-40B4-BE49-F238E27FC236}">
                <a16:creationId xmlns:a16="http://schemas.microsoft.com/office/drawing/2014/main" id="{1403837C-12E0-1E6B-5C74-E4363E443B89}"/>
              </a:ext>
            </a:extLst>
          </p:cNvPr>
          <p:cNvSpPr>
            <a:spLocks noGrp="1"/>
          </p:cNvSpPr>
          <p:nvPr>
            <p:ph idx="1"/>
          </p:nvPr>
        </p:nvSpPr>
        <p:spPr>
          <a:xfrm>
            <a:off x="408731" y="4183692"/>
            <a:ext cx="11831738" cy="2519820"/>
          </a:xfrm>
        </p:spPr>
        <p:txBody>
          <a:bodyPr>
            <a:normAutofit fontScale="92500" lnSpcReduction="20000"/>
          </a:bodyPr>
          <a:lstStyle/>
          <a:p>
            <a:r>
              <a:rPr lang="en-GB" dirty="0"/>
              <a:t>Which of the following statements are TRUE about the above construct? </a:t>
            </a:r>
          </a:p>
          <a:p>
            <a:pPr lvl="1"/>
            <a:r>
              <a:rPr lang="en-GB" dirty="0"/>
              <a:t>(a) It ensures mutual exclusion. </a:t>
            </a:r>
          </a:p>
          <a:p>
            <a:pPr lvl="1"/>
            <a:r>
              <a:rPr lang="en-GB" dirty="0"/>
              <a:t>(b) It ensures bounded waiting. </a:t>
            </a:r>
          </a:p>
          <a:p>
            <a:pPr lvl="1"/>
            <a:r>
              <a:rPr lang="en-GB" dirty="0"/>
              <a:t>(c) It requires that processes enter the critical section in strict alternation. </a:t>
            </a:r>
          </a:p>
          <a:p>
            <a:pPr lvl="1"/>
            <a:r>
              <a:rPr lang="en-GB" dirty="0"/>
              <a:t>(d) It prevents deadlocks.</a:t>
            </a:r>
          </a:p>
          <a:p>
            <a:r>
              <a:rPr lang="en-GB" dirty="0"/>
              <a:t>ANS:</a:t>
            </a:r>
            <a:endParaRPr lang="en-SE" dirty="0"/>
          </a:p>
        </p:txBody>
      </p:sp>
      <p:sp>
        <p:nvSpPr>
          <p:cNvPr id="7" name="Plassholder for innhold 2">
            <a:extLst>
              <a:ext uri="{FF2B5EF4-FFF2-40B4-BE49-F238E27FC236}">
                <a16:creationId xmlns:a16="http://schemas.microsoft.com/office/drawing/2014/main" id="{67CEB7E4-1C94-AAED-6175-6958AD742BA5}"/>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12B6C9F2-1EB5-FC93-71D5-E828283E9069}"/>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075832F-0294-F28A-26E5-B03615232B1B}"/>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01270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653419"/>
            <a:ext cx="11831738" cy="2433181"/>
          </a:xfrm>
        </p:spPr>
        <p:txBody>
          <a:bodyPr>
            <a:normAutofit fontScale="85000" lnSpcReduction="20000"/>
          </a:bodyPr>
          <a:lstStyle/>
          <a:p>
            <a:r>
              <a:rPr lang="en-GB" dirty="0"/>
              <a:t>Which of the following statements are TRUE about the above construct? </a:t>
            </a:r>
          </a:p>
          <a:p>
            <a:pPr lvl="1"/>
            <a:r>
              <a:rPr lang="en-GB" dirty="0"/>
              <a:t>(a) It ensures mutual exclusion. </a:t>
            </a:r>
          </a:p>
          <a:p>
            <a:pPr lvl="1"/>
            <a:r>
              <a:rPr lang="en-GB" dirty="0"/>
              <a:t>(b) It ensures bounded waiting. </a:t>
            </a:r>
          </a:p>
          <a:p>
            <a:pPr lvl="1"/>
            <a:r>
              <a:rPr lang="en-GB" dirty="0"/>
              <a:t>(c) It requires that processes enter the critical section in strict alternation. </a:t>
            </a:r>
          </a:p>
          <a:p>
            <a:pPr lvl="1"/>
            <a:r>
              <a:rPr lang="en-GB" dirty="0"/>
              <a:t>(d) It prevents deadlocks.</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043A-8268-1984-B147-14A963B0CD58}"/>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28F7D27-1995-9175-B77D-A2809360C2E1}"/>
              </a:ext>
            </a:extLst>
          </p:cNvPr>
          <p:cNvSpPr>
            <a:spLocks noGrp="1"/>
          </p:cNvSpPr>
          <p:nvPr>
            <p:ph idx="1"/>
          </p:nvPr>
        </p:nvSpPr>
        <p:spPr/>
        <p:txBody>
          <a:bodyPr/>
          <a:lstStyle/>
          <a:p>
            <a:r>
              <a:rPr lang="en-GB" dirty="0" err="1"/>
              <a:t>sdd</a:t>
            </a:r>
            <a:endParaRPr lang="en-SE" dirty="0"/>
          </a:p>
        </p:txBody>
      </p:sp>
    </p:spTree>
    <p:extLst>
      <p:ext uri="{BB962C8B-B14F-4D97-AF65-F5344CB8AC3E}">
        <p14:creationId xmlns:p14="http://schemas.microsoft.com/office/powerpoint/2010/main" val="35264955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7</a:t>
            </a:fld>
            <a:endParaRPr lang="nb-NO" sz="1400" b="0" i="0" dirty="0">
              <a:solidFill>
                <a:schemeClr val="tx1"/>
              </a:solidFill>
              <a:latin typeface="Arial"/>
              <a:cs typeface="Aria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8</a:t>
            </a:fld>
            <a:endParaRPr lang="nb-NO" sz="1400" b="0" i="0" dirty="0">
              <a:solidFill>
                <a:schemeClr val="tx1"/>
              </a:solidFill>
              <a:latin typeface="Arial"/>
              <a:cs typeface="Aria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9</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95420</TotalTime>
  <Pages>60</Pages>
  <Words>3272</Words>
  <Application>Microsoft Office PowerPoint</Application>
  <PresentationFormat>Widescreen</PresentationFormat>
  <Paragraphs>459</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vt:lpstr>
      <vt:lpstr>Mutual Exclusion I</vt:lpstr>
      <vt:lpstr>Mutual Exclusion III</vt:lpstr>
      <vt:lpstr>Mutual Exclusion III (Peterson’s Solution)</vt:lpstr>
      <vt:lpstr>PowerPoint Presentation</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1345</cp:revision>
  <cp:lastPrinted>2022-03-10T08:20:00Z</cp:lastPrinted>
  <dcterms:created xsi:type="dcterms:W3CDTF">1995-08-12T11:37:26Z</dcterms:created>
  <dcterms:modified xsi:type="dcterms:W3CDTF">2025-02-18T23:08:01Z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