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2" r:id="rId3"/>
    <p:sldId id="257" r:id="rId4"/>
    <p:sldId id="301" r:id="rId5"/>
    <p:sldId id="317" r:id="rId6"/>
    <p:sldId id="266" r:id="rId7"/>
    <p:sldId id="308" r:id="rId8"/>
    <p:sldId id="318" r:id="rId9"/>
    <p:sldId id="312" r:id="rId10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8963"/>
    <p:restoredTop sz="80654" autoAdjust="0"/>
  </p:normalViewPr>
  <p:slideViewPr>
    <p:cSldViewPr>
      <p:cViewPr varScale="1">
        <p:scale>
          <a:sx n="66" d="100"/>
          <a:sy n="66" d="100"/>
        </p:scale>
        <p:origin x="1603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latin typeface="Arial MT"/>
                <a:cs typeface="Arial MT"/>
              </a:rPr>
              <a:t>It</a:t>
            </a:r>
            <a:r>
              <a:rPr lang="en-GB" sz="1200" spc="240" dirty="0">
                <a:latin typeface="Arial MT"/>
                <a:cs typeface="Arial MT"/>
              </a:rPr>
              <a:t> </a:t>
            </a:r>
            <a:r>
              <a:rPr lang="en-GB" sz="1200" dirty="0">
                <a:latin typeface="Arial MT"/>
                <a:cs typeface="Arial MT"/>
              </a:rPr>
              <a:t>seems</a:t>
            </a:r>
            <a:r>
              <a:rPr lang="en-GB" sz="1200" spc="245" dirty="0">
                <a:latin typeface="Arial MT"/>
                <a:cs typeface="Arial MT"/>
              </a:rPr>
              <a:t> </a:t>
            </a:r>
            <a:r>
              <a:rPr lang="en-GB" sz="1200" dirty="0">
                <a:latin typeface="Arial MT"/>
                <a:cs typeface="Arial MT"/>
              </a:rPr>
              <a:t>that</a:t>
            </a:r>
            <a:r>
              <a:rPr lang="en-GB" sz="1200" spc="240" dirty="0">
                <a:latin typeface="Arial MT"/>
                <a:cs typeface="Arial MT"/>
              </a:rPr>
              <a:t> </a:t>
            </a:r>
            <a:r>
              <a:rPr lang="en-GB" sz="1200" dirty="0">
                <a:latin typeface="Arial MT"/>
                <a:cs typeface="Arial MT"/>
              </a:rPr>
              <a:t>the</a:t>
            </a:r>
            <a:r>
              <a:rPr lang="en-GB" sz="1200" spc="250" dirty="0">
                <a:latin typeface="Arial MT"/>
                <a:cs typeface="Arial MT"/>
              </a:rPr>
              <a:t> </a:t>
            </a:r>
            <a:r>
              <a:rPr lang="en-GB" sz="1200" dirty="0">
                <a:latin typeface="Arial MT"/>
                <a:cs typeface="Arial MT"/>
              </a:rPr>
              <a:t>maximum</a:t>
            </a:r>
            <a:r>
              <a:rPr lang="en-GB" sz="1200" spc="245" dirty="0">
                <a:latin typeface="Arial MT"/>
                <a:cs typeface="Arial MT"/>
              </a:rPr>
              <a:t> </a:t>
            </a:r>
            <a:r>
              <a:rPr lang="en-GB" sz="1200" spc="-10" dirty="0">
                <a:latin typeface="Arial MT"/>
                <a:cs typeface="Arial MT"/>
              </a:rPr>
              <a:t>blocking </a:t>
            </a:r>
            <a:r>
              <a:rPr lang="en-GB" sz="2400" baseline="3703" dirty="0">
                <a:latin typeface="Arial MT"/>
                <a:cs typeface="Arial MT"/>
              </a:rPr>
              <a:t>time</a:t>
            </a:r>
            <a:r>
              <a:rPr lang="en-GB" sz="2400" spc="104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for</a:t>
            </a:r>
            <a:r>
              <a:rPr lang="en-GB" sz="2400" spc="120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Symbol"/>
                <a:cs typeface="Symbol"/>
              </a:rPr>
              <a:t></a:t>
            </a:r>
            <a:r>
              <a:rPr lang="en-GB" sz="1050" dirty="0">
                <a:latin typeface="Arial MT"/>
                <a:cs typeface="Arial MT"/>
              </a:rPr>
              <a:t>1</a:t>
            </a:r>
            <a:r>
              <a:rPr lang="en-GB" sz="1050" spc="140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is</a:t>
            </a:r>
            <a:r>
              <a:rPr lang="en-GB" sz="2400" spc="104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equal</a:t>
            </a:r>
            <a:r>
              <a:rPr lang="en-GB" sz="2400" spc="112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to</a:t>
            </a:r>
            <a:r>
              <a:rPr lang="en-GB" sz="2400" spc="112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the</a:t>
            </a:r>
            <a:r>
              <a:rPr lang="en-GB" sz="2400" spc="104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length</a:t>
            </a:r>
            <a:r>
              <a:rPr lang="en-GB" sz="2400" spc="112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of</a:t>
            </a:r>
            <a:r>
              <a:rPr lang="en-GB" sz="2400" spc="120" baseline="3703" dirty="0">
                <a:latin typeface="Arial MT"/>
                <a:cs typeface="Arial MT"/>
              </a:rPr>
              <a:t> </a:t>
            </a:r>
            <a:r>
              <a:rPr lang="en-GB" sz="2400" spc="-37" baseline="3703" dirty="0">
                <a:latin typeface="Arial MT"/>
                <a:cs typeface="Arial MT"/>
              </a:rPr>
              <a:t>the</a:t>
            </a:r>
            <a:r>
              <a:rPr lang="en-GB" sz="2400" baseline="3703" dirty="0">
                <a:latin typeface="Arial MT"/>
                <a:cs typeface="Arial MT"/>
              </a:rPr>
              <a:t> critical</a:t>
            </a:r>
            <a:r>
              <a:rPr lang="en-GB" sz="2400" spc="22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section</a:t>
            </a:r>
            <a:r>
              <a:rPr lang="en-GB" sz="2400" spc="15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of</a:t>
            </a:r>
            <a:r>
              <a:rPr lang="en-GB" sz="2400" spc="15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Symbol"/>
                <a:cs typeface="Symbol"/>
              </a:rPr>
              <a:t></a:t>
            </a:r>
            <a:r>
              <a:rPr lang="en-GB" sz="1050" dirty="0">
                <a:latin typeface="Arial MT"/>
                <a:cs typeface="Arial MT"/>
              </a:rPr>
              <a:t>2</a:t>
            </a:r>
            <a:r>
              <a:rPr lang="en-GB" sz="2400" baseline="3703" dirty="0">
                <a:latin typeface="Arial MT"/>
                <a:cs typeface="Arial MT"/>
              </a:rPr>
              <a:t>,</a:t>
            </a:r>
            <a:r>
              <a:rPr lang="en-GB" sz="2400" spc="359" baseline="3703" dirty="0">
                <a:latin typeface="Arial MT"/>
                <a:cs typeface="Arial MT"/>
              </a:rPr>
              <a:t> </a:t>
            </a:r>
            <a:r>
              <a:rPr lang="en-GB" sz="2400" baseline="3703" dirty="0">
                <a:latin typeface="Arial MT"/>
                <a:cs typeface="Arial MT"/>
              </a:rPr>
              <a:t>but</a:t>
            </a:r>
            <a:r>
              <a:rPr lang="en-GB" sz="2400" spc="15" baseline="3703" dirty="0">
                <a:latin typeface="Arial MT"/>
                <a:cs typeface="Arial MT"/>
              </a:rPr>
              <a:t> </a:t>
            </a:r>
            <a:r>
              <a:rPr lang="en-GB" sz="2400" spc="-75" baseline="3703" dirty="0">
                <a:latin typeface="Arial MT"/>
                <a:cs typeface="Arial MT"/>
              </a:rPr>
              <a:t>…</a:t>
            </a:r>
            <a:endParaRPr lang="en-GB" sz="2400" baseline="3703" dirty="0">
              <a:latin typeface="Arial MT"/>
              <a:cs typeface="Arial MT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4972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813292-E49B-47FD-984F-AEE6D2517451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XX</a:t>
            </a:r>
            <a:br>
              <a:rPr lang="en-US" sz="3000" dirty="0"/>
            </a:br>
            <a:br>
              <a:rPr lang="en-US" sz="3000" dirty="0"/>
            </a:br>
            <a:br>
              <a:rPr lang="en-US" sz="3000"/>
            </a:br>
            <a:r>
              <a:rPr lang="en-US" sz="3000"/>
              <a:t>TODO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eaLnBrk="1" hangingPunct="1">
              <a:defRPr/>
            </a:pPr>
            <a:r>
              <a:rPr lang="en-US" altLang="zh-CN" dirty="0"/>
              <a:t>When two tasks access shared resource, semaphores are used to protect critical sections.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each critical section (CS) using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begin with wait(S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) and end with  signal(S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blocked on that resource. Otherwise, it proceeds by entering the critical section and holds the resource. When a task leaves a critical section, the associated resource becomes free.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wait(S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) when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is locked, it enters a waiting state, until another task invokes signal(S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) to unlock S</a:t>
            </a:r>
            <a:r>
              <a:rPr lang="en-US" altLang="zh-CN" baseline="-25000" dirty="0">
                <a:ea typeface="宋体" charset="-122"/>
              </a:rPr>
              <a:t>i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324600" y="990600"/>
            <a:ext cx="6048550" cy="3227388"/>
            <a:chOff x="8430007" y="990600"/>
            <a:chExt cx="2912110" cy="1553845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553954" y="1063241"/>
              <a:ext cx="640715" cy="211004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sz="14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globlal</a:t>
              </a:r>
              <a:r>
                <a:rPr sz="1400" kern="0" spc="50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sz="140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memory</a:t>
              </a:r>
              <a:r>
                <a:rPr sz="1400" kern="0" spc="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sz="14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buffer</a:t>
              </a:r>
              <a:endParaRPr sz="14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10518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4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4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10518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4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4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430007" y="1377950"/>
              <a:ext cx="2912110" cy="1166495"/>
              <a:chOff x="3919728" y="8239759"/>
              <a:chExt cx="2912110" cy="1166495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object 142">
                <a:extLst>
                  <a:ext uri="{FF2B5EF4-FFF2-40B4-BE49-F238E27FC236}">
                    <a16:creationId xmlns:a16="http://schemas.microsoft.com/office/drawing/2014/main" id="{0DC1CC57-E730-F032-CBD8-98FBD382FB2F}"/>
                  </a:ext>
                </a:extLst>
              </p:cNvPr>
              <p:cNvSpPr/>
              <p:nvPr/>
            </p:nvSpPr>
            <p:spPr>
              <a:xfrm>
                <a:off x="3919728" y="8314181"/>
                <a:ext cx="2912110" cy="1092200"/>
              </a:xfrm>
              <a:custGeom>
                <a:avLst/>
                <a:gdLst/>
                <a:ahLst/>
                <a:cxnLst/>
                <a:rect l="l" t="t" r="r" b="b"/>
                <a:pathLst>
                  <a:path w="2912109" h="1092200">
                    <a:moveTo>
                      <a:pt x="2911602" y="0"/>
                    </a:moveTo>
                    <a:lnTo>
                      <a:pt x="0" y="0"/>
                    </a:lnTo>
                    <a:lnTo>
                      <a:pt x="0" y="1091946"/>
                    </a:lnTo>
                    <a:lnTo>
                      <a:pt x="2911602" y="1091946"/>
                    </a:lnTo>
                    <a:lnTo>
                      <a:pt x="2911602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291846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29337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13973" y="1401569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50046" y="1190342"/>
              <a:ext cx="417830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wait(s)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signal(s)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9709" y="1149203"/>
              <a:ext cx="424815" cy="781037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wait(s)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signal(s)</a:t>
              </a:r>
              <a:endParaRPr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Blocking Delay</a:t>
            </a:r>
            <a:endParaRPr lang="zh-CN" altLang="en-US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71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2622709"/>
              </a:xfrm>
            </p:spPr>
            <p:txBody>
              <a:bodyPr>
                <a:normAutofit lnSpcReduction="1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Lower-priority tasks can cause delay to higher-priority tasks due to blocking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a semaphore that is locked by lower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blocks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the semaphore,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typical Critical Sections are very short, it seems this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tasks, hence acceptable?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</a:p>
              <a:p>
                <a:pPr lvl="1" eaLnBrk="1" hangingPunct="1"/>
                <a:endParaRPr lang="zh-CN" altLang="en-US" dirty="0">
                  <a:ea typeface="宋体" charset="-122"/>
                </a:endParaRPr>
              </a:p>
            </p:txBody>
          </p:sp>
        </mc:Choice>
        <mc:Fallback>
          <p:sp>
            <p:nvSpPr>
              <p:cNvPr id="7171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2622709"/>
              </a:xfrm>
              <a:blipFill>
                <a:blip r:embed="rId3"/>
                <a:stretch>
                  <a:fillRect l="-1038" t="-53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437025BB-E700-2F19-31C4-F409581801CB}"/>
              </a:ext>
            </a:extLst>
          </p:cNvPr>
          <p:cNvGrpSpPr/>
          <p:nvPr/>
        </p:nvGrpSpPr>
        <p:grpSpPr>
          <a:xfrm>
            <a:off x="3962400" y="3638968"/>
            <a:ext cx="4788147" cy="2476592"/>
            <a:chOff x="966977" y="1911949"/>
            <a:chExt cx="2452244" cy="1268384"/>
          </a:xfrm>
        </p:grpSpPr>
        <p:grpSp>
          <p:nvGrpSpPr>
            <p:cNvPr id="2" name="object 2">
              <a:extLst>
                <a:ext uri="{FF2B5EF4-FFF2-40B4-BE49-F238E27FC236}">
                  <a16:creationId xmlns:a16="http://schemas.microsoft.com/office/drawing/2014/main" id="{033F41CC-7F7D-D01E-7705-F4A3CB5E6FFD}"/>
                </a:ext>
              </a:extLst>
            </p:cNvPr>
            <p:cNvGrpSpPr/>
            <p:nvPr/>
          </p:nvGrpSpPr>
          <p:grpSpPr>
            <a:xfrm>
              <a:off x="966977" y="2157729"/>
              <a:ext cx="269875" cy="219710"/>
              <a:chOff x="966977" y="2157729"/>
              <a:chExt cx="269875" cy="219710"/>
            </a:xfrm>
          </p:grpSpPr>
          <p:pic>
            <p:nvPicPr>
              <p:cNvPr id="3" name="object 3">
                <a:extLst>
                  <a:ext uri="{FF2B5EF4-FFF2-40B4-BE49-F238E27FC236}">
                    <a16:creationId xmlns:a16="http://schemas.microsoft.com/office/drawing/2014/main" id="{F3003BEB-5D51-DFE4-AC18-CFAFCB8C04D7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968501" y="2159507"/>
                <a:ext cx="266700" cy="217931"/>
              </a:xfrm>
              <a:prstGeom prst="rect">
                <a:avLst/>
              </a:prstGeom>
            </p:spPr>
          </p:pic>
          <p:sp>
            <p:nvSpPr>
              <p:cNvPr id="4" name="object 4">
                <a:extLst>
                  <a:ext uri="{FF2B5EF4-FFF2-40B4-BE49-F238E27FC236}">
                    <a16:creationId xmlns:a16="http://schemas.microsoft.com/office/drawing/2014/main" id="{938FB545-A4EB-882D-9565-6BE88A1E58AA}"/>
                  </a:ext>
                </a:extLst>
              </p:cNvPr>
              <p:cNvSpPr/>
              <p:nvPr/>
            </p:nvSpPr>
            <p:spPr>
              <a:xfrm>
                <a:off x="966978" y="2157729"/>
                <a:ext cx="269875" cy="219710"/>
              </a:xfrm>
              <a:custGeom>
                <a:avLst/>
                <a:gdLst/>
                <a:ahLst/>
                <a:cxnLst/>
                <a:rect l="l" t="t" r="r" b="b"/>
                <a:pathLst>
                  <a:path w="269875" h="219710">
                    <a:moveTo>
                      <a:pt x="269748" y="0"/>
                    </a:moveTo>
                    <a:lnTo>
                      <a:pt x="266700" y="0"/>
                    </a:lnTo>
                    <a:lnTo>
                      <a:pt x="266700" y="1270"/>
                    </a:lnTo>
                    <a:lnTo>
                      <a:pt x="266700" y="1778"/>
                    </a:lnTo>
                    <a:lnTo>
                      <a:pt x="3048" y="1778"/>
                    </a:lnTo>
                    <a:lnTo>
                      <a:pt x="2286" y="2540"/>
                    </a:lnTo>
                    <a:lnTo>
                      <a:pt x="2286" y="1270"/>
                    </a:lnTo>
                    <a:lnTo>
                      <a:pt x="266700" y="1270"/>
                    </a:lnTo>
                    <a:lnTo>
                      <a:pt x="266700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3810"/>
                    </a:lnTo>
                    <a:lnTo>
                      <a:pt x="0" y="219710"/>
                    </a:lnTo>
                    <a:lnTo>
                      <a:pt x="3048" y="219710"/>
                    </a:lnTo>
                    <a:lnTo>
                      <a:pt x="3048" y="3810"/>
                    </a:lnTo>
                    <a:lnTo>
                      <a:pt x="2286" y="3810"/>
                    </a:lnTo>
                    <a:lnTo>
                      <a:pt x="2286" y="3302"/>
                    </a:lnTo>
                    <a:lnTo>
                      <a:pt x="3048" y="3302"/>
                    </a:lnTo>
                    <a:lnTo>
                      <a:pt x="266700" y="3302"/>
                    </a:lnTo>
                    <a:lnTo>
                      <a:pt x="266700" y="3810"/>
                    </a:lnTo>
                    <a:lnTo>
                      <a:pt x="266700" y="219710"/>
                    </a:lnTo>
                    <a:lnTo>
                      <a:pt x="269748" y="219710"/>
                    </a:lnTo>
                    <a:lnTo>
                      <a:pt x="269748" y="3810"/>
                    </a:lnTo>
                    <a:lnTo>
                      <a:pt x="267449" y="3810"/>
                    </a:lnTo>
                    <a:lnTo>
                      <a:pt x="267449" y="2527"/>
                    </a:lnTo>
                    <a:lnTo>
                      <a:pt x="268224" y="3302"/>
                    </a:lnTo>
                    <a:lnTo>
                      <a:pt x="269748" y="3302"/>
                    </a:lnTo>
                    <a:lnTo>
                      <a:pt x="269748" y="1778"/>
                    </a:lnTo>
                    <a:lnTo>
                      <a:pt x="267449" y="1778"/>
                    </a:lnTo>
                    <a:lnTo>
                      <a:pt x="267449" y="1270"/>
                    </a:lnTo>
                    <a:lnTo>
                      <a:pt x="269748" y="1270"/>
                    </a:lnTo>
                    <a:lnTo>
                      <a:pt x="26974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</p:grp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2661639-4780-B87B-9B50-EA9541506E58}"/>
                </a:ext>
              </a:extLst>
            </p:cNvPr>
            <p:cNvSpPr txBox="1"/>
            <p:nvPr/>
          </p:nvSpPr>
          <p:spPr>
            <a:xfrm>
              <a:off x="1020063" y="1914394"/>
              <a:ext cx="175895" cy="19539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95"/>
                </a:spcBef>
              </a:pPr>
              <a:r>
                <a:rPr sz="2400" spc="-25" dirty="0">
                  <a:latin typeface="Symbol"/>
                  <a:cs typeface="Symbol"/>
                </a:rPr>
                <a:t></a:t>
              </a:r>
              <a:r>
                <a:rPr sz="2400" spc="-37" baseline="-22222" dirty="0">
                  <a:latin typeface="Times New Roman"/>
                  <a:cs typeface="Times New Roman"/>
                </a:rPr>
                <a:t>1</a:t>
              </a:r>
              <a:endParaRPr sz="2400" baseline="-22222">
                <a:latin typeface="Times New Roman"/>
                <a:cs typeface="Times New Roman"/>
              </a:endParaRPr>
            </a:p>
          </p:txBody>
        </p:sp>
        <p:grpSp>
          <p:nvGrpSpPr>
            <p:cNvPr id="6" name="object 6">
              <a:extLst>
                <a:ext uri="{FF2B5EF4-FFF2-40B4-BE49-F238E27FC236}">
                  <a16:creationId xmlns:a16="http://schemas.microsoft.com/office/drawing/2014/main" id="{86AAC407-E83A-E28F-646B-95B70B007BB2}"/>
                </a:ext>
              </a:extLst>
            </p:cNvPr>
            <p:cNvGrpSpPr/>
            <p:nvPr/>
          </p:nvGrpSpPr>
          <p:grpSpPr>
            <a:xfrm>
              <a:off x="1354836" y="2157984"/>
              <a:ext cx="270510" cy="219455"/>
              <a:chOff x="1354836" y="2157984"/>
              <a:chExt cx="270510" cy="219455"/>
            </a:xfrm>
          </p:grpSpPr>
          <p:pic>
            <p:nvPicPr>
              <p:cNvPr id="7" name="object 7">
                <a:extLst>
                  <a:ext uri="{FF2B5EF4-FFF2-40B4-BE49-F238E27FC236}">
                    <a16:creationId xmlns:a16="http://schemas.microsoft.com/office/drawing/2014/main" id="{7F883D8F-E473-BBE0-7315-B749F1DE832B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356360" y="2329434"/>
                <a:ext cx="267462" cy="48005"/>
              </a:xfrm>
              <a:prstGeom prst="rect">
                <a:avLst/>
              </a:prstGeom>
            </p:spPr>
          </p:pic>
          <p:pic>
            <p:nvPicPr>
              <p:cNvPr id="8" name="object 8">
                <a:extLst>
                  <a:ext uri="{FF2B5EF4-FFF2-40B4-BE49-F238E27FC236}">
                    <a16:creationId xmlns:a16="http://schemas.microsoft.com/office/drawing/2014/main" id="{80624321-7F7D-0C87-3153-70407A36C693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356360" y="2159508"/>
                <a:ext cx="267462" cy="169925"/>
              </a:xfrm>
              <a:prstGeom prst="rect">
                <a:avLst/>
              </a:prstGeom>
            </p:spPr>
          </p:pic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B13F2505-29A9-C790-E4FE-9A37D5ECDE77}"/>
                  </a:ext>
                </a:extLst>
              </p:cNvPr>
              <p:cNvSpPr/>
              <p:nvPr/>
            </p:nvSpPr>
            <p:spPr>
              <a:xfrm>
                <a:off x="1354836" y="2157984"/>
                <a:ext cx="270510" cy="173355"/>
              </a:xfrm>
              <a:custGeom>
                <a:avLst/>
                <a:gdLst/>
                <a:ahLst/>
                <a:cxnLst/>
                <a:rect l="l" t="t" r="r" b="b"/>
                <a:pathLst>
                  <a:path w="270509" h="173355">
                    <a:moveTo>
                      <a:pt x="270509" y="0"/>
                    </a:moveTo>
                    <a:lnTo>
                      <a:pt x="0" y="0"/>
                    </a:lnTo>
                    <a:lnTo>
                      <a:pt x="0" y="172974"/>
                    </a:lnTo>
                    <a:lnTo>
                      <a:pt x="270509" y="172974"/>
                    </a:lnTo>
                    <a:lnTo>
                      <a:pt x="270509" y="171450"/>
                    </a:lnTo>
                    <a:lnTo>
                      <a:pt x="3047" y="171450"/>
                    </a:lnTo>
                    <a:lnTo>
                      <a:pt x="1523" y="169925"/>
                    </a:lnTo>
                    <a:lnTo>
                      <a:pt x="3047" y="169925"/>
                    </a:lnTo>
                    <a:lnTo>
                      <a:pt x="3047" y="3048"/>
                    </a:lnTo>
                    <a:lnTo>
                      <a:pt x="1523" y="3048"/>
                    </a:lnTo>
                    <a:lnTo>
                      <a:pt x="3047" y="1524"/>
                    </a:lnTo>
                    <a:lnTo>
                      <a:pt x="270509" y="1524"/>
                    </a:lnTo>
                    <a:lnTo>
                      <a:pt x="270509" y="0"/>
                    </a:lnTo>
                    <a:close/>
                  </a:path>
                  <a:path w="270509" h="173355">
                    <a:moveTo>
                      <a:pt x="3047" y="169925"/>
                    </a:moveTo>
                    <a:lnTo>
                      <a:pt x="1523" y="169925"/>
                    </a:lnTo>
                    <a:lnTo>
                      <a:pt x="3047" y="171450"/>
                    </a:lnTo>
                    <a:lnTo>
                      <a:pt x="3047" y="169925"/>
                    </a:lnTo>
                    <a:close/>
                  </a:path>
                  <a:path w="270509" h="173355">
                    <a:moveTo>
                      <a:pt x="267461" y="169925"/>
                    </a:moveTo>
                    <a:lnTo>
                      <a:pt x="3047" y="169925"/>
                    </a:lnTo>
                    <a:lnTo>
                      <a:pt x="3047" y="171450"/>
                    </a:lnTo>
                    <a:lnTo>
                      <a:pt x="267461" y="171450"/>
                    </a:lnTo>
                    <a:lnTo>
                      <a:pt x="267461" y="169925"/>
                    </a:lnTo>
                    <a:close/>
                  </a:path>
                  <a:path w="270509" h="173355">
                    <a:moveTo>
                      <a:pt x="267461" y="1524"/>
                    </a:moveTo>
                    <a:lnTo>
                      <a:pt x="267461" y="171450"/>
                    </a:lnTo>
                    <a:lnTo>
                      <a:pt x="268985" y="169925"/>
                    </a:lnTo>
                    <a:lnTo>
                      <a:pt x="270509" y="169925"/>
                    </a:lnTo>
                    <a:lnTo>
                      <a:pt x="270509" y="3048"/>
                    </a:lnTo>
                    <a:lnTo>
                      <a:pt x="268985" y="3048"/>
                    </a:lnTo>
                    <a:lnTo>
                      <a:pt x="267461" y="1524"/>
                    </a:lnTo>
                    <a:close/>
                  </a:path>
                  <a:path w="270509" h="173355">
                    <a:moveTo>
                      <a:pt x="270509" y="169925"/>
                    </a:moveTo>
                    <a:lnTo>
                      <a:pt x="268985" y="169925"/>
                    </a:lnTo>
                    <a:lnTo>
                      <a:pt x="267461" y="171450"/>
                    </a:lnTo>
                    <a:lnTo>
                      <a:pt x="270509" y="171450"/>
                    </a:lnTo>
                    <a:lnTo>
                      <a:pt x="270509" y="169925"/>
                    </a:lnTo>
                    <a:close/>
                  </a:path>
                  <a:path w="270509" h="173355">
                    <a:moveTo>
                      <a:pt x="3047" y="1524"/>
                    </a:moveTo>
                    <a:lnTo>
                      <a:pt x="1523" y="3048"/>
                    </a:lnTo>
                    <a:lnTo>
                      <a:pt x="3047" y="3048"/>
                    </a:lnTo>
                    <a:lnTo>
                      <a:pt x="3047" y="1524"/>
                    </a:lnTo>
                    <a:close/>
                  </a:path>
                  <a:path w="270509" h="173355">
                    <a:moveTo>
                      <a:pt x="267461" y="1524"/>
                    </a:moveTo>
                    <a:lnTo>
                      <a:pt x="3047" y="1524"/>
                    </a:lnTo>
                    <a:lnTo>
                      <a:pt x="3047" y="3048"/>
                    </a:lnTo>
                    <a:lnTo>
                      <a:pt x="267461" y="3048"/>
                    </a:lnTo>
                    <a:lnTo>
                      <a:pt x="267461" y="1524"/>
                    </a:lnTo>
                    <a:close/>
                  </a:path>
                  <a:path w="270509" h="173355">
                    <a:moveTo>
                      <a:pt x="270509" y="1524"/>
                    </a:moveTo>
                    <a:lnTo>
                      <a:pt x="267461" y="1524"/>
                    </a:lnTo>
                    <a:lnTo>
                      <a:pt x="268985" y="3048"/>
                    </a:lnTo>
                    <a:lnTo>
                      <a:pt x="270509" y="3048"/>
                    </a:lnTo>
                    <a:lnTo>
                      <a:pt x="270509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</p:grpSp>
        <p:grpSp>
          <p:nvGrpSpPr>
            <p:cNvPr id="12" name="object 13">
              <a:extLst>
                <a:ext uri="{FF2B5EF4-FFF2-40B4-BE49-F238E27FC236}">
                  <a16:creationId xmlns:a16="http://schemas.microsoft.com/office/drawing/2014/main" id="{2715FA8B-E33B-41DF-313E-88F161B7E7B4}"/>
                </a:ext>
              </a:extLst>
            </p:cNvPr>
            <p:cNvGrpSpPr/>
            <p:nvPr/>
          </p:nvGrpSpPr>
          <p:grpSpPr>
            <a:xfrm>
              <a:off x="1987296" y="2087117"/>
              <a:ext cx="1431925" cy="286893"/>
              <a:chOff x="1987296" y="2087117"/>
              <a:chExt cx="1431925" cy="286893"/>
            </a:xfrm>
          </p:grpSpPr>
          <p:sp>
            <p:nvSpPr>
              <p:cNvPr id="13" name="object 14">
                <a:extLst>
                  <a:ext uri="{FF2B5EF4-FFF2-40B4-BE49-F238E27FC236}">
                    <a16:creationId xmlns:a16="http://schemas.microsoft.com/office/drawing/2014/main" id="{5AEA6775-85D2-4C79-E39F-6615819DF69B}"/>
                  </a:ext>
                </a:extLst>
              </p:cNvPr>
              <p:cNvSpPr/>
              <p:nvPr/>
            </p:nvSpPr>
            <p:spPr>
              <a:xfrm>
                <a:off x="1987296" y="2303525"/>
                <a:ext cx="143192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1431925" h="70485">
                    <a:moveTo>
                      <a:pt x="341376" y="68580"/>
                    </a:moveTo>
                    <a:lnTo>
                      <a:pt x="339852" y="67056"/>
                    </a:lnTo>
                    <a:lnTo>
                      <a:pt x="338328" y="68580"/>
                    </a:lnTo>
                    <a:lnTo>
                      <a:pt x="339852" y="70104"/>
                    </a:lnTo>
                    <a:lnTo>
                      <a:pt x="341376" y="68580"/>
                    </a:lnTo>
                    <a:close/>
                  </a:path>
                  <a:path w="1431925" h="70485">
                    <a:moveTo>
                      <a:pt x="341376" y="62484"/>
                    </a:moveTo>
                    <a:lnTo>
                      <a:pt x="339852" y="60960"/>
                    </a:lnTo>
                    <a:lnTo>
                      <a:pt x="338328" y="62484"/>
                    </a:lnTo>
                    <a:lnTo>
                      <a:pt x="339852" y="64008"/>
                    </a:lnTo>
                    <a:lnTo>
                      <a:pt x="341376" y="62484"/>
                    </a:lnTo>
                    <a:close/>
                  </a:path>
                  <a:path w="1431925" h="70485">
                    <a:moveTo>
                      <a:pt x="341376" y="56388"/>
                    </a:moveTo>
                    <a:lnTo>
                      <a:pt x="339852" y="54864"/>
                    </a:lnTo>
                    <a:lnTo>
                      <a:pt x="338328" y="56388"/>
                    </a:lnTo>
                    <a:lnTo>
                      <a:pt x="339852" y="57912"/>
                    </a:lnTo>
                    <a:lnTo>
                      <a:pt x="341376" y="56388"/>
                    </a:lnTo>
                    <a:close/>
                  </a:path>
                  <a:path w="1431925" h="70485">
                    <a:moveTo>
                      <a:pt x="341376" y="50292"/>
                    </a:moveTo>
                    <a:lnTo>
                      <a:pt x="339852" y="48768"/>
                    </a:lnTo>
                    <a:lnTo>
                      <a:pt x="338328" y="50292"/>
                    </a:lnTo>
                    <a:lnTo>
                      <a:pt x="339852" y="51816"/>
                    </a:lnTo>
                    <a:lnTo>
                      <a:pt x="341376" y="50292"/>
                    </a:lnTo>
                    <a:close/>
                  </a:path>
                  <a:path w="1431925" h="70485">
                    <a:moveTo>
                      <a:pt x="341376" y="44196"/>
                    </a:moveTo>
                    <a:lnTo>
                      <a:pt x="339852" y="42672"/>
                    </a:lnTo>
                    <a:lnTo>
                      <a:pt x="338328" y="44196"/>
                    </a:lnTo>
                    <a:lnTo>
                      <a:pt x="339852" y="45720"/>
                    </a:lnTo>
                    <a:lnTo>
                      <a:pt x="341376" y="44196"/>
                    </a:lnTo>
                    <a:close/>
                  </a:path>
                  <a:path w="1431925" h="70485">
                    <a:moveTo>
                      <a:pt x="341376" y="38100"/>
                    </a:moveTo>
                    <a:lnTo>
                      <a:pt x="339852" y="36576"/>
                    </a:lnTo>
                    <a:lnTo>
                      <a:pt x="338328" y="38100"/>
                    </a:lnTo>
                    <a:lnTo>
                      <a:pt x="339852" y="39624"/>
                    </a:lnTo>
                    <a:lnTo>
                      <a:pt x="341376" y="38100"/>
                    </a:lnTo>
                    <a:close/>
                  </a:path>
                  <a:path w="1431925" h="70485">
                    <a:moveTo>
                      <a:pt x="341376" y="32004"/>
                    </a:moveTo>
                    <a:lnTo>
                      <a:pt x="339852" y="30480"/>
                    </a:lnTo>
                    <a:lnTo>
                      <a:pt x="338328" y="32004"/>
                    </a:lnTo>
                    <a:lnTo>
                      <a:pt x="339852" y="33528"/>
                    </a:lnTo>
                    <a:lnTo>
                      <a:pt x="341376" y="32004"/>
                    </a:lnTo>
                    <a:close/>
                  </a:path>
                  <a:path w="1431925" h="70485">
                    <a:moveTo>
                      <a:pt x="341376" y="25908"/>
                    </a:moveTo>
                    <a:lnTo>
                      <a:pt x="339852" y="24384"/>
                    </a:lnTo>
                    <a:lnTo>
                      <a:pt x="338328" y="25908"/>
                    </a:lnTo>
                    <a:lnTo>
                      <a:pt x="339852" y="27432"/>
                    </a:lnTo>
                    <a:lnTo>
                      <a:pt x="341376" y="25908"/>
                    </a:lnTo>
                    <a:close/>
                  </a:path>
                  <a:path w="1431925" h="70485">
                    <a:moveTo>
                      <a:pt x="341376" y="19812"/>
                    </a:moveTo>
                    <a:lnTo>
                      <a:pt x="339852" y="18288"/>
                    </a:lnTo>
                    <a:lnTo>
                      <a:pt x="338328" y="19812"/>
                    </a:lnTo>
                    <a:lnTo>
                      <a:pt x="339852" y="21336"/>
                    </a:lnTo>
                    <a:lnTo>
                      <a:pt x="341376" y="19812"/>
                    </a:lnTo>
                    <a:close/>
                  </a:path>
                  <a:path w="1431925" h="70485">
                    <a:moveTo>
                      <a:pt x="341376" y="13716"/>
                    </a:moveTo>
                    <a:lnTo>
                      <a:pt x="339852" y="12192"/>
                    </a:lnTo>
                    <a:lnTo>
                      <a:pt x="338328" y="13716"/>
                    </a:lnTo>
                    <a:lnTo>
                      <a:pt x="339852" y="15240"/>
                    </a:lnTo>
                    <a:lnTo>
                      <a:pt x="341376" y="13716"/>
                    </a:lnTo>
                    <a:close/>
                  </a:path>
                  <a:path w="1431925" h="70485">
                    <a:moveTo>
                      <a:pt x="341376" y="7620"/>
                    </a:moveTo>
                    <a:lnTo>
                      <a:pt x="339852" y="6096"/>
                    </a:lnTo>
                    <a:lnTo>
                      <a:pt x="338328" y="7620"/>
                    </a:lnTo>
                    <a:lnTo>
                      <a:pt x="339852" y="9144"/>
                    </a:lnTo>
                    <a:lnTo>
                      <a:pt x="341376" y="7620"/>
                    </a:lnTo>
                    <a:close/>
                  </a:path>
                  <a:path w="1431925" h="70485">
                    <a:moveTo>
                      <a:pt x="1431785" y="12"/>
                    </a:moveTo>
                    <a:lnTo>
                      <a:pt x="339864" y="12"/>
                    </a:lnTo>
                    <a:lnTo>
                      <a:pt x="0" y="12"/>
                    </a:lnTo>
                    <a:lnTo>
                      <a:pt x="0" y="3048"/>
                    </a:lnTo>
                    <a:lnTo>
                      <a:pt x="339852" y="3048"/>
                    </a:lnTo>
                    <a:lnTo>
                      <a:pt x="1431785" y="3048"/>
                    </a:lnTo>
                    <a:lnTo>
                      <a:pt x="1431785" y="1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14" name="object 15">
                <a:extLst>
                  <a:ext uri="{FF2B5EF4-FFF2-40B4-BE49-F238E27FC236}">
                    <a16:creationId xmlns:a16="http://schemas.microsoft.com/office/drawing/2014/main" id="{CB430699-21EA-7251-487F-2B03E5FD3CC9}"/>
                  </a:ext>
                </a:extLst>
              </p:cNvPr>
              <p:cNvSpPr/>
              <p:nvPr/>
            </p:nvSpPr>
            <p:spPr>
              <a:xfrm>
                <a:off x="2313431" y="2087117"/>
                <a:ext cx="27940" cy="218440"/>
              </a:xfrm>
              <a:custGeom>
                <a:avLst/>
                <a:gdLst/>
                <a:ahLst/>
                <a:cxnLst/>
                <a:rect l="l" t="t" r="r" b="b"/>
                <a:pathLst>
                  <a:path w="27939" h="218439">
                    <a:moveTo>
                      <a:pt x="18287" y="41148"/>
                    </a:moveTo>
                    <a:lnTo>
                      <a:pt x="9144" y="41148"/>
                    </a:lnTo>
                    <a:lnTo>
                      <a:pt x="9144" y="217931"/>
                    </a:lnTo>
                    <a:lnTo>
                      <a:pt x="18287" y="217931"/>
                    </a:lnTo>
                    <a:lnTo>
                      <a:pt x="18287" y="41148"/>
                    </a:lnTo>
                    <a:close/>
                  </a:path>
                  <a:path w="27939" h="218439">
                    <a:moveTo>
                      <a:pt x="13716" y="0"/>
                    </a:moveTo>
                    <a:lnTo>
                      <a:pt x="0" y="44957"/>
                    </a:lnTo>
                    <a:lnTo>
                      <a:pt x="9144" y="44957"/>
                    </a:lnTo>
                    <a:lnTo>
                      <a:pt x="9144" y="41148"/>
                    </a:lnTo>
                    <a:lnTo>
                      <a:pt x="26269" y="41148"/>
                    </a:lnTo>
                    <a:lnTo>
                      <a:pt x="13716" y="0"/>
                    </a:lnTo>
                    <a:close/>
                  </a:path>
                  <a:path w="27939" h="218439">
                    <a:moveTo>
                      <a:pt x="26269" y="41148"/>
                    </a:moveTo>
                    <a:lnTo>
                      <a:pt x="18287" y="41148"/>
                    </a:lnTo>
                    <a:lnTo>
                      <a:pt x="18287" y="44957"/>
                    </a:lnTo>
                    <a:lnTo>
                      <a:pt x="27431" y="44957"/>
                    </a:lnTo>
                    <a:lnTo>
                      <a:pt x="26269" y="41148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15" name="object 16">
                <a:extLst>
                  <a:ext uri="{FF2B5EF4-FFF2-40B4-BE49-F238E27FC236}">
                    <a16:creationId xmlns:a16="http://schemas.microsoft.com/office/drawing/2014/main" id="{8DCF9017-2EB2-7192-49BF-FB61368F3934}"/>
                  </a:ext>
                </a:extLst>
              </p:cNvPr>
              <p:cNvSpPr/>
              <p:nvPr/>
            </p:nvSpPr>
            <p:spPr>
              <a:xfrm>
                <a:off x="2327147" y="2208275"/>
                <a:ext cx="194310" cy="97155"/>
              </a:xfrm>
              <a:custGeom>
                <a:avLst/>
                <a:gdLst/>
                <a:ahLst/>
                <a:cxnLst/>
                <a:rect l="l" t="t" r="r" b="b"/>
                <a:pathLst>
                  <a:path w="194310" h="97155">
                    <a:moveTo>
                      <a:pt x="194310" y="0"/>
                    </a:moveTo>
                    <a:lnTo>
                      <a:pt x="0" y="0"/>
                    </a:lnTo>
                    <a:lnTo>
                      <a:pt x="0" y="96774"/>
                    </a:lnTo>
                    <a:lnTo>
                      <a:pt x="194310" y="96774"/>
                    </a:lnTo>
                    <a:lnTo>
                      <a:pt x="194310" y="0"/>
                    </a:lnTo>
                    <a:close/>
                  </a:path>
                </a:pathLst>
              </a:custGeom>
              <a:solidFill>
                <a:srgbClr val="CCFFFF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16" name="object 17">
                <a:extLst>
                  <a:ext uri="{FF2B5EF4-FFF2-40B4-BE49-F238E27FC236}">
                    <a16:creationId xmlns:a16="http://schemas.microsoft.com/office/drawing/2014/main" id="{89793EB9-B1B5-2FF3-5B6D-AC7A4AE25CE5}"/>
                  </a:ext>
                </a:extLst>
              </p:cNvPr>
              <p:cNvSpPr/>
              <p:nvPr/>
            </p:nvSpPr>
            <p:spPr>
              <a:xfrm>
                <a:off x="2325624" y="2206751"/>
                <a:ext cx="197485" cy="167005"/>
              </a:xfrm>
              <a:custGeom>
                <a:avLst/>
                <a:gdLst/>
                <a:ahLst/>
                <a:cxnLst/>
                <a:rect l="l" t="t" r="r" b="b"/>
                <a:pathLst>
                  <a:path w="197485" h="167005">
                    <a:moveTo>
                      <a:pt x="197358" y="165354"/>
                    </a:moveTo>
                    <a:lnTo>
                      <a:pt x="195834" y="163830"/>
                    </a:lnTo>
                    <a:lnTo>
                      <a:pt x="194310" y="165354"/>
                    </a:lnTo>
                    <a:lnTo>
                      <a:pt x="195834" y="166878"/>
                    </a:lnTo>
                    <a:lnTo>
                      <a:pt x="197358" y="165354"/>
                    </a:lnTo>
                    <a:close/>
                  </a:path>
                  <a:path w="197485" h="167005">
                    <a:moveTo>
                      <a:pt x="197358" y="159258"/>
                    </a:moveTo>
                    <a:lnTo>
                      <a:pt x="195834" y="157734"/>
                    </a:lnTo>
                    <a:lnTo>
                      <a:pt x="194310" y="159258"/>
                    </a:lnTo>
                    <a:lnTo>
                      <a:pt x="195834" y="160782"/>
                    </a:lnTo>
                    <a:lnTo>
                      <a:pt x="197358" y="159258"/>
                    </a:lnTo>
                    <a:close/>
                  </a:path>
                  <a:path w="197485" h="167005">
                    <a:moveTo>
                      <a:pt x="197358" y="153162"/>
                    </a:moveTo>
                    <a:lnTo>
                      <a:pt x="195834" y="151638"/>
                    </a:lnTo>
                    <a:lnTo>
                      <a:pt x="194310" y="153162"/>
                    </a:lnTo>
                    <a:lnTo>
                      <a:pt x="195834" y="154686"/>
                    </a:lnTo>
                    <a:lnTo>
                      <a:pt x="197358" y="153162"/>
                    </a:lnTo>
                    <a:close/>
                  </a:path>
                  <a:path w="197485" h="167005">
                    <a:moveTo>
                      <a:pt x="197358" y="147066"/>
                    </a:moveTo>
                    <a:lnTo>
                      <a:pt x="195834" y="145542"/>
                    </a:lnTo>
                    <a:lnTo>
                      <a:pt x="194310" y="147066"/>
                    </a:lnTo>
                    <a:lnTo>
                      <a:pt x="195834" y="148590"/>
                    </a:lnTo>
                    <a:lnTo>
                      <a:pt x="197358" y="147066"/>
                    </a:lnTo>
                    <a:close/>
                  </a:path>
                  <a:path w="197485" h="167005">
                    <a:moveTo>
                      <a:pt x="197358" y="140970"/>
                    </a:moveTo>
                    <a:lnTo>
                      <a:pt x="195834" y="139446"/>
                    </a:lnTo>
                    <a:lnTo>
                      <a:pt x="194310" y="140970"/>
                    </a:lnTo>
                    <a:lnTo>
                      <a:pt x="195834" y="142494"/>
                    </a:lnTo>
                    <a:lnTo>
                      <a:pt x="197358" y="140970"/>
                    </a:lnTo>
                    <a:close/>
                  </a:path>
                  <a:path w="197485" h="167005">
                    <a:moveTo>
                      <a:pt x="197358" y="134874"/>
                    </a:moveTo>
                    <a:lnTo>
                      <a:pt x="195834" y="133350"/>
                    </a:lnTo>
                    <a:lnTo>
                      <a:pt x="194310" y="134874"/>
                    </a:lnTo>
                    <a:lnTo>
                      <a:pt x="195834" y="136398"/>
                    </a:lnTo>
                    <a:lnTo>
                      <a:pt x="197358" y="134874"/>
                    </a:lnTo>
                    <a:close/>
                  </a:path>
                  <a:path w="197485" h="167005">
                    <a:moveTo>
                      <a:pt x="197358" y="128778"/>
                    </a:moveTo>
                    <a:lnTo>
                      <a:pt x="195834" y="127254"/>
                    </a:lnTo>
                    <a:lnTo>
                      <a:pt x="194310" y="128778"/>
                    </a:lnTo>
                    <a:lnTo>
                      <a:pt x="195834" y="130302"/>
                    </a:lnTo>
                    <a:lnTo>
                      <a:pt x="197358" y="128778"/>
                    </a:lnTo>
                    <a:close/>
                  </a:path>
                  <a:path w="197485" h="167005">
                    <a:moveTo>
                      <a:pt x="197358" y="122682"/>
                    </a:moveTo>
                    <a:lnTo>
                      <a:pt x="195834" y="121158"/>
                    </a:lnTo>
                    <a:lnTo>
                      <a:pt x="194310" y="122682"/>
                    </a:lnTo>
                    <a:lnTo>
                      <a:pt x="195834" y="124206"/>
                    </a:lnTo>
                    <a:lnTo>
                      <a:pt x="197358" y="122682"/>
                    </a:lnTo>
                    <a:close/>
                  </a:path>
                  <a:path w="197485" h="167005">
                    <a:moveTo>
                      <a:pt x="197358" y="116586"/>
                    </a:moveTo>
                    <a:lnTo>
                      <a:pt x="195834" y="115062"/>
                    </a:lnTo>
                    <a:lnTo>
                      <a:pt x="194310" y="116586"/>
                    </a:lnTo>
                    <a:lnTo>
                      <a:pt x="195834" y="118110"/>
                    </a:lnTo>
                    <a:lnTo>
                      <a:pt x="197358" y="116586"/>
                    </a:lnTo>
                    <a:close/>
                  </a:path>
                  <a:path w="197485" h="167005">
                    <a:moveTo>
                      <a:pt x="197358" y="110490"/>
                    </a:moveTo>
                    <a:lnTo>
                      <a:pt x="195834" y="108966"/>
                    </a:lnTo>
                    <a:lnTo>
                      <a:pt x="194310" y="110490"/>
                    </a:lnTo>
                    <a:lnTo>
                      <a:pt x="195834" y="112014"/>
                    </a:lnTo>
                    <a:lnTo>
                      <a:pt x="197358" y="110490"/>
                    </a:lnTo>
                    <a:close/>
                  </a:path>
                  <a:path w="197485" h="167005">
                    <a:moveTo>
                      <a:pt x="197358" y="104394"/>
                    </a:moveTo>
                    <a:lnTo>
                      <a:pt x="195834" y="102870"/>
                    </a:lnTo>
                    <a:lnTo>
                      <a:pt x="194310" y="104394"/>
                    </a:lnTo>
                    <a:lnTo>
                      <a:pt x="195834" y="105918"/>
                    </a:lnTo>
                    <a:lnTo>
                      <a:pt x="197358" y="104394"/>
                    </a:lnTo>
                    <a:close/>
                  </a:path>
                  <a:path w="197485" h="167005">
                    <a:moveTo>
                      <a:pt x="197358" y="0"/>
                    </a:moveTo>
                    <a:lnTo>
                      <a:pt x="194310" y="0"/>
                    </a:lnTo>
                    <a:lnTo>
                      <a:pt x="194310" y="3048"/>
                    </a:lnTo>
                    <a:lnTo>
                      <a:pt x="194310" y="96774"/>
                    </a:lnTo>
                    <a:lnTo>
                      <a:pt x="3048" y="96774"/>
                    </a:lnTo>
                    <a:lnTo>
                      <a:pt x="3048" y="3048"/>
                    </a:lnTo>
                    <a:lnTo>
                      <a:pt x="194310" y="3048"/>
                    </a:lnTo>
                    <a:lnTo>
                      <a:pt x="194310" y="0"/>
                    </a:lnTo>
                    <a:lnTo>
                      <a:pt x="0" y="0"/>
                    </a:lnTo>
                    <a:lnTo>
                      <a:pt x="0" y="99822"/>
                    </a:lnTo>
                    <a:lnTo>
                      <a:pt x="195834" y="99822"/>
                    </a:lnTo>
                    <a:lnTo>
                      <a:pt x="197358" y="99822"/>
                    </a:lnTo>
                    <a:lnTo>
                      <a:pt x="197358" y="98298"/>
                    </a:lnTo>
                    <a:lnTo>
                      <a:pt x="197358" y="96774"/>
                    </a:lnTo>
                    <a:lnTo>
                      <a:pt x="197358" y="3048"/>
                    </a:lnTo>
                    <a:lnTo>
                      <a:pt x="197358" y="1524"/>
                    </a:lnTo>
                    <a:lnTo>
                      <a:pt x="19735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17" name="object 18">
                <a:extLst>
                  <a:ext uri="{FF2B5EF4-FFF2-40B4-BE49-F238E27FC236}">
                    <a16:creationId xmlns:a16="http://schemas.microsoft.com/office/drawing/2014/main" id="{93C81443-0C82-CC31-5D54-8E3090466009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883407" y="2206751"/>
                <a:ext cx="318516" cy="166877"/>
              </a:xfrm>
              <a:prstGeom prst="rect">
                <a:avLst/>
              </a:prstGeom>
            </p:spPr>
          </p:pic>
          <p:sp>
            <p:nvSpPr>
              <p:cNvPr id="18" name="object 19">
                <a:extLst>
                  <a:ext uri="{FF2B5EF4-FFF2-40B4-BE49-F238E27FC236}">
                    <a16:creationId xmlns:a16="http://schemas.microsoft.com/office/drawing/2014/main" id="{BED5CE2A-289D-65ED-59E1-7EA6FA407C5E}"/>
                  </a:ext>
                </a:extLst>
              </p:cNvPr>
              <p:cNvSpPr/>
              <p:nvPr/>
            </p:nvSpPr>
            <p:spPr>
              <a:xfrm>
                <a:off x="2519552" y="2155897"/>
                <a:ext cx="363855" cy="27940"/>
              </a:xfrm>
              <a:custGeom>
                <a:avLst/>
                <a:gdLst/>
                <a:ahLst/>
                <a:cxnLst/>
                <a:rect l="l" t="t" r="r" b="b"/>
                <a:pathLst>
                  <a:path w="363855" h="27939">
                    <a:moveTo>
                      <a:pt x="44958" y="0"/>
                    </a:moveTo>
                    <a:lnTo>
                      <a:pt x="0" y="13716"/>
                    </a:lnTo>
                    <a:lnTo>
                      <a:pt x="44958" y="27432"/>
                    </a:lnTo>
                    <a:lnTo>
                      <a:pt x="44958" y="18287"/>
                    </a:lnTo>
                    <a:lnTo>
                      <a:pt x="40386" y="18287"/>
                    </a:lnTo>
                    <a:lnTo>
                      <a:pt x="40386" y="9144"/>
                    </a:lnTo>
                    <a:lnTo>
                      <a:pt x="44958" y="9144"/>
                    </a:lnTo>
                    <a:lnTo>
                      <a:pt x="44958" y="0"/>
                    </a:lnTo>
                    <a:close/>
                  </a:path>
                  <a:path w="363855" h="27939">
                    <a:moveTo>
                      <a:pt x="318516" y="0"/>
                    </a:moveTo>
                    <a:lnTo>
                      <a:pt x="318516" y="27432"/>
                    </a:lnTo>
                    <a:lnTo>
                      <a:pt x="348489" y="18287"/>
                    </a:lnTo>
                    <a:lnTo>
                      <a:pt x="323088" y="18287"/>
                    </a:lnTo>
                    <a:lnTo>
                      <a:pt x="323088" y="9144"/>
                    </a:lnTo>
                    <a:lnTo>
                      <a:pt x="348488" y="9144"/>
                    </a:lnTo>
                    <a:lnTo>
                      <a:pt x="318516" y="0"/>
                    </a:lnTo>
                    <a:close/>
                  </a:path>
                  <a:path w="363855" h="27939">
                    <a:moveTo>
                      <a:pt x="44958" y="9144"/>
                    </a:moveTo>
                    <a:lnTo>
                      <a:pt x="40386" y="9144"/>
                    </a:lnTo>
                    <a:lnTo>
                      <a:pt x="40386" y="18287"/>
                    </a:lnTo>
                    <a:lnTo>
                      <a:pt x="44958" y="18287"/>
                    </a:lnTo>
                    <a:lnTo>
                      <a:pt x="44958" y="9144"/>
                    </a:lnTo>
                    <a:close/>
                  </a:path>
                  <a:path w="363855" h="27939">
                    <a:moveTo>
                      <a:pt x="318516" y="9144"/>
                    </a:moveTo>
                    <a:lnTo>
                      <a:pt x="44958" y="9144"/>
                    </a:lnTo>
                    <a:lnTo>
                      <a:pt x="44958" y="18287"/>
                    </a:lnTo>
                    <a:lnTo>
                      <a:pt x="318516" y="18287"/>
                    </a:lnTo>
                    <a:lnTo>
                      <a:pt x="318516" y="9144"/>
                    </a:lnTo>
                    <a:close/>
                  </a:path>
                  <a:path w="363855" h="27939">
                    <a:moveTo>
                      <a:pt x="348488" y="9144"/>
                    </a:moveTo>
                    <a:lnTo>
                      <a:pt x="323088" y="9144"/>
                    </a:lnTo>
                    <a:lnTo>
                      <a:pt x="323088" y="18287"/>
                    </a:lnTo>
                    <a:lnTo>
                      <a:pt x="348489" y="18287"/>
                    </a:lnTo>
                    <a:lnTo>
                      <a:pt x="363474" y="13716"/>
                    </a:lnTo>
                    <a:lnTo>
                      <a:pt x="348488" y="914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</p:grpSp>
        <p:sp>
          <p:nvSpPr>
            <p:cNvPr id="19" name="object 20">
              <a:extLst>
                <a:ext uri="{FF2B5EF4-FFF2-40B4-BE49-F238E27FC236}">
                  <a16:creationId xmlns:a16="http://schemas.microsoft.com/office/drawing/2014/main" id="{1FA6C7C2-F357-A8B4-9EB6-0DD08F45153D}"/>
                </a:ext>
              </a:extLst>
            </p:cNvPr>
            <p:cNvSpPr txBox="1"/>
            <p:nvPr/>
          </p:nvSpPr>
          <p:spPr>
            <a:xfrm>
              <a:off x="1430082" y="1911949"/>
              <a:ext cx="236874" cy="195392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95"/>
                </a:spcBef>
                <a:tabLst>
                  <a:tab pos="1262380" algn="l"/>
                </a:tabLst>
              </a:pPr>
              <a:r>
                <a:rPr sz="3600" spc="-37" baseline="-4830" dirty="0">
                  <a:latin typeface="Symbol"/>
                  <a:cs typeface="Symbol"/>
                </a:rPr>
                <a:t></a:t>
              </a:r>
              <a:r>
                <a:rPr sz="2400" spc="-37" baseline="-29629" dirty="0">
                  <a:latin typeface="Times New Roman"/>
                  <a:cs typeface="Times New Roman"/>
                </a:rPr>
                <a:t>2</a:t>
              </a:r>
              <a:endParaRPr dirty="0">
                <a:latin typeface="Symbol"/>
                <a:cs typeface="Symbol"/>
              </a:endParaRPr>
            </a:p>
          </p:txBody>
        </p:sp>
        <p:grpSp>
          <p:nvGrpSpPr>
            <p:cNvPr id="20" name="object 21">
              <a:extLst>
                <a:ext uri="{FF2B5EF4-FFF2-40B4-BE49-F238E27FC236}">
                  <a16:creationId xmlns:a16="http://schemas.microsoft.com/office/drawing/2014/main" id="{E1D83376-4580-E8D8-E4D9-15CC972FC428}"/>
                </a:ext>
              </a:extLst>
            </p:cNvPr>
            <p:cNvGrpSpPr/>
            <p:nvPr/>
          </p:nvGrpSpPr>
          <p:grpSpPr>
            <a:xfrm>
              <a:off x="966977" y="2377439"/>
              <a:ext cx="657225" cy="560070"/>
              <a:chOff x="966977" y="2377439"/>
              <a:chExt cx="657225" cy="560070"/>
            </a:xfrm>
          </p:grpSpPr>
          <p:pic>
            <p:nvPicPr>
              <p:cNvPr id="21" name="object 22">
                <a:extLst>
                  <a:ext uri="{FF2B5EF4-FFF2-40B4-BE49-F238E27FC236}">
                    <a16:creationId xmlns:a16="http://schemas.microsoft.com/office/drawing/2014/main" id="{2FF6F097-C6F6-CDE0-EEB9-8EFEA9F76CAD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68501" y="2426207"/>
                <a:ext cx="266700" cy="243077"/>
              </a:xfrm>
              <a:prstGeom prst="rect">
                <a:avLst/>
              </a:prstGeom>
            </p:spPr>
          </p:pic>
          <p:sp>
            <p:nvSpPr>
              <p:cNvPr id="22" name="object 23">
                <a:extLst>
                  <a:ext uri="{FF2B5EF4-FFF2-40B4-BE49-F238E27FC236}">
                    <a16:creationId xmlns:a16="http://schemas.microsoft.com/office/drawing/2014/main" id="{B759A8B5-D8C6-A55C-B867-02F1BF834004}"/>
                  </a:ext>
                </a:extLst>
              </p:cNvPr>
              <p:cNvSpPr/>
              <p:nvPr/>
            </p:nvSpPr>
            <p:spPr>
              <a:xfrm>
                <a:off x="966977" y="2424683"/>
                <a:ext cx="269875" cy="246379"/>
              </a:xfrm>
              <a:custGeom>
                <a:avLst/>
                <a:gdLst/>
                <a:ahLst/>
                <a:cxnLst/>
                <a:rect l="l" t="t" r="r" b="b"/>
                <a:pathLst>
                  <a:path w="269875" h="246380">
                    <a:moveTo>
                      <a:pt x="269747" y="0"/>
                    </a:moveTo>
                    <a:lnTo>
                      <a:pt x="0" y="0"/>
                    </a:lnTo>
                    <a:lnTo>
                      <a:pt x="0" y="246125"/>
                    </a:lnTo>
                    <a:lnTo>
                      <a:pt x="269747" y="246125"/>
                    </a:lnTo>
                    <a:lnTo>
                      <a:pt x="269747" y="244601"/>
                    </a:lnTo>
                    <a:lnTo>
                      <a:pt x="3047" y="244601"/>
                    </a:lnTo>
                    <a:lnTo>
                      <a:pt x="1524" y="243077"/>
                    </a:lnTo>
                    <a:lnTo>
                      <a:pt x="3047" y="243077"/>
                    </a:lnTo>
                    <a:lnTo>
                      <a:pt x="3047" y="3048"/>
                    </a:lnTo>
                    <a:lnTo>
                      <a:pt x="1524" y="3048"/>
                    </a:lnTo>
                    <a:lnTo>
                      <a:pt x="3047" y="1524"/>
                    </a:lnTo>
                    <a:lnTo>
                      <a:pt x="269747" y="1524"/>
                    </a:lnTo>
                    <a:lnTo>
                      <a:pt x="269747" y="0"/>
                    </a:lnTo>
                    <a:close/>
                  </a:path>
                  <a:path w="269875" h="246380">
                    <a:moveTo>
                      <a:pt x="3047" y="243077"/>
                    </a:moveTo>
                    <a:lnTo>
                      <a:pt x="1524" y="243077"/>
                    </a:lnTo>
                    <a:lnTo>
                      <a:pt x="3047" y="244601"/>
                    </a:lnTo>
                    <a:lnTo>
                      <a:pt x="3047" y="243077"/>
                    </a:lnTo>
                    <a:close/>
                  </a:path>
                  <a:path w="269875" h="246380">
                    <a:moveTo>
                      <a:pt x="266700" y="243077"/>
                    </a:moveTo>
                    <a:lnTo>
                      <a:pt x="3047" y="243077"/>
                    </a:lnTo>
                    <a:lnTo>
                      <a:pt x="3047" y="244601"/>
                    </a:lnTo>
                    <a:lnTo>
                      <a:pt x="266700" y="244601"/>
                    </a:lnTo>
                    <a:lnTo>
                      <a:pt x="266700" y="243077"/>
                    </a:lnTo>
                    <a:close/>
                  </a:path>
                  <a:path w="269875" h="246380">
                    <a:moveTo>
                      <a:pt x="266700" y="1524"/>
                    </a:moveTo>
                    <a:lnTo>
                      <a:pt x="266700" y="244601"/>
                    </a:lnTo>
                    <a:lnTo>
                      <a:pt x="268224" y="243077"/>
                    </a:lnTo>
                    <a:lnTo>
                      <a:pt x="269747" y="243077"/>
                    </a:lnTo>
                    <a:lnTo>
                      <a:pt x="269747" y="3048"/>
                    </a:lnTo>
                    <a:lnTo>
                      <a:pt x="268224" y="3048"/>
                    </a:lnTo>
                    <a:lnTo>
                      <a:pt x="266700" y="1524"/>
                    </a:lnTo>
                    <a:close/>
                  </a:path>
                  <a:path w="269875" h="246380">
                    <a:moveTo>
                      <a:pt x="269747" y="243077"/>
                    </a:moveTo>
                    <a:lnTo>
                      <a:pt x="268224" y="243077"/>
                    </a:lnTo>
                    <a:lnTo>
                      <a:pt x="266700" y="244601"/>
                    </a:lnTo>
                    <a:lnTo>
                      <a:pt x="269747" y="244601"/>
                    </a:lnTo>
                    <a:lnTo>
                      <a:pt x="269747" y="243077"/>
                    </a:lnTo>
                    <a:close/>
                  </a:path>
                  <a:path w="269875" h="246380">
                    <a:moveTo>
                      <a:pt x="3047" y="1524"/>
                    </a:moveTo>
                    <a:lnTo>
                      <a:pt x="1524" y="3048"/>
                    </a:lnTo>
                    <a:lnTo>
                      <a:pt x="3047" y="3048"/>
                    </a:lnTo>
                    <a:lnTo>
                      <a:pt x="3047" y="1524"/>
                    </a:lnTo>
                    <a:close/>
                  </a:path>
                  <a:path w="269875" h="246380">
                    <a:moveTo>
                      <a:pt x="266700" y="1524"/>
                    </a:moveTo>
                    <a:lnTo>
                      <a:pt x="3047" y="1524"/>
                    </a:lnTo>
                    <a:lnTo>
                      <a:pt x="3047" y="3048"/>
                    </a:lnTo>
                    <a:lnTo>
                      <a:pt x="266700" y="3048"/>
                    </a:lnTo>
                    <a:lnTo>
                      <a:pt x="266700" y="1524"/>
                    </a:lnTo>
                    <a:close/>
                  </a:path>
                  <a:path w="269875" h="246380">
                    <a:moveTo>
                      <a:pt x="269747" y="1524"/>
                    </a:moveTo>
                    <a:lnTo>
                      <a:pt x="266700" y="1524"/>
                    </a:lnTo>
                    <a:lnTo>
                      <a:pt x="268224" y="3048"/>
                    </a:lnTo>
                    <a:lnTo>
                      <a:pt x="269747" y="3048"/>
                    </a:lnTo>
                    <a:lnTo>
                      <a:pt x="269747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23" name="object 24">
                <a:extLst>
                  <a:ext uri="{FF2B5EF4-FFF2-40B4-BE49-F238E27FC236}">
                    <a16:creationId xmlns:a16="http://schemas.microsoft.com/office/drawing/2014/main" id="{93FBC898-7B20-897F-1029-ADBA5FFB395D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968501" y="2377439"/>
                <a:ext cx="266700" cy="48767"/>
              </a:xfrm>
              <a:prstGeom prst="rect">
                <a:avLst/>
              </a:prstGeom>
            </p:spPr>
          </p:pic>
          <p:sp>
            <p:nvSpPr>
              <p:cNvPr id="24" name="object 25">
                <a:extLst>
                  <a:ext uri="{FF2B5EF4-FFF2-40B4-BE49-F238E27FC236}">
                    <a16:creationId xmlns:a16="http://schemas.microsoft.com/office/drawing/2014/main" id="{57D5EE90-3547-C327-830C-49BF4D8437FF}"/>
                  </a:ext>
                </a:extLst>
              </p:cNvPr>
              <p:cNvSpPr/>
              <p:nvPr/>
            </p:nvSpPr>
            <p:spPr>
              <a:xfrm>
                <a:off x="966978" y="2377439"/>
                <a:ext cx="269875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69875" h="50800">
                    <a:moveTo>
                      <a:pt x="269748" y="0"/>
                    </a:moveTo>
                    <a:lnTo>
                      <a:pt x="266700" y="0"/>
                    </a:lnTo>
                    <a:lnTo>
                      <a:pt x="266700" y="46990"/>
                    </a:lnTo>
                    <a:lnTo>
                      <a:pt x="266700" y="47244"/>
                    </a:lnTo>
                    <a:lnTo>
                      <a:pt x="3048" y="47244"/>
                    </a:lnTo>
                    <a:lnTo>
                      <a:pt x="2540" y="47244"/>
                    </a:lnTo>
                    <a:lnTo>
                      <a:pt x="2540" y="48260"/>
                    </a:lnTo>
                    <a:lnTo>
                      <a:pt x="1905" y="48260"/>
                    </a:lnTo>
                    <a:lnTo>
                      <a:pt x="1905" y="47625"/>
                    </a:lnTo>
                    <a:lnTo>
                      <a:pt x="2540" y="48260"/>
                    </a:lnTo>
                    <a:lnTo>
                      <a:pt x="2540" y="47244"/>
                    </a:lnTo>
                    <a:lnTo>
                      <a:pt x="1905" y="47244"/>
                    </a:lnTo>
                    <a:lnTo>
                      <a:pt x="1905" y="46990"/>
                    </a:lnTo>
                    <a:lnTo>
                      <a:pt x="3048" y="4699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6990"/>
                    </a:lnTo>
                    <a:lnTo>
                      <a:pt x="0" y="48260"/>
                    </a:lnTo>
                    <a:lnTo>
                      <a:pt x="0" y="50800"/>
                    </a:lnTo>
                    <a:lnTo>
                      <a:pt x="269748" y="50800"/>
                    </a:lnTo>
                    <a:lnTo>
                      <a:pt x="269748" y="48768"/>
                    </a:lnTo>
                    <a:lnTo>
                      <a:pt x="269748" y="48260"/>
                    </a:lnTo>
                    <a:lnTo>
                      <a:pt x="269748" y="47244"/>
                    </a:lnTo>
                    <a:lnTo>
                      <a:pt x="268224" y="47244"/>
                    </a:lnTo>
                    <a:lnTo>
                      <a:pt x="267830" y="47637"/>
                    </a:lnTo>
                    <a:lnTo>
                      <a:pt x="267830" y="46990"/>
                    </a:lnTo>
                    <a:lnTo>
                      <a:pt x="269748" y="46990"/>
                    </a:lnTo>
                    <a:lnTo>
                      <a:pt x="269748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25" name="object 26">
                <a:extLst>
                  <a:ext uri="{FF2B5EF4-FFF2-40B4-BE49-F238E27FC236}">
                    <a16:creationId xmlns:a16="http://schemas.microsoft.com/office/drawing/2014/main" id="{5CA7062D-0CF4-4483-748A-ED7B780F8528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968501" y="2669285"/>
                <a:ext cx="266700" cy="266700"/>
              </a:xfrm>
              <a:prstGeom prst="rect">
                <a:avLst/>
              </a:prstGeom>
            </p:spPr>
          </p:pic>
          <p:sp>
            <p:nvSpPr>
              <p:cNvPr id="26" name="object 27">
                <a:extLst>
                  <a:ext uri="{FF2B5EF4-FFF2-40B4-BE49-F238E27FC236}">
                    <a16:creationId xmlns:a16="http://schemas.microsoft.com/office/drawing/2014/main" id="{D45B0C08-B108-5EAD-4ABE-21C73F4FE625}"/>
                  </a:ext>
                </a:extLst>
              </p:cNvPr>
              <p:cNvSpPr/>
              <p:nvPr/>
            </p:nvSpPr>
            <p:spPr>
              <a:xfrm>
                <a:off x="966977" y="2667761"/>
                <a:ext cx="26987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269875" h="269875">
                    <a:moveTo>
                      <a:pt x="269747" y="0"/>
                    </a:moveTo>
                    <a:lnTo>
                      <a:pt x="0" y="0"/>
                    </a:lnTo>
                    <a:lnTo>
                      <a:pt x="0" y="269748"/>
                    </a:lnTo>
                    <a:lnTo>
                      <a:pt x="269747" y="269748"/>
                    </a:lnTo>
                    <a:lnTo>
                      <a:pt x="269747" y="268224"/>
                    </a:lnTo>
                    <a:lnTo>
                      <a:pt x="3047" y="268224"/>
                    </a:lnTo>
                    <a:lnTo>
                      <a:pt x="1524" y="266700"/>
                    </a:lnTo>
                    <a:lnTo>
                      <a:pt x="3047" y="266700"/>
                    </a:lnTo>
                    <a:lnTo>
                      <a:pt x="3047" y="3048"/>
                    </a:lnTo>
                    <a:lnTo>
                      <a:pt x="1524" y="3048"/>
                    </a:lnTo>
                    <a:lnTo>
                      <a:pt x="3047" y="1524"/>
                    </a:lnTo>
                    <a:lnTo>
                      <a:pt x="269747" y="1524"/>
                    </a:lnTo>
                    <a:lnTo>
                      <a:pt x="269747" y="0"/>
                    </a:lnTo>
                    <a:close/>
                  </a:path>
                  <a:path w="269875" h="269875">
                    <a:moveTo>
                      <a:pt x="3047" y="266700"/>
                    </a:moveTo>
                    <a:lnTo>
                      <a:pt x="1524" y="266700"/>
                    </a:lnTo>
                    <a:lnTo>
                      <a:pt x="3047" y="268224"/>
                    </a:lnTo>
                    <a:lnTo>
                      <a:pt x="3047" y="266700"/>
                    </a:lnTo>
                    <a:close/>
                  </a:path>
                  <a:path w="269875" h="269875">
                    <a:moveTo>
                      <a:pt x="266700" y="266700"/>
                    </a:moveTo>
                    <a:lnTo>
                      <a:pt x="3047" y="266700"/>
                    </a:lnTo>
                    <a:lnTo>
                      <a:pt x="3047" y="268224"/>
                    </a:lnTo>
                    <a:lnTo>
                      <a:pt x="266700" y="268224"/>
                    </a:lnTo>
                    <a:lnTo>
                      <a:pt x="266700" y="266700"/>
                    </a:lnTo>
                    <a:close/>
                  </a:path>
                  <a:path w="269875" h="269875">
                    <a:moveTo>
                      <a:pt x="266700" y="1524"/>
                    </a:moveTo>
                    <a:lnTo>
                      <a:pt x="266700" y="268224"/>
                    </a:lnTo>
                    <a:lnTo>
                      <a:pt x="268224" y="266700"/>
                    </a:lnTo>
                    <a:lnTo>
                      <a:pt x="269747" y="266700"/>
                    </a:lnTo>
                    <a:lnTo>
                      <a:pt x="269747" y="3048"/>
                    </a:lnTo>
                    <a:lnTo>
                      <a:pt x="268224" y="3048"/>
                    </a:lnTo>
                    <a:lnTo>
                      <a:pt x="266700" y="1524"/>
                    </a:lnTo>
                    <a:close/>
                  </a:path>
                  <a:path w="269875" h="269875">
                    <a:moveTo>
                      <a:pt x="269747" y="266700"/>
                    </a:moveTo>
                    <a:lnTo>
                      <a:pt x="268224" y="266700"/>
                    </a:lnTo>
                    <a:lnTo>
                      <a:pt x="266700" y="268224"/>
                    </a:lnTo>
                    <a:lnTo>
                      <a:pt x="269747" y="268224"/>
                    </a:lnTo>
                    <a:lnTo>
                      <a:pt x="269747" y="266700"/>
                    </a:lnTo>
                    <a:close/>
                  </a:path>
                  <a:path w="269875" h="269875">
                    <a:moveTo>
                      <a:pt x="3047" y="1524"/>
                    </a:moveTo>
                    <a:lnTo>
                      <a:pt x="1524" y="3048"/>
                    </a:lnTo>
                    <a:lnTo>
                      <a:pt x="3047" y="3048"/>
                    </a:lnTo>
                    <a:lnTo>
                      <a:pt x="3047" y="1524"/>
                    </a:lnTo>
                    <a:close/>
                  </a:path>
                  <a:path w="269875" h="269875">
                    <a:moveTo>
                      <a:pt x="266700" y="1524"/>
                    </a:moveTo>
                    <a:lnTo>
                      <a:pt x="3047" y="1524"/>
                    </a:lnTo>
                    <a:lnTo>
                      <a:pt x="3047" y="3048"/>
                    </a:lnTo>
                    <a:lnTo>
                      <a:pt x="266700" y="3048"/>
                    </a:lnTo>
                    <a:lnTo>
                      <a:pt x="266700" y="1524"/>
                    </a:lnTo>
                    <a:close/>
                  </a:path>
                  <a:path w="269875" h="269875">
                    <a:moveTo>
                      <a:pt x="269747" y="1524"/>
                    </a:moveTo>
                    <a:lnTo>
                      <a:pt x="266700" y="1524"/>
                    </a:lnTo>
                    <a:lnTo>
                      <a:pt x="268224" y="3048"/>
                    </a:lnTo>
                    <a:lnTo>
                      <a:pt x="269747" y="3048"/>
                    </a:lnTo>
                    <a:lnTo>
                      <a:pt x="269747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27" name="object 28">
                <a:extLst>
                  <a:ext uri="{FF2B5EF4-FFF2-40B4-BE49-F238E27FC236}">
                    <a16:creationId xmlns:a16="http://schemas.microsoft.com/office/drawing/2014/main" id="{DD4CC5EE-C34A-34F4-FB34-F0010CE77C0F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356359" y="2377439"/>
                <a:ext cx="267462" cy="509777"/>
              </a:xfrm>
              <a:prstGeom prst="rect">
                <a:avLst/>
              </a:prstGeom>
              <a:ln w="3175">
                <a:noFill/>
              </a:ln>
            </p:spPr>
          </p:pic>
        </p:grpSp>
        <p:sp>
          <p:nvSpPr>
            <p:cNvPr id="28" name="object 29">
              <a:extLst>
                <a:ext uri="{FF2B5EF4-FFF2-40B4-BE49-F238E27FC236}">
                  <a16:creationId xmlns:a16="http://schemas.microsoft.com/office/drawing/2014/main" id="{76FCF98A-C537-302B-0BC9-6C0A51C20428}"/>
                </a:ext>
              </a:extLst>
            </p:cNvPr>
            <p:cNvSpPr txBox="1"/>
            <p:nvPr/>
          </p:nvSpPr>
          <p:spPr>
            <a:xfrm>
              <a:off x="1402128" y="2474094"/>
              <a:ext cx="203579" cy="166494"/>
            </a:xfrm>
            <a:prstGeom prst="rect">
              <a:avLst/>
            </a:prstGeom>
            <a:ln w="3175">
              <a:noFill/>
            </a:ln>
          </p:spPr>
          <p:txBody>
            <a:bodyPr vert="horz" wrap="square" lIns="0" tIns="108585" rIns="0" bIns="0" rtlCol="0">
              <a:spAutoFit/>
            </a:bodyPr>
            <a:lstStyle/>
            <a:p>
              <a:pPr marL="70485">
                <a:lnSpc>
                  <a:spcPct val="100000"/>
                </a:lnSpc>
                <a:spcBef>
                  <a:spcPts val="5"/>
                </a:spcBef>
              </a:pPr>
              <a:r>
                <a:rPr lang="en-GB" sz="1400" dirty="0">
                  <a:latin typeface="Times New Roman"/>
                  <a:cs typeface="Times New Roman"/>
                </a:rPr>
                <a:t>CS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grpSp>
          <p:nvGrpSpPr>
            <p:cNvPr id="29" name="object 30">
              <a:extLst>
                <a:ext uri="{FF2B5EF4-FFF2-40B4-BE49-F238E27FC236}">
                  <a16:creationId xmlns:a16="http://schemas.microsoft.com/office/drawing/2014/main" id="{9A4B1AD5-C030-349D-9F6C-494058DD62FD}"/>
                </a:ext>
              </a:extLst>
            </p:cNvPr>
            <p:cNvGrpSpPr/>
            <p:nvPr/>
          </p:nvGrpSpPr>
          <p:grpSpPr>
            <a:xfrm>
              <a:off x="1354836" y="2377439"/>
              <a:ext cx="2064256" cy="802894"/>
              <a:chOff x="1354836" y="2377439"/>
              <a:chExt cx="2064256" cy="802894"/>
            </a:xfrm>
          </p:grpSpPr>
          <p:pic>
            <p:nvPicPr>
              <p:cNvPr id="30" name="object 31">
                <a:extLst>
                  <a:ext uri="{FF2B5EF4-FFF2-40B4-BE49-F238E27FC236}">
                    <a16:creationId xmlns:a16="http://schemas.microsoft.com/office/drawing/2014/main" id="{DE11ABD1-936B-E9EA-AE38-AE7F7213A050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356360" y="2887217"/>
                <a:ext cx="267462" cy="291083"/>
              </a:xfrm>
              <a:prstGeom prst="rect">
                <a:avLst/>
              </a:prstGeom>
            </p:spPr>
          </p:pic>
          <p:sp>
            <p:nvSpPr>
              <p:cNvPr id="31" name="object 32">
                <a:extLst>
                  <a:ext uri="{FF2B5EF4-FFF2-40B4-BE49-F238E27FC236}">
                    <a16:creationId xmlns:a16="http://schemas.microsoft.com/office/drawing/2014/main" id="{7E7BA3B8-8ACE-CEE1-AE3F-17A005A42958}"/>
                  </a:ext>
                </a:extLst>
              </p:cNvPr>
              <p:cNvSpPr/>
              <p:nvPr/>
            </p:nvSpPr>
            <p:spPr>
              <a:xfrm>
                <a:off x="1354836" y="2885693"/>
                <a:ext cx="270510" cy="294640"/>
              </a:xfrm>
              <a:custGeom>
                <a:avLst/>
                <a:gdLst/>
                <a:ahLst/>
                <a:cxnLst/>
                <a:rect l="l" t="t" r="r" b="b"/>
                <a:pathLst>
                  <a:path w="270509" h="294639">
                    <a:moveTo>
                      <a:pt x="270509" y="0"/>
                    </a:moveTo>
                    <a:lnTo>
                      <a:pt x="0" y="0"/>
                    </a:lnTo>
                    <a:lnTo>
                      <a:pt x="0" y="294131"/>
                    </a:lnTo>
                    <a:lnTo>
                      <a:pt x="270509" y="294131"/>
                    </a:lnTo>
                    <a:lnTo>
                      <a:pt x="270509" y="292607"/>
                    </a:lnTo>
                    <a:lnTo>
                      <a:pt x="3047" y="292607"/>
                    </a:lnTo>
                    <a:lnTo>
                      <a:pt x="1523" y="291083"/>
                    </a:lnTo>
                    <a:lnTo>
                      <a:pt x="3047" y="291083"/>
                    </a:lnTo>
                    <a:lnTo>
                      <a:pt x="3047" y="3048"/>
                    </a:lnTo>
                    <a:lnTo>
                      <a:pt x="1523" y="3048"/>
                    </a:lnTo>
                    <a:lnTo>
                      <a:pt x="3047" y="1524"/>
                    </a:lnTo>
                    <a:lnTo>
                      <a:pt x="270509" y="1524"/>
                    </a:lnTo>
                    <a:lnTo>
                      <a:pt x="270509" y="0"/>
                    </a:lnTo>
                    <a:close/>
                  </a:path>
                  <a:path w="270509" h="294639">
                    <a:moveTo>
                      <a:pt x="3047" y="291083"/>
                    </a:moveTo>
                    <a:lnTo>
                      <a:pt x="1523" y="291083"/>
                    </a:lnTo>
                    <a:lnTo>
                      <a:pt x="3047" y="292607"/>
                    </a:lnTo>
                    <a:lnTo>
                      <a:pt x="3047" y="291083"/>
                    </a:lnTo>
                    <a:close/>
                  </a:path>
                  <a:path w="270509" h="294639">
                    <a:moveTo>
                      <a:pt x="267461" y="291083"/>
                    </a:moveTo>
                    <a:lnTo>
                      <a:pt x="3047" y="291083"/>
                    </a:lnTo>
                    <a:lnTo>
                      <a:pt x="3047" y="292607"/>
                    </a:lnTo>
                    <a:lnTo>
                      <a:pt x="267461" y="292607"/>
                    </a:lnTo>
                    <a:lnTo>
                      <a:pt x="267461" y="291083"/>
                    </a:lnTo>
                    <a:close/>
                  </a:path>
                  <a:path w="270509" h="294639">
                    <a:moveTo>
                      <a:pt x="267461" y="1524"/>
                    </a:moveTo>
                    <a:lnTo>
                      <a:pt x="267461" y="292607"/>
                    </a:lnTo>
                    <a:lnTo>
                      <a:pt x="268985" y="291083"/>
                    </a:lnTo>
                    <a:lnTo>
                      <a:pt x="270509" y="291083"/>
                    </a:lnTo>
                    <a:lnTo>
                      <a:pt x="270509" y="3048"/>
                    </a:lnTo>
                    <a:lnTo>
                      <a:pt x="268985" y="3048"/>
                    </a:lnTo>
                    <a:lnTo>
                      <a:pt x="267461" y="1524"/>
                    </a:lnTo>
                    <a:close/>
                  </a:path>
                  <a:path w="270509" h="294639">
                    <a:moveTo>
                      <a:pt x="270509" y="291083"/>
                    </a:moveTo>
                    <a:lnTo>
                      <a:pt x="268985" y="291083"/>
                    </a:lnTo>
                    <a:lnTo>
                      <a:pt x="267461" y="292607"/>
                    </a:lnTo>
                    <a:lnTo>
                      <a:pt x="270509" y="292607"/>
                    </a:lnTo>
                    <a:lnTo>
                      <a:pt x="270509" y="291083"/>
                    </a:lnTo>
                    <a:close/>
                  </a:path>
                  <a:path w="270509" h="294639">
                    <a:moveTo>
                      <a:pt x="3047" y="1524"/>
                    </a:moveTo>
                    <a:lnTo>
                      <a:pt x="1523" y="3048"/>
                    </a:lnTo>
                    <a:lnTo>
                      <a:pt x="3047" y="3048"/>
                    </a:lnTo>
                    <a:lnTo>
                      <a:pt x="3047" y="1524"/>
                    </a:lnTo>
                    <a:close/>
                  </a:path>
                  <a:path w="270509" h="294639">
                    <a:moveTo>
                      <a:pt x="267461" y="1524"/>
                    </a:moveTo>
                    <a:lnTo>
                      <a:pt x="3047" y="1524"/>
                    </a:lnTo>
                    <a:lnTo>
                      <a:pt x="3047" y="3048"/>
                    </a:lnTo>
                    <a:lnTo>
                      <a:pt x="267461" y="3048"/>
                    </a:lnTo>
                    <a:lnTo>
                      <a:pt x="267461" y="1524"/>
                    </a:lnTo>
                    <a:close/>
                  </a:path>
                  <a:path w="270509" h="294639">
                    <a:moveTo>
                      <a:pt x="270509" y="1524"/>
                    </a:moveTo>
                    <a:lnTo>
                      <a:pt x="267461" y="1524"/>
                    </a:lnTo>
                    <a:lnTo>
                      <a:pt x="268985" y="3048"/>
                    </a:lnTo>
                    <a:lnTo>
                      <a:pt x="270509" y="3048"/>
                    </a:lnTo>
                    <a:lnTo>
                      <a:pt x="270509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32" name="object 33">
                <a:extLst>
                  <a:ext uri="{FF2B5EF4-FFF2-40B4-BE49-F238E27FC236}">
                    <a16:creationId xmlns:a16="http://schemas.microsoft.com/office/drawing/2014/main" id="{B7FDD2C3-CA51-F232-E02E-5015ADD30171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987295" y="2377439"/>
                <a:ext cx="1431797" cy="268985"/>
              </a:xfrm>
              <a:prstGeom prst="rect">
                <a:avLst/>
              </a:prstGeom>
            </p:spPr>
          </p:pic>
        </p:grpSp>
        <p:sp>
          <p:nvSpPr>
            <p:cNvPr id="35" name="object 36">
              <a:extLst>
                <a:ext uri="{FF2B5EF4-FFF2-40B4-BE49-F238E27FC236}">
                  <a16:creationId xmlns:a16="http://schemas.microsoft.com/office/drawing/2014/main" id="{39C1D265-67FF-2670-80DC-0EC7CCD75972}"/>
                </a:ext>
              </a:extLst>
            </p:cNvPr>
            <p:cNvSpPr txBox="1"/>
            <p:nvPr/>
          </p:nvSpPr>
          <p:spPr>
            <a:xfrm>
              <a:off x="1519300" y="2084322"/>
              <a:ext cx="633050" cy="639376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782955">
                <a:lnSpc>
                  <a:spcPct val="100000"/>
                </a:lnSpc>
                <a:spcBef>
                  <a:spcPts val="95"/>
                </a:spcBef>
              </a:pPr>
              <a:r>
                <a:rPr sz="2400" spc="-25" dirty="0">
                  <a:latin typeface="Symbol"/>
                  <a:cs typeface="Symbol"/>
                </a:rPr>
                <a:t></a:t>
              </a:r>
              <a:r>
                <a:rPr sz="2400" spc="-37" baseline="-22222" dirty="0">
                  <a:latin typeface="Times New Roman"/>
                  <a:cs typeface="Times New Roman"/>
                </a:rPr>
                <a:t>1</a:t>
              </a:r>
              <a:endParaRPr sz="2400" baseline="-22222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445"/>
                </a:spcBef>
              </a:pPr>
              <a:endParaRPr sz="1200" dirty="0">
                <a:latin typeface="Times New Roman"/>
                <a:cs typeface="Times New Roman"/>
              </a:endParaRPr>
            </a:p>
            <a:p>
              <a:pPr marL="25400">
                <a:lnSpc>
                  <a:spcPct val="100000"/>
                </a:lnSpc>
                <a:tabLst>
                  <a:tab pos="782955" algn="l"/>
                </a:tabLst>
              </a:pPr>
              <a:r>
                <a:rPr sz="1200" b="1" dirty="0">
                  <a:latin typeface="Times New Roman"/>
                  <a:cs typeface="Times New Roman"/>
                </a:rPr>
                <a:t>	</a:t>
              </a:r>
              <a:r>
                <a:rPr sz="2400" spc="-25" dirty="0">
                  <a:latin typeface="Symbol"/>
                  <a:cs typeface="Symbol"/>
                </a:rPr>
                <a:t></a:t>
              </a:r>
              <a:r>
                <a:rPr sz="2400" spc="-37" baseline="-18518" dirty="0">
                  <a:latin typeface="Times New Roman"/>
                  <a:cs typeface="Times New Roman"/>
                </a:rPr>
                <a:t>2</a:t>
              </a:r>
              <a:endParaRPr sz="2400" baseline="-18518" dirty="0">
                <a:latin typeface="Times New Roman"/>
                <a:cs typeface="Times New Roman"/>
              </a:endParaRPr>
            </a:p>
            <a:p>
              <a:pPr>
                <a:lnSpc>
                  <a:spcPct val="100000"/>
                </a:lnSpc>
                <a:spcBef>
                  <a:spcPts val="595"/>
                </a:spcBef>
              </a:pPr>
              <a:endParaRPr sz="1200" dirty="0">
                <a:latin typeface="Times New Roman"/>
                <a:cs typeface="Times New Roman"/>
              </a:endParaRPr>
            </a:p>
          </p:txBody>
        </p:sp>
        <p:sp>
          <p:nvSpPr>
            <p:cNvPr id="37" name="object 29">
              <a:extLst>
                <a:ext uri="{FF2B5EF4-FFF2-40B4-BE49-F238E27FC236}">
                  <a16:creationId xmlns:a16="http://schemas.microsoft.com/office/drawing/2014/main" id="{C0C1DEFE-806A-4271-DB8D-7100F0381624}"/>
                </a:ext>
              </a:extLst>
            </p:cNvPr>
            <p:cNvSpPr txBox="1"/>
            <p:nvPr/>
          </p:nvSpPr>
          <p:spPr>
            <a:xfrm>
              <a:off x="989586" y="2440727"/>
              <a:ext cx="203579" cy="166494"/>
            </a:xfrm>
            <a:prstGeom prst="rect">
              <a:avLst/>
            </a:prstGeom>
            <a:ln w="3175">
              <a:noFill/>
            </a:ln>
          </p:spPr>
          <p:txBody>
            <a:bodyPr vert="horz" wrap="square" lIns="0" tIns="108585" rIns="0" bIns="0" rtlCol="0">
              <a:spAutoFit/>
            </a:bodyPr>
            <a:lstStyle/>
            <a:p>
              <a:pPr marL="70485">
                <a:lnSpc>
                  <a:spcPct val="100000"/>
                </a:lnSpc>
                <a:spcBef>
                  <a:spcPts val="5"/>
                </a:spcBef>
              </a:pPr>
              <a:r>
                <a:rPr sz="1400" b="1" spc="-25" dirty="0">
                  <a:latin typeface="Times New Roman"/>
                  <a:cs typeface="Times New Roman"/>
                </a:rPr>
                <a:t>CS</a:t>
              </a:r>
              <a:endParaRPr sz="1400" dirty="0">
                <a:latin typeface="Times New Roman"/>
                <a:cs typeface="Times New Roman"/>
              </a:endParaRPr>
            </a:p>
          </p:txBody>
        </p:sp>
        <p:sp>
          <p:nvSpPr>
            <p:cNvPr id="39" name="object 20">
              <a:extLst>
                <a:ext uri="{FF2B5EF4-FFF2-40B4-BE49-F238E27FC236}">
                  <a16:creationId xmlns:a16="http://schemas.microsoft.com/office/drawing/2014/main" id="{D015CC8E-3F74-51C5-3027-D73EC547DCA3}"/>
                </a:ext>
              </a:extLst>
            </p:cNvPr>
            <p:cNvSpPr txBox="1"/>
            <p:nvPr/>
          </p:nvSpPr>
          <p:spPr>
            <a:xfrm>
              <a:off x="2641918" y="2005154"/>
              <a:ext cx="119122" cy="148104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95"/>
                </a:spcBef>
                <a:tabLst>
                  <a:tab pos="1262380" algn="l"/>
                </a:tabLst>
              </a:pPr>
              <a:r>
                <a:rPr spc="-50" dirty="0">
                  <a:latin typeface="Symbol"/>
                  <a:cs typeface="Symbol"/>
                </a:rPr>
                <a:t></a:t>
              </a:r>
              <a:endParaRPr dirty="0">
                <a:latin typeface="Symbol"/>
                <a:cs typeface="Symbol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Example Taskset</a:t>
            </a:r>
            <a:endParaRPr lang="zh-CN" altLang="en-US">
              <a:ea typeface="宋体" charset="-122"/>
            </a:endParaRPr>
          </a:p>
        </p:txBody>
      </p:sp>
      <p:sp>
        <p:nvSpPr>
          <p:cNvPr id="10243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1752601" y="3886200"/>
            <a:ext cx="8759825" cy="2667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Utilization=5/50+250/500+1000/3000=0.93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WCRT (without blocking delays):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</a:t>
            </a:r>
            <a:r>
              <a:rPr lang="en-US" altLang="zh-CN" baseline="-25000" dirty="0">
                <a:ea typeface="宋体" charset="-122"/>
              </a:rPr>
              <a:t>A</a:t>
            </a:r>
            <a:r>
              <a:rPr lang="en-US" altLang="zh-CN" dirty="0">
                <a:ea typeface="宋体" charset="-122"/>
              </a:rPr>
              <a:t>=5, R</a:t>
            </a:r>
            <a:r>
              <a:rPr lang="en-US" altLang="zh-CN" baseline="-25000" dirty="0">
                <a:ea typeface="宋体" charset="-122"/>
              </a:rPr>
              <a:t>B</a:t>
            </a:r>
            <a:r>
              <a:rPr lang="en-US" altLang="zh-CN" dirty="0">
                <a:ea typeface="宋体" charset="-122"/>
              </a:rPr>
              <a:t>=280, R</a:t>
            </a:r>
            <a:r>
              <a:rPr lang="en-US" altLang="zh-CN" baseline="-25000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=2500</a:t>
            </a:r>
            <a:endParaRPr lang="zh-CN" altLang="en-US" dirty="0">
              <a:ea typeface="宋体" charset="-122"/>
            </a:endParaRPr>
          </a:p>
        </p:txBody>
      </p:sp>
      <p:graphicFrame>
        <p:nvGraphicFramePr>
          <p:cNvPr id="4" name="Group 36"/>
          <p:cNvGraphicFramePr>
            <a:graphicFrameLocks/>
          </p:cNvGraphicFramePr>
          <p:nvPr/>
        </p:nvGraphicFramePr>
        <p:xfrm>
          <a:off x="3810001" y="16002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Priority Inversion</a:t>
            </a:r>
            <a:endParaRPr lang="zh-CN" altLang="en-US">
              <a:ea typeface="宋体" charset="-122"/>
            </a:endParaRPr>
          </a:p>
        </p:txBody>
      </p:sp>
      <p:sp>
        <p:nvSpPr>
          <p:cNvPr id="11267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381000" y="1244600"/>
            <a:ext cx="4739878" cy="5461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HP: High-Priority; MP: Medium-Priority; LP: Low-Priority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t: LP C locks 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t+∆: HP task A preempts LP task 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t+2: MP task B is invoked, but cannot start running due to HP task A running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t+3: HP task A tries to lock s, blocks since LP task C is holding s; MP task B starts running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t+253: MP task B finishes; LP task C starts running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t+254: LP task C unlocks s; HP last A starts running, but it already missed its deadline long ago!</a:t>
            </a:r>
          </a:p>
          <a:p>
            <a:pPr eaLnBrk="1" hangingPunct="1">
              <a:lnSpc>
                <a:spcPct val="80000"/>
              </a:lnSpc>
            </a:pPr>
            <a:endParaRPr lang="en-US" altLang="zh-CN" sz="2500" dirty="0">
              <a:ea typeface="宋体" charset="-122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500" dirty="0">
              <a:ea typeface="宋体" charset="-122"/>
            </a:endParaRP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53026" y="1397000"/>
            <a:ext cx="5514975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28F597B8-17D1-D3D5-0F3E-639706F369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210524"/>
              </p:ext>
            </p:extLst>
          </p:nvPr>
        </p:nvGraphicFramePr>
        <p:xfrm>
          <a:off x="8920955" y="55880"/>
          <a:ext cx="3194845" cy="1341120"/>
        </p:xfrm>
        <a:graphic>
          <a:graphicData uri="http://schemas.openxmlformats.org/drawingml/2006/table">
            <a:tbl>
              <a:tblPr/>
              <a:tblGrid>
                <a:gridCol w="63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Priority Inversion and Priority Inheritance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Priority inversion happened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High priority task (A) is blocked by low-priority task (B) for an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unbounded interval of time</a:t>
                </a:r>
                <a:r>
                  <a:rPr lang="en-US" altLang="zh-CN" dirty="0">
                    <a:ea typeface="宋体" charset="-122"/>
                  </a:rPr>
                  <a:t>.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More than the longest critical section of B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A task in a CS increases its priority if it blocks other higher priority tasks, by inheriting the highest priority among those tasks it blocks.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/>
                        </m:ctrlPr>
                      </m:sSubPr>
                      <m:e>
                        <m:r>
                          <a:rPr lang="en-GB" sz="2400"/>
                          <m:t>𝑃</m:t>
                        </m:r>
                      </m:e>
                      <m:sub>
                        <m:r>
                          <a:rPr lang="en-GB" sz="2400"/>
                          <m:t>𝐶𝑆</m:t>
                        </m:r>
                      </m:sub>
                    </m:sSub>
                    <m:r>
                      <a:rPr lang="en-GB" sz="2400"/>
                      <m:t>=</m:t>
                    </m:r>
                    <m:func>
                      <m:funcPr>
                        <m:ctrlPr>
                          <a:rPr lang="en-GB" sz="240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/>
                          <m:t>max</m:t>
                        </m:r>
                      </m:fName>
                      <m:e>
                        <m:r>
                          <a:rPr lang="en-GB" sz="2400"/>
                          <m:t>{</m:t>
                        </m:r>
                        <m:sSub>
                          <m:sSubPr>
                            <m:ctrlPr>
                              <a:rPr lang="en-GB" sz="2400"/>
                            </m:ctrlPr>
                          </m:sSubPr>
                          <m:e>
                            <m:r>
                              <a:rPr lang="en-GB" sz="2400"/>
                              <m:t>𝑃</m:t>
                            </m:r>
                          </m:e>
                          <m:sub>
                            <m:r>
                              <a:rPr lang="en-GB" sz="2400"/>
                              <m:t>𝑘</m:t>
                            </m:r>
                          </m:sub>
                        </m:sSub>
                        <m:r>
                          <a:rPr lang="en-GB" sz="2400"/>
                          <m:t>|</m:t>
                        </m:r>
                        <m:sSub>
                          <m:sSubPr>
                            <m:ctrlPr>
                              <a:rPr lang="en-GB" sz="2400"/>
                            </m:ctrlPr>
                          </m:sSubPr>
                          <m:e>
                            <m:r>
                              <a:rPr lang="en-GB" sz="2400"/>
                              <m:t>𝜏</m:t>
                            </m:r>
                          </m:e>
                          <m:sub>
                            <m:r>
                              <a:rPr lang="en-GB" sz="2400"/>
                              <m:t>𝑘</m:t>
                            </m:r>
                          </m:sub>
                        </m:sSub>
                        <m:r>
                          <a:rPr lang="en-GB" sz="2400"/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/>
                          <m:t>blocked</m:t>
                        </m:r>
                        <m:r>
                          <a:rPr lang="en-GB" sz="2400" i="0"/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/>
                          <m:t>on</m:t>
                        </m:r>
                        <m:r>
                          <a:rPr lang="en-GB" sz="2400" i="0"/>
                          <m:t> </m:t>
                        </m:r>
                        <m:r>
                          <m:rPr>
                            <m:sty m:val="p"/>
                          </m:rPr>
                          <a:rPr lang="en-GB" sz="2400" i="0"/>
                          <m:t>CS</m:t>
                        </m:r>
                        <m:r>
                          <a:rPr lang="en-GB" sz="2400"/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</p:txBody>
          </p:sp>
        </mc:Choice>
        <mc:Fallback>
          <p:sp>
            <p:nvSpPr>
              <p:cNvPr id="110595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038" t="-2148" r="-14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With PIP</a:t>
            </a:r>
            <a:endParaRPr lang="zh-CN" altLang="en-US">
              <a:ea typeface="宋体" charset="-122"/>
            </a:endParaRPr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9238" y="1600200"/>
            <a:ext cx="51435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Content Placeholder 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457200" y="1066800"/>
            <a:ext cx="4663678" cy="54610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t: LP C locks 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t+∆: HP task A preempts LP task C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t+2: MP task B is invoked, but cannot start running due to HP task A running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t+3: HP task A tries to lock s, blocks since LP task C is holding s; </a:t>
            </a:r>
            <a:r>
              <a:rPr lang="en-US" altLang="zh-CN" sz="2500" dirty="0">
                <a:solidFill>
                  <a:srgbClr val="FF0000"/>
                </a:solidFill>
                <a:ea typeface="宋体" charset="-122"/>
              </a:rPr>
              <a:t>C inherits A’s priority and starts running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300" dirty="0">
                <a:solidFill>
                  <a:srgbClr val="FF0000"/>
                </a:solidFill>
                <a:ea typeface="宋体" charset="-122"/>
              </a:rPr>
              <a:t>MP task B cannot start running, hence cannot cause unbounded blocking to HP task A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t+4: LP task C unlocks s, and returns to its regular Low priority; HP task A locks s and starts running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500" dirty="0">
                <a:ea typeface="宋体" charset="-122"/>
              </a:rPr>
              <a:t>t+5: HP task A finishes and meets its deadline.</a:t>
            </a:r>
          </a:p>
          <a:p>
            <a:pPr eaLnBrk="1" hangingPunct="1">
              <a:lnSpc>
                <a:spcPct val="80000"/>
              </a:lnSpc>
            </a:pPr>
            <a:endParaRPr lang="zh-CN" altLang="en-US" sz="2500" dirty="0">
              <a:ea typeface="宋体" charset="-122"/>
            </a:endParaRPr>
          </a:p>
        </p:txBody>
      </p:sp>
      <p:graphicFrame>
        <p:nvGraphicFramePr>
          <p:cNvPr id="2" name="Group 36">
            <a:extLst>
              <a:ext uri="{FF2B5EF4-FFF2-40B4-BE49-F238E27FC236}">
                <a16:creationId xmlns:a16="http://schemas.microsoft.com/office/drawing/2014/main" id="{8CB718E0-F200-650C-FBCE-463DDD3B0D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5374223"/>
              </p:ext>
            </p:extLst>
          </p:nvPr>
        </p:nvGraphicFramePr>
        <p:xfrm>
          <a:off x="8920955" y="55880"/>
          <a:ext cx="3194845" cy="1341120"/>
        </p:xfrm>
        <a:graphic>
          <a:graphicData uri="http://schemas.openxmlformats.org/drawingml/2006/table">
            <a:tbl>
              <a:tblPr/>
              <a:tblGrid>
                <a:gridCol w="63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94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8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9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6155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PIP Properties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4056564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sz="2800" dirty="0">
                    <a:ea typeface="宋体" charset="-122"/>
                  </a:rPr>
                  <a:t>PIP does not prevent deadlocks. Classic deadlock scenario:</a:t>
                </a: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locks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 at time t</a:t>
                </a:r>
              </a:p>
              <a:p>
                <a:pPr lvl="1" eaLnBrk="1" hangingPunct="1"/>
                <a:r>
                  <a:rPr lang="en-US" altLang="zh-CN" sz="24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starts running after t and locks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, and tries to lock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,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’s priority and starts running</a:t>
                </a: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tries to lock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holds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. Deadlocked!</a:t>
                </a:r>
              </a:p>
            </p:txBody>
          </p:sp>
        </mc:Choice>
        <mc:Fallback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4056564"/>
              </a:xfrm>
              <a:blipFill>
                <a:blip r:embed="rId2"/>
                <a:stretch>
                  <a:fillRect l="-1233" t="-34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47" y="3429000"/>
            <a:ext cx="6001705" cy="32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7064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PIP Properties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7"/>
                <a:ext cx="11752572" cy="3424334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dirty="0"/>
                  <a:t>If </a:t>
                </a:r>
                <a:r>
                  <a:rPr lang="en-GB" sz="2400" b="1" dirty="0"/>
                  <a:t>n</a:t>
                </a:r>
                <a:r>
                  <a:rPr lang="en-GB" sz="2400" dirty="0"/>
                  <a:t> is the number of tasks with priority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, and </a:t>
                </a:r>
                <a:r>
                  <a:rPr lang="en-GB" sz="2400" b="1" dirty="0"/>
                  <a:t>m</a:t>
                </a:r>
                <a:r>
                  <a:rPr lang="en-GB" sz="240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can be blocked, then</a:t>
                </a:r>
              </a:p>
              <a:p>
                <a:pPr lvl="1"/>
                <a:r>
                  <a:rPr lang="en-GB" sz="2400" b="1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 can be blocked at most for the duration of </a:t>
                </a:r>
                <a:r>
                  <a:rPr lang="en-GB" sz="2400" b="1" dirty="0"/>
                  <a:t>min(n, m)</a:t>
                </a:r>
                <a:r>
                  <a:rPr lang="en-GB" sz="2400" dirty="0"/>
                  <a:t> critical sections</a:t>
                </a:r>
                <a:endParaRPr lang="en-GB" altLang="zh-CN" sz="2400" dirty="0">
                  <a:ea typeface="宋体" charset="-122"/>
                </a:endParaRP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Priority Ceiling Protocol is a more advanced protocol, which prevents deadlocks and reduces blocking time (discussions omitted)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>
          <p:sp>
            <p:nvSpPr>
              <p:cNvPr id="3072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7"/>
                <a:ext cx="11752572" cy="3424334"/>
              </a:xfrm>
              <a:blipFill>
                <a:blip r:embed="rId2"/>
                <a:stretch>
                  <a:fillRect l="-934" t="-3203" r="-15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720" name="Group 30719">
            <a:extLst>
              <a:ext uri="{FF2B5EF4-FFF2-40B4-BE49-F238E27FC236}">
                <a16:creationId xmlns:a16="http://schemas.microsoft.com/office/drawing/2014/main" id="{D0ADD73D-9F5D-10C6-8994-26EA7483DE9D}"/>
              </a:ext>
            </a:extLst>
          </p:cNvPr>
          <p:cNvGrpSpPr/>
          <p:nvPr/>
        </p:nvGrpSpPr>
        <p:grpSpPr>
          <a:xfrm>
            <a:off x="3124200" y="3733800"/>
            <a:ext cx="6183820" cy="2720345"/>
            <a:chOff x="6288423" y="2606610"/>
            <a:chExt cx="2487676" cy="1094362"/>
          </a:xfrm>
        </p:grpSpPr>
        <p:grpSp>
          <p:nvGrpSpPr>
            <p:cNvPr id="34" name="object 101">
              <a:extLst>
                <a:ext uri="{FF2B5EF4-FFF2-40B4-BE49-F238E27FC236}">
                  <a16:creationId xmlns:a16="http://schemas.microsoft.com/office/drawing/2014/main" id="{B1B9E7F3-FB59-4000-8EEE-2663C0B45BF1}"/>
                </a:ext>
              </a:extLst>
            </p:cNvPr>
            <p:cNvGrpSpPr/>
            <p:nvPr/>
          </p:nvGrpSpPr>
          <p:grpSpPr>
            <a:xfrm>
              <a:off x="6288423" y="2705419"/>
              <a:ext cx="2487295" cy="532892"/>
              <a:chOff x="931926" y="4812791"/>
              <a:chExt cx="2487295" cy="532892"/>
            </a:xfrm>
          </p:grpSpPr>
          <p:sp>
            <p:nvSpPr>
              <p:cNvPr id="35" name="object 102">
                <a:extLst>
                  <a:ext uri="{FF2B5EF4-FFF2-40B4-BE49-F238E27FC236}">
                    <a16:creationId xmlns:a16="http://schemas.microsoft.com/office/drawing/2014/main" id="{944B5DE7-91DF-88F3-A43E-34BE5BC4EC02}"/>
                  </a:ext>
                </a:extLst>
              </p:cNvPr>
              <p:cNvSpPr/>
              <p:nvPr/>
            </p:nvSpPr>
            <p:spPr>
              <a:xfrm>
                <a:off x="931926" y="4836413"/>
                <a:ext cx="2487295" cy="509270"/>
              </a:xfrm>
              <a:custGeom>
                <a:avLst/>
                <a:gdLst/>
                <a:ahLst/>
                <a:cxnLst/>
                <a:rect l="l" t="t" r="r" b="b"/>
                <a:pathLst>
                  <a:path w="2487295" h="509270">
                    <a:moveTo>
                      <a:pt x="24384" y="40386"/>
                    </a:moveTo>
                    <a:lnTo>
                      <a:pt x="23228" y="36576"/>
                    </a:lnTo>
                    <a:lnTo>
                      <a:pt x="12192" y="0"/>
                    </a:lnTo>
                    <a:lnTo>
                      <a:pt x="0" y="40386"/>
                    </a:lnTo>
                    <a:lnTo>
                      <a:pt x="9906" y="40386"/>
                    </a:lnTo>
                    <a:lnTo>
                      <a:pt x="9906" y="509028"/>
                    </a:lnTo>
                    <a:lnTo>
                      <a:pt x="14478" y="509028"/>
                    </a:lnTo>
                    <a:lnTo>
                      <a:pt x="14478" y="40386"/>
                    </a:lnTo>
                    <a:lnTo>
                      <a:pt x="24384" y="40386"/>
                    </a:lnTo>
                    <a:close/>
                  </a:path>
                  <a:path w="2487295" h="509270">
                    <a:moveTo>
                      <a:pt x="2487168" y="435114"/>
                    </a:moveTo>
                    <a:lnTo>
                      <a:pt x="278892" y="435114"/>
                    </a:lnTo>
                    <a:lnTo>
                      <a:pt x="278892" y="438150"/>
                    </a:lnTo>
                    <a:lnTo>
                      <a:pt x="2487168" y="438150"/>
                    </a:lnTo>
                    <a:lnTo>
                      <a:pt x="2487168" y="435114"/>
                    </a:lnTo>
                    <a:close/>
                  </a:path>
                  <a:path w="2487295" h="509270">
                    <a:moveTo>
                      <a:pt x="2487168" y="168414"/>
                    </a:moveTo>
                    <a:lnTo>
                      <a:pt x="278892" y="168414"/>
                    </a:lnTo>
                    <a:lnTo>
                      <a:pt x="278892" y="171450"/>
                    </a:lnTo>
                    <a:lnTo>
                      <a:pt x="2487168" y="171450"/>
                    </a:lnTo>
                    <a:lnTo>
                      <a:pt x="2487168" y="16841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36" name="object 103">
                <a:extLst>
                  <a:ext uri="{FF2B5EF4-FFF2-40B4-BE49-F238E27FC236}">
                    <a16:creationId xmlns:a16="http://schemas.microsoft.com/office/drawing/2014/main" id="{9C1B980C-E082-7768-F575-6ACAA9E64DFC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61337" y="4812791"/>
                <a:ext cx="160781" cy="195072"/>
              </a:xfrm>
              <a:prstGeom prst="rect">
                <a:avLst/>
              </a:prstGeom>
            </p:spPr>
          </p:pic>
          <p:sp>
            <p:nvSpPr>
              <p:cNvPr id="37" name="object 104">
                <a:extLst>
                  <a:ext uri="{FF2B5EF4-FFF2-40B4-BE49-F238E27FC236}">
                    <a16:creationId xmlns:a16="http://schemas.microsoft.com/office/drawing/2014/main" id="{69F04AA3-62FF-13CA-E235-A5055F9E66FA}"/>
                  </a:ext>
                </a:extLst>
              </p:cNvPr>
              <p:cNvSpPr/>
              <p:nvPr/>
            </p:nvSpPr>
            <p:spPr>
              <a:xfrm>
                <a:off x="1719071" y="5004815"/>
                <a:ext cx="3175" cy="3371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37185">
                    <a:moveTo>
                      <a:pt x="1523" y="0"/>
                    </a:moveTo>
                    <a:lnTo>
                      <a:pt x="0" y="1524"/>
                    </a:lnTo>
                    <a:lnTo>
                      <a:pt x="1523" y="3048"/>
                    </a:lnTo>
                    <a:lnTo>
                      <a:pt x="3047" y="1524"/>
                    </a:lnTo>
                    <a:lnTo>
                      <a:pt x="1523" y="0"/>
                    </a:lnTo>
                    <a:close/>
                  </a:path>
                  <a:path w="3175" h="337185">
                    <a:moveTo>
                      <a:pt x="1523" y="6096"/>
                    </a:moveTo>
                    <a:lnTo>
                      <a:pt x="0" y="7620"/>
                    </a:lnTo>
                    <a:lnTo>
                      <a:pt x="1523" y="9144"/>
                    </a:lnTo>
                    <a:lnTo>
                      <a:pt x="3047" y="7620"/>
                    </a:lnTo>
                    <a:lnTo>
                      <a:pt x="1523" y="6096"/>
                    </a:lnTo>
                    <a:close/>
                  </a:path>
                  <a:path w="3175" h="337185">
                    <a:moveTo>
                      <a:pt x="1523" y="12192"/>
                    </a:moveTo>
                    <a:lnTo>
                      <a:pt x="0" y="13716"/>
                    </a:lnTo>
                    <a:lnTo>
                      <a:pt x="1523" y="15239"/>
                    </a:lnTo>
                    <a:lnTo>
                      <a:pt x="3047" y="13716"/>
                    </a:lnTo>
                    <a:lnTo>
                      <a:pt x="1523" y="12192"/>
                    </a:lnTo>
                    <a:close/>
                  </a:path>
                  <a:path w="3175" h="337185">
                    <a:moveTo>
                      <a:pt x="1523" y="18287"/>
                    </a:moveTo>
                    <a:lnTo>
                      <a:pt x="0" y="19812"/>
                    </a:lnTo>
                    <a:lnTo>
                      <a:pt x="1523" y="21336"/>
                    </a:lnTo>
                    <a:lnTo>
                      <a:pt x="3047" y="19812"/>
                    </a:lnTo>
                    <a:lnTo>
                      <a:pt x="1523" y="18287"/>
                    </a:lnTo>
                    <a:close/>
                  </a:path>
                  <a:path w="3175" h="337185">
                    <a:moveTo>
                      <a:pt x="1523" y="24384"/>
                    </a:moveTo>
                    <a:lnTo>
                      <a:pt x="0" y="25908"/>
                    </a:lnTo>
                    <a:lnTo>
                      <a:pt x="1523" y="27432"/>
                    </a:lnTo>
                    <a:lnTo>
                      <a:pt x="3047" y="25908"/>
                    </a:lnTo>
                    <a:lnTo>
                      <a:pt x="1523" y="24384"/>
                    </a:lnTo>
                    <a:close/>
                  </a:path>
                  <a:path w="3175" h="337185">
                    <a:moveTo>
                      <a:pt x="1523" y="30480"/>
                    </a:moveTo>
                    <a:lnTo>
                      <a:pt x="0" y="32004"/>
                    </a:lnTo>
                    <a:lnTo>
                      <a:pt x="1523" y="33528"/>
                    </a:lnTo>
                    <a:lnTo>
                      <a:pt x="3047" y="32004"/>
                    </a:lnTo>
                    <a:lnTo>
                      <a:pt x="1523" y="30480"/>
                    </a:lnTo>
                    <a:close/>
                  </a:path>
                  <a:path w="3175" h="337185">
                    <a:moveTo>
                      <a:pt x="1523" y="36575"/>
                    </a:moveTo>
                    <a:lnTo>
                      <a:pt x="0" y="38100"/>
                    </a:lnTo>
                    <a:lnTo>
                      <a:pt x="1523" y="39624"/>
                    </a:lnTo>
                    <a:lnTo>
                      <a:pt x="3047" y="38100"/>
                    </a:lnTo>
                    <a:lnTo>
                      <a:pt x="1523" y="36575"/>
                    </a:lnTo>
                    <a:close/>
                  </a:path>
                  <a:path w="3175" h="337185">
                    <a:moveTo>
                      <a:pt x="1523" y="42672"/>
                    </a:moveTo>
                    <a:lnTo>
                      <a:pt x="0" y="44196"/>
                    </a:lnTo>
                    <a:lnTo>
                      <a:pt x="1523" y="45720"/>
                    </a:lnTo>
                    <a:lnTo>
                      <a:pt x="3047" y="44196"/>
                    </a:lnTo>
                    <a:lnTo>
                      <a:pt x="1523" y="42672"/>
                    </a:lnTo>
                    <a:close/>
                  </a:path>
                  <a:path w="3175" h="337185">
                    <a:moveTo>
                      <a:pt x="1523" y="48768"/>
                    </a:moveTo>
                    <a:lnTo>
                      <a:pt x="0" y="50292"/>
                    </a:lnTo>
                    <a:lnTo>
                      <a:pt x="1523" y="51816"/>
                    </a:lnTo>
                    <a:lnTo>
                      <a:pt x="3047" y="50292"/>
                    </a:lnTo>
                    <a:lnTo>
                      <a:pt x="1523" y="48768"/>
                    </a:lnTo>
                    <a:close/>
                  </a:path>
                  <a:path w="3175" h="337185">
                    <a:moveTo>
                      <a:pt x="1523" y="54863"/>
                    </a:moveTo>
                    <a:lnTo>
                      <a:pt x="0" y="56387"/>
                    </a:lnTo>
                    <a:lnTo>
                      <a:pt x="1523" y="57912"/>
                    </a:lnTo>
                    <a:lnTo>
                      <a:pt x="3047" y="56387"/>
                    </a:lnTo>
                    <a:lnTo>
                      <a:pt x="1523" y="54863"/>
                    </a:lnTo>
                    <a:close/>
                  </a:path>
                  <a:path w="3175" h="337185">
                    <a:moveTo>
                      <a:pt x="1523" y="60960"/>
                    </a:moveTo>
                    <a:lnTo>
                      <a:pt x="0" y="62484"/>
                    </a:lnTo>
                    <a:lnTo>
                      <a:pt x="1523" y="64008"/>
                    </a:lnTo>
                    <a:lnTo>
                      <a:pt x="3047" y="62484"/>
                    </a:lnTo>
                    <a:lnTo>
                      <a:pt x="1523" y="60960"/>
                    </a:lnTo>
                    <a:close/>
                  </a:path>
                  <a:path w="3175" h="337185">
                    <a:moveTo>
                      <a:pt x="1523" y="67056"/>
                    </a:moveTo>
                    <a:lnTo>
                      <a:pt x="0" y="68580"/>
                    </a:lnTo>
                    <a:lnTo>
                      <a:pt x="1523" y="70104"/>
                    </a:lnTo>
                    <a:lnTo>
                      <a:pt x="3047" y="68580"/>
                    </a:lnTo>
                    <a:lnTo>
                      <a:pt x="1523" y="67056"/>
                    </a:lnTo>
                    <a:close/>
                  </a:path>
                  <a:path w="3175" h="337185">
                    <a:moveTo>
                      <a:pt x="1523" y="73151"/>
                    </a:moveTo>
                    <a:lnTo>
                      <a:pt x="0" y="74675"/>
                    </a:lnTo>
                    <a:lnTo>
                      <a:pt x="1523" y="76200"/>
                    </a:lnTo>
                    <a:lnTo>
                      <a:pt x="3047" y="74675"/>
                    </a:lnTo>
                    <a:lnTo>
                      <a:pt x="1523" y="73151"/>
                    </a:lnTo>
                    <a:close/>
                  </a:path>
                  <a:path w="3175" h="337185">
                    <a:moveTo>
                      <a:pt x="1523" y="79248"/>
                    </a:moveTo>
                    <a:lnTo>
                      <a:pt x="0" y="80772"/>
                    </a:lnTo>
                    <a:lnTo>
                      <a:pt x="1523" y="82296"/>
                    </a:lnTo>
                    <a:lnTo>
                      <a:pt x="3047" y="80772"/>
                    </a:lnTo>
                    <a:lnTo>
                      <a:pt x="1523" y="79248"/>
                    </a:lnTo>
                    <a:close/>
                  </a:path>
                  <a:path w="3175" h="337185">
                    <a:moveTo>
                      <a:pt x="1523" y="85344"/>
                    </a:moveTo>
                    <a:lnTo>
                      <a:pt x="0" y="86868"/>
                    </a:lnTo>
                    <a:lnTo>
                      <a:pt x="1523" y="88392"/>
                    </a:lnTo>
                    <a:lnTo>
                      <a:pt x="3047" y="86868"/>
                    </a:lnTo>
                    <a:lnTo>
                      <a:pt x="1523" y="85344"/>
                    </a:lnTo>
                    <a:close/>
                  </a:path>
                  <a:path w="3175" h="337185">
                    <a:moveTo>
                      <a:pt x="1523" y="91439"/>
                    </a:moveTo>
                    <a:lnTo>
                      <a:pt x="0" y="92963"/>
                    </a:lnTo>
                    <a:lnTo>
                      <a:pt x="1523" y="94487"/>
                    </a:lnTo>
                    <a:lnTo>
                      <a:pt x="3047" y="92963"/>
                    </a:lnTo>
                    <a:lnTo>
                      <a:pt x="1523" y="91439"/>
                    </a:lnTo>
                    <a:close/>
                  </a:path>
                  <a:path w="3175" h="337185">
                    <a:moveTo>
                      <a:pt x="1523" y="97536"/>
                    </a:moveTo>
                    <a:lnTo>
                      <a:pt x="0" y="99060"/>
                    </a:lnTo>
                    <a:lnTo>
                      <a:pt x="1523" y="100584"/>
                    </a:lnTo>
                    <a:lnTo>
                      <a:pt x="3047" y="99060"/>
                    </a:lnTo>
                    <a:lnTo>
                      <a:pt x="1523" y="97536"/>
                    </a:lnTo>
                    <a:close/>
                  </a:path>
                  <a:path w="3175" h="337185">
                    <a:moveTo>
                      <a:pt x="1523" y="103632"/>
                    </a:moveTo>
                    <a:lnTo>
                      <a:pt x="0" y="105156"/>
                    </a:lnTo>
                    <a:lnTo>
                      <a:pt x="1523" y="106680"/>
                    </a:lnTo>
                    <a:lnTo>
                      <a:pt x="3047" y="105156"/>
                    </a:lnTo>
                    <a:lnTo>
                      <a:pt x="1523" y="103632"/>
                    </a:lnTo>
                    <a:close/>
                  </a:path>
                  <a:path w="3175" h="337185">
                    <a:moveTo>
                      <a:pt x="1523" y="108966"/>
                    </a:moveTo>
                    <a:lnTo>
                      <a:pt x="0" y="110489"/>
                    </a:lnTo>
                    <a:lnTo>
                      <a:pt x="1523" y="112013"/>
                    </a:lnTo>
                    <a:lnTo>
                      <a:pt x="3047" y="110489"/>
                    </a:lnTo>
                    <a:lnTo>
                      <a:pt x="1523" y="108966"/>
                    </a:lnTo>
                    <a:close/>
                  </a:path>
                  <a:path w="3175" h="337185">
                    <a:moveTo>
                      <a:pt x="1523" y="115062"/>
                    </a:moveTo>
                    <a:lnTo>
                      <a:pt x="0" y="116586"/>
                    </a:lnTo>
                    <a:lnTo>
                      <a:pt x="1523" y="118110"/>
                    </a:lnTo>
                    <a:lnTo>
                      <a:pt x="3047" y="116586"/>
                    </a:lnTo>
                    <a:lnTo>
                      <a:pt x="1523" y="115062"/>
                    </a:lnTo>
                    <a:close/>
                  </a:path>
                  <a:path w="3175" h="337185">
                    <a:moveTo>
                      <a:pt x="1523" y="121158"/>
                    </a:moveTo>
                    <a:lnTo>
                      <a:pt x="0" y="122682"/>
                    </a:lnTo>
                    <a:lnTo>
                      <a:pt x="1523" y="124206"/>
                    </a:lnTo>
                    <a:lnTo>
                      <a:pt x="3047" y="122682"/>
                    </a:lnTo>
                    <a:lnTo>
                      <a:pt x="1523" y="121158"/>
                    </a:lnTo>
                    <a:close/>
                  </a:path>
                  <a:path w="3175" h="337185">
                    <a:moveTo>
                      <a:pt x="1523" y="127254"/>
                    </a:moveTo>
                    <a:lnTo>
                      <a:pt x="0" y="128778"/>
                    </a:lnTo>
                    <a:lnTo>
                      <a:pt x="1523" y="130301"/>
                    </a:lnTo>
                    <a:lnTo>
                      <a:pt x="3047" y="128778"/>
                    </a:lnTo>
                    <a:lnTo>
                      <a:pt x="1523" y="127254"/>
                    </a:lnTo>
                    <a:close/>
                  </a:path>
                  <a:path w="3175" h="337185">
                    <a:moveTo>
                      <a:pt x="1523" y="133350"/>
                    </a:moveTo>
                    <a:lnTo>
                      <a:pt x="0" y="134874"/>
                    </a:lnTo>
                    <a:lnTo>
                      <a:pt x="1523" y="136398"/>
                    </a:lnTo>
                    <a:lnTo>
                      <a:pt x="3047" y="134874"/>
                    </a:lnTo>
                    <a:lnTo>
                      <a:pt x="1523" y="133350"/>
                    </a:lnTo>
                    <a:close/>
                  </a:path>
                  <a:path w="3175" h="337185">
                    <a:moveTo>
                      <a:pt x="1523" y="139446"/>
                    </a:moveTo>
                    <a:lnTo>
                      <a:pt x="0" y="140970"/>
                    </a:lnTo>
                    <a:lnTo>
                      <a:pt x="1523" y="142494"/>
                    </a:lnTo>
                    <a:lnTo>
                      <a:pt x="3047" y="140970"/>
                    </a:lnTo>
                    <a:lnTo>
                      <a:pt x="1523" y="139446"/>
                    </a:lnTo>
                    <a:close/>
                  </a:path>
                  <a:path w="3175" h="337185">
                    <a:moveTo>
                      <a:pt x="1523" y="145542"/>
                    </a:moveTo>
                    <a:lnTo>
                      <a:pt x="0" y="147066"/>
                    </a:lnTo>
                    <a:lnTo>
                      <a:pt x="1523" y="148589"/>
                    </a:lnTo>
                    <a:lnTo>
                      <a:pt x="3047" y="147066"/>
                    </a:lnTo>
                    <a:lnTo>
                      <a:pt x="1523" y="145542"/>
                    </a:lnTo>
                    <a:close/>
                  </a:path>
                  <a:path w="3175" h="337185">
                    <a:moveTo>
                      <a:pt x="1523" y="151637"/>
                    </a:moveTo>
                    <a:lnTo>
                      <a:pt x="0" y="153162"/>
                    </a:lnTo>
                    <a:lnTo>
                      <a:pt x="1523" y="154686"/>
                    </a:lnTo>
                    <a:lnTo>
                      <a:pt x="3047" y="153162"/>
                    </a:lnTo>
                    <a:lnTo>
                      <a:pt x="1523" y="151637"/>
                    </a:lnTo>
                    <a:close/>
                  </a:path>
                  <a:path w="3175" h="337185">
                    <a:moveTo>
                      <a:pt x="1523" y="157734"/>
                    </a:moveTo>
                    <a:lnTo>
                      <a:pt x="0" y="159258"/>
                    </a:lnTo>
                    <a:lnTo>
                      <a:pt x="1523" y="160782"/>
                    </a:lnTo>
                    <a:lnTo>
                      <a:pt x="3047" y="159258"/>
                    </a:lnTo>
                    <a:lnTo>
                      <a:pt x="1523" y="157734"/>
                    </a:lnTo>
                    <a:close/>
                  </a:path>
                  <a:path w="3175" h="337185">
                    <a:moveTo>
                      <a:pt x="1523" y="163830"/>
                    </a:moveTo>
                    <a:lnTo>
                      <a:pt x="0" y="165354"/>
                    </a:lnTo>
                    <a:lnTo>
                      <a:pt x="1523" y="166878"/>
                    </a:lnTo>
                    <a:lnTo>
                      <a:pt x="3047" y="165354"/>
                    </a:lnTo>
                    <a:lnTo>
                      <a:pt x="1523" y="163830"/>
                    </a:lnTo>
                    <a:close/>
                  </a:path>
                  <a:path w="3175" h="337185">
                    <a:moveTo>
                      <a:pt x="1523" y="169925"/>
                    </a:moveTo>
                    <a:lnTo>
                      <a:pt x="0" y="171450"/>
                    </a:lnTo>
                    <a:lnTo>
                      <a:pt x="1523" y="172974"/>
                    </a:lnTo>
                    <a:lnTo>
                      <a:pt x="3047" y="171450"/>
                    </a:lnTo>
                    <a:lnTo>
                      <a:pt x="1523" y="169925"/>
                    </a:lnTo>
                    <a:close/>
                  </a:path>
                  <a:path w="3175" h="337185">
                    <a:moveTo>
                      <a:pt x="1523" y="176022"/>
                    </a:moveTo>
                    <a:lnTo>
                      <a:pt x="0" y="177546"/>
                    </a:lnTo>
                    <a:lnTo>
                      <a:pt x="1523" y="179070"/>
                    </a:lnTo>
                    <a:lnTo>
                      <a:pt x="3047" y="177546"/>
                    </a:lnTo>
                    <a:lnTo>
                      <a:pt x="1523" y="176022"/>
                    </a:lnTo>
                    <a:close/>
                  </a:path>
                  <a:path w="3175" h="337185">
                    <a:moveTo>
                      <a:pt x="1523" y="182118"/>
                    </a:moveTo>
                    <a:lnTo>
                      <a:pt x="0" y="183642"/>
                    </a:lnTo>
                    <a:lnTo>
                      <a:pt x="1523" y="185166"/>
                    </a:lnTo>
                    <a:lnTo>
                      <a:pt x="3047" y="183642"/>
                    </a:lnTo>
                    <a:lnTo>
                      <a:pt x="1523" y="182118"/>
                    </a:lnTo>
                    <a:close/>
                  </a:path>
                  <a:path w="3175" h="337185">
                    <a:moveTo>
                      <a:pt x="1523" y="188213"/>
                    </a:moveTo>
                    <a:lnTo>
                      <a:pt x="0" y="189737"/>
                    </a:lnTo>
                    <a:lnTo>
                      <a:pt x="1523" y="191262"/>
                    </a:lnTo>
                    <a:lnTo>
                      <a:pt x="3047" y="189737"/>
                    </a:lnTo>
                    <a:lnTo>
                      <a:pt x="1523" y="188213"/>
                    </a:lnTo>
                    <a:close/>
                  </a:path>
                  <a:path w="3175" h="337185">
                    <a:moveTo>
                      <a:pt x="1523" y="194310"/>
                    </a:moveTo>
                    <a:lnTo>
                      <a:pt x="0" y="195834"/>
                    </a:lnTo>
                    <a:lnTo>
                      <a:pt x="1523" y="197358"/>
                    </a:lnTo>
                    <a:lnTo>
                      <a:pt x="3047" y="195834"/>
                    </a:lnTo>
                    <a:lnTo>
                      <a:pt x="1523" y="194310"/>
                    </a:lnTo>
                    <a:close/>
                  </a:path>
                  <a:path w="3175" h="337185">
                    <a:moveTo>
                      <a:pt x="1523" y="200406"/>
                    </a:moveTo>
                    <a:lnTo>
                      <a:pt x="0" y="201930"/>
                    </a:lnTo>
                    <a:lnTo>
                      <a:pt x="1523" y="203454"/>
                    </a:lnTo>
                    <a:lnTo>
                      <a:pt x="3047" y="201930"/>
                    </a:lnTo>
                    <a:lnTo>
                      <a:pt x="1523" y="200406"/>
                    </a:lnTo>
                    <a:close/>
                  </a:path>
                  <a:path w="3175" h="337185">
                    <a:moveTo>
                      <a:pt x="1523" y="206501"/>
                    </a:moveTo>
                    <a:lnTo>
                      <a:pt x="0" y="208025"/>
                    </a:lnTo>
                    <a:lnTo>
                      <a:pt x="1523" y="209550"/>
                    </a:lnTo>
                    <a:lnTo>
                      <a:pt x="3047" y="208025"/>
                    </a:lnTo>
                    <a:lnTo>
                      <a:pt x="1523" y="206501"/>
                    </a:lnTo>
                    <a:close/>
                  </a:path>
                  <a:path w="3175" h="337185">
                    <a:moveTo>
                      <a:pt x="1523" y="212598"/>
                    </a:moveTo>
                    <a:lnTo>
                      <a:pt x="0" y="214122"/>
                    </a:lnTo>
                    <a:lnTo>
                      <a:pt x="1523" y="215646"/>
                    </a:lnTo>
                    <a:lnTo>
                      <a:pt x="3047" y="214122"/>
                    </a:lnTo>
                    <a:lnTo>
                      <a:pt x="1523" y="212598"/>
                    </a:lnTo>
                    <a:close/>
                  </a:path>
                  <a:path w="3175" h="337185">
                    <a:moveTo>
                      <a:pt x="1523" y="218694"/>
                    </a:moveTo>
                    <a:lnTo>
                      <a:pt x="0" y="220218"/>
                    </a:lnTo>
                    <a:lnTo>
                      <a:pt x="1523" y="221742"/>
                    </a:lnTo>
                    <a:lnTo>
                      <a:pt x="3047" y="220218"/>
                    </a:lnTo>
                    <a:lnTo>
                      <a:pt x="1523" y="218694"/>
                    </a:lnTo>
                    <a:close/>
                  </a:path>
                  <a:path w="3175" h="337185">
                    <a:moveTo>
                      <a:pt x="1523" y="224789"/>
                    </a:moveTo>
                    <a:lnTo>
                      <a:pt x="0" y="226313"/>
                    </a:lnTo>
                    <a:lnTo>
                      <a:pt x="1523" y="227837"/>
                    </a:lnTo>
                    <a:lnTo>
                      <a:pt x="3047" y="226313"/>
                    </a:lnTo>
                    <a:lnTo>
                      <a:pt x="1523" y="224789"/>
                    </a:lnTo>
                    <a:close/>
                  </a:path>
                  <a:path w="3175" h="337185">
                    <a:moveTo>
                      <a:pt x="1523" y="230886"/>
                    </a:moveTo>
                    <a:lnTo>
                      <a:pt x="0" y="232410"/>
                    </a:lnTo>
                    <a:lnTo>
                      <a:pt x="1523" y="233934"/>
                    </a:lnTo>
                    <a:lnTo>
                      <a:pt x="3047" y="232410"/>
                    </a:lnTo>
                    <a:lnTo>
                      <a:pt x="1523" y="230886"/>
                    </a:lnTo>
                    <a:close/>
                  </a:path>
                  <a:path w="3175" h="337185">
                    <a:moveTo>
                      <a:pt x="1523" y="236982"/>
                    </a:moveTo>
                    <a:lnTo>
                      <a:pt x="0" y="238506"/>
                    </a:lnTo>
                    <a:lnTo>
                      <a:pt x="1523" y="240030"/>
                    </a:lnTo>
                    <a:lnTo>
                      <a:pt x="3047" y="238506"/>
                    </a:lnTo>
                    <a:lnTo>
                      <a:pt x="1523" y="236982"/>
                    </a:lnTo>
                    <a:close/>
                  </a:path>
                  <a:path w="3175" h="337185">
                    <a:moveTo>
                      <a:pt x="1523" y="243078"/>
                    </a:moveTo>
                    <a:lnTo>
                      <a:pt x="0" y="244601"/>
                    </a:lnTo>
                    <a:lnTo>
                      <a:pt x="1523" y="246125"/>
                    </a:lnTo>
                    <a:lnTo>
                      <a:pt x="3047" y="244601"/>
                    </a:lnTo>
                    <a:lnTo>
                      <a:pt x="1523" y="243078"/>
                    </a:lnTo>
                    <a:close/>
                  </a:path>
                  <a:path w="3175" h="337185">
                    <a:moveTo>
                      <a:pt x="1523" y="249174"/>
                    </a:moveTo>
                    <a:lnTo>
                      <a:pt x="0" y="250698"/>
                    </a:lnTo>
                    <a:lnTo>
                      <a:pt x="1523" y="252222"/>
                    </a:lnTo>
                    <a:lnTo>
                      <a:pt x="3047" y="250698"/>
                    </a:lnTo>
                    <a:lnTo>
                      <a:pt x="1523" y="249174"/>
                    </a:lnTo>
                    <a:close/>
                  </a:path>
                  <a:path w="3175" h="337185">
                    <a:moveTo>
                      <a:pt x="1523" y="255270"/>
                    </a:moveTo>
                    <a:lnTo>
                      <a:pt x="0" y="256794"/>
                    </a:lnTo>
                    <a:lnTo>
                      <a:pt x="1523" y="258318"/>
                    </a:lnTo>
                    <a:lnTo>
                      <a:pt x="3047" y="256794"/>
                    </a:lnTo>
                    <a:lnTo>
                      <a:pt x="1523" y="255270"/>
                    </a:lnTo>
                    <a:close/>
                  </a:path>
                  <a:path w="3175" h="337185">
                    <a:moveTo>
                      <a:pt x="1523" y="261366"/>
                    </a:moveTo>
                    <a:lnTo>
                      <a:pt x="0" y="262889"/>
                    </a:lnTo>
                    <a:lnTo>
                      <a:pt x="1523" y="264413"/>
                    </a:lnTo>
                    <a:lnTo>
                      <a:pt x="3047" y="262889"/>
                    </a:lnTo>
                    <a:lnTo>
                      <a:pt x="1523" y="261366"/>
                    </a:lnTo>
                    <a:close/>
                  </a:path>
                  <a:path w="3175" h="337185">
                    <a:moveTo>
                      <a:pt x="1523" y="266700"/>
                    </a:moveTo>
                    <a:lnTo>
                      <a:pt x="0" y="268224"/>
                    </a:lnTo>
                    <a:lnTo>
                      <a:pt x="1523" y="269748"/>
                    </a:lnTo>
                    <a:lnTo>
                      <a:pt x="3047" y="268224"/>
                    </a:lnTo>
                    <a:lnTo>
                      <a:pt x="1523" y="266700"/>
                    </a:lnTo>
                    <a:close/>
                  </a:path>
                  <a:path w="3175" h="337185">
                    <a:moveTo>
                      <a:pt x="1523" y="272796"/>
                    </a:moveTo>
                    <a:lnTo>
                      <a:pt x="0" y="274320"/>
                    </a:lnTo>
                    <a:lnTo>
                      <a:pt x="1523" y="275844"/>
                    </a:lnTo>
                    <a:lnTo>
                      <a:pt x="3047" y="274320"/>
                    </a:lnTo>
                    <a:lnTo>
                      <a:pt x="1523" y="272796"/>
                    </a:lnTo>
                    <a:close/>
                  </a:path>
                  <a:path w="3175" h="337185">
                    <a:moveTo>
                      <a:pt x="1523" y="278892"/>
                    </a:moveTo>
                    <a:lnTo>
                      <a:pt x="0" y="280416"/>
                    </a:lnTo>
                    <a:lnTo>
                      <a:pt x="1523" y="281939"/>
                    </a:lnTo>
                    <a:lnTo>
                      <a:pt x="3047" y="280416"/>
                    </a:lnTo>
                    <a:lnTo>
                      <a:pt x="1523" y="278892"/>
                    </a:lnTo>
                    <a:close/>
                  </a:path>
                  <a:path w="3175" h="337185">
                    <a:moveTo>
                      <a:pt x="1523" y="284988"/>
                    </a:moveTo>
                    <a:lnTo>
                      <a:pt x="0" y="286512"/>
                    </a:lnTo>
                    <a:lnTo>
                      <a:pt x="1523" y="288036"/>
                    </a:lnTo>
                    <a:lnTo>
                      <a:pt x="3047" y="286512"/>
                    </a:lnTo>
                    <a:lnTo>
                      <a:pt x="1523" y="284988"/>
                    </a:lnTo>
                    <a:close/>
                  </a:path>
                  <a:path w="3175" h="337185">
                    <a:moveTo>
                      <a:pt x="1523" y="291084"/>
                    </a:moveTo>
                    <a:lnTo>
                      <a:pt x="0" y="292608"/>
                    </a:lnTo>
                    <a:lnTo>
                      <a:pt x="1523" y="294132"/>
                    </a:lnTo>
                    <a:lnTo>
                      <a:pt x="3047" y="292608"/>
                    </a:lnTo>
                    <a:lnTo>
                      <a:pt x="1523" y="291084"/>
                    </a:lnTo>
                    <a:close/>
                  </a:path>
                  <a:path w="3175" h="337185">
                    <a:moveTo>
                      <a:pt x="1523" y="297180"/>
                    </a:moveTo>
                    <a:lnTo>
                      <a:pt x="0" y="298704"/>
                    </a:lnTo>
                    <a:lnTo>
                      <a:pt x="1523" y="300228"/>
                    </a:lnTo>
                    <a:lnTo>
                      <a:pt x="3047" y="298704"/>
                    </a:lnTo>
                    <a:lnTo>
                      <a:pt x="1523" y="297180"/>
                    </a:lnTo>
                    <a:close/>
                  </a:path>
                  <a:path w="3175" h="337185">
                    <a:moveTo>
                      <a:pt x="1523" y="303275"/>
                    </a:moveTo>
                    <a:lnTo>
                      <a:pt x="0" y="304800"/>
                    </a:lnTo>
                    <a:lnTo>
                      <a:pt x="1523" y="306324"/>
                    </a:lnTo>
                    <a:lnTo>
                      <a:pt x="3047" y="304800"/>
                    </a:lnTo>
                    <a:lnTo>
                      <a:pt x="1523" y="303275"/>
                    </a:lnTo>
                    <a:close/>
                  </a:path>
                  <a:path w="3175" h="337185">
                    <a:moveTo>
                      <a:pt x="1523" y="309372"/>
                    </a:moveTo>
                    <a:lnTo>
                      <a:pt x="0" y="310896"/>
                    </a:lnTo>
                    <a:lnTo>
                      <a:pt x="1523" y="312420"/>
                    </a:lnTo>
                    <a:lnTo>
                      <a:pt x="3047" y="310896"/>
                    </a:lnTo>
                    <a:lnTo>
                      <a:pt x="1523" y="309372"/>
                    </a:lnTo>
                    <a:close/>
                  </a:path>
                  <a:path w="3175" h="337185">
                    <a:moveTo>
                      <a:pt x="1523" y="315468"/>
                    </a:moveTo>
                    <a:lnTo>
                      <a:pt x="0" y="316992"/>
                    </a:lnTo>
                    <a:lnTo>
                      <a:pt x="1523" y="318516"/>
                    </a:lnTo>
                    <a:lnTo>
                      <a:pt x="3047" y="316992"/>
                    </a:lnTo>
                    <a:lnTo>
                      <a:pt x="1523" y="315468"/>
                    </a:lnTo>
                    <a:close/>
                  </a:path>
                  <a:path w="3175" h="337185">
                    <a:moveTo>
                      <a:pt x="1523" y="321563"/>
                    </a:moveTo>
                    <a:lnTo>
                      <a:pt x="0" y="323088"/>
                    </a:lnTo>
                    <a:lnTo>
                      <a:pt x="1523" y="324612"/>
                    </a:lnTo>
                    <a:lnTo>
                      <a:pt x="3047" y="323088"/>
                    </a:lnTo>
                    <a:lnTo>
                      <a:pt x="1523" y="321563"/>
                    </a:lnTo>
                    <a:close/>
                  </a:path>
                  <a:path w="3175" h="337185">
                    <a:moveTo>
                      <a:pt x="1523" y="327660"/>
                    </a:moveTo>
                    <a:lnTo>
                      <a:pt x="0" y="329184"/>
                    </a:lnTo>
                    <a:lnTo>
                      <a:pt x="1523" y="330708"/>
                    </a:lnTo>
                    <a:lnTo>
                      <a:pt x="3047" y="329184"/>
                    </a:lnTo>
                    <a:lnTo>
                      <a:pt x="1523" y="327660"/>
                    </a:lnTo>
                    <a:close/>
                  </a:path>
                  <a:path w="3175" h="337185">
                    <a:moveTo>
                      <a:pt x="1523" y="333756"/>
                    </a:moveTo>
                    <a:lnTo>
                      <a:pt x="0" y="335280"/>
                    </a:lnTo>
                    <a:lnTo>
                      <a:pt x="1523" y="336804"/>
                    </a:lnTo>
                    <a:lnTo>
                      <a:pt x="3047" y="335280"/>
                    </a:lnTo>
                    <a:lnTo>
                      <a:pt x="1523" y="33375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38" name="object 105">
                <a:extLst>
                  <a:ext uri="{FF2B5EF4-FFF2-40B4-BE49-F238E27FC236}">
                    <a16:creationId xmlns:a16="http://schemas.microsoft.com/office/drawing/2014/main" id="{75DB869D-9CCF-6A26-392A-CF6E3C263B16}"/>
                  </a:ext>
                </a:extLst>
              </p:cNvPr>
              <p:cNvSpPr/>
              <p:nvPr/>
            </p:nvSpPr>
            <p:spPr>
              <a:xfrm>
                <a:off x="1440179" y="5079491"/>
                <a:ext cx="27940" cy="193675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193675">
                    <a:moveTo>
                      <a:pt x="18287" y="40386"/>
                    </a:moveTo>
                    <a:lnTo>
                      <a:pt x="9143" y="40386"/>
                    </a:lnTo>
                    <a:lnTo>
                      <a:pt x="9143" y="193548"/>
                    </a:lnTo>
                    <a:lnTo>
                      <a:pt x="18287" y="193548"/>
                    </a:lnTo>
                    <a:lnTo>
                      <a:pt x="18287" y="40386"/>
                    </a:lnTo>
                    <a:close/>
                  </a:path>
                  <a:path w="27940" h="193675">
                    <a:moveTo>
                      <a:pt x="13715" y="0"/>
                    </a:moveTo>
                    <a:lnTo>
                      <a:pt x="0" y="44958"/>
                    </a:lnTo>
                    <a:lnTo>
                      <a:pt x="9143" y="44958"/>
                    </a:lnTo>
                    <a:lnTo>
                      <a:pt x="9143" y="40386"/>
                    </a:lnTo>
                    <a:lnTo>
                      <a:pt x="26037" y="40386"/>
                    </a:lnTo>
                    <a:lnTo>
                      <a:pt x="13715" y="0"/>
                    </a:lnTo>
                    <a:close/>
                  </a:path>
                  <a:path w="27940" h="193675">
                    <a:moveTo>
                      <a:pt x="26037" y="40386"/>
                    </a:moveTo>
                    <a:lnTo>
                      <a:pt x="18287" y="40386"/>
                    </a:lnTo>
                    <a:lnTo>
                      <a:pt x="18287" y="44958"/>
                    </a:lnTo>
                    <a:lnTo>
                      <a:pt x="27431" y="44958"/>
                    </a:lnTo>
                    <a:lnTo>
                      <a:pt x="26037" y="40386"/>
                    </a:lnTo>
                    <a:close/>
                  </a:path>
                </a:pathLst>
              </a:custGeom>
              <a:solidFill>
                <a:srgbClr val="0000FF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39" name="object 106">
                <a:extLst>
                  <a:ext uri="{FF2B5EF4-FFF2-40B4-BE49-F238E27FC236}">
                    <a16:creationId xmlns:a16="http://schemas.microsoft.com/office/drawing/2014/main" id="{88A66488-6C4B-851B-696F-4C7F07A0CE05}"/>
                  </a:ext>
                </a:extLst>
              </p:cNvPr>
              <p:cNvSpPr/>
              <p:nvPr/>
            </p:nvSpPr>
            <p:spPr>
              <a:xfrm>
                <a:off x="1452371" y="52715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5">
                    <a:moveTo>
                      <a:pt x="1524" y="0"/>
                    </a:moveTo>
                    <a:lnTo>
                      <a:pt x="0" y="1524"/>
                    </a:lnTo>
                    <a:lnTo>
                      <a:pt x="1524" y="3048"/>
                    </a:lnTo>
                    <a:lnTo>
                      <a:pt x="3047" y="1524"/>
                    </a:lnTo>
                    <a:lnTo>
                      <a:pt x="1524" y="0"/>
                    </a:lnTo>
                    <a:close/>
                  </a:path>
                  <a:path w="3175" h="70485">
                    <a:moveTo>
                      <a:pt x="1524" y="6096"/>
                    </a:moveTo>
                    <a:lnTo>
                      <a:pt x="0" y="7620"/>
                    </a:lnTo>
                    <a:lnTo>
                      <a:pt x="1524" y="9144"/>
                    </a:lnTo>
                    <a:lnTo>
                      <a:pt x="3047" y="7620"/>
                    </a:lnTo>
                    <a:lnTo>
                      <a:pt x="1524" y="6096"/>
                    </a:lnTo>
                    <a:close/>
                  </a:path>
                  <a:path w="3175" h="70485">
                    <a:moveTo>
                      <a:pt x="1524" y="12192"/>
                    </a:moveTo>
                    <a:lnTo>
                      <a:pt x="0" y="13716"/>
                    </a:lnTo>
                    <a:lnTo>
                      <a:pt x="1524" y="15239"/>
                    </a:lnTo>
                    <a:lnTo>
                      <a:pt x="3047" y="13716"/>
                    </a:lnTo>
                    <a:lnTo>
                      <a:pt x="1524" y="12192"/>
                    </a:lnTo>
                    <a:close/>
                  </a:path>
                  <a:path w="3175" h="70485">
                    <a:moveTo>
                      <a:pt x="1524" y="18287"/>
                    </a:moveTo>
                    <a:lnTo>
                      <a:pt x="0" y="19812"/>
                    </a:lnTo>
                    <a:lnTo>
                      <a:pt x="1524" y="21336"/>
                    </a:lnTo>
                    <a:lnTo>
                      <a:pt x="3047" y="19812"/>
                    </a:lnTo>
                    <a:lnTo>
                      <a:pt x="1524" y="18287"/>
                    </a:lnTo>
                    <a:close/>
                  </a:path>
                  <a:path w="3175" h="70485">
                    <a:moveTo>
                      <a:pt x="1524" y="24384"/>
                    </a:moveTo>
                    <a:lnTo>
                      <a:pt x="0" y="25908"/>
                    </a:lnTo>
                    <a:lnTo>
                      <a:pt x="1524" y="27432"/>
                    </a:lnTo>
                    <a:lnTo>
                      <a:pt x="3047" y="25908"/>
                    </a:lnTo>
                    <a:lnTo>
                      <a:pt x="1524" y="24384"/>
                    </a:lnTo>
                    <a:close/>
                  </a:path>
                  <a:path w="3175" h="70485">
                    <a:moveTo>
                      <a:pt x="1524" y="30480"/>
                    </a:moveTo>
                    <a:lnTo>
                      <a:pt x="0" y="32004"/>
                    </a:lnTo>
                    <a:lnTo>
                      <a:pt x="1524" y="33528"/>
                    </a:lnTo>
                    <a:lnTo>
                      <a:pt x="3047" y="32004"/>
                    </a:lnTo>
                    <a:lnTo>
                      <a:pt x="1524" y="30480"/>
                    </a:lnTo>
                    <a:close/>
                  </a:path>
                  <a:path w="3175" h="70485">
                    <a:moveTo>
                      <a:pt x="1524" y="36575"/>
                    </a:moveTo>
                    <a:lnTo>
                      <a:pt x="0" y="38100"/>
                    </a:lnTo>
                    <a:lnTo>
                      <a:pt x="1524" y="39624"/>
                    </a:lnTo>
                    <a:lnTo>
                      <a:pt x="3047" y="38100"/>
                    </a:lnTo>
                    <a:lnTo>
                      <a:pt x="1524" y="36575"/>
                    </a:lnTo>
                    <a:close/>
                  </a:path>
                  <a:path w="3175" h="70485">
                    <a:moveTo>
                      <a:pt x="1524" y="42672"/>
                    </a:moveTo>
                    <a:lnTo>
                      <a:pt x="0" y="44196"/>
                    </a:lnTo>
                    <a:lnTo>
                      <a:pt x="1524" y="45720"/>
                    </a:lnTo>
                    <a:lnTo>
                      <a:pt x="3047" y="44196"/>
                    </a:lnTo>
                    <a:lnTo>
                      <a:pt x="1524" y="42672"/>
                    </a:lnTo>
                    <a:close/>
                  </a:path>
                  <a:path w="3175" h="70485">
                    <a:moveTo>
                      <a:pt x="1524" y="48768"/>
                    </a:moveTo>
                    <a:lnTo>
                      <a:pt x="0" y="50292"/>
                    </a:lnTo>
                    <a:lnTo>
                      <a:pt x="1524" y="51816"/>
                    </a:lnTo>
                    <a:lnTo>
                      <a:pt x="3047" y="50292"/>
                    </a:lnTo>
                    <a:lnTo>
                      <a:pt x="1524" y="48768"/>
                    </a:lnTo>
                    <a:close/>
                  </a:path>
                  <a:path w="3175" h="70485">
                    <a:moveTo>
                      <a:pt x="1524" y="54863"/>
                    </a:moveTo>
                    <a:lnTo>
                      <a:pt x="0" y="56387"/>
                    </a:lnTo>
                    <a:lnTo>
                      <a:pt x="1524" y="57912"/>
                    </a:lnTo>
                    <a:lnTo>
                      <a:pt x="3047" y="56387"/>
                    </a:lnTo>
                    <a:lnTo>
                      <a:pt x="1524" y="54863"/>
                    </a:lnTo>
                    <a:close/>
                  </a:path>
                  <a:path w="3175" h="70485">
                    <a:moveTo>
                      <a:pt x="1524" y="60960"/>
                    </a:moveTo>
                    <a:lnTo>
                      <a:pt x="0" y="62484"/>
                    </a:lnTo>
                    <a:lnTo>
                      <a:pt x="1524" y="64008"/>
                    </a:lnTo>
                    <a:lnTo>
                      <a:pt x="3047" y="62484"/>
                    </a:lnTo>
                    <a:lnTo>
                      <a:pt x="1524" y="60960"/>
                    </a:lnTo>
                    <a:close/>
                  </a:path>
                  <a:path w="3175" h="70485">
                    <a:moveTo>
                      <a:pt x="1524" y="67056"/>
                    </a:moveTo>
                    <a:lnTo>
                      <a:pt x="0" y="68580"/>
                    </a:lnTo>
                    <a:lnTo>
                      <a:pt x="1524" y="70104"/>
                    </a:lnTo>
                    <a:lnTo>
                      <a:pt x="3047" y="68580"/>
                    </a:lnTo>
                    <a:lnTo>
                      <a:pt x="1524" y="6705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40" name="object 107">
                <a:extLst>
                  <a:ext uri="{FF2B5EF4-FFF2-40B4-BE49-F238E27FC236}">
                    <a16:creationId xmlns:a16="http://schemas.microsoft.com/office/drawing/2014/main" id="{2ADE8182-B4B1-B409-EEFB-1C2EE1E83BDF}"/>
                  </a:ext>
                </a:extLst>
              </p:cNvPr>
              <p:cNvSpPr/>
              <p:nvPr/>
            </p:nvSpPr>
            <p:spPr>
              <a:xfrm>
                <a:off x="3103625" y="5200649"/>
                <a:ext cx="97155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97155" h="72389">
                    <a:moveTo>
                      <a:pt x="96774" y="0"/>
                    </a:moveTo>
                    <a:lnTo>
                      <a:pt x="0" y="0"/>
                    </a:lnTo>
                    <a:lnTo>
                      <a:pt x="0" y="72389"/>
                    </a:lnTo>
                    <a:lnTo>
                      <a:pt x="96774" y="72389"/>
                    </a:lnTo>
                    <a:lnTo>
                      <a:pt x="96774" y="0"/>
                    </a:lnTo>
                    <a:close/>
                  </a:path>
                </a:pathLst>
              </a:custGeom>
              <a:solidFill>
                <a:srgbClr val="00CC99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41" name="object 108">
                <a:extLst>
                  <a:ext uri="{FF2B5EF4-FFF2-40B4-BE49-F238E27FC236}">
                    <a16:creationId xmlns:a16="http://schemas.microsoft.com/office/drawing/2014/main" id="{49B1BE9A-C33A-1F5C-D936-EA39F57A5A0F}"/>
                  </a:ext>
                </a:extLst>
              </p:cNvPr>
              <p:cNvSpPr/>
              <p:nvPr/>
            </p:nvSpPr>
            <p:spPr>
              <a:xfrm>
                <a:off x="3102102" y="5199125"/>
                <a:ext cx="100330" cy="75565"/>
              </a:xfrm>
              <a:custGeom>
                <a:avLst/>
                <a:gdLst/>
                <a:ahLst/>
                <a:cxnLst/>
                <a:rect l="l" t="t" r="r" b="b"/>
                <a:pathLst>
                  <a:path w="100330" h="75564">
                    <a:moveTo>
                      <a:pt x="99822" y="0"/>
                    </a:moveTo>
                    <a:lnTo>
                      <a:pt x="0" y="0"/>
                    </a:lnTo>
                    <a:lnTo>
                      <a:pt x="0" y="75437"/>
                    </a:lnTo>
                    <a:lnTo>
                      <a:pt x="99822" y="75437"/>
                    </a:lnTo>
                    <a:lnTo>
                      <a:pt x="99822" y="73913"/>
                    </a:lnTo>
                    <a:lnTo>
                      <a:pt x="3048" y="73913"/>
                    </a:lnTo>
                    <a:lnTo>
                      <a:pt x="1524" y="72389"/>
                    </a:lnTo>
                    <a:lnTo>
                      <a:pt x="3048" y="72389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99822" y="1524"/>
                    </a:lnTo>
                    <a:lnTo>
                      <a:pt x="99822" y="0"/>
                    </a:lnTo>
                    <a:close/>
                  </a:path>
                  <a:path w="100330" h="75564">
                    <a:moveTo>
                      <a:pt x="3048" y="72389"/>
                    </a:moveTo>
                    <a:lnTo>
                      <a:pt x="1524" y="72389"/>
                    </a:lnTo>
                    <a:lnTo>
                      <a:pt x="3048" y="73913"/>
                    </a:lnTo>
                    <a:lnTo>
                      <a:pt x="3048" y="72389"/>
                    </a:lnTo>
                    <a:close/>
                  </a:path>
                  <a:path w="100330" h="75564">
                    <a:moveTo>
                      <a:pt x="96774" y="72389"/>
                    </a:moveTo>
                    <a:lnTo>
                      <a:pt x="3048" y="72389"/>
                    </a:lnTo>
                    <a:lnTo>
                      <a:pt x="3048" y="73913"/>
                    </a:lnTo>
                    <a:lnTo>
                      <a:pt x="96774" y="73913"/>
                    </a:lnTo>
                    <a:lnTo>
                      <a:pt x="96774" y="72389"/>
                    </a:lnTo>
                    <a:close/>
                  </a:path>
                  <a:path w="100330" h="75564">
                    <a:moveTo>
                      <a:pt x="96774" y="1524"/>
                    </a:moveTo>
                    <a:lnTo>
                      <a:pt x="96774" y="73913"/>
                    </a:lnTo>
                    <a:lnTo>
                      <a:pt x="98298" y="72389"/>
                    </a:lnTo>
                    <a:lnTo>
                      <a:pt x="99822" y="72389"/>
                    </a:lnTo>
                    <a:lnTo>
                      <a:pt x="99822" y="3048"/>
                    </a:lnTo>
                    <a:lnTo>
                      <a:pt x="98298" y="3048"/>
                    </a:lnTo>
                    <a:lnTo>
                      <a:pt x="96774" y="1524"/>
                    </a:lnTo>
                    <a:close/>
                  </a:path>
                  <a:path w="100330" h="75564">
                    <a:moveTo>
                      <a:pt x="99822" y="72389"/>
                    </a:moveTo>
                    <a:lnTo>
                      <a:pt x="98298" y="72389"/>
                    </a:lnTo>
                    <a:lnTo>
                      <a:pt x="96774" y="73913"/>
                    </a:lnTo>
                    <a:lnTo>
                      <a:pt x="99822" y="73913"/>
                    </a:lnTo>
                    <a:lnTo>
                      <a:pt x="99822" y="72389"/>
                    </a:lnTo>
                    <a:close/>
                  </a:path>
                  <a:path w="100330" h="75564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100330" h="75564">
                    <a:moveTo>
                      <a:pt x="96774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96774" y="3048"/>
                    </a:lnTo>
                    <a:lnTo>
                      <a:pt x="96774" y="1524"/>
                    </a:lnTo>
                    <a:close/>
                  </a:path>
                  <a:path w="100330" h="75564">
                    <a:moveTo>
                      <a:pt x="99822" y="1524"/>
                    </a:moveTo>
                    <a:lnTo>
                      <a:pt x="96774" y="1524"/>
                    </a:lnTo>
                    <a:lnTo>
                      <a:pt x="98298" y="3048"/>
                    </a:lnTo>
                    <a:lnTo>
                      <a:pt x="99822" y="3048"/>
                    </a:lnTo>
                    <a:lnTo>
                      <a:pt x="99822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42" name="object 109">
                <a:extLst>
                  <a:ext uri="{FF2B5EF4-FFF2-40B4-BE49-F238E27FC236}">
                    <a16:creationId xmlns:a16="http://schemas.microsoft.com/office/drawing/2014/main" id="{D5079BE8-C876-1C80-C1FB-2806D76AE353}"/>
                  </a:ext>
                </a:extLst>
              </p:cNvPr>
              <p:cNvSpPr/>
              <p:nvPr/>
            </p:nvSpPr>
            <p:spPr>
              <a:xfrm>
                <a:off x="1453895" y="5200649"/>
                <a:ext cx="121285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121284" h="72389">
                    <a:moveTo>
                      <a:pt x="121158" y="0"/>
                    </a:moveTo>
                    <a:lnTo>
                      <a:pt x="0" y="0"/>
                    </a:lnTo>
                    <a:lnTo>
                      <a:pt x="0" y="72389"/>
                    </a:lnTo>
                    <a:lnTo>
                      <a:pt x="121158" y="72389"/>
                    </a:lnTo>
                    <a:lnTo>
                      <a:pt x="121158" y="0"/>
                    </a:lnTo>
                    <a:close/>
                  </a:path>
                </a:pathLst>
              </a:custGeom>
              <a:solidFill>
                <a:srgbClr val="FFCC99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43" name="object 110">
                <a:extLst>
                  <a:ext uri="{FF2B5EF4-FFF2-40B4-BE49-F238E27FC236}">
                    <a16:creationId xmlns:a16="http://schemas.microsoft.com/office/drawing/2014/main" id="{DE764515-A09B-79C8-2707-6CC3E1875768}"/>
                  </a:ext>
                </a:extLst>
              </p:cNvPr>
              <p:cNvSpPr/>
              <p:nvPr/>
            </p:nvSpPr>
            <p:spPr>
              <a:xfrm>
                <a:off x="1452371" y="5199125"/>
                <a:ext cx="124460" cy="75565"/>
              </a:xfrm>
              <a:custGeom>
                <a:avLst/>
                <a:gdLst/>
                <a:ahLst/>
                <a:cxnLst/>
                <a:rect l="l" t="t" r="r" b="b"/>
                <a:pathLst>
                  <a:path w="124459" h="75564">
                    <a:moveTo>
                      <a:pt x="124206" y="0"/>
                    </a:moveTo>
                    <a:lnTo>
                      <a:pt x="0" y="0"/>
                    </a:lnTo>
                    <a:lnTo>
                      <a:pt x="0" y="75437"/>
                    </a:lnTo>
                    <a:lnTo>
                      <a:pt x="124206" y="75437"/>
                    </a:lnTo>
                    <a:lnTo>
                      <a:pt x="124206" y="73913"/>
                    </a:lnTo>
                    <a:lnTo>
                      <a:pt x="3047" y="73913"/>
                    </a:lnTo>
                    <a:lnTo>
                      <a:pt x="1524" y="72389"/>
                    </a:lnTo>
                    <a:lnTo>
                      <a:pt x="3047" y="72389"/>
                    </a:lnTo>
                    <a:lnTo>
                      <a:pt x="3047" y="3048"/>
                    </a:lnTo>
                    <a:lnTo>
                      <a:pt x="1524" y="3048"/>
                    </a:lnTo>
                    <a:lnTo>
                      <a:pt x="3047" y="1524"/>
                    </a:lnTo>
                    <a:lnTo>
                      <a:pt x="124206" y="1524"/>
                    </a:lnTo>
                    <a:lnTo>
                      <a:pt x="124206" y="0"/>
                    </a:lnTo>
                    <a:close/>
                  </a:path>
                  <a:path w="124459" h="75564">
                    <a:moveTo>
                      <a:pt x="3047" y="72389"/>
                    </a:moveTo>
                    <a:lnTo>
                      <a:pt x="1524" y="72389"/>
                    </a:lnTo>
                    <a:lnTo>
                      <a:pt x="3047" y="73913"/>
                    </a:lnTo>
                    <a:lnTo>
                      <a:pt x="3047" y="72389"/>
                    </a:lnTo>
                    <a:close/>
                  </a:path>
                  <a:path w="124459" h="75564">
                    <a:moveTo>
                      <a:pt x="121158" y="72389"/>
                    </a:moveTo>
                    <a:lnTo>
                      <a:pt x="3047" y="72389"/>
                    </a:lnTo>
                    <a:lnTo>
                      <a:pt x="3047" y="73913"/>
                    </a:lnTo>
                    <a:lnTo>
                      <a:pt x="121158" y="73913"/>
                    </a:lnTo>
                    <a:lnTo>
                      <a:pt x="121158" y="72389"/>
                    </a:lnTo>
                    <a:close/>
                  </a:path>
                  <a:path w="124459" h="75564">
                    <a:moveTo>
                      <a:pt x="121158" y="1524"/>
                    </a:moveTo>
                    <a:lnTo>
                      <a:pt x="121158" y="73913"/>
                    </a:lnTo>
                    <a:lnTo>
                      <a:pt x="122681" y="72389"/>
                    </a:lnTo>
                    <a:lnTo>
                      <a:pt x="124206" y="72389"/>
                    </a:lnTo>
                    <a:lnTo>
                      <a:pt x="124206" y="3048"/>
                    </a:lnTo>
                    <a:lnTo>
                      <a:pt x="122681" y="3048"/>
                    </a:lnTo>
                    <a:lnTo>
                      <a:pt x="121158" y="1524"/>
                    </a:lnTo>
                    <a:close/>
                  </a:path>
                  <a:path w="124459" h="75564">
                    <a:moveTo>
                      <a:pt x="124206" y="72389"/>
                    </a:moveTo>
                    <a:lnTo>
                      <a:pt x="122681" y="72389"/>
                    </a:lnTo>
                    <a:lnTo>
                      <a:pt x="121158" y="73913"/>
                    </a:lnTo>
                    <a:lnTo>
                      <a:pt x="124206" y="73913"/>
                    </a:lnTo>
                    <a:lnTo>
                      <a:pt x="124206" y="72389"/>
                    </a:lnTo>
                    <a:close/>
                  </a:path>
                  <a:path w="124459" h="75564">
                    <a:moveTo>
                      <a:pt x="3047" y="1524"/>
                    </a:moveTo>
                    <a:lnTo>
                      <a:pt x="1524" y="3048"/>
                    </a:lnTo>
                    <a:lnTo>
                      <a:pt x="3047" y="3048"/>
                    </a:lnTo>
                    <a:lnTo>
                      <a:pt x="3047" y="1524"/>
                    </a:lnTo>
                    <a:close/>
                  </a:path>
                  <a:path w="124459" h="75564">
                    <a:moveTo>
                      <a:pt x="121158" y="1524"/>
                    </a:moveTo>
                    <a:lnTo>
                      <a:pt x="3047" y="1524"/>
                    </a:lnTo>
                    <a:lnTo>
                      <a:pt x="3047" y="3048"/>
                    </a:lnTo>
                    <a:lnTo>
                      <a:pt x="121158" y="3048"/>
                    </a:lnTo>
                    <a:lnTo>
                      <a:pt x="121158" y="1524"/>
                    </a:lnTo>
                    <a:close/>
                  </a:path>
                  <a:path w="124459" h="75564">
                    <a:moveTo>
                      <a:pt x="124206" y="1524"/>
                    </a:moveTo>
                    <a:lnTo>
                      <a:pt x="121158" y="1524"/>
                    </a:lnTo>
                    <a:lnTo>
                      <a:pt x="122681" y="3048"/>
                    </a:lnTo>
                    <a:lnTo>
                      <a:pt x="124206" y="3048"/>
                    </a:lnTo>
                    <a:lnTo>
                      <a:pt x="124206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44" name="object 111">
                <a:extLst>
                  <a:ext uri="{FF2B5EF4-FFF2-40B4-BE49-F238E27FC236}">
                    <a16:creationId xmlns:a16="http://schemas.microsoft.com/office/drawing/2014/main" id="{28FA8C16-53C7-6DE6-6F61-3FA344E4A044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961387" y="4932425"/>
                <a:ext cx="221742" cy="75437"/>
              </a:xfrm>
              <a:prstGeom prst="rect">
                <a:avLst/>
              </a:prstGeom>
            </p:spPr>
          </p:pic>
          <p:pic>
            <p:nvPicPr>
              <p:cNvPr id="45" name="object 112">
                <a:extLst>
                  <a:ext uri="{FF2B5EF4-FFF2-40B4-BE49-F238E27FC236}">
                    <a16:creationId xmlns:a16="http://schemas.microsoft.com/office/drawing/2014/main" id="{B4B29447-DDBE-84BA-12B0-631DB16EEBFD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422397" y="4932425"/>
                <a:ext cx="221741" cy="75437"/>
              </a:xfrm>
              <a:prstGeom prst="rect">
                <a:avLst/>
              </a:prstGeom>
            </p:spPr>
          </p:pic>
          <p:pic>
            <p:nvPicPr>
              <p:cNvPr id="46" name="object 113">
                <a:extLst>
                  <a:ext uri="{FF2B5EF4-FFF2-40B4-BE49-F238E27FC236}">
                    <a16:creationId xmlns:a16="http://schemas.microsoft.com/office/drawing/2014/main" id="{728B75A2-0615-904A-B83B-453D0B4A6169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716785" y="4836413"/>
                <a:ext cx="249936" cy="73151"/>
              </a:xfrm>
              <a:prstGeom prst="rect">
                <a:avLst/>
              </a:prstGeom>
            </p:spPr>
          </p:pic>
          <p:sp>
            <p:nvSpPr>
              <p:cNvPr id="47" name="object 114">
                <a:extLst>
                  <a:ext uri="{FF2B5EF4-FFF2-40B4-BE49-F238E27FC236}">
                    <a16:creationId xmlns:a16="http://schemas.microsoft.com/office/drawing/2014/main" id="{37785CDD-2158-CD5E-08B9-7AD1A96304C8}"/>
                  </a:ext>
                </a:extLst>
              </p:cNvPr>
              <p:cNvSpPr/>
              <p:nvPr/>
            </p:nvSpPr>
            <p:spPr>
              <a:xfrm>
                <a:off x="1573530" y="5004815"/>
                <a:ext cx="391160" cy="337185"/>
              </a:xfrm>
              <a:custGeom>
                <a:avLst/>
                <a:gdLst/>
                <a:ahLst/>
                <a:cxnLst/>
                <a:rect l="l" t="t" r="r" b="b"/>
                <a:pathLst>
                  <a:path w="391160" h="337185">
                    <a:moveTo>
                      <a:pt x="3048" y="262890"/>
                    </a:moveTo>
                    <a:lnTo>
                      <a:pt x="1524" y="261366"/>
                    </a:lnTo>
                    <a:lnTo>
                      <a:pt x="0" y="262890"/>
                    </a:lnTo>
                    <a:lnTo>
                      <a:pt x="1524" y="264414"/>
                    </a:lnTo>
                    <a:lnTo>
                      <a:pt x="3048" y="262890"/>
                    </a:lnTo>
                    <a:close/>
                  </a:path>
                  <a:path w="391160" h="337185">
                    <a:moveTo>
                      <a:pt x="3048" y="256794"/>
                    </a:moveTo>
                    <a:lnTo>
                      <a:pt x="1524" y="255270"/>
                    </a:lnTo>
                    <a:lnTo>
                      <a:pt x="0" y="256794"/>
                    </a:lnTo>
                    <a:lnTo>
                      <a:pt x="1524" y="258318"/>
                    </a:lnTo>
                    <a:lnTo>
                      <a:pt x="3048" y="256794"/>
                    </a:lnTo>
                    <a:close/>
                  </a:path>
                  <a:path w="391160" h="337185">
                    <a:moveTo>
                      <a:pt x="3048" y="250698"/>
                    </a:moveTo>
                    <a:lnTo>
                      <a:pt x="1524" y="249174"/>
                    </a:lnTo>
                    <a:lnTo>
                      <a:pt x="0" y="250698"/>
                    </a:lnTo>
                    <a:lnTo>
                      <a:pt x="1524" y="252222"/>
                    </a:lnTo>
                    <a:lnTo>
                      <a:pt x="3048" y="250698"/>
                    </a:lnTo>
                    <a:close/>
                  </a:path>
                  <a:path w="391160" h="337185">
                    <a:moveTo>
                      <a:pt x="3048" y="244602"/>
                    </a:moveTo>
                    <a:lnTo>
                      <a:pt x="1524" y="243078"/>
                    </a:lnTo>
                    <a:lnTo>
                      <a:pt x="0" y="244602"/>
                    </a:lnTo>
                    <a:lnTo>
                      <a:pt x="1524" y="246126"/>
                    </a:lnTo>
                    <a:lnTo>
                      <a:pt x="3048" y="244602"/>
                    </a:lnTo>
                    <a:close/>
                  </a:path>
                  <a:path w="391160" h="337185">
                    <a:moveTo>
                      <a:pt x="3048" y="238506"/>
                    </a:moveTo>
                    <a:lnTo>
                      <a:pt x="1524" y="236982"/>
                    </a:lnTo>
                    <a:lnTo>
                      <a:pt x="0" y="238506"/>
                    </a:lnTo>
                    <a:lnTo>
                      <a:pt x="1524" y="240030"/>
                    </a:lnTo>
                    <a:lnTo>
                      <a:pt x="3048" y="238506"/>
                    </a:lnTo>
                    <a:close/>
                  </a:path>
                  <a:path w="391160" h="337185">
                    <a:moveTo>
                      <a:pt x="3048" y="232410"/>
                    </a:moveTo>
                    <a:lnTo>
                      <a:pt x="1524" y="230886"/>
                    </a:lnTo>
                    <a:lnTo>
                      <a:pt x="0" y="232410"/>
                    </a:lnTo>
                    <a:lnTo>
                      <a:pt x="1524" y="233934"/>
                    </a:lnTo>
                    <a:lnTo>
                      <a:pt x="3048" y="232410"/>
                    </a:lnTo>
                    <a:close/>
                  </a:path>
                  <a:path w="391160" h="337185">
                    <a:moveTo>
                      <a:pt x="3048" y="226314"/>
                    </a:moveTo>
                    <a:lnTo>
                      <a:pt x="1524" y="224790"/>
                    </a:lnTo>
                    <a:lnTo>
                      <a:pt x="0" y="226314"/>
                    </a:lnTo>
                    <a:lnTo>
                      <a:pt x="1524" y="227838"/>
                    </a:lnTo>
                    <a:lnTo>
                      <a:pt x="3048" y="226314"/>
                    </a:lnTo>
                    <a:close/>
                  </a:path>
                  <a:path w="391160" h="337185">
                    <a:moveTo>
                      <a:pt x="3048" y="220218"/>
                    </a:moveTo>
                    <a:lnTo>
                      <a:pt x="1524" y="218694"/>
                    </a:lnTo>
                    <a:lnTo>
                      <a:pt x="0" y="220218"/>
                    </a:lnTo>
                    <a:lnTo>
                      <a:pt x="1524" y="221742"/>
                    </a:lnTo>
                    <a:lnTo>
                      <a:pt x="3048" y="220218"/>
                    </a:lnTo>
                    <a:close/>
                  </a:path>
                  <a:path w="391160" h="337185">
                    <a:moveTo>
                      <a:pt x="3048" y="214122"/>
                    </a:moveTo>
                    <a:lnTo>
                      <a:pt x="1524" y="212598"/>
                    </a:lnTo>
                    <a:lnTo>
                      <a:pt x="0" y="214122"/>
                    </a:lnTo>
                    <a:lnTo>
                      <a:pt x="1524" y="215646"/>
                    </a:lnTo>
                    <a:lnTo>
                      <a:pt x="3048" y="214122"/>
                    </a:lnTo>
                    <a:close/>
                  </a:path>
                  <a:path w="391160" h="337185">
                    <a:moveTo>
                      <a:pt x="3048" y="208026"/>
                    </a:moveTo>
                    <a:lnTo>
                      <a:pt x="1524" y="206502"/>
                    </a:lnTo>
                    <a:lnTo>
                      <a:pt x="0" y="208026"/>
                    </a:lnTo>
                    <a:lnTo>
                      <a:pt x="1524" y="209550"/>
                    </a:lnTo>
                    <a:lnTo>
                      <a:pt x="3048" y="208026"/>
                    </a:lnTo>
                    <a:close/>
                  </a:path>
                  <a:path w="391160" h="337185">
                    <a:moveTo>
                      <a:pt x="3048" y="201930"/>
                    </a:moveTo>
                    <a:lnTo>
                      <a:pt x="1524" y="200406"/>
                    </a:lnTo>
                    <a:lnTo>
                      <a:pt x="0" y="201930"/>
                    </a:lnTo>
                    <a:lnTo>
                      <a:pt x="1524" y="203454"/>
                    </a:lnTo>
                    <a:lnTo>
                      <a:pt x="3048" y="201930"/>
                    </a:lnTo>
                    <a:close/>
                  </a:path>
                  <a:path w="391160" h="337185">
                    <a:moveTo>
                      <a:pt x="3048" y="195834"/>
                    </a:moveTo>
                    <a:lnTo>
                      <a:pt x="1524" y="194310"/>
                    </a:lnTo>
                    <a:lnTo>
                      <a:pt x="0" y="195834"/>
                    </a:lnTo>
                    <a:lnTo>
                      <a:pt x="1524" y="197358"/>
                    </a:lnTo>
                    <a:lnTo>
                      <a:pt x="3048" y="195834"/>
                    </a:lnTo>
                    <a:close/>
                  </a:path>
                  <a:path w="391160" h="337185">
                    <a:moveTo>
                      <a:pt x="3048" y="189738"/>
                    </a:moveTo>
                    <a:lnTo>
                      <a:pt x="1524" y="188214"/>
                    </a:lnTo>
                    <a:lnTo>
                      <a:pt x="0" y="189738"/>
                    </a:lnTo>
                    <a:lnTo>
                      <a:pt x="1524" y="191262"/>
                    </a:lnTo>
                    <a:lnTo>
                      <a:pt x="3048" y="189738"/>
                    </a:lnTo>
                    <a:close/>
                  </a:path>
                  <a:path w="391160" h="337185">
                    <a:moveTo>
                      <a:pt x="3048" y="183642"/>
                    </a:moveTo>
                    <a:lnTo>
                      <a:pt x="1524" y="182118"/>
                    </a:lnTo>
                    <a:lnTo>
                      <a:pt x="0" y="183642"/>
                    </a:lnTo>
                    <a:lnTo>
                      <a:pt x="1524" y="185166"/>
                    </a:lnTo>
                    <a:lnTo>
                      <a:pt x="3048" y="183642"/>
                    </a:lnTo>
                    <a:close/>
                  </a:path>
                  <a:path w="391160" h="337185">
                    <a:moveTo>
                      <a:pt x="3048" y="177546"/>
                    </a:moveTo>
                    <a:lnTo>
                      <a:pt x="1524" y="176022"/>
                    </a:lnTo>
                    <a:lnTo>
                      <a:pt x="0" y="177546"/>
                    </a:lnTo>
                    <a:lnTo>
                      <a:pt x="1524" y="179070"/>
                    </a:lnTo>
                    <a:lnTo>
                      <a:pt x="3048" y="177546"/>
                    </a:lnTo>
                    <a:close/>
                  </a:path>
                  <a:path w="391160" h="337185">
                    <a:moveTo>
                      <a:pt x="3048" y="171450"/>
                    </a:moveTo>
                    <a:lnTo>
                      <a:pt x="1524" y="169926"/>
                    </a:lnTo>
                    <a:lnTo>
                      <a:pt x="0" y="171450"/>
                    </a:lnTo>
                    <a:lnTo>
                      <a:pt x="1524" y="172974"/>
                    </a:lnTo>
                    <a:lnTo>
                      <a:pt x="3048" y="171450"/>
                    </a:lnTo>
                    <a:close/>
                  </a:path>
                  <a:path w="391160" h="337185">
                    <a:moveTo>
                      <a:pt x="3048" y="165354"/>
                    </a:moveTo>
                    <a:lnTo>
                      <a:pt x="1524" y="163830"/>
                    </a:lnTo>
                    <a:lnTo>
                      <a:pt x="0" y="165354"/>
                    </a:lnTo>
                    <a:lnTo>
                      <a:pt x="1524" y="166878"/>
                    </a:lnTo>
                    <a:lnTo>
                      <a:pt x="3048" y="165354"/>
                    </a:lnTo>
                    <a:close/>
                  </a:path>
                  <a:path w="391160" h="337185">
                    <a:moveTo>
                      <a:pt x="3048" y="159258"/>
                    </a:moveTo>
                    <a:lnTo>
                      <a:pt x="1524" y="157734"/>
                    </a:lnTo>
                    <a:lnTo>
                      <a:pt x="0" y="159258"/>
                    </a:lnTo>
                    <a:lnTo>
                      <a:pt x="1524" y="160782"/>
                    </a:lnTo>
                    <a:lnTo>
                      <a:pt x="3048" y="159258"/>
                    </a:lnTo>
                    <a:close/>
                  </a:path>
                  <a:path w="391160" h="337185">
                    <a:moveTo>
                      <a:pt x="3048" y="153162"/>
                    </a:moveTo>
                    <a:lnTo>
                      <a:pt x="1524" y="151638"/>
                    </a:lnTo>
                    <a:lnTo>
                      <a:pt x="0" y="153162"/>
                    </a:lnTo>
                    <a:lnTo>
                      <a:pt x="1524" y="154686"/>
                    </a:lnTo>
                    <a:lnTo>
                      <a:pt x="3048" y="153162"/>
                    </a:lnTo>
                    <a:close/>
                  </a:path>
                  <a:path w="391160" h="337185">
                    <a:moveTo>
                      <a:pt x="3048" y="147066"/>
                    </a:moveTo>
                    <a:lnTo>
                      <a:pt x="1524" y="145542"/>
                    </a:lnTo>
                    <a:lnTo>
                      <a:pt x="0" y="147066"/>
                    </a:lnTo>
                    <a:lnTo>
                      <a:pt x="1524" y="148590"/>
                    </a:lnTo>
                    <a:lnTo>
                      <a:pt x="3048" y="147066"/>
                    </a:lnTo>
                    <a:close/>
                  </a:path>
                  <a:path w="391160" h="337185">
                    <a:moveTo>
                      <a:pt x="3048" y="140970"/>
                    </a:moveTo>
                    <a:lnTo>
                      <a:pt x="1524" y="139446"/>
                    </a:lnTo>
                    <a:lnTo>
                      <a:pt x="0" y="140970"/>
                    </a:lnTo>
                    <a:lnTo>
                      <a:pt x="1524" y="142494"/>
                    </a:lnTo>
                    <a:lnTo>
                      <a:pt x="3048" y="140970"/>
                    </a:lnTo>
                    <a:close/>
                  </a:path>
                  <a:path w="391160" h="337185">
                    <a:moveTo>
                      <a:pt x="3048" y="134874"/>
                    </a:moveTo>
                    <a:lnTo>
                      <a:pt x="1524" y="133350"/>
                    </a:lnTo>
                    <a:lnTo>
                      <a:pt x="0" y="134874"/>
                    </a:lnTo>
                    <a:lnTo>
                      <a:pt x="1524" y="136398"/>
                    </a:lnTo>
                    <a:lnTo>
                      <a:pt x="3048" y="134874"/>
                    </a:lnTo>
                    <a:close/>
                  </a:path>
                  <a:path w="391160" h="337185">
                    <a:moveTo>
                      <a:pt x="3048" y="128778"/>
                    </a:moveTo>
                    <a:lnTo>
                      <a:pt x="1524" y="127254"/>
                    </a:lnTo>
                    <a:lnTo>
                      <a:pt x="0" y="128778"/>
                    </a:lnTo>
                    <a:lnTo>
                      <a:pt x="1524" y="130302"/>
                    </a:lnTo>
                    <a:lnTo>
                      <a:pt x="3048" y="128778"/>
                    </a:lnTo>
                    <a:close/>
                  </a:path>
                  <a:path w="391160" h="337185">
                    <a:moveTo>
                      <a:pt x="3048" y="122682"/>
                    </a:moveTo>
                    <a:lnTo>
                      <a:pt x="1524" y="121158"/>
                    </a:lnTo>
                    <a:lnTo>
                      <a:pt x="0" y="122682"/>
                    </a:lnTo>
                    <a:lnTo>
                      <a:pt x="1524" y="124206"/>
                    </a:lnTo>
                    <a:lnTo>
                      <a:pt x="3048" y="122682"/>
                    </a:lnTo>
                    <a:close/>
                  </a:path>
                  <a:path w="391160" h="337185">
                    <a:moveTo>
                      <a:pt x="3048" y="116586"/>
                    </a:moveTo>
                    <a:lnTo>
                      <a:pt x="1524" y="115062"/>
                    </a:lnTo>
                    <a:lnTo>
                      <a:pt x="0" y="116586"/>
                    </a:lnTo>
                    <a:lnTo>
                      <a:pt x="1524" y="118110"/>
                    </a:lnTo>
                    <a:lnTo>
                      <a:pt x="3048" y="116586"/>
                    </a:lnTo>
                    <a:close/>
                  </a:path>
                  <a:path w="391160" h="337185">
                    <a:moveTo>
                      <a:pt x="3048" y="110490"/>
                    </a:moveTo>
                    <a:lnTo>
                      <a:pt x="1524" y="108966"/>
                    </a:lnTo>
                    <a:lnTo>
                      <a:pt x="0" y="110490"/>
                    </a:lnTo>
                    <a:lnTo>
                      <a:pt x="1524" y="112014"/>
                    </a:lnTo>
                    <a:lnTo>
                      <a:pt x="3048" y="110490"/>
                    </a:lnTo>
                    <a:close/>
                  </a:path>
                  <a:path w="391160" h="337185">
                    <a:moveTo>
                      <a:pt x="3048" y="105156"/>
                    </a:moveTo>
                    <a:lnTo>
                      <a:pt x="1524" y="103632"/>
                    </a:lnTo>
                    <a:lnTo>
                      <a:pt x="0" y="105156"/>
                    </a:lnTo>
                    <a:lnTo>
                      <a:pt x="1524" y="106680"/>
                    </a:lnTo>
                    <a:lnTo>
                      <a:pt x="3048" y="105156"/>
                    </a:lnTo>
                    <a:close/>
                  </a:path>
                  <a:path w="391160" h="337185">
                    <a:moveTo>
                      <a:pt x="3048" y="99060"/>
                    </a:moveTo>
                    <a:lnTo>
                      <a:pt x="1524" y="97536"/>
                    </a:lnTo>
                    <a:lnTo>
                      <a:pt x="0" y="99060"/>
                    </a:lnTo>
                    <a:lnTo>
                      <a:pt x="1524" y="100584"/>
                    </a:lnTo>
                    <a:lnTo>
                      <a:pt x="3048" y="99060"/>
                    </a:lnTo>
                    <a:close/>
                  </a:path>
                  <a:path w="391160" h="337185">
                    <a:moveTo>
                      <a:pt x="3048" y="92964"/>
                    </a:moveTo>
                    <a:lnTo>
                      <a:pt x="1524" y="91440"/>
                    </a:lnTo>
                    <a:lnTo>
                      <a:pt x="0" y="92964"/>
                    </a:lnTo>
                    <a:lnTo>
                      <a:pt x="1524" y="94488"/>
                    </a:lnTo>
                    <a:lnTo>
                      <a:pt x="3048" y="92964"/>
                    </a:lnTo>
                    <a:close/>
                  </a:path>
                  <a:path w="391160" h="337185">
                    <a:moveTo>
                      <a:pt x="3048" y="86868"/>
                    </a:moveTo>
                    <a:lnTo>
                      <a:pt x="1524" y="85344"/>
                    </a:lnTo>
                    <a:lnTo>
                      <a:pt x="0" y="86868"/>
                    </a:lnTo>
                    <a:lnTo>
                      <a:pt x="1524" y="88392"/>
                    </a:lnTo>
                    <a:lnTo>
                      <a:pt x="3048" y="86868"/>
                    </a:lnTo>
                    <a:close/>
                  </a:path>
                  <a:path w="391160" h="337185">
                    <a:moveTo>
                      <a:pt x="3048" y="80772"/>
                    </a:moveTo>
                    <a:lnTo>
                      <a:pt x="1524" y="79248"/>
                    </a:lnTo>
                    <a:lnTo>
                      <a:pt x="0" y="80772"/>
                    </a:lnTo>
                    <a:lnTo>
                      <a:pt x="1524" y="82296"/>
                    </a:lnTo>
                    <a:lnTo>
                      <a:pt x="3048" y="80772"/>
                    </a:lnTo>
                    <a:close/>
                  </a:path>
                  <a:path w="391160" h="337185">
                    <a:moveTo>
                      <a:pt x="3048" y="74676"/>
                    </a:moveTo>
                    <a:lnTo>
                      <a:pt x="1524" y="73152"/>
                    </a:lnTo>
                    <a:lnTo>
                      <a:pt x="0" y="74676"/>
                    </a:lnTo>
                    <a:lnTo>
                      <a:pt x="1524" y="76200"/>
                    </a:lnTo>
                    <a:lnTo>
                      <a:pt x="3048" y="74676"/>
                    </a:lnTo>
                    <a:close/>
                  </a:path>
                  <a:path w="391160" h="337185">
                    <a:moveTo>
                      <a:pt x="3048" y="68580"/>
                    </a:moveTo>
                    <a:lnTo>
                      <a:pt x="1524" y="67056"/>
                    </a:lnTo>
                    <a:lnTo>
                      <a:pt x="0" y="68580"/>
                    </a:lnTo>
                    <a:lnTo>
                      <a:pt x="1524" y="70104"/>
                    </a:lnTo>
                    <a:lnTo>
                      <a:pt x="3048" y="68580"/>
                    </a:lnTo>
                    <a:close/>
                  </a:path>
                  <a:path w="391160" h="337185">
                    <a:moveTo>
                      <a:pt x="3048" y="62484"/>
                    </a:moveTo>
                    <a:lnTo>
                      <a:pt x="1524" y="60960"/>
                    </a:lnTo>
                    <a:lnTo>
                      <a:pt x="0" y="62484"/>
                    </a:lnTo>
                    <a:lnTo>
                      <a:pt x="1524" y="64008"/>
                    </a:lnTo>
                    <a:lnTo>
                      <a:pt x="3048" y="62484"/>
                    </a:lnTo>
                    <a:close/>
                  </a:path>
                  <a:path w="391160" h="337185">
                    <a:moveTo>
                      <a:pt x="3048" y="56388"/>
                    </a:moveTo>
                    <a:lnTo>
                      <a:pt x="1524" y="54864"/>
                    </a:lnTo>
                    <a:lnTo>
                      <a:pt x="0" y="56388"/>
                    </a:lnTo>
                    <a:lnTo>
                      <a:pt x="1524" y="57912"/>
                    </a:lnTo>
                    <a:lnTo>
                      <a:pt x="3048" y="56388"/>
                    </a:lnTo>
                    <a:close/>
                  </a:path>
                  <a:path w="391160" h="337185">
                    <a:moveTo>
                      <a:pt x="3048" y="50292"/>
                    </a:moveTo>
                    <a:lnTo>
                      <a:pt x="1524" y="48768"/>
                    </a:lnTo>
                    <a:lnTo>
                      <a:pt x="0" y="50292"/>
                    </a:lnTo>
                    <a:lnTo>
                      <a:pt x="1524" y="51816"/>
                    </a:lnTo>
                    <a:lnTo>
                      <a:pt x="3048" y="50292"/>
                    </a:lnTo>
                    <a:close/>
                  </a:path>
                  <a:path w="391160" h="337185">
                    <a:moveTo>
                      <a:pt x="3048" y="44196"/>
                    </a:moveTo>
                    <a:lnTo>
                      <a:pt x="1524" y="42672"/>
                    </a:lnTo>
                    <a:lnTo>
                      <a:pt x="0" y="44196"/>
                    </a:lnTo>
                    <a:lnTo>
                      <a:pt x="1524" y="45720"/>
                    </a:lnTo>
                    <a:lnTo>
                      <a:pt x="3048" y="44196"/>
                    </a:lnTo>
                    <a:close/>
                  </a:path>
                  <a:path w="391160" h="337185">
                    <a:moveTo>
                      <a:pt x="3048" y="38100"/>
                    </a:moveTo>
                    <a:lnTo>
                      <a:pt x="1524" y="36576"/>
                    </a:lnTo>
                    <a:lnTo>
                      <a:pt x="0" y="38100"/>
                    </a:lnTo>
                    <a:lnTo>
                      <a:pt x="1524" y="39624"/>
                    </a:lnTo>
                    <a:lnTo>
                      <a:pt x="3048" y="38100"/>
                    </a:lnTo>
                    <a:close/>
                  </a:path>
                  <a:path w="391160" h="337185">
                    <a:moveTo>
                      <a:pt x="3048" y="32004"/>
                    </a:moveTo>
                    <a:lnTo>
                      <a:pt x="1524" y="30480"/>
                    </a:lnTo>
                    <a:lnTo>
                      <a:pt x="0" y="32004"/>
                    </a:lnTo>
                    <a:lnTo>
                      <a:pt x="1524" y="33528"/>
                    </a:lnTo>
                    <a:lnTo>
                      <a:pt x="3048" y="32004"/>
                    </a:lnTo>
                    <a:close/>
                  </a:path>
                  <a:path w="391160" h="337185">
                    <a:moveTo>
                      <a:pt x="3048" y="25908"/>
                    </a:moveTo>
                    <a:lnTo>
                      <a:pt x="1524" y="24384"/>
                    </a:lnTo>
                    <a:lnTo>
                      <a:pt x="0" y="25908"/>
                    </a:lnTo>
                    <a:lnTo>
                      <a:pt x="1524" y="27432"/>
                    </a:lnTo>
                    <a:lnTo>
                      <a:pt x="3048" y="25908"/>
                    </a:lnTo>
                    <a:close/>
                  </a:path>
                  <a:path w="391160" h="337185">
                    <a:moveTo>
                      <a:pt x="3048" y="19812"/>
                    </a:moveTo>
                    <a:lnTo>
                      <a:pt x="1524" y="18288"/>
                    </a:lnTo>
                    <a:lnTo>
                      <a:pt x="0" y="19812"/>
                    </a:lnTo>
                    <a:lnTo>
                      <a:pt x="1524" y="21336"/>
                    </a:lnTo>
                    <a:lnTo>
                      <a:pt x="3048" y="19812"/>
                    </a:lnTo>
                    <a:close/>
                  </a:path>
                  <a:path w="391160" h="337185">
                    <a:moveTo>
                      <a:pt x="3048" y="13716"/>
                    </a:moveTo>
                    <a:lnTo>
                      <a:pt x="1524" y="12192"/>
                    </a:lnTo>
                    <a:lnTo>
                      <a:pt x="0" y="13716"/>
                    </a:lnTo>
                    <a:lnTo>
                      <a:pt x="1524" y="15240"/>
                    </a:lnTo>
                    <a:lnTo>
                      <a:pt x="3048" y="13716"/>
                    </a:lnTo>
                    <a:close/>
                  </a:path>
                  <a:path w="391160" h="337185">
                    <a:moveTo>
                      <a:pt x="3048" y="7620"/>
                    </a:moveTo>
                    <a:lnTo>
                      <a:pt x="1524" y="6096"/>
                    </a:lnTo>
                    <a:lnTo>
                      <a:pt x="0" y="7620"/>
                    </a:lnTo>
                    <a:lnTo>
                      <a:pt x="1524" y="9144"/>
                    </a:lnTo>
                    <a:lnTo>
                      <a:pt x="3048" y="7620"/>
                    </a:lnTo>
                    <a:close/>
                  </a:path>
                  <a:path w="391160" h="337185">
                    <a:moveTo>
                      <a:pt x="3048" y="1524"/>
                    </a:moveTo>
                    <a:lnTo>
                      <a:pt x="1524" y="0"/>
                    </a:lnTo>
                    <a:lnTo>
                      <a:pt x="0" y="1524"/>
                    </a:lnTo>
                    <a:lnTo>
                      <a:pt x="1524" y="3048"/>
                    </a:lnTo>
                    <a:lnTo>
                      <a:pt x="3048" y="1524"/>
                    </a:lnTo>
                    <a:close/>
                  </a:path>
                  <a:path w="391160" h="337185">
                    <a:moveTo>
                      <a:pt x="390906" y="335280"/>
                    </a:moveTo>
                    <a:lnTo>
                      <a:pt x="389382" y="333756"/>
                    </a:lnTo>
                    <a:lnTo>
                      <a:pt x="387858" y="335280"/>
                    </a:lnTo>
                    <a:lnTo>
                      <a:pt x="389382" y="336804"/>
                    </a:lnTo>
                    <a:lnTo>
                      <a:pt x="390906" y="335280"/>
                    </a:lnTo>
                    <a:close/>
                  </a:path>
                  <a:path w="391160" h="337185">
                    <a:moveTo>
                      <a:pt x="390906" y="329184"/>
                    </a:moveTo>
                    <a:lnTo>
                      <a:pt x="389382" y="327660"/>
                    </a:lnTo>
                    <a:lnTo>
                      <a:pt x="387858" y="329184"/>
                    </a:lnTo>
                    <a:lnTo>
                      <a:pt x="389382" y="330708"/>
                    </a:lnTo>
                    <a:lnTo>
                      <a:pt x="390906" y="329184"/>
                    </a:lnTo>
                    <a:close/>
                  </a:path>
                  <a:path w="391160" h="337185">
                    <a:moveTo>
                      <a:pt x="390906" y="323088"/>
                    </a:moveTo>
                    <a:lnTo>
                      <a:pt x="389382" y="321564"/>
                    </a:lnTo>
                    <a:lnTo>
                      <a:pt x="387858" y="323088"/>
                    </a:lnTo>
                    <a:lnTo>
                      <a:pt x="389382" y="324612"/>
                    </a:lnTo>
                    <a:lnTo>
                      <a:pt x="390906" y="323088"/>
                    </a:lnTo>
                    <a:close/>
                  </a:path>
                  <a:path w="391160" h="337185">
                    <a:moveTo>
                      <a:pt x="390906" y="316992"/>
                    </a:moveTo>
                    <a:lnTo>
                      <a:pt x="389382" y="315468"/>
                    </a:lnTo>
                    <a:lnTo>
                      <a:pt x="387858" y="316992"/>
                    </a:lnTo>
                    <a:lnTo>
                      <a:pt x="389382" y="318516"/>
                    </a:lnTo>
                    <a:lnTo>
                      <a:pt x="390906" y="316992"/>
                    </a:lnTo>
                    <a:close/>
                  </a:path>
                  <a:path w="391160" h="337185">
                    <a:moveTo>
                      <a:pt x="390906" y="310896"/>
                    </a:moveTo>
                    <a:lnTo>
                      <a:pt x="389382" y="309372"/>
                    </a:lnTo>
                    <a:lnTo>
                      <a:pt x="387858" y="310896"/>
                    </a:lnTo>
                    <a:lnTo>
                      <a:pt x="389382" y="312420"/>
                    </a:lnTo>
                    <a:lnTo>
                      <a:pt x="390906" y="310896"/>
                    </a:lnTo>
                    <a:close/>
                  </a:path>
                  <a:path w="391160" h="337185">
                    <a:moveTo>
                      <a:pt x="390906" y="304800"/>
                    </a:moveTo>
                    <a:lnTo>
                      <a:pt x="389382" y="303276"/>
                    </a:lnTo>
                    <a:lnTo>
                      <a:pt x="387858" y="304800"/>
                    </a:lnTo>
                    <a:lnTo>
                      <a:pt x="389382" y="306324"/>
                    </a:lnTo>
                    <a:lnTo>
                      <a:pt x="390906" y="304800"/>
                    </a:lnTo>
                    <a:close/>
                  </a:path>
                  <a:path w="391160" h="337185">
                    <a:moveTo>
                      <a:pt x="390906" y="298704"/>
                    </a:moveTo>
                    <a:lnTo>
                      <a:pt x="389382" y="297180"/>
                    </a:lnTo>
                    <a:lnTo>
                      <a:pt x="387858" y="298704"/>
                    </a:lnTo>
                    <a:lnTo>
                      <a:pt x="389382" y="300228"/>
                    </a:lnTo>
                    <a:lnTo>
                      <a:pt x="390906" y="298704"/>
                    </a:lnTo>
                    <a:close/>
                  </a:path>
                  <a:path w="391160" h="337185">
                    <a:moveTo>
                      <a:pt x="390906" y="292608"/>
                    </a:moveTo>
                    <a:lnTo>
                      <a:pt x="389382" y="291084"/>
                    </a:lnTo>
                    <a:lnTo>
                      <a:pt x="387858" y="292608"/>
                    </a:lnTo>
                    <a:lnTo>
                      <a:pt x="389382" y="294132"/>
                    </a:lnTo>
                    <a:lnTo>
                      <a:pt x="390906" y="292608"/>
                    </a:lnTo>
                    <a:close/>
                  </a:path>
                  <a:path w="391160" h="337185">
                    <a:moveTo>
                      <a:pt x="390906" y="286512"/>
                    </a:moveTo>
                    <a:lnTo>
                      <a:pt x="389382" y="284988"/>
                    </a:lnTo>
                    <a:lnTo>
                      <a:pt x="387858" y="286512"/>
                    </a:lnTo>
                    <a:lnTo>
                      <a:pt x="389382" y="288036"/>
                    </a:lnTo>
                    <a:lnTo>
                      <a:pt x="390906" y="286512"/>
                    </a:lnTo>
                    <a:close/>
                  </a:path>
                  <a:path w="391160" h="337185">
                    <a:moveTo>
                      <a:pt x="390906" y="280416"/>
                    </a:moveTo>
                    <a:lnTo>
                      <a:pt x="389382" y="278892"/>
                    </a:lnTo>
                    <a:lnTo>
                      <a:pt x="387858" y="280416"/>
                    </a:lnTo>
                    <a:lnTo>
                      <a:pt x="389382" y="281940"/>
                    </a:lnTo>
                    <a:lnTo>
                      <a:pt x="390906" y="280416"/>
                    </a:lnTo>
                    <a:close/>
                  </a:path>
                  <a:path w="391160" h="337185">
                    <a:moveTo>
                      <a:pt x="390906" y="274320"/>
                    </a:moveTo>
                    <a:lnTo>
                      <a:pt x="389382" y="272796"/>
                    </a:lnTo>
                    <a:lnTo>
                      <a:pt x="387858" y="274320"/>
                    </a:lnTo>
                    <a:lnTo>
                      <a:pt x="389382" y="275844"/>
                    </a:lnTo>
                    <a:lnTo>
                      <a:pt x="390906" y="274320"/>
                    </a:lnTo>
                    <a:close/>
                  </a:path>
                  <a:path w="391160" h="337185">
                    <a:moveTo>
                      <a:pt x="390906" y="268224"/>
                    </a:moveTo>
                    <a:lnTo>
                      <a:pt x="389382" y="266700"/>
                    </a:lnTo>
                    <a:lnTo>
                      <a:pt x="387858" y="268224"/>
                    </a:lnTo>
                    <a:lnTo>
                      <a:pt x="389382" y="269748"/>
                    </a:lnTo>
                    <a:lnTo>
                      <a:pt x="390906" y="268224"/>
                    </a:lnTo>
                    <a:close/>
                  </a:path>
                  <a:path w="391160" h="337185">
                    <a:moveTo>
                      <a:pt x="390906" y="262890"/>
                    </a:moveTo>
                    <a:lnTo>
                      <a:pt x="389382" y="261366"/>
                    </a:lnTo>
                    <a:lnTo>
                      <a:pt x="387858" y="262890"/>
                    </a:lnTo>
                    <a:lnTo>
                      <a:pt x="389382" y="264414"/>
                    </a:lnTo>
                    <a:lnTo>
                      <a:pt x="390906" y="262890"/>
                    </a:lnTo>
                    <a:close/>
                  </a:path>
                  <a:path w="391160" h="337185">
                    <a:moveTo>
                      <a:pt x="390906" y="256794"/>
                    </a:moveTo>
                    <a:lnTo>
                      <a:pt x="389382" y="255270"/>
                    </a:lnTo>
                    <a:lnTo>
                      <a:pt x="387858" y="256794"/>
                    </a:lnTo>
                    <a:lnTo>
                      <a:pt x="389382" y="258318"/>
                    </a:lnTo>
                    <a:lnTo>
                      <a:pt x="390906" y="256794"/>
                    </a:lnTo>
                    <a:close/>
                  </a:path>
                  <a:path w="391160" h="337185">
                    <a:moveTo>
                      <a:pt x="390906" y="250698"/>
                    </a:moveTo>
                    <a:lnTo>
                      <a:pt x="389382" y="249174"/>
                    </a:lnTo>
                    <a:lnTo>
                      <a:pt x="387858" y="250698"/>
                    </a:lnTo>
                    <a:lnTo>
                      <a:pt x="389382" y="252222"/>
                    </a:lnTo>
                    <a:lnTo>
                      <a:pt x="390906" y="250698"/>
                    </a:lnTo>
                    <a:close/>
                  </a:path>
                  <a:path w="391160" h="337185">
                    <a:moveTo>
                      <a:pt x="390906" y="244602"/>
                    </a:moveTo>
                    <a:lnTo>
                      <a:pt x="389382" y="243078"/>
                    </a:lnTo>
                    <a:lnTo>
                      <a:pt x="387858" y="244602"/>
                    </a:lnTo>
                    <a:lnTo>
                      <a:pt x="389382" y="246126"/>
                    </a:lnTo>
                    <a:lnTo>
                      <a:pt x="390906" y="244602"/>
                    </a:lnTo>
                    <a:close/>
                  </a:path>
                  <a:path w="391160" h="337185">
                    <a:moveTo>
                      <a:pt x="390906" y="238506"/>
                    </a:moveTo>
                    <a:lnTo>
                      <a:pt x="389382" y="236982"/>
                    </a:lnTo>
                    <a:lnTo>
                      <a:pt x="387858" y="238506"/>
                    </a:lnTo>
                    <a:lnTo>
                      <a:pt x="389382" y="240030"/>
                    </a:lnTo>
                    <a:lnTo>
                      <a:pt x="390906" y="238506"/>
                    </a:lnTo>
                    <a:close/>
                  </a:path>
                  <a:path w="391160" h="337185">
                    <a:moveTo>
                      <a:pt x="390906" y="232410"/>
                    </a:moveTo>
                    <a:lnTo>
                      <a:pt x="389382" y="230886"/>
                    </a:lnTo>
                    <a:lnTo>
                      <a:pt x="387858" y="232410"/>
                    </a:lnTo>
                    <a:lnTo>
                      <a:pt x="389382" y="233934"/>
                    </a:lnTo>
                    <a:lnTo>
                      <a:pt x="390906" y="232410"/>
                    </a:lnTo>
                    <a:close/>
                  </a:path>
                  <a:path w="391160" h="337185">
                    <a:moveTo>
                      <a:pt x="390906" y="226314"/>
                    </a:moveTo>
                    <a:lnTo>
                      <a:pt x="389382" y="224790"/>
                    </a:lnTo>
                    <a:lnTo>
                      <a:pt x="387858" y="226314"/>
                    </a:lnTo>
                    <a:lnTo>
                      <a:pt x="389382" y="227838"/>
                    </a:lnTo>
                    <a:lnTo>
                      <a:pt x="390906" y="226314"/>
                    </a:lnTo>
                    <a:close/>
                  </a:path>
                  <a:path w="391160" h="337185">
                    <a:moveTo>
                      <a:pt x="390906" y="220218"/>
                    </a:moveTo>
                    <a:lnTo>
                      <a:pt x="389382" y="218694"/>
                    </a:lnTo>
                    <a:lnTo>
                      <a:pt x="387858" y="220218"/>
                    </a:lnTo>
                    <a:lnTo>
                      <a:pt x="389382" y="221742"/>
                    </a:lnTo>
                    <a:lnTo>
                      <a:pt x="390906" y="220218"/>
                    </a:lnTo>
                    <a:close/>
                  </a:path>
                  <a:path w="391160" h="337185">
                    <a:moveTo>
                      <a:pt x="390906" y="214122"/>
                    </a:moveTo>
                    <a:lnTo>
                      <a:pt x="389382" y="212598"/>
                    </a:lnTo>
                    <a:lnTo>
                      <a:pt x="387858" y="214122"/>
                    </a:lnTo>
                    <a:lnTo>
                      <a:pt x="389382" y="215646"/>
                    </a:lnTo>
                    <a:lnTo>
                      <a:pt x="390906" y="214122"/>
                    </a:lnTo>
                    <a:close/>
                  </a:path>
                  <a:path w="391160" h="337185">
                    <a:moveTo>
                      <a:pt x="390906" y="208026"/>
                    </a:moveTo>
                    <a:lnTo>
                      <a:pt x="389382" y="206502"/>
                    </a:lnTo>
                    <a:lnTo>
                      <a:pt x="387858" y="208026"/>
                    </a:lnTo>
                    <a:lnTo>
                      <a:pt x="389382" y="209550"/>
                    </a:lnTo>
                    <a:lnTo>
                      <a:pt x="390906" y="208026"/>
                    </a:lnTo>
                    <a:close/>
                  </a:path>
                  <a:path w="391160" h="337185">
                    <a:moveTo>
                      <a:pt x="390906" y="201930"/>
                    </a:moveTo>
                    <a:lnTo>
                      <a:pt x="389382" y="200406"/>
                    </a:lnTo>
                    <a:lnTo>
                      <a:pt x="387858" y="201930"/>
                    </a:lnTo>
                    <a:lnTo>
                      <a:pt x="389382" y="203454"/>
                    </a:lnTo>
                    <a:lnTo>
                      <a:pt x="390906" y="201930"/>
                    </a:lnTo>
                    <a:close/>
                  </a:path>
                  <a:path w="391160" h="337185">
                    <a:moveTo>
                      <a:pt x="390906" y="195834"/>
                    </a:moveTo>
                    <a:lnTo>
                      <a:pt x="389382" y="194310"/>
                    </a:lnTo>
                    <a:lnTo>
                      <a:pt x="387858" y="195834"/>
                    </a:lnTo>
                    <a:lnTo>
                      <a:pt x="389382" y="197358"/>
                    </a:lnTo>
                    <a:lnTo>
                      <a:pt x="390906" y="195834"/>
                    </a:lnTo>
                    <a:close/>
                  </a:path>
                  <a:path w="391160" h="337185">
                    <a:moveTo>
                      <a:pt x="390906" y="189738"/>
                    </a:moveTo>
                    <a:lnTo>
                      <a:pt x="389382" y="188214"/>
                    </a:lnTo>
                    <a:lnTo>
                      <a:pt x="387858" y="189738"/>
                    </a:lnTo>
                    <a:lnTo>
                      <a:pt x="389382" y="191262"/>
                    </a:lnTo>
                    <a:lnTo>
                      <a:pt x="390906" y="189738"/>
                    </a:lnTo>
                    <a:close/>
                  </a:path>
                  <a:path w="391160" h="337185">
                    <a:moveTo>
                      <a:pt x="390906" y="183642"/>
                    </a:moveTo>
                    <a:lnTo>
                      <a:pt x="389382" y="182118"/>
                    </a:lnTo>
                    <a:lnTo>
                      <a:pt x="387858" y="183642"/>
                    </a:lnTo>
                    <a:lnTo>
                      <a:pt x="389382" y="185166"/>
                    </a:lnTo>
                    <a:lnTo>
                      <a:pt x="390906" y="183642"/>
                    </a:lnTo>
                    <a:close/>
                  </a:path>
                  <a:path w="391160" h="337185">
                    <a:moveTo>
                      <a:pt x="390906" y="177546"/>
                    </a:moveTo>
                    <a:lnTo>
                      <a:pt x="389382" y="176022"/>
                    </a:lnTo>
                    <a:lnTo>
                      <a:pt x="387858" y="177546"/>
                    </a:lnTo>
                    <a:lnTo>
                      <a:pt x="389382" y="179070"/>
                    </a:lnTo>
                    <a:lnTo>
                      <a:pt x="390906" y="177546"/>
                    </a:lnTo>
                    <a:close/>
                  </a:path>
                  <a:path w="391160" h="337185">
                    <a:moveTo>
                      <a:pt x="390906" y="171450"/>
                    </a:moveTo>
                    <a:lnTo>
                      <a:pt x="389382" y="169926"/>
                    </a:lnTo>
                    <a:lnTo>
                      <a:pt x="387858" y="171450"/>
                    </a:lnTo>
                    <a:lnTo>
                      <a:pt x="389382" y="172974"/>
                    </a:lnTo>
                    <a:lnTo>
                      <a:pt x="390906" y="171450"/>
                    </a:lnTo>
                    <a:close/>
                  </a:path>
                  <a:path w="391160" h="337185">
                    <a:moveTo>
                      <a:pt x="390906" y="165354"/>
                    </a:moveTo>
                    <a:lnTo>
                      <a:pt x="389382" y="163830"/>
                    </a:lnTo>
                    <a:lnTo>
                      <a:pt x="387858" y="165354"/>
                    </a:lnTo>
                    <a:lnTo>
                      <a:pt x="389382" y="166878"/>
                    </a:lnTo>
                    <a:lnTo>
                      <a:pt x="390906" y="165354"/>
                    </a:lnTo>
                    <a:close/>
                  </a:path>
                  <a:path w="391160" h="337185">
                    <a:moveTo>
                      <a:pt x="390906" y="159258"/>
                    </a:moveTo>
                    <a:lnTo>
                      <a:pt x="389382" y="157734"/>
                    </a:lnTo>
                    <a:lnTo>
                      <a:pt x="387858" y="159258"/>
                    </a:lnTo>
                    <a:lnTo>
                      <a:pt x="389382" y="160782"/>
                    </a:lnTo>
                    <a:lnTo>
                      <a:pt x="390906" y="159258"/>
                    </a:lnTo>
                    <a:close/>
                  </a:path>
                  <a:path w="391160" h="337185">
                    <a:moveTo>
                      <a:pt x="390906" y="153162"/>
                    </a:moveTo>
                    <a:lnTo>
                      <a:pt x="389382" y="151638"/>
                    </a:lnTo>
                    <a:lnTo>
                      <a:pt x="387858" y="153162"/>
                    </a:lnTo>
                    <a:lnTo>
                      <a:pt x="389382" y="154686"/>
                    </a:lnTo>
                    <a:lnTo>
                      <a:pt x="390906" y="153162"/>
                    </a:lnTo>
                    <a:close/>
                  </a:path>
                  <a:path w="391160" h="337185">
                    <a:moveTo>
                      <a:pt x="390906" y="147066"/>
                    </a:moveTo>
                    <a:lnTo>
                      <a:pt x="389382" y="145542"/>
                    </a:lnTo>
                    <a:lnTo>
                      <a:pt x="387858" y="147066"/>
                    </a:lnTo>
                    <a:lnTo>
                      <a:pt x="389382" y="148590"/>
                    </a:lnTo>
                    <a:lnTo>
                      <a:pt x="390906" y="147066"/>
                    </a:lnTo>
                    <a:close/>
                  </a:path>
                  <a:path w="391160" h="337185">
                    <a:moveTo>
                      <a:pt x="390906" y="140970"/>
                    </a:moveTo>
                    <a:lnTo>
                      <a:pt x="389382" y="139446"/>
                    </a:lnTo>
                    <a:lnTo>
                      <a:pt x="387858" y="140970"/>
                    </a:lnTo>
                    <a:lnTo>
                      <a:pt x="389382" y="142494"/>
                    </a:lnTo>
                    <a:lnTo>
                      <a:pt x="390906" y="140970"/>
                    </a:lnTo>
                    <a:close/>
                  </a:path>
                  <a:path w="391160" h="337185">
                    <a:moveTo>
                      <a:pt x="390906" y="134874"/>
                    </a:moveTo>
                    <a:lnTo>
                      <a:pt x="389382" y="133350"/>
                    </a:lnTo>
                    <a:lnTo>
                      <a:pt x="387858" y="134874"/>
                    </a:lnTo>
                    <a:lnTo>
                      <a:pt x="389382" y="136398"/>
                    </a:lnTo>
                    <a:lnTo>
                      <a:pt x="390906" y="134874"/>
                    </a:lnTo>
                    <a:close/>
                  </a:path>
                  <a:path w="391160" h="337185">
                    <a:moveTo>
                      <a:pt x="390906" y="128778"/>
                    </a:moveTo>
                    <a:lnTo>
                      <a:pt x="389382" y="127254"/>
                    </a:lnTo>
                    <a:lnTo>
                      <a:pt x="387858" y="128778"/>
                    </a:lnTo>
                    <a:lnTo>
                      <a:pt x="389382" y="130302"/>
                    </a:lnTo>
                    <a:lnTo>
                      <a:pt x="390906" y="128778"/>
                    </a:lnTo>
                    <a:close/>
                  </a:path>
                  <a:path w="391160" h="337185">
                    <a:moveTo>
                      <a:pt x="390906" y="122682"/>
                    </a:moveTo>
                    <a:lnTo>
                      <a:pt x="389382" y="121158"/>
                    </a:lnTo>
                    <a:lnTo>
                      <a:pt x="387858" y="122682"/>
                    </a:lnTo>
                    <a:lnTo>
                      <a:pt x="389382" y="124206"/>
                    </a:lnTo>
                    <a:lnTo>
                      <a:pt x="390906" y="122682"/>
                    </a:lnTo>
                    <a:close/>
                  </a:path>
                  <a:path w="391160" h="337185">
                    <a:moveTo>
                      <a:pt x="390906" y="116586"/>
                    </a:moveTo>
                    <a:lnTo>
                      <a:pt x="389382" y="115062"/>
                    </a:lnTo>
                    <a:lnTo>
                      <a:pt x="387858" y="116586"/>
                    </a:lnTo>
                    <a:lnTo>
                      <a:pt x="389382" y="118110"/>
                    </a:lnTo>
                    <a:lnTo>
                      <a:pt x="390906" y="116586"/>
                    </a:lnTo>
                    <a:close/>
                  </a:path>
                  <a:path w="391160" h="337185">
                    <a:moveTo>
                      <a:pt x="390906" y="110490"/>
                    </a:moveTo>
                    <a:lnTo>
                      <a:pt x="389382" y="108966"/>
                    </a:lnTo>
                    <a:lnTo>
                      <a:pt x="387858" y="110490"/>
                    </a:lnTo>
                    <a:lnTo>
                      <a:pt x="389382" y="112014"/>
                    </a:lnTo>
                    <a:lnTo>
                      <a:pt x="390906" y="110490"/>
                    </a:lnTo>
                    <a:close/>
                  </a:path>
                  <a:path w="391160" h="337185">
                    <a:moveTo>
                      <a:pt x="390906" y="105156"/>
                    </a:moveTo>
                    <a:lnTo>
                      <a:pt x="389382" y="103632"/>
                    </a:lnTo>
                    <a:lnTo>
                      <a:pt x="387858" y="105156"/>
                    </a:lnTo>
                    <a:lnTo>
                      <a:pt x="389382" y="106680"/>
                    </a:lnTo>
                    <a:lnTo>
                      <a:pt x="390906" y="105156"/>
                    </a:lnTo>
                    <a:close/>
                  </a:path>
                  <a:path w="391160" h="337185">
                    <a:moveTo>
                      <a:pt x="390906" y="99060"/>
                    </a:moveTo>
                    <a:lnTo>
                      <a:pt x="389382" y="97536"/>
                    </a:lnTo>
                    <a:lnTo>
                      <a:pt x="387858" y="99060"/>
                    </a:lnTo>
                    <a:lnTo>
                      <a:pt x="389382" y="100584"/>
                    </a:lnTo>
                    <a:lnTo>
                      <a:pt x="390906" y="99060"/>
                    </a:lnTo>
                    <a:close/>
                  </a:path>
                  <a:path w="391160" h="337185">
                    <a:moveTo>
                      <a:pt x="390906" y="92964"/>
                    </a:moveTo>
                    <a:lnTo>
                      <a:pt x="389382" y="91440"/>
                    </a:lnTo>
                    <a:lnTo>
                      <a:pt x="387858" y="92964"/>
                    </a:lnTo>
                    <a:lnTo>
                      <a:pt x="389382" y="94488"/>
                    </a:lnTo>
                    <a:lnTo>
                      <a:pt x="390906" y="92964"/>
                    </a:lnTo>
                    <a:close/>
                  </a:path>
                  <a:path w="391160" h="337185">
                    <a:moveTo>
                      <a:pt x="390906" y="86868"/>
                    </a:moveTo>
                    <a:lnTo>
                      <a:pt x="389382" y="85344"/>
                    </a:lnTo>
                    <a:lnTo>
                      <a:pt x="387858" y="86868"/>
                    </a:lnTo>
                    <a:lnTo>
                      <a:pt x="389382" y="88392"/>
                    </a:lnTo>
                    <a:lnTo>
                      <a:pt x="390906" y="86868"/>
                    </a:lnTo>
                    <a:close/>
                  </a:path>
                  <a:path w="391160" h="337185">
                    <a:moveTo>
                      <a:pt x="390906" y="80772"/>
                    </a:moveTo>
                    <a:lnTo>
                      <a:pt x="389382" y="79248"/>
                    </a:lnTo>
                    <a:lnTo>
                      <a:pt x="387858" y="80772"/>
                    </a:lnTo>
                    <a:lnTo>
                      <a:pt x="389382" y="82296"/>
                    </a:lnTo>
                    <a:lnTo>
                      <a:pt x="390906" y="80772"/>
                    </a:lnTo>
                    <a:close/>
                  </a:path>
                  <a:path w="391160" h="337185">
                    <a:moveTo>
                      <a:pt x="390906" y="74676"/>
                    </a:moveTo>
                    <a:lnTo>
                      <a:pt x="389382" y="73152"/>
                    </a:lnTo>
                    <a:lnTo>
                      <a:pt x="387858" y="74676"/>
                    </a:lnTo>
                    <a:lnTo>
                      <a:pt x="389382" y="76200"/>
                    </a:lnTo>
                    <a:lnTo>
                      <a:pt x="390906" y="74676"/>
                    </a:lnTo>
                    <a:close/>
                  </a:path>
                  <a:path w="391160" h="337185">
                    <a:moveTo>
                      <a:pt x="390906" y="68580"/>
                    </a:moveTo>
                    <a:lnTo>
                      <a:pt x="389382" y="67056"/>
                    </a:lnTo>
                    <a:lnTo>
                      <a:pt x="387858" y="68580"/>
                    </a:lnTo>
                    <a:lnTo>
                      <a:pt x="389382" y="70104"/>
                    </a:lnTo>
                    <a:lnTo>
                      <a:pt x="390906" y="68580"/>
                    </a:lnTo>
                    <a:close/>
                  </a:path>
                  <a:path w="391160" h="337185">
                    <a:moveTo>
                      <a:pt x="390906" y="62484"/>
                    </a:moveTo>
                    <a:lnTo>
                      <a:pt x="389382" y="60960"/>
                    </a:lnTo>
                    <a:lnTo>
                      <a:pt x="387858" y="62484"/>
                    </a:lnTo>
                    <a:lnTo>
                      <a:pt x="389382" y="64008"/>
                    </a:lnTo>
                    <a:lnTo>
                      <a:pt x="390906" y="62484"/>
                    </a:lnTo>
                    <a:close/>
                  </a:path>
                  <a:path w="391160" h="337185">
                    <a:moveTo>
                      <a:pt x="390906" y="56388"/>
                    </a:moveTo>
                    <a:lnTo>
                      <a:pt x="389382" y="54864"/>
                    </a:lnTo>
                    <a:lnTo>
                      <a:pt x="387858" y="56388"/>
                    </a:lnTo>
                    <a:lnTo>
                      <a:pt x="389382" y="57912"/>
                    </a:lnTo>
                    <a:lnTo>
                      <a:pt x="390906" y="56388"/>
                    </a:lnTo>
                    <a:close/>
                  </a:path>
                  <a:path w="391160" h="337185">
                    <a:moveTo>
                      <a:pt x="390906" y="50292"/>
                    </a:moveTo>
                    <a:lnTo>
                      <a:pt x="389382" y="48768"/>
                    </a:lnTo>
                    <a:lnTo>
                      <a:pt x="387858" y="50292"/>
                    </a:lnTo>
                    <a:lnTo>
                      <a:pt x="389382" y="51816"/>
                    </a:lnTo>
                    <a:lnTo>
                      <a:pt x="390906" y="50292"/>
                    </a:lnTo>
                    <a:close/>
                  </a:path>
                  <a:path w="391160" h="337185">
                    <a:moveTo>
                      <a:pt x="390906" y="44196"/>
                    </a:moveTo>
                    <a:lnTo>
                      <a:pt x="389382" y="42672"/>
                    </a:lnTo>
                    <a:lnTo>
                      <a:pt x="387858" y="44196"/>
                    </a:lnTo>
                    <a:lnTo>
                      <a:pt x="389382" y="45720"/>
                    </a:lnTo>
                    <a:lnTo>
                      <a:pt x="390906" y="44196"/>
                    </a:lnTo>
                    <a:close/>
                  </a:path>
                  <a:path w="391160" h="337185">
                    <a:moveTo>
                      <a:pt x="390906" y="38100"/>
                    </a:moveTo>
                    <a:lnTo>
                      <a:pt x="389382" y="36576"/>
                    </a:lnTo>
                    <a:lnTo>
                      <a:pt x="387858" y="38100"/>
                    </a:lnTo>
                    <a:lnTo>
                      <a:pt x="389382" y="39624"/>
                    </a:lnTo>
                    <a:lnTo>
                      <a:pt x="390906" y="38100"/>
                    </a:lnTo>
                    <a:close/>
                  </a:path>
                  <a:path w="391160" h="337185">
                    <a:moveTo>
                      <a:pt x="390906" y="32004"/>
                    </a:moveTo>
                    <a:lnTo>
                      <a:pt x="389382" y="30480"/>
                    </a:lnTo>
                    <a:lnTo>
                      <a:pt x="387858" y="32004"/>
                    </a:lnTo>
                    <a:lnTo>
                      <a:pt x="389382" y="33528"/>
                    </a:lnTo>
                    <a:lnTo>
                      <a:pt x="390906" y="32004"/>
                    </a:lnTo>
                    <a:close/>
                  </a:path>
                  <a:path w="391160" h="337185">
                    <a:moveTo>
                      <a:pt x="390906" y="25908"/>
                    </a:moveTo>
                    <a:lnTo>
                      <a:pt x="389382" y="24384"/>
                    </a:lnTo>
                    <a:lnTo>
                      <a:pt x="387858" y="25908"/>
                    </a:lnTo>
                    <a:lnTo>
                      <a:pt x="389382" y="27432"/>
                    </a:lnTo>
                    <a:lnTo>
                      <a:pt x="390906" y="25908"/>
                    </a:lnTo>
                    <a:close/>
                  </a:path>
                  <a:path w="391160" h="337185">
                    <a:moveTo>
                      <a:pt x="390906" y="19812"/>
                    </a:moveTo>
                    <a:lnTo>
                      <a:pt x="389382" y="18288"/>
                    </a:lnTo>
                    <a:lnTo>
                      <a:pt x="387858" y="19812"/>
                    </a:lnTo>
                    <a:lnTo>
                      <a:pt x="389382" y="21336"/>
                    </a:lnTo>
                    <a:lnTo>
                      <a:pt x="390906" y="19812"/>
                    </a:lnTo>
                    <a:close/>
                  </a:path>
                  <a:path w="391160" h="337185">
                    <a:moveTo>
                      <a:pt x="390906" y="13716"/>
                    </a:moveTo>
                    <a:lnTo>
                      <a:pt x="389382" y="12192"/>
                    </a:lnTo>
                    <a:lnTo>
                      <a:pt x="387858" y="13716"/>
                    </a:lnTo>
                    <a:lnTo>
                      <a:pt x="389382" y="15240"/>
                    </a:lnTo>
                    <a:lnTo>
                      <a:pt x="390906" y="13716"/>
                    </a:lnTo>
                    <a:close/>
                  </a:path>
                  <a:path w="391160" h="337185">
                    <a:moveTo>
                      <a:pt x="390906" y="7620"/>
                    </a:moveTo>
                    <a:lnTo>
                      <a:pt x="389382" y="6096"/>
                    </a:lnTo>
                    <a:lnTo>
                      <a:pt x="387858" y="7620"/>
                    </a:lnTo>
                    <a:lnTo>
                      <a:pt x="389382" y="9144"/>
                    </a:lnTo>
                    <a:lnTo>
                      <a:pt x="390906" y="7620"/>
                    </a:lnTo>
                    <a:close/>
                  </a:path>
                  <a:path w="391160" h="337185">
                    <a:moveTo>
                      <a:pt x="390906" y="1524"/>
                    </a:moveTo>
                    <a:lnTo>
                      <a:pt x="389382" y="0"/>
                    </a:lnTo>
                    <a:lnTo>
                      <a:pt x="387858" y="1524"/>
                    </a:lnTo>
                    <a:lnTo>
                      <a:pt x="389382" y="3048"/>
                    </a:lnTo>
                    <a:lnTo>
                      <a:pt x="390906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48" name="object 115">
                <a:extLst>
                  <a:ext uri="{FF2B5EF4-FFF2-40B4-BE49-F238E27FC236}">
                    <a16:creationId xmlns:a16="http://schemas.microsoft.com/office/drawing/2014/main" id="{78141E94-345A-B839-B118-700CE0126A9F}"/>
                  </a:ext>
                </a:extLst>
              </p:cNvPr>
              <p:cNvSpPr/>
              <p:nvPr/>
            </p:nvSpPr>
            <p:spPr>
              <a:xfrm>
                <a:off x="2642615" y="5200649"/>
                <a:ext cx="24257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242569" h="72389">
                    <a:moveTo>
                      <a:pt x="242316" y="0"/>
                    </a:moveTo>
                    <a:lnTo>
                      <a:pt x="0" y="0"/>
                    </a:lnTo>
                    <a:lnTo>
                      <a:pt x="0" y="72389"/>
                    </a:lnTo>
                    <a:lnTo>
                      <a:pt x="242316" y="72389"/>
                    </a:lnTo>
                    <a:lnTo>
                      <a:pt x="242316" y="0"/>
                    </a:lnTo>
                    <a:close/>
                  </a:path>
                </a:pathLst>
              </a:custGeom>
              <a:solidFill>
                <a:srgbClr val="FFCC99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49" name="object 116">
                <a:extLst>
                  <a:ext uri="{FF2B5EF4-FFF2-40B4-BE49-F238E27FC236}">
                    <a16:creationId xmlns:a16="http://schemas.microsoft.com/office/drawing/2014/main" id="{B436932A-5D4C-7B99-89EC-B7AB6A3DE8AF}"/>
                  </a:ext>
                </a:extLst>
              </p:cNvPr>
              <p:cNvSpPr/>
              <p:nvPr/>
            </p:nvSpPr>
            <p:spPr>
              <a:xfrm>
                <a:off x="2180082" y="4836413"/>
                <a:ext cx="706755" cy="505459"/>
              </a:xfrm>
              <a:custGeom>
                <a:avLst/>
                <a:gdLst/>
                <a:ahLst/>
                <a:cxnLst/>
                <a:rect l="l" t="t" r="r" b="b"/>
                <a:pathLst>
                  <a:path w="706755" h="505460">
                    <a:moveTo>
                      <a:pt x="3048" y="503682"/>
                    </a:moveTo>
                    <a:lnTo>
                      <a:pt x="1524" y="502158"/>
                    </a:lnTo>
                    <a:lnTo>
                      <a:pt x="0" y="503682"/>
                    </a:lnTo>
                    <a:lnTo>
                      <a:pt x="1524" y="505206"/>
                    </a:lnTo>
                    <a:lnTo>
                      <a:pt x="3048" y="503682"/>
                    </a:lnTo>
                    <a:close/>
                  </a:path>
                  <a:path w="706755" h="505460">
                    <a:moveTo>
                      <a:pt x="3048" y="497586"/>
                    </a:moveTo>
                    <a:lnTo>
                      <a:pt x="1524" y="496062"/>
                    </a:lnTo>
                    <a:lnTo>
                      <a:pt x="0" y="497586"/>
                    </a:lnTo>
                    <a:lnTo>
                      <a:pt x="1524" y="499110"/>
                    </a:lnTo>
                    <a:lnTo>
                      <a:pt x="3048" y="497586"/>
                    </a:lnTo>
                    <a:close/>
                  </a:path>
                  <a:path w="706755" h="505460">
                    <a:moveTo>
                      <a:pt x="3048" y="491490"/>
                    </a:moveTo>
                    <a:lnTo>
                      <a:pt x="1524" y="489966"/>
                    </a:lnTo>
                    <a:lnTo>
                      <a:pt x="0" y="491490"/>
                    </a:lnTo>
                    <a:lnTo>
                      <a:pt x="1524" y="493014"/>
                    </a:lnTo>
                    <a:lnTo>
                      <a:pt x="3048" y="491490"/>
                    </a:lnTo>
                    <a:close/>
                  </a:path>
                  <a:path w="706755" h="505460">
                    <a:moveTo>
                      <a:pt x="3048" y="485394"/>
                    </a:moveTo>
                    <a:lnTo>
                      <a:pt x="1524" y="483870"/>
                    </a:lnTo>
                    <a:lnTo>
                      <a:pt x="0" y="485394"/>
                    </a:lnTo>
                    <a:lnTo>
                      <a:pt x="1524" y="486918"/>
                    </a:lnTo>
                    <a:lnTo>
                      <a:pt x="3048" y="485394"/>
                    </a:lnTo>
                    <a:close/>
                  </a:path>
                  <a:path w="706755" h="505460">
                    <a:moveTo>
                      <a:pt x="3048" y="479298"/>
                    </a:moveTo>
                    <a:lnTo>
                      <a:pt x="1524" y="477774"/>
                    </a:lnTo>
                    <a:lnTo>
                      <a:pt x="0" y="479298"/>
                    </a:lnTo>
                    <a:lnTo>
                      <a:pt x="1524" y="480822"/>
                    </a:lnTo>
                    <a:lnTo>
                      <a:pt x="3048" y="479298"/>
                    </a:lnTo>
                    <a:close/>
                  </a:path>
                  <a:path w="706755" h="505460">
                    <a:moveTo>
                      <a:pt x="3048" y="473202"/>
                    </a:moveTo>
                    <a:lnTo>
                      <a:pt x="1524" y="471678"/>
                    </a:lnTo>
                    <a:lnTo>
                      <a:pt x="0" y="473202"/>
                    </a:lnTo>
                    <a:lnTo>
                      <a:pt x="1524" y="474726"/>
                    </a:lnTo>
                    <a:lnTo>
                      <a:pt x="3048" y="473202"/>
                    </a:lnTo>
                    <a:close/>
                  </a:path>
                  <a:path w="706755" h="505460">
                    <a:moveTo>
                      <a:pt x="3048" y="467106"/>
                    </a:moveTo>
                    <a:lnTo>
                      <a:pt x="1524" y="465582"/>
                    </a:lnTo>
                    <a:lnTo>
                      <a:pt x="0" y="467106"/>
                    </a:lnTo>
                    <a:lnTo>
                      <a:pt x="1524" y="468630"/>
                    </a:lnTo>
                    <a:lnTo>
                      <a:pt x="3048" y="467106"/>
                    </a:lnTo>
                    <a:close/>
                  </a:path>
                  <a:path w="706755" h="505460">
                    <a:moveTo>
                      <a:pt x="3048" y="461010"/>
                    </a:moveTo>
                    <a:lnTo>
                      <a:pt x="1524" y="459486"/>
                    </a:lnTo>
                    <a:lnTo>
                      <a:pt x="0" y="461010"/>
                    </a:lnTo>
                    <a:lnTo>
                      <a:pt x="1524" y="462534"/>
                    </a:lnTo>
                    <a:lnTo>
                      <a:pt x="3048" y="461010"/>
                    </a:lnTo>
                    <a:close/>
                  </a:path>
                  <a:path w="706755" h="505460">
                    <a:moveTo>
                      <a:pt x="3048" y="454914"/>
                    </a:moveTo>
                    <a:lnTo>
                      <a:pt x="1524" y="453390"/>
                    </a:lnTo>
                    <a:lnTo>
                      <a:pt x="0" y="454914"/>
                    </a:lnTo>
                    <a:lnTo>
                      <a:pt x="1524" y="456438"/>
                    </a:lnTo>
                    <a:lnTo>
                      <a:pt x="3048" y="454914"/>
                    </a:lnTo>
                    <a:close/>
                  </a:path>
                  <a:path w="706755" h="505460">
                    <a:moveTo>
                      <a:pt x="3048" y="448818"/>
                    </a:moveTo>
                    <a:lnTo>
                      <a:pt x="1524" y="447294"/>
                    </a:lnTo>
                    <a:lnTo>
                      <a:pt x="0" y="448818"/>
                    </a:lnTo>
                    <a:lnTo>
                      <a:pt x="1524" y="450342"/>
                    </a:lnTo>
                    <a:lnTo>
                      <a:pt x="3048" y="448818"/>
                    </a:lnTo>
                    <a:close/>
                  </a:path>
                  <a:path w="706755" h="505460">
                    <a:moveTo>
                      <a:pt x="3048" y="442722"/>
                    </a:moveTo>
                    <a:lnTo>
                      <a:pt x="1524" y="441198"/>
                    </a:lnTo>
                    <a:lnTo>
                      <a:pt x="0" y="442722"/>
                    </a:lnTo>
                    <a:lnTo>
                      <a:pt x="1524" y="444246"/>
                    </a:lnTo>
                    <a:lnTo>
                      <a:pt x="3048" y="442722"/>
                    </a:lnTo>
                    <a:close/>
                  </a:path>
                  <a:path w="706755" h="505460">
                    <a:moveTo>
                      <a:pt x="3048" y="436626"/>
                    </a:moveTo>
                    <a:lnTo>
                      <a:pt x="1524" y="435102"/>
                    </a:lnTo>
                    <a:lnTo>
                      <a:pt x="0" y="436626"/>
                    </a:lnTo>
                    <a:lnTo>
                      <a:pt x="1524" y="438150"/>
                    </a:lnTo>
                    <a:lnTo>
                      <a:pt x="3048" y="436626"/>
                    </a:lnTo>
                    <a:close/>
                  </a:path>
                  <a:path w="706755" h="505460">
                    <a:moveTo>
                      <a:pt x="3048" y="431292"/>
                    </a:moveTo>
                    <a:lnTo>
                      <a:pt x="1524" y="429768"/>
                    </a:lnTo>
                    <a:lnTo>
                      <a:pt x="0" y="431292"/>
                    </a:lnTo>
                    <a:lnTo>
                      <a:pt x="1524" y="432816"/>
                    </a:lnTo>
                    <a:lnTo>
                      <a:pt x="3048" y="431292"/>
                    </a:lnTo>
                    <a:close/>
                  </a:path>
                  <a:path w="706755" h="505460">
                    <a:moveTo>
                      <a:pt x="3048" y="425196"/>
                    </a:moveTo>
                    <a:lnTo>
                      <a:pt x="1524" y="423672"/>
                    </a:lnTo>
                    <a:lnTo>
                      <a:pt x="0" y="425196"/>
                    </a:lnTo>
                    <a:lnTo>
                      <a:pt x="1524" y="426720"/>
                    </a:lnTo>
                    <a:lnTo>
                      <a:pt x="3048" y="425196"/>
                    </a:lnTo>
                    <a:close/>
                  </a:path>
                  <a:path w="706755" h="505460">
                    <a:moveTo>
                      <a:pt x="3048" y="419100"/>
                    </a:moveTo>
                    <a:lnTo>
                      <a:pt x="1524" y="417576"/>
                    </a:lnTo>
                    <a:lnTo>
                      <a:pt x="0" y="419100"/>
                    </a:lnTo>
                    <a:lnTo>
                      <a:pt x="1524" y="420624"/>
                    </a:lnTo>
                    <a:lnTo>
                      <a:pt x="3048" y="419100"/>
                    </a:lnTo>
                    <a:close/>
                  </a:path>
                  <a:path w="706755" h="505460">
                    <a:moveTo>
                      <a:pt x="3048" y="413004"/>
                    </a:moveTo>
                    <a:lnTo>
                      <a:pt x="1524" y="411480"/>
                    </a:lnTo>
                    <a:lnTo>
                      <a:pt x="0" y="413004"/>
                    </a:lnTo>
                    <a:lnTo>
                      <a:pt x="1524" y="414528"/>
                    </a:lnTo>
                    <a:lnTo>
                      <a:pt x="3048" y="413004"/>
                    </a:lnTo>
                    <a:close/>
                  </a:path>
                  <a:path w="706755" h="505460">
                    <a:moveTo>
                      <a:pt x="3048" y="406908"/>
                    </a:moveTo>
                    <a:lnTo>
                      <a:pt x="1524" y="405384"/>
                    </a:lnTo>
                    <a:lnTo>
                      <a:pt x="0" y="406908"/>
                    </a:lnTo>
                    <a:lnTo>
                      <a:pt x="1524" y="408432"/>
                    </a:lnTo>
                    <a:lnTo>
                      <a:pt x="3048" y="406908"/>
                    </a:lnTo>
                    <a:close/>
                  </a:path>
                  <a:path w="706755" h="505460">
                    <a:moveTo>
                      <a:pt x="3048" y="400812"/>
                    </a:moveTo>
                    <a:lnTo>
                      <a:pt x="1524" y="399288"/>
                    </a:lnTo>
                    <a:lnTo>
                      <a:pt x="0" y="400812"/>
                    </a:lnTo>
                    <a:lnTo>
                      <a:pt x="1524" y="402336"/>
                    </a:lnTo>
                    <a:lnTo>
                      <a:pt x="3048" y="400812"/>
                    </a:lnTo>
                    <a:close/>
                  </a:path>
                  <a:path w="706755" h="505460">
                    <a:moveTo>
                      <a:pt x="3048" y="394716"/>
                    </a:moveTo>
                    <a:lnTo>
                      <a:pt x="1524" y="393192"/>
                    </a:lnTo>
                    <a:lnTo>
                      <a:pt x="0" y="394716"/>
                    </a:lnTo>
                    <a:lnTo>
                      <a:pt x="1524" y="396240"/>
                    </a:lnTo>
                    <a:lnTo>
                      <a:pt x="3048" y="394716"/>
                    </a:lnTo>
                    <a:close/>
                  </a:path>
                  <a:path w="706755" h="505460">
                    <a:moveTo>
                      <a:pt x="3048" y="388620"/>
                    </a:moveTo>
                    <a:lnTo>
                      <a:pt x="1524" y="387096"/>
                    </a:lnTo>
                    <a:lnTo>
                      <a:pt x="0" y="388620"/>
                    </a:lnTo>
                    <a:lnTo>
                      <a:pt x="1524" y="390144"/>
                    </a:lnTo>
                    <a:lnTo>
                      <a:pt x="3048" y="388620"/>
                    </a:lnTo>
                    <a:close/>
                  </a:path>
                  <a:path w="706755" h="505460">
                    <a:moveTo>
                      <a:pt x="3048" y="382524"/>
                    </a:moveTo>
                    <a:lnTo>
                      <a:pt x="1524" y="381000"/>
                    </a:lnTo>
                    <a:lnTo>
                      <a:pt x="0" y="382524"/>
                    </a:lnTo>
                    <a:lnTo>
                      <a:pt x="1524" y="384048"/>
                    </a:lnTo>
                    <a:lnTo>
                      <a:pt x="3048" y="382524"/>
                    </a:lnTo>
                    <a:close/>
                  </a:path>
                  <a:path w="706755" h="505460">
                    <a:moveTo>
                      <a:pt x="3048" y="376428"/>
                    </a:moveTo>
                    <a:lnTo>
                      <a:pt x="1524" y="374904"/>
                    </a:lnTo>
                    <a:lnTo>
                      <a:pt x="0" y="376428"/>
                    </a:lnTo>
                    <a:lnTo>
                      <a:pt x="1524" y="377952"/>
                    </a:lnTo>
                    <a:lnTo>
                      <a:pt x="3048" y="376428"/>
                    </a:lnTo>
                    <a:close/>
                  </a:path>
                  <a:path w="706755" h="505460">
                    <a:moveTo>
                      <a:pt x="3048" y="370332"/>
                    </a:moveTo>
                    <a:lnTo>
                      <a:pt x="1524" y="368808"/>
                    </a:lnTo>
                    <a:lnTo>
                      <a:pt x="0" y="370332"/>
                    </a:lnTo>
                    <a:lnTo>
                      <a:pt x="1524" y="371856"/>
                    </a:lnTo>
                    <a:lnTo>
                      <a:pt x="3048" y="370332"/>
                    </a:lnTo>
                    <a:close/>
                  </a:path>
                  <a:path w="706755" h="505460">
                    <a:moveTo>
                      <a:pt x="3048" y="364236"/>
                    </a:moveTo>
                    <a:lnTo>
                      <a:pt x="1524" y="362712"/>
                    </a:lnTo>
                    <a:lnTo>
                      <a:pt x="0" y="364236"/>
                    </a:lnTo>
                    <a:lnTo>
                      <a:pt x="1524" y="365760"/>
                    </a:lnTo>
                    <a:lnTo>
                      <a:pt x="3048" y="364236"/>
                    </a:lnTo>
                    <a:close/>
                  </a:path>
                  <a:path w="706755" h="505460">
                    <a:moveTo>
                      <a:pt x="3048" y="358140"/>
                    </a:moveTo>
                    <a:lnTo>
                      <a:pt x="1524" y="356616"/>
                    </a:lnTo>
                    <a:lnTo>
                      <a:pt x="0" y="358140"/>
                    </a:lnTo>
                    <a:lnTo>
                      <a:pt x="1524" y="359664"/>
                    </a:lnTo>
                    <a:lnTo>
                      <a:pt x="3048" y="358140"/>
                    </a:lnTo>
                    <a:close/>
                  </a:path>
                  <a:path w="706755" h="505460">
                    <a:moveTo>
                      <a:pt x="3048" y="352044"/>
                    </a:moveTo>
                    <a:lnTo>
                      <a:pt x="1524" y="350520"/>
                    </a:lnTo>
                    <a:lnTo>
                      <a:pt x="0" y="352044"/>
                    </a:lnTo>
                    <a:lnTo>
                      <a:pt x="1524" y="353568"/>
                    </a:lnTo>
                    <a:lnTo>
                      <a:pt x="3048" y="352044"/>
                    </a:lnTo>
                    <a:close/>
                  </a:path>
                  <a:path w="706755" h="505460">
                    <a:moveTo>
                      <a:pt x="3048" y="345948"/>
                    </a:moveTo>
                    <a:lnTo>
                      <a:pt x="1524" y="344424"/>
                    </a:lnTo>
                    <a:lnTo>
                      <a:pt x="0" y="345948"/>
                    </a:lnTo>
                    <a:lnTo>
                      <a:pt x="1524" y="347472"/>
                    </a:lnTo>
                    <a:lnTo>
                      <a:pt x="3048" y="345948"/>
                    </a:lnTo>
                    <a:close/>
                  </a:path>
                  <a:path w="706755" h="505460">
                    <a:moveTo>
                      <a:pt x="3048" y="339852"/>
                    </a:moveTo>
                    <a:lnTo>
                      <a:pt x="1524" y="338328"/>
                    </a:lnTo>
                    <a:lnTo>
                      <a:pt x="0" y="339852"/>
                    </a:lnTo>
                    <a:lnTo>
                      <a:pt x="1524" y="341376"/>
                    </a:lnTo>
                    <a:lnTo>
                      <a:pt x="3048" y="339852"/>
                    </a:lnTo>
                    <a:close/>
                  </a:path>
                  <a:path w="706755" h="505460">
                    <a:moveTo>
                      <a:pt x="3048" y="333756"/>
                    </a:moveTo>
                    <a:lnTo>
                      <a:pt x="1524" y="332232"/>
                    </a:lnTo>
                    <a:lnTo>
                      <a:pt x="0" y="333756"/>
                    </a:lnTo>
                    <a:lnTo>
                      <a:pt x="1524" y="335280"/>
                    </a:lnTo>
                    <a:lnTo>
                      <a:pt x="3048" y="333756"/>
                    </a:lnTo>
                    <a:close/>
                  </a:path>
                  <a:path w="706755" h="505460">
                    <a:moveTo>
                      <a:pt x="3048" y="327660"/>
                    </a:moveTo>
                    <a:lnTo>
                      <a:pt x="1524" y="326136"/>
                    </a:lnTo>
                    <a:lnTo>
                      <a:pt x="0" y="327660"/>
                    </a:lnTo>
                    <a:lnTo>
                      <a:pt x="1524" y="329184"/>
                    </a:lnTo>
                    <a:lnTo>
                      <a:pt x="3048" y="327660"/>
                    </a:lnTo>
                    <a:close/>
                  </a:path>
                  <a:path w="706755" h="505460">
                    <a:moveTo>
                      <a:pt x="3048" y="321564"/>
                    </a:moveTo>
                    <a:lnTo>
                      <a:pt x="1524" y="320040"/>
                    </a:lnTo>
                    <a:lnTo>
                      <a:pt x="0" y="321564"/>
                    </a:lnTo>
                    <a:lnTo>
                      <a:pt x="1524" y="323088"/>
                    </a:lnTo>
                    <a:lnTo>
                      <a:pt x="3048" y="321564"/>
                    </a:lnTo>
                    <a:close/>
                  </a:path>
                  <a:path w="706755" h="505460">
                    <a:moveTo>
                      <a:pt x="3048" y="315468"/>
                    </a:moveTo>
                    <a:lnTo>
                      <a:pt x="1524" y="313944"/>
                    </a:lnTo>
                    <a:lnTo>
                      <a:pt x="0" y="315468"/>
                    </a:lnTo>
                    <a:lnTo>
                      <a:pt x="1524" y="316992"/>
                    </a:lnTo>
                    <a:lnTo>
                      <a:pt x="3048" y="315468"/>
                    </a:lnTo>
                    <a:close/>
                  </a:path>
                  <a:path w="706755" h="505460">
                    <a:moveTo>
                      <a:pt x="3048" y="309372"/>
                    </a:moveTo>
                    <a:lnTo>
                      <a:pt x="1524" y="307848"/>
                    </a:lnTo>
                    <a:lnTo>
                      <a:pt x="0" y="309372"/>
                    </a:lnTo>
                    <a:lnTo>
                      <a:pt x="1524" y="310896"/>
                    </a:lnTo>
                    <a:lnTo>
                      <a:pt x="3048" y="309372"/>
                    </a:lnTo>
                    <a:close/>
                  </a:path>
                  <a:path w="706755" h="505460">
                    <a:moveTo>
                      <a:pt x="3048" y="303276"/>
                    </a:moveTo>
                    <a:lnTo>
                      <a:pt x="1524" y="301752"/>
                    </a:lnTo>
                    <a:lnTo>
                      <a:pt x="0" y="303276"/>
                    </a:lnTo>
                    <a:lnTo>
                      <a:pt x="1524" y="304800"/>
                    </a:lnTo>
                    <a:lnTo>
                      <a:pt x="3048" y="303276"/>
                    </a:lnTo>
                    <a:close/>
                  </a:path>
                  <a:path w="706755" h="505460">
                    <a:moveTo>
                      <a:pt x="3048" y="297180"/>
                    </a:moveTo>
                    <a:lnTo>
                      <a:pt x="1524" y="295656"/>
                    </a:lnTo>
                    <a:lnTo>
                      <a:pt x="0" y="297180"/>
                    </a:lnTo>
                    <a:lnTo>
                      <a:pt x="1524" y="298704"/>
                    </a:lnTo>
                    <a:lnTo>
                      <a:pt x="3048" y="297180"/>
                    </a:lnTo>
                    <a:close/>
                  </a:path>
                  <a:path w="706755" h="505460">
                    <a:moveTo>
                      <a:pt x="3048" y="291084"/>
                    </a:moveTo>
                    <a:lnTo>
                      <a:pt x="1524" y="289560"/>
                    </a:lnTo>
                    <a:lnTo>
                      <a:pt x="0" y="291084"/>
                    </a:lnTo>
                    <a:lnTo>
                      <a:pt x="1524" y="292608"/>
                    </a:lnTo>
                    <a:lnTo>
                      <a:pt x="3048" y="291084"/>
                    </a:lnTo>
                    <a:close/>
                  </a:path>
                  <a:path w="706755" h="505460">
                    <a:moveTo>
                      <a:pt x="3048" y="284988"/>
                    </a:moveTo>
                    <a:lnTo>
                      <a:pt x="1524" y="283464"/>
                    </a:lnTo>
                    <a:lnTo>
                      <a:pt x="0" y="284988"/>
                    </a:lnTo>
                    <a:lnTo>
                      <a:pt x="1524" y="286512"/>
                    </a:lnTo>
                    <a:lnTo>
                      <a:pt x="3048" y="284988"/>
                    </a:lnTo>
                    <a:close/>
                  </a:path>
                  <a:path w="706755" h="505460">
                    <a:moveTo>
                      <a:pt x="3048" y="278892"/>
                    </a:moveTo>
                    <a:lnTo>
                      <a:pt x="1524" y="277368"/>
                    </a:lnTo>
                    <a:lnTo>
                      <a:pt x="0" y="278892"/>
                    </a:lnTo>
                    <a:lnTo>
                      <a:pt x="1524" y="280416"/>
                    </a:lnTo>
                    <a:lnTo>
                      <a:pt x="3048" y="278892"/>
                    </a:lnTo>
                    <a:close/>
                  </a:path>
                  <a:path w="706755" h="505460">
                    <a:moveTo>
                      <a:pt x="3048" y="273558"/>
                    </a:moveTo>
                    <a:lnTo>
                      <a:pt x="1524" y="272034"/>
                    </a:lnTo>
                    <a:lnTo>
                      <a:pt x="0" y="273558"/>
                    </a:lnTo>
                    <a:lnTo>
                      <a:pt x="1524" y="275082"/>
                    </a:lnTo>
                    <a:lnTo>
                      <a:pt x="3048" y="273558"/>
                    </a:lnTo>
                    <a:close/>
                  </a:path>
                  <a:path w="706755" h="505460">
                    <a:moveTo>
                      <a:pt x="3048" y="267462"/>
                    </a:moveTo>
                    <a:lnTo>
                      <a:pt x="1524" y="265938"/>
                    </a:lnTo>
                    <a:lnTo>
                      <a:pt x="0" y="267462"/>
                    </a:lnTo>
                    <a:lnTo>
                      <a:pt x="1524" y="268986"/>
                    </a:lnTo>
                    <a:lnTo>
                      <a:pt x="3048" y="267462"/>
                    </a:lnTo>
                    <a:close/>
                  </a:path>
                  <a:path w="706755" h="505460">
                    <a:moveTo>
                      <a:pt x="3048" y="261366"/>
                    </a:moveTo>
                    <a:lnTo>
                      <a:pt x="1524" y="259842"/>
                    </a:lnTo>
                    <a:lnTo>
                      <a:pt x="0" y="261366"/>
                    </a:lnTo>
                    <a:lnTo>
                      <a:pt x="1524" y="262890"/>
                    </a:lnTo>
                    <a:lnTo>
                      <a:pt x="3048" y="261366"/>
                    </a:lnTo>
                    <a:close/>
                  </a:path>
                  <a:path w="706755" h="505460">
                    <a:moveTo>
                      <a:pt x="3048" y="255270"/>
                    </a:moveTo>
                    <a:lnTo>
                      <a:pt x="1524" y="253746"/>
                    </a:lnTo>
                    <a:lnTo>
                      <a:pt x="0" y="255270"/>
                    </a:lnTo>
                    <a:lnTo>
                      <a:pt x="1524" y="256794"/>
                    </a:lnTo>
                    <a:lnTo>
                      <a:pt x="3048" y="255270"/>
                    </a:lnTo>
                    <a:close/>
                  </a:path>
                  <a:path w="706755" h="505460">
                    <a:moveTo>
                      <a:pt x="3048" y="249174"/>
                    </a:moveTo>
                    <a:lnTo>
                      <a:pt x="1524" y="247650"/>
                    </a:lnTo>
                    <a:lnTo>
                      <a:pt x="0" y="249174"/>
                    </a:lnTo>
                    <a:lnTo>
                      <a:pt x="1524" y="250698"/>
                    </a:lnTo>
                    <a:lnTo>
                      <a:pt x="3048" y="249174"/>
                    </a:lnTo>
                    <a:close/>
                  </a:path>
                  <a:path w="706755" h="505460">
                    <a:moveTo>
                      <a:pt x="3048" y="243078"/>
                    </a:moveTo>
                    <a:lnTo>
                      <a:pt x="1524" y="241554"/>
                    </a:lnTo>
                    <a:lnTo>
                      <a:pt x="0" y="243078"/>
                    </a:lnTo>
                    <a:lnTo>
                      <a:pt x="1524" y="244602"/>
                    </a:lnTo>
                    <a:lnTo>
                      <a:pt x="3048" y="243078"/>
                    </a:lnTo>
                    <a:close/>
                  </a:path>
                  <a:path w="706755" h="505460">
                    <a:moveTo>
                      <a:pt x="3048" y="236982"/>
                    </a:moveTo>
                    <a:lnTo>
                      <a:pt x="1524" y="235458"/>
                    </a:lnTo>
                    <a:lnTo>
                      <a:pt x="0" y="236982"/>
                    </a:lnTo>
                    <a:lnTo>
                      <a:pt x="1524" y="238506"/>
                    </a:lnTo>
                    <a:lnTo>
                      <a:pt x="3048" y="236982"/>
                    </a:lnTo>
                    <a:close/>
                  </a:path>
                  <a:path w="706755" h="505460">
                    <a:moveTo>
                      <a:pt x="3048" y="230886"/>
                    </a:moveTo>
                    <a:lnTo>
                      <a:pt x="1524" y="229362"/>
                    </a:lnTo>
                    <a:lnTo>
                      <a:pt x="0" y="230886"/>
                    </a:lnTo>
                    <a:lnTo>
                      <a:pt x="1524" y="232410"/>
                    </a:lnTo>
                    <a:lnTo>
                      <a:pt x="3048" y="230886"/>
                    </a:lnTo>
                    <a:close/>
                  </a:path>
                  <a:path w="706755" h="505460">
                    <a:moveTo>
                      <a:pt x="3048" y="224790"/>
                    </a:moveTo>
                    <a:lnTo>
                      <a:pt x="1524" y="223266"/>
                    </a:lnTo>
                    <a:lnTo>
                      <a:pt x="0" y="224790"/>
                    </a:lnTo>
                    <a:lnTo>
                      <a:pt x="1524" y="226314"/>
                    </a:lnTo>
                    <a:lnTo>
                      <a:pt x="3048" y="224790"/>
                    </a:lnTo>
                    <a:close/>
                  </a:path>
                  <a:path w="706755" h="505460">
                    <a:moveTo>
                      <a:pt x="3048" y="218694"/>
                    </a:moveTo>
                    <a:lnTo>
                      <a:pt x="1524" y="217170"/>
                    </a:lnTo>
                    <a:lnTo>
                      <a:pt x="0" y="218694"/>
                    </a:lnTo>
                    <a:lnTo>
                      <a:pt x="1524" y="220218"/>
                    </a:lnTo>
                    <a:lnTo>
                      <a:pt x="3048" y="218694"/>
                    </a:lnTo>
                    <a:close/>
                  </a:path>
                  <a:path w="706755" h="505460">
                    <a:moveTo>
                      <a:pt x="3048" y="212598"/>
                    </a:moveTo>
                    <a:lnTo>
                      <a:pt x="1524" y="211074"/>
                    </a:lnTo>
                    <a:lnTo>
                      <a:pt x="0" y="212598"/>
                    </a:lnTo>
                    <a:lnTo>
                      <a:pt x="1524" y="214122"/>
                    </a:lnTo>
                    <a:lnTo>
                      <a:pt x="3048" y="212598"/>
                    </a:lnTo>
                    <a:close/>
                  </a:path>
                  <a:path w="706755" h="505460">
                    <a:moveTo>
                      <a:pt x="3048" y="206502"/>
                    </a:moveTo>
                    <a:lnTo>
                      <a:pt x="1524" y="204978"/>
                    </a:lnTo>
                    <a:lnTo>
                      <a:pt x="0" y="206502"/>
                    </a:lnTo>
                    <a:lnTo>
                      <a:pt x="1524" y="208026"/>
                    </a:lnTo>
                    <a:lnTo>
                      <a:pt x="3048" y="206502"/>
                    </a:lnTo>
                    <a:close/>
                  </a:path>
                  <a:path w="706755" h="505460">
                    <a:moveTo>
                      <a:pt x="3048" y="200406"/>
                    </a:moveTo>
                    <a:lnTo>
                      <a:pt x="1524" y="198882"/>
                    </a:lnTo>
                    <a:lnTo>
                      <a:pt x="0" y="200406"/>
                    </a:lnTo>
                    <a:lnTo>
                      <a:pt x="1524" y="201930"/>
                    </a:lnTo>
                    <a:lnTo>
                      <a:pt x="3048" y="200406"/>
                    </a:lnTo>
                    <a:close/>
                  </a:path>
                  <a:path w="706755" h="505460">
                    <a:moveTo>
                      <a:pt x="3048" y="194310"/>
                    </a:moveTo>
                    <a:lnTo>
                      <a:pt x="1524" y="192786"/>
                    </a:lnTo>
                    <a:lnTo>
                      <a:pt x="0" y="194310"/>
                    </a:lnTo>
                    <a:lnTo>
                      <a:pt x="1524" y="195834"/>
                    </a:lnTo>
                    <a:lnTo>
                      <a:pt x="3048" y="194310"/>
                    </a:lnTo>
                    <a:close/>
                  </a:path>
                  <a:path w="706755" h="505460">
                    <a:moveTo>
                      <a:pt x="3048" y="188214"/>
                    </a:moveTo>
                    <a:lnTo>
                      <a:pt x="1524" y="186690"/>
                    </a:lnTo>
                    <a:lnTo>
                      <a:pt x="0" y="188214"/>
                    </a:lnTo>
                    <a:lnTo>
                      <a:pt x="1524" y="189738"/>
                    </a:lnTo>
                    <a:lnTo>
                      <a:pt x="3048" y="188214"/>
                    </a:lnTo>
                    <a:close/>
                  </a:path>
                  <a:path w="706755" h="505460">
                    <a:moveTo>
                      <a:pt x="3048" y="182118"/>
                    </a:moveTo>
                    <a:lnTo>
                      <a:pt x="1524" y="180594"/>
                    </a:lnTo>
                    <a:lnTo>
                      <a:pt x="0" y="182118"/>
                    </a:lnTo>
                    <a:lnTo>
                      <a:pt x="1524" y="183642"/>
                    </a:lnTo>
                    <a:lnTo>
                      <a:pt x="3048" y="182118"/>
                    </a:lnTo>
                    <a:close/>
                  </a:path>
                  <a:path w="706755" h="505460">
                    <a:moveTo>
                      <a:pt x="3048" y="176022"/>
                    </a:moveTo>
                    <a:lnTo>
                      <a:pt x="1524" y="174498"/>
                    </a:lnTo>
                    <a:lnTo>
                      <a:pt x="0" y="176022"/>
                    </a:lnTo>
                    <a:lnTo>
                      <a:pt x="1524" y="177546"/>
                    </a:lnTo>
                    <a:lnTo>
                      <a:pt x="3048" y="176022"/>
                    </a:lnTo>
                    <a:close/>
                  </a:path>
                  <a:path w="706755" h="505460">
                    <a:moveTo>
                      <a:pt x="3048" y="169926"/>
                    </a:moveTo>
                    <a:lnTo>
                      <a:pt x="1524" y="168402"/>
                    </a:lnTo>
                    <a:lnTo>
                      <a:pt x="0" y="169926"/>
                    </a:lnTo>
                    <a:lnTo>
                      <a:pt x="1524" y="171450"/>
                    </a:lnTo>
                    <a:lnTo>
                      <a:pt x="3048" y="169926"/>
                    </a:lnTo>
                    <a:close/>
                  </a:path>
                  <a:path w="706755" h="505460">
                    <a:moveTo>
                      <a:pt x="3048" y="0"/>
                    </a:moveTo>
                    <a:lnTo>
                      <a:pt x="0" y="0"/>
                    </a:lnTo>
                    <a:lnTo>
                      <a:pt x="0" y="73152"/>
                    </a:lnTo>
                    <a:lnTo>
                      <a:pt x="3048" y="73152"/>
                    </a:lnTo>
                    <a:lnTo>
                      <a:pt x="3048" y="0"/>
                    </a:lnTo>
                    <a:close/>
                  </a:path>
                  <a:path w="706755" h="505460">
                    <a:moveTo>
                      <a:pt x="245351" y="0"/>
                    </a:moveTo>
                    <a:lnTo>
                      <a:pt x="242316" y="0"/>
                    </a:lnTo>
                    <a:lnTo>
                      <a:pt x="242316" y="73152"/>
                    </a:lnTo>
                    <a:lnTo>
                      <a:pt x="245351" y="73152"/>
                    </a:lnTo>
                    <a:lnTo>
                      <a:pt x="245351" y="0"/>
                    </a:lnTo>
                    <a:close/>
                  </a:path>
                  <a:path w="706755" h="505460">
                    <a:moveTo>
                      <a:pt x="464045" y="0"/>
                    </a:moveTo>
                    <a:lnTo>
                      <a:pt x="461010" y="0"/>
                    </a:lnTo>
                    <a:lnTo>
                      <a:pt x="461010" y="73152"/>
                    </a:lnTo>
                    <a:lnTo>
                      <a:pt x="464045" y="73152"/>
                    </a:lnTo>
                    <a:lnTo>
                      <a:pt x="464045" y="0"/>
                    </a:lnTo>
                    <a:close/>
                  </a:path>
                  <a:path w="706755" h="505460">
                    <a:moveTo>
                      <a:pt x="464058" y="358140"/>
                    </a:moveTo>
                    <a:lnTo>
                      <a:pt x="462534" y="356616"/>
                    </a:lnTo>
                    <a:lnTo>
                      <a:pt x="461010" y="358140"/>
                    </a:lnTo>
                    <a:lnTo>
                      <a:pt x="462534" y="359664"/>
                    </a:lnTo>
                    <a:lnTo>
                      <a:pt x="464058" y="358140"/>
                    </a:lnTo>
                    <a:close/>
                  </a:path>
                  <a:path w="706755" h="505460">
                    <a:moveTo>
                      <a:pt x="464058" y="352044"/>
                    </a:moveTo>
                    <a:lnTo>
                      <a:pt x="462534" y="350520"/>
                    </a:lnTo>
                    <a:lnTo>
                      <a:pt x="461010" y="352044"/>
                    </a:lnTo>
                    <a:lnTo>
                      <a:pt x="462534" y="353568"/>
                    </a:lnTo>
                    <a:lnTo>
                      <a:pt x="464058" y="352044"/>
                    </a:lnTo>
                    <a:close/>
                  </a:path>
                  <a:path w="706755" h="505460">
                    <a:moveTo>
                      <a:pt x="464058" y="345948"/>
                    </a:moveTo>
                    <a:lnTo>
                      <a:pt x="462534" y="344424"/>
                    </a:lnTo>
                    <a:lnTo>
                      <a:pt x="461010" y="345948"/>
                    </a:lnTo>
                    <a:lnTo>
                      <a:pt x="462534" y="347472"/>
                    </a:lnTo>
                    <a:lnTo>
                      <a:pt x="464058" y="345948"/>
                    </a:lnTo>
                    <a:close/>
                  </a:path>
                  <a:path w="706755" h="505460">
                    <a:moveTo>
                      <a:pt x="464058" y="339852"/>
                    </a:moveTo>
                    <a:lnTo>
                      <a:pt x="462534" y="338328"/>
                    </a:lnTo>
                    <a:lnTo>
                      <a:pt x="461010" y="339852"/>
                    </a:lnTo>
                    <a:lnTo>
                      <a:pt x="462534" y="341376"/>
                    </a:lnTo>
                    <a:lnTo>
                      <a:pt x="464058" y="339852"/>
                    </a:lnTo>
                    <a:close/>
                  </a:path>
                  <a:path w="706755" h="505460">
                    <a:moveTo>
                      <a:pt x="464058" y="333756"/>
                    </a:moveTo>
                    <a:lnTo>
                      <a:pt x="462534" y="332232"/>
                    </a:lnTo>
                    <a:lnTo>
                      <a:pt x="461010" y="333756"/>
                    </a:lnTo>
                    <a:lnTo>
                      <a:pt x="462534" y="335280"/>
                    </a:lnTo>
                    <a:lnTo>
                      <a:pt x="464058" y="333756"/>
                    </a:lnTo>
                    <a:close/>
                  </a:path>
                  <a:path w="706755" h="505460">
                    <a:moveTo>
                      <a:pt x="464058" y="327660"/>
                    </a:moveTo>
                    <a:lnTo>
                      <a:pt x="462534" y="326136"/>
                    </a:lnTo>
                    <a:lnTo>
                      <a:pt x="461010" y="327660"/>
                    </a:lnTo>
                    <a:lnTo>
                      <a:pt x="462534" y="329184"/>
                    </a:lnTo>
                    <a:lnTo>
                      <a:pt x="464058" y="327660"/>
                    </a:lnTo>
                    <a:close/>
                  </a:path>
                  <a:path w="706755" h="505460">
                    <a:moveTo>
                      <a:pt x="464058" y="321564"/>
                    </a:moveTo>
                    <a:lnTo>
                      <a:pt x="462534" y="320040"/>
                    </a:lnTo>
                    <a:lnTo>
                      <a:pt x="461010" y="321564"/>
                    </a:lnTo>
                    <a:lnTo>
                      <a:pt x="462534" y="323088"/>
                    </a:lnTo>
                    <a:lnTo>
                      <a:pt x="464058" y="321564"/>
                    </a:lnTo>
                    <a:close/>
                  </a:path>
                  <a:path w="706755" h="505460">
                    <a:moveTo>
                      <a:pt x="464058" y="315468"/>
                    </a:moveTo>
                    <a:lnTo>
                      <a:pt x="462534" y="313944"/>
                    </a:lnTo>
                    <a:lnTo>
                      <a:pt x="461010" y="315468"/>
                    </a:lnTo>
                    <a:lnTo>
                      <a:pt x="462534" y="316992"/>
                    </a:lnTo>
                    <a:lnTo>
                      <a:pt x="464058" y="315468"/>
                    </a:lnTo>
                    <a:close/>
                  </a:path>
                  <a:path w="706755" h="505460">
                    <a:moveTo>
                      <a:pt x="464058" y="309372"/>
                    </a:moveTo>
                    <a:lnTo>
                      <a:pt x="462534" y="307848"/>
                    </a:lnTo>
                    <a:lnTo>
                      <a:pt x="461010" y="309372"/>
                    </a:lnTo>
                    <a:lnTo>
                      <a:pt x="462534" y="310896"/>
                    </a:lnTo>
                    <a:lnTo>
                      <a:pt x="464058" y="309372"/>
                    </a:lnTo>
                    <a:close/>
                  </a:path>
                  <a:path w="706755" h="505460">
                    <a:moveTo>
                      <a:pt x="464058" y="303276"/>
                    </a:moveTo>
                    <a:lnTo>
                      <a:pt x="462534" y="301752"/>
                    </a:lnTo>
                    <a:lnTo>
                      <a:pt x="461010" y="303276"/>
                    </a:lnTo>
                    <a:lnTo>
                      <a:pt x="462534" y="304800"/>
                    </a:lnTo>
                    <a:lnTo>
                      <a:pt x="464058" y="303276"/>
                    </a:lnTo>
                    <a:close/>
                  </a:path>
                  <a:path w="706755" h="505460">
                    <a:moveTo>
                      <a:pt x="464058" y="297180"/>
                    </a:moveTo>
                    <a:lnTo>
                      <a:pt x="462534" y="295656"/>
                    </a:lnTo>
                    <a:lnTo>
                      <a:pt x="461010" y="297180"/>
                    </a:lnTo>
                    <a:lnTo>
                      <a:pt x="462534" y="298704"/>
                    </a:lnTo>
                    <a:lnTo>
                      <a:pt x="464058" y="297180"/>
                    </a:lnTo>
                    <a:close/>
                  </a:path>
                  <a:path w="706755" h="505460">
                    <a:moveTo>
                      <a:pt x="464058" y="291084"/>
                    </a:moveTo>
                    <a:lnTo>
                      <a:pt x="462534" y="289560"/>
                    </a:lnTo>
                    <a:lnTo>
                      <a:pt x="461010" y="291084"/>
                    </a:lnTo>
                    <a:lnTo>
                      <a:pt x="462534" y="292608"/>
                    </a:lnTo>
                    <a:lnTo>
                      <a:pt x="464058" y="291084"/>
                    </a:lnTo>
                    <a:close/>
                  </a:path>
                  <a:path w="706755" h="505460">
                    <a:moveTo>
                      <a:pt x="464058" y="284988"/>
                    </a:moveTo>
                    <a:lnTo>
                      <a:pt x="462534" y="283464"/>
                    </a:lnTo>
                    <a:lnTo>
                      <a:pt x="461010" y="284988"/>
                    </a:lnTo>
                    <a:lnTo>
                      <a:pt x="462534" y="286512"/>
                    </a:lnTo>
                    <a:lnTo>
                      <a:pt x="464058" y="284988"/>
                    </a:lnTo>
                    <a:close/>
                  </a:path>
                  <a:path w="706755" h="505460">
                    <a:moveTo>
                      <a:pt x="464058" y="278892"/>
                    </a:moveTo>
                    <a:lnTo>
                      <a:pt x="462534" y="277368"/>
                    </a:lnTo>
                    <a:lnTo>
                      <a:pt x="461010" y="278892"/>
                    </a:lnTo>
                    <a:lnTo>
                      <a:pt x="462534" y="280416"/>
                    </a:lnTo>
                    <a:lnTo>
                      <a:pt x="464058" y="278892"/>
                    </a:lnTo>
                    <a:close/>
                  </a:path>
                  <a:path w="706755" h="505460">
                    <a:moveTo>
                      <a:pt x="464058" y="273558"/>
                    </a:moveTo>
                    <a:lnTo>
                      <a:pt x="462534" y="272034"/>
                    </a:lnTo>
                    <a:lnTo>
                      <a:pt x="461010" y="273558"/>
                    </a:lnTo>
                    <a:lnTo>
                      <a:pt x="462534" y="275082"/>
                    </a:lnTo>
                    <a:lnTo>
                      <a:pt x="464058" y="273558"/>
                    </a:lnTo>
                    <a:close/>
                  </a:path>
                  <a:path w="706755" h="505460">
                    <a:moveTo>
                      <a:pt x="464058" y="267462"/>
                    </a:moveTo>
                    <a:lnTo>
                      <a:pt x="462534" y="265938"/>
                    </a:lnTo>
                    <a:lnTo>
                      <a:pt x="461010" y="267462"/>
                    </a:lnTo>
                    <a:lnTo>
                      <a:pt x="462534" y="268986"/>
                    </a:lnTo>
                    <a:lnTo>
                      <a:pt x="464058" y="267462"/>
                    </a:lnTo>
                    <a:close/>
                  </a:path>
                  <a:path w="706755" h="505460">
                    <a:moveTo>
                      <a:pt x="464058" y="261366"/>
                    </a:moveTo>
                    <a:lnTo>
                      <a:pt x="462534" y="259842"/>
                    </a:lnTo>
                    <a:lnTo>
                      <a:pt x="461010" y="261366"/>
                    </a:lnTo>
                    <a:lnTo>
                      <a:pt x="462534" y="262890"/>
                    </a:lnTo>
                    <a:lnTo>
                      <a:pt x="464058" y="261366"/>
                    </a:lnTo>
                    <a:close/>
                  </a:path>
                  <a:path w="706755" h="505460">
                    <a:moveTo>
                      <a:pt x="464058" y="255270"/>
                    </a:moveTo>
                    <a:lnTo>
                      <a:pt x="462534" y="253746"/>
                    </a:lnTo>
                    <a:lnTo>
                      <a:pt x="461010" y="255270"/>
                    </a:lnTo>
                    <a:lnTo>
                      <a:pt x="462534" y="256794"/>
                    </a:lnTo>
                    <a:lnTo>
                      <a:pt x="464058" y="255270"/>
                    </a:lnTo>
                    <a:close/>
                  </a:path>
                  <a:path w="706755" h="505460">
                    <a:moveTo>
                      <a:pt x="464058" y="249174"/>
                    </a:moveTo>
                    <a:lnTo>
                      <a:pt x="462534" y="247650"/>
                    </a:lnTo>
                    <a:lnTo>
                      <a:pt x="461010" y="249174"/>
                    </a:lnTo>
                    <a:lnTo>
                      <a:pt x="462534" y="250698"/>
                    </a:lnTo>
                    <a:lnTo>
                      <a:pt x="464058" y="249174"/>
                    </a:lnTo>
                    <a:close/>
                  </a:path>
                  <a:path w="706755" h="505460">
                    <a:moveTo>
                      <a:pt x="464058" y="243078"/>
                    </a:moveTo>
                    <a:lnTo>
                      <a:pt x="462534" y="241554"/>
                    </a:lnTo>
                    <a:lnTo>
                      <a:pt x="461010" y="243078"/>
                    </a:lnTo>
                    <a:lnTo>
                      <a:pt x="462534" y="244602"/>
                    </a:lnTo>
                    <a:lnTo>
                      <a:pt x="464058" y="243078"/>
                    </a:lnTo>
                    <a:close/>
                  </a:path>
                  <a:path w="706755" h="505460">
                    <a:moveTo>
                      <a:pt x="464058" y="236982"/>
                    </a:moveTo>
                    <a:lnTo>
                      <a:pt x="462534" y="235458"/>
                    </a:lnTo>
                    <a:lnTo>
                      <a:pt x="461010" y="236982"/>
                    </a:lnTo>
                    <a:lnTo>
                      <a:pt x="462534" y="238506"/>
                    </a:lnTo>
                    <a:lnTo>
                      <a:pt x="464058" y="236982"/>
                    </a:lnTo>
                    <a:close/>
                  </a:path>
                  <a:path w="706755" h="505460">
                    <a:moveTo>
                      <a:pt x="464058" y="230886"/>
                    </a:moveTo>
                    <a:lnTo>
                      <a:pt x="462534" y="229362"/>
                    </a:lnTo>
                    <a:lnTo>
                      <a:pt x="461010" y="230886"/>
                    </a:lnTo>
                    <a:lnTo>
                      <a:pt x="462534" y="232410"/>
                    </a:lnTo>
                    <a:lnTo>
                      <a:pt x="464058" y="230886"/>
                    </a:lnTo>
                    <a:close/>
                  </a:path>
                  <a:path w="706755" h="505460">
                    <a:moveTo>
                      <a:pt x="464058" y="224790"/>
                    </a:moveTo>
                    <a:lnTo>
                      <a:pt x="462534" y="223266"/>
                    </a:lnTo>
                    <a:lnTo>
                      <a:pt x="461010" y="224790"/>
                    </a:lnTo>
                    <a:lnTo>
                      <a:pt x="462534" y="226314"/>
                    </a:lnTo>
                    <a:lnTo>
                      <a:pt x="464058" y="224790"/>
                    </a:lnTo>
                    <a:close/>
                  </a:path>
                  <a:path w="706755" h="505460">
                    <a:moveTo>
                      <a:pt x="464058" y="218694"/>
                    </a:moveTo>
                    <a:lnTo>
                      <a:pt x="462534" y="217170"/>
                    </a:lnTo>
                    <a:lnTo>
                      <a:pt x="461010" y="218694"/>
                    </a:lnTo>
                    <a:lnTo>
                      <a:pt x="462534" y="220218"/>
                    </a:lnTo>
                    <a:lnTo>
                      <a:pt x="464058" y="218694"/>
                    </a:lnTo>
                    <a:close/>
                  </a:path>
                  <a:path w="706755" h="505460">
                    <a:moveTo>
                      <a:pt x="464058" y="212598"/>
                    </a:moveTo>
                    <a:lnTo>
                      <a:pt x="462534" y="211074"/>
                    </a:lnTo>
                    <a:lnTo>
                      <a:pt x="461010" y="212598"/>
                    </a:lnTo>
                    <a:lnTo>
                      <a:pt x="462534" y="214122"/>
                    </a:lnTo>
                    <a:lnTo>
                      <a:pt x="464058" y="212598"/>
                    </a:lnTo>
                    <a:close/>
                  </a:path>
                  <a:path w="706755" h="505460">
                    <a:moveTo>
                      <a:pt x="464058" y="206502"/>
                    </a:moveTo>
                    <a:lnTo>
                      <a:pt x="462534" y="204978"/>
                    </a:lnTo>
                    <a:lnTo>
                      <a:pt x="461010" y="206502"/>
                    </a:lnTo>
                    <a:lnTo>
                      <a:pt x="462534" y="208026"/>
                    </a:lnTo>
                    <a:lnTo>
                      <a:pt x="464058" y="206502"/>
                    </a:lnTo>
                    <a:close/>
                  </a:path>
                  <a:path w="706755" h="505460">
                    <a:moveTo>
                      <a:pt x="464058" y="200406"/>
                    </a:moveTo>
                    <a:lnTo>
                      <a:pt x="462534" y="198882"/>
                    </a:lnTo>
                    <a:lnTo>
                      <a:pt x="461010" y="200406"/>
                    </a:lnTo>
                    <a:lnTo>
                      <a:pt x="462534" y="201930"/>
                    </a:lnTo>
                    <a:lnTo>
                      <a:pt x="464058" y="200406"/>
                    </a:lnTo>
                    <a:close/>
                  </a:path>
                  <a:path w="706755" h="505460">
                    <a:moveTo>
                      <a:pt x="464058" y="194310"/>
                    </a:moveTo>
                    <a:lnTo>
                      <a:pt x="462534" y="192786"/>
                    </a:lnTo>
                    <a:lnTo>
                      <a:pt x="461010" y="194310"/>
                    </a:lnTo>
                    <a:lnTo>
                      <a:pt x="462534" y="195834"/>
                    </a:lnTo>
                    <a:lnTo>
                      <a:pt x="464058" y="194310"/>
                    </a:lnTo>
                    <a:close/>
                  </a:path>
                  <a:path w="706755" h="505460">
                    <a:moveTo>
                      <a:pt x="464058" y="188214"/>
                    </a:moveTo>
                    <a:lnTo>
                      <a:pt x="462534" y="186690"/>
                    </a:lnTo>
                    <a:lnTo>
                      <a:pt x="461010" y="188214"/>
                    </a:lnTo>
                    <a:lnTo>
                      <a:pt x="462534" y="189738"/>
                    </a:lnTo>
                    <a:lnTo>
                      <a:pt x="464058" y="188214"/>
                    </a:lnTo>
                    <a:close/>
                  </a:path>
                  <a:path w="706755" h="505460">
                    <a:moveTo>
                      <a:pt x="464058" y="182118"/>
                    </a:moveTo>
                    <a:lnTo>
                      <a:pt x="462534" y="180594"/>
                    </a:lnTo>
                    <a:lnTo>
                      <a:pt x="461010" y="182118"/>
                    </a:lnTo>
                    <a:lnTo>
                      <a:pt x="462534" y="183642"/>
                    </a:lnTo>
                    <a:lnTo>
                      <a:pt x="464058" y="182118"/>
                    </a:lnTo>
                    <a:close/>
                  </a:path>
                  <a:path w="706755" h="505460">
                    <a:moveTo>
                      <a:pt x="464058" y="176022"/>
                    </a:moveTo>
                    <a:lnTo>
                      <a:pt x="462534" y="174498"/>
                    </a:lnTo>
                    <a:lnTo>
                      <a:pt x="461010" y="176022"/>
                    </a:lnTo>
                    <a:lnTo>
                      <a:pt x="462534" y="177546"/>
                    </a:lnTo>
                    <a:lnTo>
                      <a:pt x="464058" y="176022"/>
                    </a:lnTo>
                    <a:close/>
                  </a:path>
                  <a:path w="706755" h="505460">
                    <a:moveTo>
                      <a:pt x="464058" y="169926"/>
                    </a:moveTo>
                    <a:lnTo>
                      <a:pt x="462534" y="168402"/>
                    </a:lnTo>
                    <a:lnTo>
                      <a:pt x="461010" y="169926"/>
                    </a:lnTo>
                    <a:lnTo>
                      <a:pt x="462534" y="171450"/>
                    </a:lnTo>
                    <a:lnTo>
                      <a:pt x="464058" y="169926"/>
                    </a:lnTo>
                    <a:close/>
                  </a:path>
                  <a:path w="706755" h="505460">
                    <a:moveTo>
                      <a:pt x="706374" y="362712"/>
                    </a:moveTo>
                    <a:lnTo>
                      <a:pt x="704850" y="362712"/>
                    </a:lnTo>
                    <a:lnTo>
                      <a:pt x="703326" y="362712"/>
                    </a:lnTo>
                    <a:lnTo>
                      <a:pt x="703326" y="365760"/>
                    </a:lnTo>
                    <a:lnTo>
                      <a:pt x="703326" y="435102"/>
                    </a:lnTo>
                    <a:lnTo>
                      <a:pt x="464058" y="435102"/>
                    </a:lnTo>
                    <a:lnTo>
                      <a:pt x="464058" y="365760"/>
                    </a:lnTo>
                    <a:lnTo>
                      <a:pt x="703326" y="365760"/>
                    </a:lnTo>
                    <a:lnTo>
                      <a:pt x="703326" y="362712"/>
                    </a:lnTo>
                    <a:lnTo>
                      <a:pt x="462534" y="362712"/>
                    </a:lnTo>
                    <a:lnTo>
                      <a:pt x="461010" y="362712"/>
                    </a:lnTo>
                    <a:lnTo>
                      <a:pt x="461010" y="438150"/>
                    </a:lnTo>
                    <a:lnTo>
                      <a:pt x="706374" y="438150"/>
                    </a:lnTo>
                    <a:lnTo>
                      <a:pt x="706374" y="364236"/>
                    </a:lnTo>
                    <a:lnTo>
                      <a:pt x="706374" y="362712"/>
                    </a:lnTo>
                    <a:close/>
                  </a:path>
                  <a:path w="706755" h="505460">
                    <a:moveTo>
                      <a:pt x="706374" y="358140"/>
                    </a:moveTo>
                    <a:lnTo>
                      <a:pt x="704850" y="356616"/>
                    </a:lnTo>
                    <a:lnTo>
                      <a:pt x="703326" y="358140"/>
                    </a:lnTo>
                    <a:lnTo>
                      <a:pt x="704850" y="359664"/>
                    </a:lnTo>
                    <a:lnTo>
                      <a:pt x="706374" y="358140"/>
                    </a:lnTo>
                    <a:close/>
                  </a:path>
                  <a:path w="706755" h="505460">
                    <a:moveTo>
                      <a:pt x="706374" y="352044"/>
                    </a:moveTo>
                    <a:lnTo>
                      <a:pt x="704850" y="350520"/>
                    </a:lnTo>
                    <a:lnTo>
                      <a:pt x="703326" y="352044"/>
                    </a:lnTo>
                    <a:lnTo>
                      <a:pt x="704850" y="353568"/>
                    </a:lnTo>
                    <a:lnTo>
                      <a:pt x="706374" y="352044"/>
                    </a:lnTo>
                    <a:close/>
                  </a:path>
                  <a:path w="706755" h="505460">
                    <a:moveTo>
                      <a:pt x="706374" y="345948"/>
                    </a:moveTo>
                    <a:lnTo>
                      <a:pt x="704850" y="344424"/>
                    </a:lnTo>
                    <a:lnTo>
                      <a:pt x="703326" y="345948"/>
                    </a:lnTo>
                    <a:lnTo>
                      <a:pt x="704850" y="347472"/>
                    </a:lnTo>
                    <a:lnTo>
                      <a:pt x="706374" y="345948"/>
                    </a:lnTo>
                    <a:close/>
                  </a:path>
                  <a:path w="706755" h="505460">
                    <a:moveTo>
                      <a:pt x="706374" y="339852"/>
                    </a:moveTo>
                    <a:lnTo>
                      <a:pt x="704850" y="338328"/>
                    </a:lnTo>
                    <a:lnTo>
                      <a:pt x="703326" y="339852"/>
                    </a:lnTo>
                    <a:lnTo>
                      <a:pt x="704850" y="341376"/>
                    </a:lnTo>
                    <a:lnTo>
                      <a:pt x="706374" y="339852"/>
                    </a:lnTo>
                    <a:close/>
                  </a:path>
                  <a:path w="706755" h="505460">
                    <a:moveTo>
                      <a:pt x="706374" y="333756"/>
                    </a:moveTo>
                    <a:lnTo>
                      <a:pt x="704850" y="332232"/>
                    </a:lnTo>
                    <a:lnTo>
                      <a:pt x="703326" y="333756"/>
                    </a:lnTo>
                    <a:lnTo>
                      <a:pt x="704850" y="335280"/>
                    </a:lnTo>
                    <a:lnTo>
                      <a:pt x="706374" y="333756"/>
                    </a:lnTo>
                    <a:close/>
                  </a:path>
                  <a:path w="706755" h="505460">
                    <a:moveTo>
                      <a:pt x="706374" y="327660"/>
                    </a:moveTo>
                    <a:lnTo>
                      <a:pt x="704850" y="326136"/>
                    </a:lnTo>
                    <a:lnTo>
                      <a:pt x="703326" y="327660"/>
                    </a:lnTo>
                    <a:lnTo>
                      <a:pt x="704850" y="329184"/>
                    </a:lnTo>
                    <a:lnTo>
                      <a:pt x="706374" y="327660"/>
                    </a:lnTo>
                    <a:close/>
                  </a:path>
                  <a:path w="706755" h="505460">
                    <a:moveTo>
                      <a:pt x="706374" y="321564"/>
                    </a:moveTo>
                    <a:lnTo>
                      <a:pt x="704850" y="320040"/>
                    </a:lnTo>
                    <a:lnTo>
                      <a:pt x="703326" y="321564"/>
                    </a:lnTo>
                    <a:lnTo>
                      <a:pt x="704850" y="323088"/>
                    </a:lnTo>
                    <a:lnTo>
                      <a:pt x="706374" y="321564"/>
                    </a:lnTo>
                    <a:close/>
                  </a:path>
                  <a:path w="706755" h="505460">
                    <a:moveTo>
                      <a:pt x="706374" y="315468"/>
                    </a:moveTo>
                    <a:lnTo>
                      <a:pt x="704850" y="313944"/>
                    </a:lnTo>
                    <a:lnTo>
                      <a:pt x="703326" y="315468"/>
                    </a:lnTo>
                    <a:lnTo>
                      <a:pt x="704850" y="316992"/>
                    </a:lnTo>
                    <a:lnTo>
                      <a:pt x="706374" y="315468"/>
                    </a:lnTo>
                    <a:close/>
                  </a:path>
                  <a:path w="706755" h="505460">
                    <a:moveTo>
                      <a:pt x="706374" y="309372"/>
                    </a:moveTo>
                    <a:lnTo>
                      <a:pt x="704850" y="307848"/>
                    </a:lnTo>
                    <a:lnTo>
                      <a:pt x="703326" y="309372"/>
                    </a:lnTo>
                    <a:lnTo>
                      <a:pt x="704850" y="310896"/>
                    </a:lnTo>
                    <a:lnTo>
                      <a:pt x="706374" y="309372"/>
                    </a:lnTo>
                    <a:close/>
                  </a:path>
                  <a:path w="706755" h="505460">
                    <a:moveTo>
                      <a:pt x="706374" y="303276"/>
                    </a:moveTo>
                    <a:lnTo>
                      <a:pt x="704850" y="301752"/>
                    </a:lnTo>
                    <a:lnTo>
                      <a:pt x="703326" y="303276"/>
                    </a:lnTo>
                    <a:lnTo>
                      <a:pt x="704850" y="304800"/>
                    </a:lnTo>
                    <a:lnTo>
                      <a:pt x="706374" y="303276"/>
                    </a:lnTo>
                    <a:close/>
                  </a:path>
                  <a:path w="706755" h="505460">
                    <a:moveTo>
                      <a:pt x="706374" y="297180"/>
                    </a:moveTo>
                    <a:lnTo>
                      <a:pt x="704850" y="295656"/>
                    </a:lnTo>
                    <a:lnTo>
                      <a:pt x="703326" y="297180"/>
                    </a:lnTo>
                    <a:lnTo>
                      <a:pt x="704850" y="298704"/>
                    </a:lnTo>
                    <a:lnTo>
                      <a:pt x="706374" y="297180"/>
                    </a:lnTo>
                    <a:close/>
                  </a:path>
                  <a:path w="706755" h="505460">
                    <a:moveTo>
                      <a:pt x="706374" y="291084"/>
                    </a:moveTo>
                    <a:lnTo>
                      <a:pt x="704850" y="289560"/>
                    </a:lnTo>
                    <a:lnTo>
                      <a:pt x="703326" y="291084"/>
                    </a:lnTo>
                    <a:lnTo>
                      <a:pt x="704850" y="292608"/>
                    </a:lnTo>
                    <a:lnTo>
                      <a:pt x="706374" y="291084"/>
                    </a:lnTo>
                    <a:close/>
                  </a:path>
                  <a:path w="706755" h="505460">
                    <a:moveTo>
                      <a:pt x="706374" y="284988"/>
                    </a:moveTo>
                    <a:lnTo>
                      <a:pt x="704850" y="283464"/>
                    </a:lnTo>
                    <a:lnTo>
                      <a:pt x="703326" y="284988"/>
                    </a:lnTo>
                    <a:lnTo>
                      <a:pt x="704850" y="286512"/>
                    </a:lnTo>
                    <a:lnTo>
                      <a:pt x="706374" y="284988"/>
                    </a:lnTo>
                    <a:close/>
                  </a:path>
                  <a:path w="706755" h="505460">
                    <a:moveTo>
                      <a:pt x="706374" y="278892"/>
                    </a:moveTo>
                    <a:lnTo>
                      <a:pt x="704850" y="277368"/>
                    </a:lnTo>
                    <a:lnTo>
                      <a:pt x="703326" y="278892"/>
                    </a:lnTo>
                    <a:lnTo>
                      <a:pt x="704850" y="280416"/>
                    </a:lnTo>
                    <a:lnTo>
                      <a:pt x="706374" y="278892"/>
                    </a:lnTo>
                    <a:close/>
                  </a:path>
                  <a:path w="706755" h="505460">
                    <a:moveTo>
                      <a:pt x="706374" y="273558"/>
                    </a:moveTo>
                    <a:lnTo>
                      <a:pt x="704850" y="272034"/>
                    </a:lnTo>
                    <a:lnTo>
                      <a:pt x="703326" y="273558"/>
                    </a:lnTo>
                    <a:lnTo>
                      <a:pt x="704850" y="275082"/>
                    </a:lnTo>
                    <a:lnTo>
                      <a:pt x="706374" y="273558"/>
                    </a:lnTo>
                    <a:close/>
                  </a:path>
                  <a:path w="706755" h="505460">
                    <a:moveTo>
                      <a:pt x="706374" y="267462"/>
                    </a:moveTo>
                    <a:lnTo>
                      <a:pt x="704850" y="265938"/>
                    </a:lnTo>
                    <a:lnTo>
                      <a:pt x="703326" y="267462"/>
                    </a:lnTo>
                    <a:lnTo>
                      <a:pt x="704850" y="268986"/>
                    </a:lnTo>
                    <a:lnTo>
                      <a:pt x="706374" y="267462"/>
                    </a:lnTo>
                    <a:close/>
                  </a:path>
                  <a:path w="706755" h="505460">
                    <a:moveTo>
                      <a:pt x="706374" y="261366"/>
                    </a:moveTo>
                    <a:lnTo>
                      <a:pt x="704850" y="259842"/>
                    </a:lnTo>
                    <a:lnTo>
                      <a:pt x="703326" y="261366"/>
                    </a:lnTo>
                    <a:lnTo>
                      <a:pt x="704850" y="262890"/>
                    </a:lnTo>
                    <a:lnTo>
                      <a:pt x="706374" y="261366"/>
                    </a:lnTo>
                    <a:close/>
                  </a:path>
                  <a:path w="706755" h="505460">
                    <a:moveTo>
                      <a:pt x="706374" y="255270"/>
                    </a:moveTo>
                    <a:lnTo>
                      <a:pt x="704850" y="253746"/>
                    </a:lnTo>
                    <a:lnTo>
                      <a:pt x="703326" y="255270"/>
                    </a:lnTo>
                    <a:lnTo>
                      <a:pt x="704850" y="256794"/>
                    </a:lnTo>
                    <a:lnTo>
                      <a:pt x="706374" y="255270"/>
                    </a:lnTo>
                    <a:close/>
                  </a:path>
                  <a:path w="706755" h="505460">
                    <a:moveTo>
                      <a:pt x="706374" y="249174"/>
                    </a:moveTo>
                    <a:lnTo>
                      <a:pt x="704850" y="247650"/>
                    </a:lnTo>
                    <a:lnTo>
                      <a:pt x="703326" y="249174"/>
                    </a:lnTo>
                    <a:lnTo>
                      <a:pt x="704850" y="250698"/>
                    </a:lnTo>
                    <a:lnTo>
                      <a:pt x="706374" y="249174"/>
                    </a:lnTo>
                    <a:close/>
                  </a:path>
                  <a:path w="706755" h="505460">
                    <a:moveTo>
                      <a:pt x="706374" y="243078"/>
                    </a:moveTo>
                    <a:lnTo>
                      <a:pt x="704850" y="241554"/>
                    </a:lnTo>
                    <a:lnTo>
                      <a:pt x="703326" y="243078"/>
                    </a:lnTo>
                    <a:lnTo>
                      <a:pt x="704850" y="244602"/>
                    </a:lnTo>
                    <a:lnTo>
                      <a:pt x="706374" y="243078"/>
                    </a:lnTo>
                    <a:close/>
                  </a:path>
                  <a:path w="706755" h="505460">
                    <a:moveTo>
                      <a:pt x="706374" y="236982"/>
                    </a:moveTo>
                    <a:lnTo>
                      <a:pt x="704850" y="235458"/>
                    </a:lnTo>
                    <a:lnTo>
                      <a:pt x="703326" y="236982"/>
                    </a:lnTo>
                    <a:lnTo>
                      <a:pt x="704850" y="238506"/>
                    </a:lnTo>
                    <a:lnTo>
                      <a:pt x="706374" y="236982"/>
                    </a:lnTo>
                    <a:close/>
                  </a:path>
                  <a:path w="706755" h="505460">
                    <a:moveTo>
                      <a:pt x="706374" y="230886"/>
                    </a:moveTo>
                    <a:lnTo>
                      <a:pt x="704850" y="229362"/>
                    </a:lnTo>
                    <a:lnTo>
                      <a:pt x="703326" y="230886"/>
                    </a:lnTo>
                    <a:lnTo>
                      <a:pt x="704850" y="232410"/>
                    </a:lnTo>
                    <a:lnTo>
                      <a:pt x="706374" y="230886"/>
                    </a:lnTo>
                    <a:close/>
                  </a:path>
                  <a:path w="706755" h="505460">
                    <a:moveTo>
                      <a:pt x="706374" y="224790"/>
                    </a:moveTo>
                    <a:lnTo>
                      <a:pt x="704850" y="223266"/>
                    </a:lnTo>
                    <a:lnTo>
                      <a:pt x="703326" y="224790"/>
                    </a:lnTo>
                    <a:lnTo>
                      <a:pt x="704850" y="226314"/>
                    </a:lnTo>
                    <a:lnTo>
                      <a:pt x="706374" y="224790"/>
                    </a:lnTo>
                    <a:close/>
                  </a:path>
                  <a:path w="706755" h="505460">
                    <a:moveTo>
                      <a:pt x="706374" y="218694"/>
                    </a:moveTo>
                    <a:lnTo>
                      <a:pt x="704850" y="217170"/>
                    </a:lnTo>
                    <a:lnTo>
                      <a:pt x="703326" y="218694"/>
                    </a:lnTo>
                    <a:lnTo>
                      <a:pt x="704850" y="220218"/>
                    </a:lnTo>
                    <a:lnTo>
                      <a:pt x="706374" y="218694"/>
                    </a:lnTo>
                    <a:close/>
                  </a:path>
                  <a:path w="706755" h="505460">
                    <a:moveTo>
                      <a:pt x="706374" y="212598"/>
                    </a:moveTo>
                    <a:lnTo>
                      <a:pt x="704850" y="211074"/>
                    </a:lnTo>
                    <a:lnTo>
                      <a:pt x="703326" y="212598"/>
                    </a:lnTo>
                    <a:lnTo>
                      <a:pt x="704850" y="214122"/>
                    </a:lnTo>
                    <a:lnTo>
                      <a:pt x="706374" y="212598"/>
                    </a:lnTo>
                    <a:close/>
                  </a:path>
                  <a:path w="706755" h="505460">
                    <a:moveTo>
                      <a:pt x="706374" y="206502"/>
                    </a:moveTo>
                    <a:lnTo>
                      <a:pt x="704850" y="204978"/>
                    </a:lnTo>
                    <a:lnTo>
                      <a:pt x="703326" y="206502"/>
                    </a:lnTo>
                    <a:lnTo>
                      <a:pt x="704850" y="208026"/>
                    </a:lnTo>
                    <a:lnTo>
                      <a:pt x="706374" y="206502"/>
                    </a:lnTo>
                    <a:close/>
                  </a:path>
                  <a:path w="706755" h="505460">
                    <a:moveTo>
                      <a:pt x="706374" y="200406"/>
                    </a:moveTo>
                    <a:lnTo>
                      <a:pt x="704850" y="198882"/>
                    </a:lnTo>
                    <a:lnTo>
                      <a:pt x="703326" y="200406"/>
                    </a:lnTo>
                    <a:lnTo>
                      <a:pt x="704850" y="201930"/>
                    </a:lnTo>
                    <a:lnTo>
                      <a:pt x="706374" y="200406"/>
                    </a:lnTo>
                    <a:close/>
                  </a:path>
                  <a:path w="706755" h="505460">
                    <a:moveTo>
                      <a:pt x="706374" y="194310"/>
                    </a:moveTo>
                    <a:lnTo>
                      <a:pt x="704850" y="192786"/>
                    </a:lnTo>
                    <a:lnTo>
                      <a:pt x="703326" y="194310"/>
                    </a:lnTo>
                    <a:lnTo>
                      <a:pt x="704850" y="195834"/>
                    </a:lnTo>
                    <a:lnTo>
                      <a:pt x="706374" y="194310"/>
                    </a:lnTo>
                    <a:close/>
                  </a:path>
                  <a:path w="706755" h="505460">
                    <a:moveTo>
                      <a:pt x="706374" y="188214"/>
                    </a:moveTo>
                    <a:lnTo>
                      <a:pt x="704850" y="186690"/>
                    </a:lnTo>
                    <a:lnTo>
                      <a:pt x="703326" y="188214"/>
                    </a:lnTo>
                    <a:lnTo>
                      <a:pt x="704850" y="189738"/>
                    </a:lnTo>
                    <a:lnTo>
                      <a:pt x="706374" y="188214"/>
                    </a:lnTo>
                    <a:close/>
                  </a:path>
                  <a:path w="706755" h="505460">
                    <a:moveTo>
                      <a:pt x="706374" y="182118"/>
                    </a:moveTo>
                    <a:lnTo>
                      <a:pt x="704850" y="180594"/>
                    </a:lnTo>
                    <a:lnTo>
                      <a:pt x="703326" y="182118"/>
                    </a:lnTo>
                    <a:lnTo>
                      <a:pt x="704850" y="183642"/>
                    </a:lnTo>
                    <a:lnTo>
                      <a:pt x="706374" y="182118"/>
                    </a:lnTo>
                    <a:close/>
                  </a:path>
                  <a:path w="706755" h="505460">
                    <a:moveTo>
                      <a:pt x="706374" y="176022"/>
                    </a:moveTo>
                    <a:lnTo>
                      <a:pt x="704850" y="174498"/>
                    </a:lnTo>
                    <a:lnTo>
                      <a:pt x="703326" y="176022"/>
                    </a:lnTo>
                    <a:lnTo>
                      <a:pt x="704850" y="177546"/>
                    </a:lnTo>
                    <a:lnTo>
                      <a:pt x="706374" y="176022"/>
                    </a:lnTo>
                    <a:close/>
                  </a:path>
                  <a:path w="706755" h="505460">
                    <a:moveTo>
                      <a:pt x="706374" y="169926"/>
                    </a:moveTo>
                    <a:lnTo>
                      <a:pt x="704850" y="168402"/>
                    </a:lnTo>
                    <a:lnTo>
                      <a:pt x="703326" y="169926"/>
                    </a:lnTo>
                    <a:lnTo>
                      <a:pt x="704850" y="171450"/>
                    </a:lnTo>
                    <a:lnTo>
                      <a:pt x="706374" y="169926"/>
                    </a:lnTo>
                    <a:close/>
                  </a:path>
                  <a:path w="706755" h="505460">
                    <a:moveTo>
                      <a:pt x="706374" y="0"/>
                    </a:moveTo>
                    <a:lnTo>
                      <a:pt x="703326" y="0"/>
                    </a:lnTo>
                    <a:lnTo>
                      <a:pt x="703326" y="73152"/>
                    </a:lnTo>
                    <a:lnTo>
                      <a:pt x="706374" y="73152"/>
                    </a:lnTo>
                    <a:lnTo>
                      <a:pt x="70637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50" name="object 117">
                <a:extLst>
                  <a:ext uri="{FF2B5EF4-FFF2-40B4-BE49-F238E27FC236}">
                    <a16:creationId xmlns:a16="http://schemas.microsoft.com/office/drawing/2014/main" id="{4579BFC7-A215-3D9C-8D62-9451CA01CF6F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883408" y="4932425"/>
                <a:ext cx="221742" cy="75437"/>
              </a:xfrm>
              <a:prstGeom prst="rect">
                <a:avLst/>
              </a:prstGeom>
            </p:spPr>
          </p:pic>
          <p:pic>
            <p:nvPicPr>
              <p:cNvPr id="30721" name="object 113">
                <a:extLst>
                  <a:ext uri="{FF2B5EF4-FFF2-40B4-BE49-F238E27FC236}">
                    <a16:creationId xmlns:a16="http://schemas.microsoft.com/office/drawing/2014/main" id="{60289EBB-A445-55D3-D578-872D1C77360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171014" y="4839740"/>
                <a:ext cx="249936" cy="73151"/>
              </a:xfrm>
              <a:prstGeom prst="rect">
                <a:avLst/>
              </a:prstGeom>
            </p:spPr>
          </p:pic>
          <p:pic>
            <p:nvPicPr>
              <p:cNvPr id="30724" name="object 113">
                <a:extLst>
                  <a:ext uri="{FF2B5EF4-FFF2-40B4-BE49-F238E27FC236}">
                    <a16:creationId xmlns:a16="http://schemas.microsoft.com/office/drawing/2014/main" id="{66A10055-89C3-A1DA-FC6A-C60CF4D16A6F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636901" y="4845614"/>
                <a:ext cx="249936" cy="73151"/>
              </a:xfrm>
              <a:prstGeom prst="rect">
                <a:avLst/>
              </a:prstGeom>
            </p:spPr>
          </p:pic>
        </p:grpSp>
        <p:sp>
          <p:nvSpPr>
            <p:cNvPr id="51" name="object 118">
              <a:extLst>
                <a:ext uri="{FF2B5EF4-FFF2-40B4-BE49-F238E27FC236}">
                  <a16:creationId xmlns:a16="http://schemas.microsoft.com/office/drawing/2014/main" id="{31041A1B-9795-A21F-AF4A-037CB82C4D33}"/>
                </a:ext>
              </a:extLst>
            </p:cNvPr>
            <p:cNvSpPr txBox="1"/>
            <p:nvPr/>
          </p:nvSpPr>
          <p:spPr>
            <a:xfrm>
              <a:off x="7103254" y="2606610"/>
              <a:ext cx="1120775" cy="117108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marL="50800">
                <a:lnSpc>
                  <a:spcPct val="100000"/>
                </a:lnSpc>
                <a:spcBef>
                  <a:spcPts val="110"/>
                </a:spcBef>
                <a:tabLst>
                  <a:tab pos="511175" algn="l"/>
                  <a:tab pos="972185" algn="l"/>
                </a:tabLst>
              </a:pPr>
              <a:r>
                <a:rPr spc="-25" dirty="0">
                  <a:latin typeface="Times New Roman"/>
                  <a:cs typeface="Times New Roman"/>
                </a:rPr>
                <a:t>B</a:t>
              </a:r>
              <a:r>
                <a:rPr spc="-37" baseline="-22222" dirty="0">
                  <a:latin typeface="Times New Roman"/>
                  <a:cs typeface="Times New Roman"/>
                </a:rPr>
                <a:t>1</a:t>
              </a:r>
              <a:r>
                <a:rPr baseline="-22222" dirty="0">
                  <a:latin typeface="Times New Roman"/>
                  <a:cs typeface="Times New Roman"/>
                </a:rPr>
                <a:t>	</a:t>
              </a:r>
              <a:r>
                <a:rPr lang="en-GB" baseline="-22222" dirty="0">
                  <a:latin typeface="Times New Roman"/>
                  <a:cs typeface="Times New Roman"/>
                </a:rPr>
                <a:t>                   </a:t>
              </a:r>
              <a:r>
                <a:rPr spc="-25" dirty="0">
                  <a:latin typeface="Times New Roman"/>
                  <a:cs typeface="Times New Roman"/>
                </a:rPr>
                <a:t>B</a:t>
              </a:r>
              <a:r>
                <a:rPr spc="-37" baseline="-22222" dirty="0">
                  <a:latin typeface="Times New Roman"/>
                  <a:cs typeface="Times New Roman"/>
                </a:rPr>
                <a:t>2</a:t>
              </a:r>
              <a:r>
                <a:rPr baseline="-22222" dirty="0">
                  <a:latin typeface="Times New Roman"/>
                  <a:cs typeface="Times New Roman"/>
                </a:rPr>
                <a:t>	</a:t>
              </a:r>
              <a:r>
                <a:rPr lang="en-GB" baseline="-22222" dirty="0">
                  <a:latin typeface="Times New Roman"/>
                  <a:cs typeface="Times New Roman"/>
                </a:rPr>
                <a:t>                </a:t>
              </a:r>
              <a:r>
                <a:rPr spc="-25" dirty="0">
                  <a:latin typeface="Times New Roman"/>
                  <a:cs typeface="Times New Roman"/>
                </a:rPr>
                <a:t>B</a:t>
              </a:r>
              <a:r>
                <a:rPr spc="-37" baseline="-22222" dirty="0">
                  <a:latin typeface="Times New Roman"/>
                  <a:cs typeface="Times New Roman"/>
                </a:rPr>
                <a:t>3</a:t>
              </a:r>
              <a:endParaRPr baseline="-22222" dirty="0">
                <a:latin typeface="Times New Roman"/>
                <a:cs typeface="Times New Roman"/>
              </a:endParaRPr>
            </a:p>
          </p:txBody>
        </p:sp>
        <p:grpSp>
          <p:nvGrpSpPr>
            <p:cNvPr id="52" name="object 128">
              <a:extLst>
                <a:ext uri="{FF2B5EF4-FFF2-40B4-BE49-F238E27FC236}">
                  <a16:creationId xmlns:a16="http://schemas.microsoft.com/office/drawing/2014/main" id="{4985043E-3301-EE58-1B2F-4DE38B7D23D4}"/>
                </a:ext>
              </a:extLst>
            </p:cNvPr>
            <p:cNvGrpSpPr/>
            <p:nvPr/>
          </p:nvGrpSpPr>
          <p:grpSpPr>
            <a:xfrm>
              <a:off x="6298329" y="3238057"/>
              <a:ext cx="2477770" cy="462915"/>
              <a:chOff x="941832" y="5345429"/>
              <a:chExt cx="2477770" cy="462915"/>
            </a:xfrm>
          </p:grpSpPr>
          <p:sp>
            <p:nvSpPr>
              <p:cNvPr id="53" name="object 129">
                <a:extLst>
                  <a:ext uri="{FF2B5EF4-FFF2-40B4-BE49-F238E27FC236}">
                    <a16:creationId xmlns:a16="http://schemas.microsoft.com/office/drawing/2014/main" id="{24E47CF9-AEC8-8BF1-D5F7-E49F9D556109}"/>
                  </a:ext>
                </a:extLst>
              </p:cNvPr>
              <p:cNvSpPr/>
              <p:nvPr/>
            </p:nvSpPr>
            <p:spPr>
              <a:xfrm>
                <a:off x="941832" y="5345429"/>
                <a:ext cx="2477770" cy="388620"/>
              </a:xfrm>
              <a:custGeom>
                <a:avLst/>
                <a:gdLst/>
                <a:ahLst/>
                <a:cxnLst/>
                <a:rect l="l" t="t" r="r" b="b"/>
                <a:pathLst>
                  <a:path w="2477770" h="388620">
                    <a:moveTo>
                      <a:pt x="4572" y="0"/>
                    </a:moveTo>
                    <a:lnTo>
                      <a:pt x="0" y="0"/>
                    </a:lnTo>
                    <a:lnTo>
                      <a:pt x="0" y="388620"/>
                    </a:lnTo>
                    <a:lnTo>
                      <a:pt x="4572" y="388620"/>
                    </a:lnTo>
                    <a:lnTo>
                      <a:pt x="4572" y="0"/>
                    </a:lnTo>
                    <a:close/>
                  </a:path>
                  <a:path w="2477770" h="388620">
                    <a:moveTo>
                      <a:pt x="2477262" y="192798"/>
                    </a:moveTo>
                    <a:lnTo>
                      <a:pt x="268986" y="192798"/>
                    </a:lnTo>
                    <a:lnTo>
                      <a:pt x="268986" y="195834"/>
                    </a:lnTo>
                    <a:lnTo>
                      <a:pt x="2477262" y="195834"/>
                    </a:lnTo>
                    <a:lnTo>
                      <a:pt x="2477262" y="19279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54" name="object 130">
                <a:extLst>
                  <a:ext uri="{FF2B5EF4-FFF2-40B4-BE49-F238E27FC236}">
                    <a16:creationId xmlns:a16="http://schemas.microsoft.com/office/drawing/2014/main" id="{EDD2D058-1650-25DE-B371-DA2263DE2F41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319022" y="5346191"/>
                <a:ext cx="136398" cy="195072"/>
              </a:xfrm>
              <a:prstGeom prst="rect">
                <a:avLst/>
              </a:prstGeom>
            </p:spPr>
          </p:pic>
          <p:sp>
            <p:nvSpPr>
              <p:cNvPr id="55" name="object 131">
                <a:extLst>
                  <a:ext uri="{FF2B5EF4-FFF2-40B4-BE49-F238E27FC236}">
                    <a16:creationId xmlns:a16="http://schemas.microsoft.com/office/drawing/2014/main" id="{4962490A-A4F1-EA57-F10D-313DDEA6007F}"/>
                  </a:ext>
                </a:extLst>
              </p:cNvPr>
              <p:cNvSpPr/>
              <p:nvPr/>
            </p:nvSpPr>
            <p:spPr>
              <a:xfrm>
                <a:off x="2181606" y="5467349"/>
                <a:ext cx="242570" cy="72390"/>
              </a:xfrm>
              <a:custGeom>
                <a:avLst/>
                <a:gdLst/>
                <a:ahLst/>
                <a:cxnLst/>
                <a:rect l="l" t="t" r="r" b="b"/>
                <a:pathLst>
                  <a:path w="242569" h="72389">
                    <a:moveTo>
                      <a:pt x="242316" y="0"/>
                    </a:moveTo>
                    <a:lnTo>
                      <a:pt x="0" y="0"/>
                    </a:lnTo>
                    <a:lnTo>
                      <a:pt x="0" y="72389"/>
                    </a:lnTo>
                    <a:lnTo>
                      <a:pt x="242316" y="72389"/>
                    </a:lnTo>
                    <a:lnTo>
                      <a:pt x="242316" y="0"/>
                    </a:lnTo>
                    <a:close/>
                  </a:path>
                </a:pathLst>
              </a:custGeom>
              <a:solidFill>
                <a:srgbClr val="FFFF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56" name="object 132">
                <a:extLst>
                  <a:ext uri="{FF2B5EF4-FFF2-40B4-BE49-F238E27FC236}">
                    <a16:creationId xmlns:a16="http://schemas.microsoft.com/office/drawing/2014/main" id="{7A9ED381-7F71-12AC-A919-BF5D9C6D987C}"/>
                  </a:ext>
                </a:extLst>
              </p:cNvPr>
              <p:cNvSpPr/>
              <p:nvPr/>
            </p:nvSpPr>
            <p:spPr>
              <a:xfrm>
                <a:off x="1210818" y="5345429"/>
                <a:ext cx="2208530" cy="462915"/>
              </a:xfrm>
              <a:custGeom>
                <a:avLst/>
                <a:gdLst/>
                <a:ahLst/>
                <a:cxnLst/>
                <a:rect l="l" t="t" r="r" b="b"/>
                <a:pathLst>
                  <a:path w="2208529" h="462914">
                    <a:moveTo>
                      <a:pt x="244602" y="188976"/>
                    </a:moveTo>
                    <a:lnTo>
                      <a:pt x="243078" y="187452"/>
                    </a:lnTo>
                    <a:lnTo>
                      <a:pt x="241554" y="188976"/>
                    </a:lnTo>
                    <a:lnTo>
                      <a:pt x="243078" y="190500"/>
                    </a:lnTo>
                    <a:lnTo>
                      <a:pt x="244602" y="188976"/>
                    </a:lnTo>
                    <a:close/>
                  </a:path>
                  <a:path w="2208529" h="462914">
                    <a:moveTo>
                      <a:pt x="244602" y="182880"/>
                    </a:moveTo>
                    <a:lnTo>
                      <a:pt x="243078" y="181356"/>
                    </a:lnTo>
                    <a:lnTo>
                      <a:pt x="241554" y="182880"/>
                    </a:lnTo>
                    <a:lnTo>
                      <a:pt x="243078" y="184404"/>
                    </a:lnTo>
                    <a:lnTo>
                      <a:pt x="244602" y="182880"/>
                    </a:lnTo>
                    <a:close/>
                  </a:path>
                  <a:path w="2208529" h="462914">
                    <a:moveTo>
                      <a:pt x="244602" y="176784"/>
                    </a:moveTo>
                    <a:lnTo>
                      <a:pt x="243078" y="175260"/>
                    </a:lnTo>
                    <a:lnTo>
                      <a:pt x="241554" y="176784"/>
                    </a:lnTo>
                    <a:lnTo>
                      <a:pt x="243078" y="178308"/>
                    </a:lnTo>
                    <a:lnTo>
                      <a:pt x="244602" y="176784"/>
                    </a:lnTo>
                    <a:close/>
                  </a:path>
                  <a:path w="2208529" h="462914">
                    <a:moveTo>
                      <a:pt x="244602" y="170688"/>
                    </a:moveTo>
                    <a:lnTo>
                      <a:pt x="243078" y="169164"/>
                    </a:lnTo>
                    <a:lnTo>
                      <a:pt x="241554" y="170688"/>
                    </a:lnTo>
                    <a:lnTo>
                      <a:pt x="243078" y="172212"/>
                    </a:lnTo>
                    <a:lnTo>
                      <a:pt x="244602" y="170688"/>
                    </a:lnTo>
                    <a:close/>
                  </a:path>
                  <a:path w="2208529" h="462914">
                    <a:moveTo>
                      <a:pt x="244602" y="164592"/>
                    </a:moveTo>
                    <a:lnTo>
                      <a:pt x="243078" y="163068"/>
                    </a:lnTo>
                    <a:lnTo>
                      <a:pt x="241554" y="164592"/>
                    </a:lnTo>
                    <a:lnTo>
                      <a:pt x="243078" y="166116"/>
                    </a:lnTo>
                    <a:lnTo>
                      <a:pt x="244602" y="164592"/>
                    </a:lnTo>
                    <a:close/>
                  </a:path>
                  <a:path w="2208529" h="462914">
                    <a:moveTo>
                      <a:pt x="244602" y="158496"/>
                    </a:moveTo>
                    <a:lnTo>
                      <a:pt x="243078" y="156972"/>
                    </a:lnTo>
                    <a:lnTo>
                      <a:pt x="241554" y="158496"/>
                    </a:lnTo>
                    <a:lnTo>
                      <a:pt x="243078" y="160020"/>
                    </a:lnTo>
                    <a:lnTo>
                      <a:pt x="244602" y="158496"/>
                    </a:lnTo>
                    <a:close/>
                  </a:path>
                  <a:path w="2208529" h="462914">
                    <a:moveTo>
                      <a:pt x="244602" y="152400"/>
                    </a:moveTo>
                    <a:lnTo>
                      <a:pt x="243078" y="150876"/>
                    </a:lnTo>
                    <a:lnTo>
                      <a:pt x="241554" y="152400"/>
                    </a:lnTo>
                    <a:lnTo>
                      <a:pt x="243078" y="153924"/>
                    </a:lnTo>
                    <a:lnTo>
                      <a:pt x="244602" y="152400"/>
                    </a:lnTo>
                    <a:close/>
                  </a:path>
                  <a:path w="2208529" h="462914">
                    <a:moveTo>
                      <a:pt x="244602" y="146304"/>
                    </a:moveTo>
                    <a:lnTo>
                      <a:pt x="243078" y="144780"/>
                    </a:lnTo>
                    <a:lnTo>
                      <a:pt x="241554" y="146304"/>
                    </a:lnTo>
                    <a:lnTo>
                      <a:pt x="243078" y="147828"/>
                    </a:lnTo>
                    <a:lnTo>
                      <a:pt x="244602" y="146304"/>
                    </a:lnTo>
                    <a:close/>
                  </a:path>
                  <a:path w="2208529" h="462914">
                    <a:moveTo>
                      <a:pt x="244602" y="140208"/>
                    </a:moveTo>
                    <a:lnTo>
                      <a:pt x="243078" y="138684"/>
                    </a:lnTo>
                    <a:lnTo>
                      <a:pt x="241554" y="140208"/>
                    </a:lnTo>
                    <a:lnTo>
                      <a:pt x="243078" y="141732"/>
                    </a:lnTo>
                    <a:lnTo>
                      <a:pt x="244602" y="140208"/>
                    </a:lnTo>
                    <a:close/>
                  </a:path>
                  <a:path w="2208529" h="462914">
                    <a:moveTo>
                      <a:pt x="244602" y="134112"/>
                    </a:moveTo>
                    <a:lnTo>
                      <a:pt x="243078" y="132588"/>
                    </a:lnTo>
                    <a:lnTo>
                      <a:pt x="241554" y="134112"/>
                    </a:lnTo>
                    <a:lnTo>
                      <a:pt x="243078" y="135636"/>
                    </a:lnTo>
                    <a:lnTo>
                      <a:pt x="244602" y="134112"/>
                    </a:lnTo>
                    <a:close/>
                  </a:path>
                  <a:path w="2208529" h="462914">
                    <a:moveTo>
                      <a:pt x="244602" y="128016"/>
                    </a:moveTo>
                    <a:lnTo>
                      <a:pt x="243078" y="126492"/>
                    </a:lnTo>
                    <a:lnTo>
                      <a:pt x="241554" y="128016"/>
                    </a:lnTo>
                    <a:lnTo>
                      <a:pt x="243078" y="129540"/>
                    </a:lnTo>
                    <a:lnTo>
                      <a:pt x="244602" y="128016"/>
                    </a:lnTo>
                    <a:close/>
                  </a:path>
                  <a:path w="2208529" h="462914">
                    <a:moveTo>
                      <a:pt x="244602" y="121920"/>
                    </a:moveTo>
                    <a:lnTo>
                      <a:pt x="243078" y="120396"/>
                    </a:lnTo>
                    <a:lnTo>
                      <a:pt x="241554" y="121920"/>
                    </a:lnTo>
                    <a:lnTo>
                      <a:pt x="243078" y="123444"/>
                    </a:lnTo>
                    <a:lnTo>
                      <a:pt x="244602" y="121920"/>
                    </a:lnTo>
                    <a:close/>
                  </a:path>
                  <a:path w="2208529" h="462914">
                    <a:moveTo>
                      <a:pt x="244602" y="115824"/>
                    </a:moveTo>
                    <a:lnTo>
                      <a:pt x="243078" y="114300"/>
                    </a:lnTo>
                    <a:lnTo>
                      <a:pt x="241554" y="115824"/>
                    </a:lnTo>
                    <a:lnTo>
                      <a:pt x="243078" y="117348"/>
                    </a:lnTo>
                    <a:lnTo>
                      <a:pt x="244602" y="115824"/>
                    </a:lnTo>
                    <a:close/>
                  </a:path>
                  <a:path w="2208529" h="462914">
                    <a:moveTo>
                      <a:pt x="244602" y="109728"/>
                    </a:moveTo>
                    <a:lnTo>
                      <a:pt x="243078" y="108204"/>
                    </a:lnTo>
                    <a:lnTo>
                      <a:pt x="241554" y="109728"/>
                    </a:lnTo>
                    <a:lnTo>
                      <a:pt x="243078" y="111252"/>
                    </a:lnTo>
                    <a:lnTo>
                      <a:pt x="244602" y="109728"/>
                    </a:lnTo>
                    <a:close/>
                  </a:path>
                  <a:path w="2208529" h="462914">
                    <a:moveTo>
                      <a:pt x="244602" y="103632"/>
                    </a:moveTo>
                    <a:lnTo>
                      <a:pt x="243078" y="102108"/>
                    </a:lnTo>
                    <a:lnTo>
                      <a:pt x="241554" y="103632"/>
                    </a:lnTo>
                    <a:lnTo>
                      <a:pt x="243078" y="105156"/>
                    </a:lnTo>
                    <a:lnTo>
                      <a:pt x="244602" y="103632"/>
                    </a:lnTo>
                    <a:close/>
                  </a:path>
                  <a:path w="2208529" h="462914">
                    <a:moveTo>
                      <a:pt x="244602" y="97536"/>
                    </a:moveTo>
                    <a:lnTo>
                      <a:pt x="243078" y="96012"/>
                    </a:lnTo>
                    <a:lnTo>
                      <a:pt x="241554" y="97536"/>
                    </a:lnTo>
                    <a:lnTo>
                      <a:pt x="243078" y="99060"/>
                    </a:lnTo>
                    <a:lnTo>
                      <a:pt x="244602" y="97536"/>
                    </a:lnTo>
                    <a:close/>
                  </a:path>
                  <a:path w="2208529" h="462914">
                    <a:moveTo>
                      <a:pt x="244602" y="91440"/>
                    </a:moveTo>
                    <a:lnTo>
                      <a:pt x="243078" y="89916"/>
                    </a:lnTo>
                    <a:lnTo>
                      <a:pt x="241554" y="91440"/>
                    </a:lnTo>
                    <a:lnTo>
                      <a:pt x="243078" y="92964"/>
                    </a:lnTo>
                    <a:lnTo>
                      <a:pt x="244602" y="91440"/>
                    </a:lnTo>
                    <a:close/>
                  </a:path>
                  <a:path w="2208529" h="462914">
                    <a:moveTo>
                      <a:pt x="244602" y="85344"/>
                    </a:moveTo>
                    <a:lnTo>
                      <a:pt x="243078" y="83820"/>
                    </a:lnTo>
                    <a:lnTo>
                      <a:pt x="241554" y="85344"/>
                    </a:lnTo>
                    <a:lnTo>
                      <a:pt x="243078" y="86868"/>
                    </a:lnTo>
                    <a:lnTo>
                      <a:pt x="244602" y="85344"/>
                    </a:lnTo>
                    <a:close/>
                  </a:path>
                  <a:path w="2208529" h="462914">
                    <a:moveTo>
                      <a:pt x="244602" y="79248"/>
                    </a:moveTo>
                    <a:lnTo>
                      <a:pt x="243078" y="77724"/>
                    </a:lnTo>
                    <a:lnTo>
                      <a:pt x="241554" y="79248"/>
                    </a:lnTo>
                    <a:lnTo>
                      <a:pt x="243078" y="80772"/>
                    </a:lnTo>
                    <a:lnTo>
                      <a:pt x="244602" y="79248"/>
                    </a:lnTo>
                    <a:close/>
                  </a:path>
                  <a:path w="2208529" h="462914">
                    <a:moveTo>
                      <a:pt x="244602" y="73152"/>
                    </a:moveTo>
                    <a:lnTo>
                      <a:pt x="243078" y="71628"/>
                    </a:lnTo>
                    <a:lnTo>
                      <a:pt x="241554" y="73152"/>
                    </a:lnTo>
                    <a:lnTo>
                      <a:pt x="243078" y="74676"/>
                    </a:lnTo>
                    <a:lnTo>
                      <a:pt x="244602" y="73152"/>
                    </a:lnTo>
                    <a:close/>
                  </a:path>
                  <a:path w="2208529" h="462914">
                    <a:moveTo>
                      <a:pt x="244602" y="67056"/>
                    </a:moveTo>
                    <a:lnTo>
                      <a:pt x="243078" y="65532"/>
                    </a:lnTo>
                    <a:lnTo>
                      <a:pt x="241554" y="67056"/>
                    </a:lnTo>
                    <a:lnTo>
                      <a:pt x="243078" y="68580"/>
                    </a:lnTo>
                    <a:lnTo>
                      <a:pt x="244602" y="67056"/>
                    </a:lnTo>
                    <a:close/>
                  </a:path>
                  <a:path w="2208529" h="462914">
                    <a:moveTo>
                      <a:pt x="244602" y="60960"/>
                    </a:moveTo>
                    <a:lnTo>
                      <a:pt x="243078" y="59436"/>
                    </a:lnTo>
                    <a:lnTo>
                      <a:pt x="241554" y="60960"/>
                    </a:lnTo>
                    <a:lnTo>
                      <a:pt x="243078" y="62484"/>
                    </a:lnTo>
                    <a:lnTo>
                      <a:pt x="244602" y="60960"/>
                    </a:lnTo>
                    <a:close/>
                  </a:path>
                  <a:path w="2208529" h="462914">
                    <a:moveTo>
                      <a:pt x="244602" y="54864"/>
                    </a:moveTo>
                    <a:lnTo>
                      <a:pt x="243078" y="53340"/>
                    </a:lnTo>
                    <a:lnTo>
                      <a:pt x="241554" y="54864"/>
                    </a:lnTo>
                    <a:lnTo>
                      <a:pt x="243078" y="56388"/>
                    </a:lnTo>
                    <a:lnTo>
                      <a:pt x="244602" y="54864"/>
                    </a:lnTo>
                    <a:close/>
                  </a:path>
                  <a:path w="2208529" h="462914">
                    <a:moveTo>
                      <a:pt x="244602" y="49530"/>
                    </a:moveTo>
                    <a:lnTo>
                      <a:pt x="243078" y="48006"/>
                    </a:lnTo>
                    <a:lnTo>
                      <a:pt x="241554" y="49530"/>
                    </a:lnTo>
                    <a:lnTo>
                      <a:pt x="243078" y="51054"/>
                    </a:lnTo>
                    <a:lnTo>
                      <a:pt x="244602" y="49530"/>
                    </a:lnTo>
                    <a:close/>
                  </a:path>
                  <a:path w="2208529" h="462914">
                    <a:moveTo>
                      <a:pt x="244602" y="43434"/>
                    </a:moveTo>
                    <a:lnTo>
                      <a:pt x="243078" y="41910"/>
                    </a:lnTo>
                    <a:lnTo>
                      <a:pt x="241554" y="43434"/>
                    </a:lnTo>
                    <a:lnTo>
                      <a:pt x="243078" y="44958"/>
                    </a:lnTo>
                    <a:lnTo>
                      <a:pt x="244602" y="43434"/>
                    </a:lnTo>
                    <a:close/>
                  </a:path>
                  <a:path w="2208529" h="462914">
                    <a:moveTo>
                      <a:pt x="244602" y="37338"/>
                    </a:moveTo>
                    <a:lnTo>
                      <a:pt x="243078" y="35814"/>
                    </a:lnTo>
                    <a:lnTo>
                      <a:pt x="241554" y="37338"/>
                    </a:lnTo>
                    <a:lnTo>
                      <a:pt x="243078" y="38862"/>
                    </a:lnTo>
                    <a:lnTo>
                      <a:pt x="244602" y="37338"/>
                    </a:lnTo>
                    <a:close/>
                  </a:path>
                  <a:path w="2208529" h="462914">
                    <a:moveTo>
                      <a:pt x="244602" y="31242"/>
                    </a:moveTo>
                    <a:lnTo>
                      <a:pt x="243078" y="29718"/>
                    </a:lnTo>
                    <a:lnTo>
                      <a:pt x="241554" y="31242"/>
                    </a:lnTo>
                    <a:lnTo>
                      <a:pt x="243078" y="32766"/>
                    </a:lnTo>
                    <a:lnTo>
                      <a:pt x="244602" y="31242"/>
                    </a:lnTo>
                    <a:close/>
                  </a:path>
                  <a:path w="2208529" h="462914">
                    <a:moveTo>
                      <a:pt x="244602" y="25146"/>
                    </a:moveTo>
                    <a:lnTo>
                      <a:pt x="243078" y="23622"/>
                    </a:lnTo>
                    <a:lnTo>
                      <a:pt x="241554" y="25146"/>
                    </a:lnTo>
                    <a:lnTo>
                      <a:pt x="243078" y="26670"/>
                    </a:lnTo>
                    <a:lnTo>
                      <a:pt x="244602" y="25146"/>
                    </a:lnTo>
                    <a:close/>
                  </a:path>
                  <a:path w="2208529" h="462914">
                    <a:moveTo>
                      <a:pt x="244602" y="19050"/>
                    </a:moveTo>
                    <a:lnTo>
                      <a:pt x="243078" y="17526"/>
                    </a:lnTo>
                    <a:lnTo>
                      <a:pt x="241554" y="19050"/>
                    </a:lnTo>
                    <a:lnTo>
                      <a:pt x="243078" y="20574"/>
                    </a:lnTo>
                    <a:lnTo>
                      <a:pt x="244602" y="19050"/>
                    </a:lnTo>
                    <a:close/>
                  </a:path>
                  <a:path w="2208529" h="462914">
                    <a:moveTo>
                      <a:pt x="244602" y="12954"/>
                    </a:moveTo>
                    <a:lnTo>
                      <a:pt x="243078" y="11430"/>
                    </a:lnTo>
                    <a:lnTo>
                      <a:pt x="241554" y="12954"/>
                    </a:lnTo>
                    <a:lnTo>
                      <a:pt x="243078" y="14478"/>
                    </a:lnTo>
                    <a:lnTo>
                      <a:pt x="244602" y="12954"/>
                    </a:lnTo>
                    <a:close/>
                  </a:path>
                  <a:path w="2208529" h="462914">
                    <a:moveTo>
                      <a:pt x="244602" y="6858"/>
                    </a:moveTo>
                    <a:lnTo>
                      <a:pt x="243078" y="5334"/>
                    </a:lnTo>
                    <a:lnTo>
                      <a:pt x="241554" y="6858"/>
                    </a:lnTo>
                    <a:lnTo>
                      <a:pt x="243078" y="8382"/>
                    </a:lnTo>
                    <a:lnTo>
                      <a:pt x="244602" y="6858"/>
                    </a:lnTo>
                    <a:close/>
                  </a:path>
                  <a:path w="2208529" h="462914">
                    <a:moveTo>
                      <a:pt x="244602" y="762"/>
                    </a:moveTo>
                    <a:lnTo>
                      <a:pt x="243827" y="0"/>
                    </a:lnTo>
                    <a:lnTo>
                      <a:pt x="242316" y="0"/>
                    </a:lnTo>
                    <a:lnTo>
                      <a:pt x="241554" y="762"/>
                    </a:lnTo>
                    <a:lnTo>
                      <a:pt x="243078" y="2286"/>
                    </a:lnTo>
                    <a:lnTo>
                      <a:pt x="244602" y="762"/>
                    </a:lnTo>
                    <a:close/>
                  </a:path>
                  <a:path w="2208529" h="462914">
                    <a:moveTo>
                      <a:pt x="511302" y="455676"/>
                    </a:moveTo>
                    <a:lnTo>
                      <a:pt x="509778" y="454152"/>
                    </a:lnTo>
                    <a:lnTo>
                      <a:pt x="508254" y="455676"/>
                    </a:lnTo>
                    <a:lnTo>
                      <a:pt x="509778" y="457200"/>
                    </a:lnTo>
                    <a:lnTo>
                      <a:pt x="511302" y="455676"/>
                    </a:lnTo>
                    <a:close/>
                  </a:path>
                  <a:path w="2208529" h="462914">
                    <a:moveTo>
                      <a:pt x="511302" y="449580"/>
                    </a:moveTo>
                    <a:lnTo>
                      <a:pt x="509778" y="448056"/>
                    </a:lnTo>
                    <a:lnTo>
                      <a:pt x="508254" y="449580"/>
                    </a:lnTo>
                    <a:lnTo>
                      <a:pt x="509778" y="451104"/>
                    </a:lnTo>
                    <a:lnTo>
                      <a:pt x="511302" y="449580"/>
                    </a:lnTo>
                    <a:close/>
                  </a:path>
                  <a:path w="2208529" h="462914">
                    <a:moveTo>
                      <a:pt x="511302" y="443484"/>
                    </a:moveTo>
                    <a:lnTo>
                      <a:pt x="509778" y="441960"/>
                    </a:lnTo>
                    <a:lnTo>
                      <a:pt x="508254" y="443484"/>
                    </a:lnTo>
                    <a:lnTo>
                      <a:pt x="509778" y="445008"/>
                    </a:lnTo>
                    <a:lnTo>
                      <a:pt x="511302" y="443484"/>
                    </a:lnTo>
                    <a:close/>
                  </a:path>
                  <a:path w="2208529" h="462914">
                    <a:moveTo>
                      <a:pt x="511302" y="437388"/>
                    </a:moveTo>
                    <a:lnTo>
                      <a:pt x="509778" y="435864"/>
                    </a:lnTo>
                    <a:lnTo>
                      <a:pt x="508254" y="437388"/>
                    </a:lnTo>
                    <a:lnTo>
                      <a:pt x="509778" y="438912"/>
                    </a:lnTo>
                    <a:lnTo>
                      <a:pt x="511302" y="437388"/>
                    </a:lnTo>
                    <a:close/>
                  </a:path>
                  <a:path w="2208529" h="462914">
                    <a:moveTo>
                      <a:pt x="511302" y="431292"/>
                    </a:moveTo>
                    <a:lnTo>
                      <a:pt x="509778" y="429768"/>
                    </a:lnTo>
                    <a:lnTo>
                      <a:pt x="508254" y="431292"/>
                    </a:lnTo>
                    <a:lnTo>
                      <a:pt x="509778" y="432816"/>
                    </a:lnTo>
                    <a:lnTo>
                      <a:pt x="511302" y="431292"/>
                    </a:lnTo>
                    <a:close/>
                  </a:path>
                  <a:path w="2208529" h="462914">
                    <a:moveTo>
                      <a:pt x="511302" y="425196"/>
                    </a:moveTo>
                    <a:lnTo>
                      <a:pt x="509778" y="423672"/>
                    </a:lnTo>
                    <a:lnTo>
                      <a:pt x="508254" y="425196"/>
                    </a:lnTo>
                    <a:lnTo>
                      <a:pt x="509778" y="426720"/>
                    </a:lnTo>
                    <a:lnTo>
                      <a:pt x="511302" y="425196"/>
                    </a:lnTo>
                    <a:close/>
                  </a:path>
                  <a:path w="2208529" h="462914">
                    <a:moveTo>
                      <a:pt x="511302" y="419100"/>
                    </a:moveTo>
                    <a:lnTo>
                      <a:pt x="509778" y="417576"/>
                    </a:lnTo>
                    <a:lnTo>
                      <a:pt x="508254" y="419100"/>
                    </a:lnTo>
                    <a:lnTo>
                      <a:pt x="509778" y="420624"/>
                    </a:lnTo>
                    <a:lnTo>
                      <a:pt x="511302" y="419100"/>
                    </a:lnTo>
                    <a:close/>
                  </a:path>
                  <a:path w="2208529" h="462914">
                    <a:moveTo>
                      <a:pt x="511302" y="413004"/>
                    </a:moveTo>
                    <a:lnTo>
                      <a:pt x="509778" y="411480"/>
                    </a:lnTo>
                    <a:lnTo>
                      <a:pt x="508254" y="413004"/>
                    </a:lnTo>
                    <a:lnTo>
                      <a:pt x="509778" y="414528"/>
                    </a:lnTo>
                    <a:lnTo>
                      <a:pt x="511302" y="413004"/>
                    </a:lnTo>
                    <a:close/>
                  </a:path>
                  <a:path w="2208529" h="462914">
                    <a:moveTo>
                      <a:pt x="511302" y="406908"/>
                    </a:moveTo>
                    <a:lnTo>
                      <a:pt x="509778" y="405384"/>
                    </a:lnTo>
                    <a:lnTo>
                      <a:pt x="508254" y="406908"/>
                    </a:lnTo>
                    <a:lnTo>
                      <a:pt x="509778" y="408432"/>
                    </a:lnTo>
                    <a:lnTo>
                      <a:pt x="511302" y="406908"/>
                    </a:lnTo>
                    <a:close/>
                  </a:path>
                  <a:path w="2208529" h="462914">
                    <a:moveTo>
                      <a:pt x="511302" y="400812"/>
                    </a:moveTo>
                    <a:lnTo>
                      <a:pt x="509778" y="399288"/>
                    </a:lnTo>
                    <a:lnTo>
                      <a:pt x="508254" y="400812"/>
                    </a:lnTo>
                    <a:lnTo>
                      <a:pt x="509778" y="402336"/>
                    </a:lnTo>
                    <a:lnTo>
                      <a:pt x="511302" y="400812"/>
                    </a:lnTo>
                    <a:close/>
                  </a:path>
                  <a:path w="2208529" h="462914">
                    <a:moveTo>
                      <a:pt x="511302" y="394716"/>
                    </a:moveTo>
                    <a:lnTo>
                      <a:pt x="509778" y="393192"/>
                    </a:lnTo>
                    <a:lnTo>
                      <a:pt x="508254" y="394716"/>
                    </a:lnTo>
                    <a:lnTo>
                      <a:pt x="509778" y="396240"/>
                    </a:lnTo>
                    <a:lnTo>
                      <a:pt x="511302" y="394716"/>
                    </a:lnTo>
                    <a:close/>
                  </a:path>
                  <a:path w="2208529" h="462914">
                    <a:moveTo>
                      <a:pt x="511302" y="389382"/>
                    </a:moveTo>
                    <a:lnTo>
                      <a:pt x="509778" y="387858"/>
                    </a:lnTo>
                    <a:lnTo>
                      <a:pt x="508254" y="389382"/>
                    </a:lnTo>
                    <a:lnTo>
                      <a:pt x="509778" y="390906"/>
                    </a:lnTo>
                    <a:lnTo>
                      <a:pt x="511302" y="389382"/>
                    </a:lnTo>
                    <a:close/>
                  </a:path>
                  <a:path w="2208529" h="462914">
                    <a:moveTo>
                      <a:pt x="511302" y="383286"/>
                    </a:moveTo>
                    <a:lnTo>
                      <a:pt x="509778" y="381762"/>
                    </a:lnTo>
                    <a:lnTo>
                      <a:pt x="508254" y="383286"/>
                    </a:lnTo>
                    <a:lnTo>
                      <a:pt x="509778" y="384810"/>
                    </a:lnTo>
                    <a:lnTo>
                      <a:pt x="511302" y="383286"/>
                    </a:lnTo>
                    <a:close/>
                  </a:path>
                  <a:path w="2208529" h="462914">
                    <a:moveTo>
                      <a:pt x="511302" y="377190"/>
                    </a:moveTo>
                    <a:lnTo>
                      <a:pt x="509778" y="375666"/>
                    </a:lnTo>
                    <a:lnTo>
                      <a:pt x="508254" y="377190"/>
                    </a:lnTo>
                    <a:lnTo>
                      <a:pt x="509778" y="378714"/>
                    </a:lnTo>
                    <a:lnTo>
                      <a:pt x="511302" y="377190"/>
                    </a:lnTo>
                    <a:close/>
                  </a:path>
                  <a:path w="2208529" h="462914">
                    <a:moveTo>
                      <a:pt x="511302" y="371094"/>
                    </a:moveTo>
                    <a:lnTo>
                      <a:pt x="509778" y="369570"/>
                    </a:lnTo>
                    <a:lnTo>
                      <a:pt x="508254" y="371094"/>
                    </a:lnTo>
                    <a:lnTo>
                      <a:pt x="509778" y="372618"/>
                    </a:lnTo>
                    <a:lnTo>
                      <a:pt x="511302" y="371094"/>
                    </a:lnTo>
                    <a:close/>
                  </a:path>
                  <a:path w="2208529" h="462914">
                    <a:moveTo>
                      <a:pt x="511302" y="364998"/>
                    </a:moveTo>
                    <a:lnTo>
                      <a:pt x="509778" y="363474"/>
                    </a:lnTo>
                    <a:lnTo>
                      <a:pt x="508254" y="364998"/>
                    </a:lnTo>
                    <a:lnTo>
                      <a:pt x="509778" y="366522"/>
                    </a:lnTo>
                    <a:lnTo>
                      <a:pt x="511302" y="364998"/>
                    </a:lnTo>
                    <a:close/>
                  </a:path>
                  <a:path w="2208529" h="462914">
                    <a:moveTo>
                      <a:pt x="511302" y="358902"/>
                    </a:moveTo>
                    <a:lnTo>
                      <a:pt x="509778" y="357378"/>
                    </a:lnTo>
                    <a:lnTo>
                      <a:pt x="508254" y="358902"/>
                    </a:lnTo>
                    <a:lnTo>
                      <a:pt x="509778" y="360426"/>
                    </a:lnTo>
                    <a:lnTo>
                      <a:pt x="511302" y="358902"/>
                    </a:lnTo>
                    <a:close/>
                  </a:path>
                  <a:path w="2208529" h="462914">
                    <a:moveTo>
                      <a:pt x="511302" y="352806"/>
                    </a:moveTo>
                    <a:lnTo>
                      <a:pt x="509778" y="351282"/>
                    </a:lnTo>
                    <a:lnTo>
                      <a:pt x="508254" y="352806"/>
                    </a:lnTo>
                    <a:lnTo>
                      <a:pt x="509778" y="354330"/>
                    </a:lnTo>
                    <a:lnTo>
                      <a:pt x="511302" y="352806"/>
                    </a:lnTo>
                    <a:close/>
                  </a:path>
                  <a:path w="2208529" h="462914">
                    <a:moveTo>
                      <a:pt x="511302" y="346710"/>
                    </a:moveTo>
                    <a:lnTo>
                      <a:pt x="509778" y="345186"/>
                    </a:lnTo>
                    <a:lnTo>
                      <a:pt x="508254" y="346710"/>
                    </a:lnTo>
                    <a:lnTo>
                      <a:pt x="509778" y="348234"/>
                    </a:lnTo>
                    <a:lnTo>
                      <a:pt x="511302" y="346710"/>
                    </a:lnTo>
                    <a:close/>
                  </a:path>
                  <a:path w="2208529" h="462914">
                    <a:moveTo>
                      <a:pt x="511302" y="340614"/>
                    </a:moveTo>
                    <a:lnTo>
                      <a:pt x="509778" y="339090"/>
                    </a:lnTo>
                    <a:lnTo>
                      <a:pt x="508254" y="340614"/>
                    </a:lnTo>
                    <a:lnTo>
                      <a:pt x="509778" y="342138"/>
                    </a:lnTo>
                    <a:lnTo>
                      <a:pt x="511302" y="340614"/>
                    </a:lnTo>
                    <a:close/>
                  </a:path>
                  <a:path w="2208529" h="462914">
                    <a:moveTo>
                      <a:pt x="511302" y="334518"/>
                    </a:moveTo>
                    <a:lnTo>
                      <a:pt x="509778" y="332994"/>
                    </a:lnTo>
                    <a:lnTo>
                      <a:pt x="508254" y="334518"/>
                    </a:lnTo>
                    <a:lnTo>
                      <a:pt x="509778" y="336042"/>
                    </a:lnTo>
                    <a:lnTo>
                      <a:pt x="511302" y="334518"/>
                    </a:lnTo>
                    <a:close/>
                  </a:path>
                  <a:path w="2208529" h="462914">
                    <a:moveTo>
                      <a:pt x="511302" y="328422"/>
                    </a:moveTo>
                    <a:lnTo>
                      <a:pt x="509778" y="326898"/>
                    </a:lnTo>
                    <a:lnTo>
                      <a:pt x="508254" y="328422"/>
                    </a:lnTo>
                    <a:lnTo>
                      <a:pt x="509778" y="329946"/>
                    </a:lnTo>
                    <a:lnTo>
                      <a:pt x="511302" y="328422"/>
                    </a:lnTo>
                    <a:close/>
                  </a:path>
                  <a:path w="2208529" h="462914">
                    <a:moveTo>
                      <a:pt x="511302" y="322326"/>
                    </a:moveTo>
                    <a:lnTo>
                      <a:pt x="509778" y="320802"/>
                    </a:lnTo>
                    <a:lnTo>
                      <a:pt x="508254" y="322326"/>
                    </a:lnTo>
                    <a:lnTo>
                      <a:pt x="509778" y="323850"/>
                    </a:lnTo>
                    <a:lnTo>
                      <a:pt x="511302" y="322326"/>
                    </a:lnTo>
                    <a:close/>
                  </a:path>
                  <a:path w="2208529" h="462914">
                    <a:moveTo>
                      <a:pt x="511302" y="316230"/>
                    </a:moveTo>
                    <a:lnTo>
                      <a:pt x="509778" y="314706"/>
                    </a:lnTo>
                    <a:lnTo>
                      <a:pt x="508254" y="316230"/>
                    </a:lnTo>
                    <a:lnTo>
                      <a:pt x="509778" y="317754"/>
                    </a:lnTo>
                    <a:lnTo>
                      <a:pt x="511302" y="316230"/>
                    </a:lnTo>
                    <a:close/>
                  </a:path>
                  <a:path w="2208529" h="462914">
                    <a:moveTo>
                      <a:pt x="511302" y="310134"/>
                    </a:moveTo>
                    <a:lnTo>
                      <a:pt x="509778" y="308610"/>
                    </a:lnTo>
                    <a:lnTo>
                      <a:pt x="508254" y="310134"/>
                    </a:lnTo>
                    <a:lnTo>
                      <a:pt x="509778" y="311658"/>
                    </a:lnTo>
                    <a:lnTo>
                      <a:pt x="511302" y="310134"/>
                    </a:lnTo>
                    <a:close/>
                  </a:path>
                  <a:path w="2208529" h="462914">
                    <a:moveTo>
                      <a:pt x="511302" y="304038"/>
                    </a:moveTo>
                    <a:lnTo>
                      <a:pt x="509778" y="302514"/>
                    </a:lnTo>
                    <a:lnTo>
                      <a:pt x="508254" y="304038"/>
                    </a:lnTo>
                    <a:lnTo>
                      <a:pt x="509778" y="305562"/>
                    </a:lnTo>
                    <a:lnTo>
                      <a:pt x="511302" y="304038"/>
                    </a:lnTo>
                    <a:close/>
                  </a:path>
                  <a:path w="2208529" h="462914">
                    <a:moveTo>
                      <a:pt x="511302" y="297942"/>
                    </a:moveTo>
                    <a:lnTo>
                      <a:pt x="509778" y="296418"/>
                    </a:lnTo>
                    <a:lnTo>
                      <a:pt x="508254" y="297942"/>
                    </a:lnTo>
                    <a:lnTo>
                      <a:pt x="509778" y="299466"/>
                    </a:lnTo>
                    <a:lnTo>
                      <a:pt x="511302" y="297942"/>
                    </a:lnTo>
                    <a:close/>
                  </a:path>
                  <a:path w="2208529" h="462914">
                    <a:moveTo>
                      <a:pt x="511302" y="291846"/>
                    </a:moveTo>
                    <a:lnTo>
                      <a:pt x="509778" y="290322"/>
                    </a:lnTo>
                    <a:lnTo>
                      <a:pt x="508254" y="291846"/>
                    </a:lnTo>
                    <a:lnTo>
                      <a:pt x="509778" y="293370"/>
                    </a:lnTo>
                    <a:lnTo>
                      <a:pt x="511302" y="291846"/>
                    </a:lnTo>
                    <a:close/>
                  </a:path>
                  <a:path w="2208529" h="462914">
                    <a:moveTo>
                      <a:pt x="511302" y="285750"/>
                    </a:moveTo>
                    <a:lnTo>
                      <a:pt x="509778" y="284226"/>
                    </a:lnTo>
                    <a:lnTo>
                      <a:pt x="508254" y="285750"/>
                    </a:lnTo>
                    <a:lnTo>
                      <a:pt x="509778" y="287274"/>
                    </a:lnTo>
                    <a:lnTo>
                      <a:pt x="511302" y="285750"/>
                    </a:lnTo>
                    <a:close/>
                  </a:path>
                  <a:path w="2208529" h="462914">
                    <a:moveTo>
                      <a:pt x="511302" y="279654"/>
                    </a:moveTo>
                    <a:lnTo>
                      <a:pt x="509778" y="278130"/>
                    </a:lnTo>
                    <a:lnTo>
                      <a:pt x="508254" y="279654"/>
                    </a:lnTo>
                    <a:lnTo>
                      <a:pt x="509778" y="281178"/>
                    </a:lnTo>
                    <a:lnTo>
                      <a:pt x="511302" y="279654"/>
                    </a:lnTo>
                    <a:close/>
                  </a:path>
                  <a:path w="2208529" h="462914">
                    <a:moveTo>
                      <a:pt x="511302" y="273558"/>
                    </a:moveTo>
                    <a:lnTo>
                      <a:pt x="509778" y="272034"/>
                    </a:lnTo>
                    <a:lnTo>
                      <a:pt x="508254" y="273558"/>
                    </a:lnTo>
                    <a:lnTo>
                      <a:pt x="509778" y="275082"/>
                    </a:lnTo>
                    <a:lnTo>
                      <a:pt x="511302" y="273558"/>
                    </a:lnTo>
                    <a:close/>
                  </a:path>
                  <a:path w="2208529" h="462914">
                    <a:moveTo>
                      <a:pt x="511302" y="267462"/>
                    </a:moveTo>
                    <a:lnTo>
                      <a:pt x="509778" y="265938"/>
                    </a:lnTo>
                    <a:lnTo>
                      <a:pt x="508254" y="267462"/>
                    </a:lnTo>
                    <a:lnTo>
                      <a:pt x="509778" y="268986"/>
                    </a:lnTo>
                    <a:lnTo>
                      <a:pt x="511302" y="267462"/>
                    </a:lnTo>
                    <a:close/>
                  </a:path>
                  <a:path w="2208529" h="462914">
                    <a:moveTo>
                      <a:pt x="511302" y="261366"/>
                    </a:moveTo>
                    <a:lnTo>
                      <a:pt x="509778" y="259842"/>
                    </a:lnTo>
                    <a:lnTo>
                      <a:pt x="508254" y="261366"/>
                    </a:lnTo>
                    <a:lnTo>
                      <a:pt x="509778" y="262890"/>
                    </a:lnTo>
                    <a:lnTo>
                      <a:pt x="511302" y="261366"/>
                    </a:lnTo>
                    <a:close/>
                  </a:path>
                  <a:path w="2208529" h="462914">
                    <a:moveTo>
                      <a:pt x="511302" y="255270"/>
                    </a:moveTo>
                    <a:lnTo>
                      <a:pt x="509778" y="253746"/>
                    </a:lnTo>
                    <a:lnTo>
                      <a:pt x="508254" y="255270"/>
                    </a:lnTo>
                    <a:lnTo>
                      <a:pt x="509778" y="256794"/>
                    </a:lnTo>
                    <a:lnTo>
                      <a:pt x="511302" y="255270"/>
                    </a:lnTo>
                    <a:close/>
                  </a:path>
                  <a:path w="2208529" h="462914">
                    <a:moveTo>
                      <a:pt x="511302" y="249174"/>
                    </a:moveTo>
                    <a:lnTo>
                      <a:pt x="509778" y="247650"/>
                    </a:lnTo>
                    <a:lnTo>
                      <a:pt x="508254" y="249174"/>
                    </a:lnTo>
                    <a:lnTo>
                      <a:pt x="509778" y="250698"/>
                    </a:lnTo>
                    <a:lnTo>
                      <a:pt x="511302" y="249174"/>
                    </a:lnTo>
                    <a:close/>
                  </a:path>
                  <a:path w="2208529" h="462914">
                    <a:moveTo>
                      <a:pt x="511302" y="243078"/>
                    </a:moveTo>
                    <a:lnTo>
                      <a:pt x="509778" y="241554"/>
                    </a:lnTo>
                    <a:lnTo>
                      <a:pt x="508254" y="243078"/>
                    </a:lnTo>
                    <a:lnTo>
                      <a:pt x="509778" y="244602"/>
                    </a:lnTo>
                    <a:lnTo>
                      <a:pt x="511302" y="243078"/>
                    </a:lnTo>
                    <a:close/>
                  </a:path>
                  <a:path w="2208529" h="462914">
                    <a:moveTo>
                      <a:pt x="511302" y="236982"/>
                    </a:moveTo>
                    <a:lnTo>
                      <a:pt x="509778" y="235458"/>
                    </a:lnTo>
                    <a:lnTo>
                      <a:pt x="508254" y="236982"/>
                    </a:lnTo>
                    <a:lnTo>
                      <a:pt x="509778" y="238506"/>
                    </a:lnTo>
                    <a:lnTo>
                      <a:pt x="511302" y="236982"/>
                    </a:lnTo>
                    <a:close/>
                  </a:path>
                  <a:path w="2208529" h="462914">
                    <a:moveTo>
                      <a:pt x="511302" y="231648"/>
                    </a:moveTo>
                    <a:lnTo>
                      <a:pt x="509778" y="230124"/>
                    </a:lnTo>
                    <a:lnTo>
                      <a:pt x="508254" y="231648"/>
                    </a:lnTo>
                    <a:lnTo>
                      <a:pt x="509778" y="233172"/>
                    </a:lnTo>
                    <a:lnTo>
                      <a:pt x="511302" y="231648"/>
                    </a:lnTo>
                    <a:close/>
                  </a:path>
                  <a:path w="2208529" h="462914">
                    <a:moveTo>
                      <a:pt x="511302" y="225552"/>
                    </a:moveTo>
                    <a:lnTo>
                      <a:pt x="509778" y="224028"/>
                    </a:lnTo>
                    <a:lnTo>
                      <a:pt x="508254" y="225552"/>
                    </a:lnTo>
                    <a:lnTo>
                      <a:pt x="509778" y="227076"/>
                    </a:lnTo>
                    <a:lnTo>
                      <a:pt x="511302" y="225552"/>
                    </a:lnTo>
                    <a:close/>
                  </a:path>
                  <a:path w="2208529" h="462914">
                    <a:moveTo>
                      <a:pt x="511302" y="219456"/>
                    </a:moveTo>
                    <a:lnTo>
                      <a:pt x="509778" y="217932"/>
                    </a:lnTo>
                    <a:lnTo>
                      <a:pt x="508254" y="219456"/>
                    </a:lnTo>
                    <a:lnTo>
                      <a:pt x="509778" y="220980"/>
                    </a:lnTo>
                    <a:lnTo>
                      <a:pt x="511302" y="219456"/>
                    </a:lnTo>
                    <a:close/>
                  </a:path>
                  <a:path w="2208529" h="462914">
                    <a:moveTo>
                      <a:pt x="511302" y="213360"/>
                    </a:moveTo>
                    <a:lnTo>
                      <a:pt x="509778" y="211836"/>
                    </a:lnTo>
                    <a:lnTo>
                      <a:pt x="508254" y="213360"/>
                    </a:lnTo>
                    <a:lnTo>
                      <a:pt x="509778" y="214884"/>
                    </a:lnTo>
                    <a:lnTo>
                      <a:pt x="511302" y="213360"/>
                    </a:lnTo>
                    <a:close/>
                  </a:path>
                  <a:path w="2208529" h="462914">
                    <a:moveTo>
                      <a:pt x="511302" y="207264"/>
                    </a:moveTo>
                    <a:lnTo>
                      <a:pt x="509778" y="205740"/>
                    </a:lnTo>
                    <a:lnTo>
                      <a:pt x="508254" y="207264"/>
                    </a:lnTo>
                    <a:lnTo>
                      <a:pt x="509778" y="208788"/>
                    </a:lnTo>
                    <a:lnTo>
                      <a:pt x="511302" y="207264"/>
                    </a:lnTo>
                    <a:close/>
                  </a:path>
                  <a:path w="2208529" h="462914">
                    <a:moveTo>
                      <a:pt x="511302" y="201168"/>
                    </a:moveTo>
                    <a:lnTo>
                      <a:pt x="509778" y="199644"/>
                    </a:lnTo>
                    <a:lnTo>
                      <a:pt x="508254" y="201168"/>
                    </a:lnTo>
                    <a:lnTo>
                      <a:pt x="509778" y="202692"/>
                    </a:lnTo>
                    <a:lnTo>
                      <a:pt x="511302" y="201168"/>
                    </a:lnTo>
                    <a:close/>
                  </a:path>
                  <a:path w="2208529" h="462914">
                    <a:moveTo>
                      <a:pt x="511302" y="195072"/>
                    </a:moveTo>
                    <a:lnTo>
                      <a:pt x="509778" y="193548"/>
                    </a:lnTo>
                    <a:lnTo>
                      <a:pt x="508254" y="195072"/>
                    </a:lnTo>
                    <a:lnTo>
                      <a:pt x="509778" y="196596"/>
                    </a:lnTo>
                    <a:lnTo>
                      <a:pt x="511302" y="195072"/>
                    </a:lnTo>
                    <a:close/>
                  </a:path>
                  <a:path w="2208529" h="462914">
                    <a:moveTo>
                      <a:pt x="511302" y="188976"/>
                    </a:moveTo>
                    <a:lnTo>
                      <a:pt x="509778" y="187452"/>
                    </a:lnTo>
                    <a:lnTo>
                      <a:pt x="508254" y="188976"/>
                    </a:lnTo>
                    <a:lnTo>
                      <a:pt x="509778" y="190500"/>
                    </a:lnTo>
                    <a:lnTo>
                      <a:pt x="511302" y="188976"/>
                    </a:lnTo>
                    <a:close/>
                  </a:path>
                  <a:path w="2208529" h="462914">
                    <a:moveTo>
                      <a:pt x="511302" y="182880"/>
                    </a:moveTo>
                    <a:lnTo>
                      <a:pt x="509778" y="181356"/>
                    </a:lnTo>
                    <a:lnTo>
                      <a:pt x="508254" y="182880"/>
                    </a:lnTo>
                    <a:lnTo>
                      <a:pt x="509778" y="184404"/>
                    </a:lnTo>
                    <a:lnTo>
                      <a:pt x="511302" y="182880"/>
                    </a:lnTo>
                    <a:close/>
                  </a:path>
                  <a:path w="2208529" h="462914">
                    <a:moveTo>
                      <a:pt x="511302" y="176784"/>
                    </a:moveTo>
                    <a:lnTo>
                      <a:pt x="509778" y="175260"/>
                    </a:lnTo>
                    <a:lnTo>
                      <a:pt x="508254" y="176784"/>
                    </a:lnTo>
                    <a:lnTo>
                      <a:pt x="509778" y="178308"/>
                    </a:lnTo>
                    <a:lnTo>
                      <a:pt x="511302" y="176784"/>
                    </a:lnTo>
                    <a:close/>
                  </a:path>
                  <a:path w="2208529" h="462914">
                    <a:moveTo>
                      <a:pt x="511302" y="170688"/>
                    </a:moveTo>
                    <a:lnTo>
                      <a:pt x="509778" y="169164"/>
                    </a:lnTo>
                    <a:lnTo>
                      <a:pt x="508254" y="170688"/>
                    </a:lnTo>
                    <a:lnTo>
                      <a:pt x="509778" y="172212"/>
                    </a:lnTo>
                    <a:lnTo>
                      <a:pt x="511302" y="170688"/>
                    </a:lnTo>
                    <a:close/>
                  </a:path>
                  <a:path w="2208529" h="462914">
                    <a:moveTo>
                      <a:pt x="511302" y="164592"/>
                    </a:moveTo>
                    <a:lnTo>
                      <a:pt x="509778" y="163068"/>
                    </a:lnTo>
                    <a:lnTo>
                      <a:pt x="508254" y="164592"/>
                    </a:lnTo>
                    <a:lnTo>
                      <a:pt x="509778" y="166116"/>
                    </a:lnTo>
                    <a:lnTo>
                      <a:pt x="511302" y="164592"/>
                    </a:lnTo>
                    <a:close/>
                  </a:path>
                  <a:path w="2208529" h="462914">
                    <a:moveTo>
                      <a:pt x="511302" y="158496"/>
                    </a:moveTo>
                    <a:lnTo>
                      <a:pt x="509778" y="156972"/>
                    </a:lnTo>
                    <a:lnTo>
                      <a:pt x="508254" y="158496"/>
                    </a:lnTo>
                    <a:lnTo>
                      <a:pt x="509778" y="160020"/>
                    </a:lnTo>
                    <a:lnTo>
                      <a:pt x="511302" y="158496"/>
                    </a:lnTo>
                    <a:close/>
                  </a:path>
                  <a:path w="2208529" h="462914">
                    <a:moveTo>
                      <a:pt x="511302" y="152400"/>
                    </a:moveTo>
                    <a:lnTo>
                      <a:pt x="509778" y="150876"/>
                    </a:lnTo>
                    <a:lnTo>
                      <a:pt x="508254" y="152400"/>
                    </a:lnTo>
                    <a:lnTo>
                      <a:pt x="509778" y="153924"/>
                    </a:lnTo>
                    <a:lnTo>
                      <a:pt x="511302" y="152400"/>
                    </a:lnTo>
                    <a:close/>
                  </a:path>
                  <a:path w="2208529" h="462914">
                    <a:moveTo>
                      <a:pt x="511302" y="146304"/>
                    </a:moveTo>
                    <a:lnTo>
                      <a:pt x="509778" y="144780"/>
                    </a:lnTo>
                    <a:lnTo>
                      <a:pt x="508254" y="146304"/>
                    </a:lnTo>
                    <a:lnTo>
                      <a:pt x="509778" y="147828"/>
                    </a:lnTo>
                    <a:lnTo>
                      <a:pt x="511302" y="146304"/>
                    </a:lnTo>
                    <a:close/>
                  </a:path>
                  <a:path w="2208529" h="462914">
                    <a:moveTo>
                      <a:pt x="511302" y="140208"/>
                    </a:moveTo>
                    <a:lnTo>
                      <a:pt x="509778" y="138684"/>
                    </a:lnTo>
                    <a:lnTo>
                      <a:pt x="508254" y="140208"/>
                    </a:lnTo>
                    <a:lnTo>
                      <a:pt x="509778" y="141732"/>
                    </a:lnTo>
                    <a:lnTo>
                      <a:pt x="511302" y="140208"/>
                    </a:lnTo>
                    <a:close/>
                  </a:path>
                  <a:path w="2208529" h="462914">
                    <a:moveTo>
                      <a:pt x="511302" y="134112"/>
                    </a:moveTo>
                    <a:lnTo>
                      <a:pt x="509778" y="132588"/>
                    </a:lnTo>
                    <a:lnTo>
                      <a:pt x="508254" y="134112"/>
                    </a:lnTo>
                    <a:lnTo>
                      <a:pt x="509778" y="135636"/>
                    </a:lnTo>
                    <a:lnTo>
                      <a:pt x="511302" y="134112"/>
                    </a:lnTo>
                    <a:close/>
                  </a:path>
                  <a:path w="2208529" h="462914">
                    <a:moveTo>
                      <a:pt x="511302" y="128016"/>
                    </a:moveTo>
                    <a:lnTo>
                      <a:pt x="509778" y="126492"/>
                    </a:lnTo>
                    <a:lnTo>
                      <a:pt x="508254" y="128016"/>
                    </a:lnTo>
                    <a:lnTo>
                      <a:pt x="509778" y="129540"/>
                    </a:lnTo>
                    <a:lnTo>
                      <a:pt x="511302" y="128016"/>
                    </a:lnTo>
                    <a:close/>
                  </a:path>
                  <a:path w="2208529" h="462914">
                    <a:moveTo>
                      <a:pt x="511302" y="121920"/>
                    </a:moveTo>
                    <a:lnTo>
                      <a:pt x="509778" y="120396"/>
                    </a:lnTo>
                    <a:lnTo>
                      <a:pt x="508254" y="121920"/>
                    </a:lnTo>
                    <a:lnTo>
                      <a:pt x="509778" y="123444"/>
                    </a:lnTo>
                    <a:lnTo>
                      <a:pt x="511302" y="121920"/>
                    </a:lnTo>
                    <a:close/>
                  </a:path>
                  <a:path w="2208529" h="462914">
                    <a:moveTo>
                      <a:pt x="511302" y="115824"/>
                    </a:moveTo>
                    <a:lnTo>
                      <a:pt x="509778" y="114300"/>
                    </a:lnTo>
                    <a:lnTo>
                      <a:pt x="508254" y="115824"/>
                    </a:lnTo>
                    <a:lnTo>
                      <a:pt x="509778" y="117348"/>
                    </a:lnTo>
                    <a:lnTo>
                      <a:pt x="511302" y="115824"/>
                    </a:lnTo>
                    <a:close/>
                  </a:path>
                  <a:path w="2208529" h="462914">
                    <a:moveTo>
                      <a:pt x="511302" y="109728"/>
                    </a:moveTo>
                    <a:lnTo>
                      <a:pt x="509778" y="108204"/>
                    </a:lnTo>
                    <a:lnTo>
                      <a:pt x="508254" y="109728"/>
                    </a:lnTo>
                    <a:lnTo>
                      <a:pt x="509778" y="111252"/>
                    </a:lnTo>
                    <a:lnTo>
                      <a:pt x="511302" y="109728"/>
                    </a:lnTo>
                    <a:close/>
                  </a:path>
                  <a:path w="2208529" h="462914">
                    <a:moveTo>
                      <a:pt x="511302" y="103632"/>
                    </a:moveTo>
                    <a:lnTo>
                      <a:pt x="509778" y="102108"/>
                    </a:lnTo>
                    <a:lnTo>
                      <a:pt x="508254" y="103632"/>
                    </a:lnTo>
                    <a:lnTo>
                      <a:pt x="509778" y="105156"/>
                    </a:lnTo>
                    <a:lnTo>
                      <a:pt x="511302" y="103632"/>
                    </a:lnTo>
                    <a:close/>
                  </a:path>
                  <a:path w="2208529" h="462914">
                    <a:moveTo>
                      <a:pt x="511302" y="97536"/>
                    </a:moveTo>
                    <a:lnTo>
                      <a:pt x="509778" y="96012"/>
                    </a:lnTo>
                    <a:lnTo>
                      <a:pt x="508254" y="97536"/>
                    </a:lnTo>
                    <a:lnTo>
                      <a:pt x="509778" y="99060"/>
                    </a:lnTo>
                    <a:lnTo>
                      <a:pt x="511302" y="97536"/>
                    </a:lnTo>
                    <a:close/>
                  </a:path>
                  <a:path w="2208529" h="462914">
                    <a:moveTo>
                      <a:pt x="511302" y="91440"/>
                    </a:moveTo>
                    <a:lnTo>
                      <a:pt x="509778" y="89916"/>
                    </a:lnTo>
                    <a:lnTo>
                      <a:pt x="508254" y="91440"/>
                    </a:lnTo>
                    <a:lnTo>
                      <a:pt x="509778" y="92964"/>
                    </a:lnTo>
                    <a:lnTo>
                      <a:pt x="511302" y="91440"/>
                    </a:lnTo>
                    <a:close/>
                  </a:path>
                  <a:path w="2208529" h="462914">
                    <a:moveTo>
                      <a:pt x="511302" y="85344"/>
                    </a:moveTo>
                    <a:lnTo>
                      <a:pt x="509778" y="83820"/>
                    </a:lnTo>
                    <a:lnTo>
                      <a:pt x="508254" y="85344"/>
                    </a:lnTo>
                    <a:lnTo>
                      <a:pt x="509778" y="86868"/>
                    </a:lnTo>
                    <a:lnTo>
                      <a:pt x="511302" y="85344"/>
                    </a:lnTo>
                    <a:close/>
                  </a:path>
                  <a:path w="2208529" h="462914">
                    <a:moveTo>
                      <a:pt x="511302" y="79248"/>
                    </a:moveTo>
                    <a:lnTo>
                      <a:pt x="509778" y="78486"/>
                    </a:lnTo>
                    <a:lnTo>
                      <a:pt x="508254" y="79248"/>
                    </a:lnTo>
                    <a:lnTo>
                      <a:pt x="508254" y="80010"/>
                    </a:lnTo>
                    <a:lnTo>
                      <a:pt x="509778" y="80772"/>
                    </a:lnTo>
                    <a:lnTo>
                      <a:pt x="511302" y="80010"/>
                    </a:lnTo>
                    <a:lnTo>
                      <a:pt x="511302" y="79248"/>
                    </a:lnTo>
                    <a:close/>
                  </a:path>
                  <a:path w="2208529" h="462914">
                    <a:moveTo>
                      <a:pt x="511302" y="73914"/>
                    </a:moveTo>
                    <a:lnTo>
                      <a:pt x="509778" y="72390"/>
                    </a:lnTo>
                    <a:lnTo>
                      <a:pt x="508254" y="73914"/>
                    </a:lnTo>
                    <a:lnTo>
                      <a:pt x="509778" y="75438"/>
                    </a:lnTo>
                    <a:lnTo>
                      <a:pt x="511302" y="73914"/>
                    </a:lnTo>
                    <a:close/>
                  </a:path>
                  <a:path w="2208529" h="462914">
                    <a:moveTo>
                      <a:pt x="511302" y="67818"/>
                    </a:moveTo>
                    <a:lnTo>
                      <a:pt x="509778" y="66294"/>
                    </a:lnTo>
                    <a:lnTo>
                      <a:pt x="508254" y="67818"/>
                    </a:lnTo>
                    <a:lnTo>
                      <a:pt x="509778" y="69342"/>
                    </a:lnTo>
                    <a:lnTo>
                      <a:pt x="511302" y="67818"/>
                    </a:lnTo>
                    <a:close/>
                  </a:path>
                  <a:path w="2208529" h="462914">
                    <a:moveTo>
                      <a:pt x="511302" y="61722"/>
                    </a:moveTo>
                    <a:lnTo>
                      <a:pt x="509778" y="60198"/>
                    </a:lnTo>
                    <a:lnTo>
                      <a:pt x="508254" y="61722"/>
                    </a:lnTo>
                    <a:lnTo>
                      <a:pt x="509778" y="63246"/>
                    </a:lnTo>
                    <a:lnTo>
                      <a:pt x="511302" y="61722"/>
                    </a:lnTo>
                    <a:close/>
                  </a:path>
                  <a:path w="2208529" h="462914">
                    <a:moveTo>
                      <a:pt x="511302" y="55626"/>
                    </a:moveTo>
                    <a:lnTo>
                      <a:pt x="509778" y="54102"/>
                    </a:lnTo>
                    <a:lnTo>
                      <a:pt x="508254" y="55626"/>
                    </a:lnTo>
                    <a:lnTo>
                      <a:pt x="509778" y="57150"/>
                    </a:lnTo>
                    <a:lnTo>
                      <a:pt x="511302" y="55626"/>
                    </a:lnTo>
                    <a:close/>
                  </a:path>
                  <a:path w="2208529" h="462914">
                    <a:moveTo>
                      <a:pt x="511302" y="49530"/>
                    </a:moveTo>
                    <a:lnTo>
                      <a:pt x="509778" y="48006"/>
                    </a:lnTo>
                    <a:lnTo>
                      <a:pt x="508254" y="49530"/>
                    </a:lnTo>
                    <a:lnTo>
                      <a:pt x="509778" y="51054"/>
                    </a:lnTo>
                    <a:lnTo>
                      <a:pt x="511302" y="49530"/>
                    </a:lnTo>
                    <a:close/>
                  </a:path>
                  <a:path w="2208529" h="462914">
                    <a:moveTo>
                      <a:pt x="511302" y="43434"/>
                    </a:moveTo>
                    <a:lnTo>
                      <a:pt x="509778" y="41910"/>
                    </a:lnTo>
                    <a:lnTo>
                      <a:pt x="508254" y="43434"/>
                    </a:lnTo>
                    <a:lnTo>
                      <a:pt x="509778" y="44958"/>
                    </a:lnTo>
                    <a:lnTo>
                      <a:pt x="511302" y="43434"/>
                    </a:lnTo>
                    <a:close/>
                  </a:path>
                  <a:path w="2208529" h="462914">
                    <a:moveTo>
                      <a:pt x="511302" y="37338"/>
                    </a:moveTo>
                    <a:lnTo>
                      <a:pt x="509778" y="35814"/>
                    </a:lnTo>
                    <a:lnTo>
                      <a:pt x="508254" y="37338"/>
                    </a:lnTo>
                    <a:lnTo>
                      <a:pt x="509778" y="38862"/>
                    </a:lnTo>
                    <a:lnTo>
                      <a:pt x="511302" y="37338"/>
                    </a:lnTo>
                    <a:close/>
                  </a:path>
                  <a:path w="2208529" h="462914">
                    <a:moveTo>
                      <a:pt x="511302" y="31242"/>
                    </a:moveTo>
                    <a:lnTo>
                      <a:pt x="509778" y="29718"/>
                    </a:lnTo>
                    <a:lnTo>
                      <a:pt x="508254" y="31242"/>
                    </a:lnTo>
                    <a:lnTo>
                      <a:pt x="509778" y="32766"/>
                    </a:lnTo>
                    <a:lnTo>
                      <a:pt x="511302" y="31242"/>
                    </a:lnTo>
                    <a:close/>
                  </a:path>
                  <a:path w="2208529" h="462914">
                    <a:moveTo>
                      <a:pt x="511302" y="25146"/>
                    </a:moveTo>
                    <a:lnTo>
                      <a:pt x="509778" y="23622"/>
                    </a:lnTo>
                    <a:lnTo>
                      <a:pt x="508254" y="25146"/>
                    </a:lnTo>
                    <a:lnTo>
                      <a:pt x="509778" y="26670"/>
                    </a:lnTo>
                    <a:lnTo>
                      <a:pt x="511302" y="25146"/>
                    </a:lnTo>
                    <a:close/>
                  </a:path>
                  <a:path w="2208529" h="462914">
                    <a:moveTo>
                      <a:pt x="511302" y="19050"/>
                    </a:moveTo>
                    <a:lnTo>
                      <a:pt x="509778" y="17526"/>
                    </a:lnTo>
                    <a:lnTo>
                      <a:pt x="508254" y="19050"/>
                    </a:lnTo>
                    <a:lnTo>
                      <a:pt x="509778" y="20574"/>
                    </a:lnTo>
                    <a:lnTo>
                      <a:pt x="511302" y="19050"/>
                    </a:lnTo>
                    <a:close/>
                  </a:path>
                  <a:path w="2208529" h="462914">
                    <a:moveTo>
                      <a:pt x="511302" y="12954"/>
                    </a:moveTo>
                    <a:lnTo>
                      <a:pt x="509778" y="11430"/>
                    </a:lnTo>
                    <a:lnTo>
                      <a:pt x="508254" y="12954"/>
                    </a:lnTo>
                    <a:lnTo>
                      <a:pt x="509778" y="14478"/>
                    </a:lnTo>
                    <a:lnTo>
                      <a:pt x="511302" y="12954"/>
                    </a:lnTo>
                    <a:close/>
                  </a:path>
                  <a:path w="2208529" h="462914">
                    <a:moveTo>
                      <a:pt x="511302" y="6858"/>
                    </a:moveTo>
                    <a:lnTo>
                      <a:pt x="509778" y="5334"/>
                    </a:lnTo>
                    <a:lnTo>
                      <a:pt x="508254" y="6858"/>
                    </a:lnTo>
                    <a:lnTo>
                      <a:pt x="509778" y="8382"/>
                    </a:lnTo>
                    <a:lnTo>
                      <a:pt x="511302" y="6858"/>
                    </a:lnTo>
                    <a:close/>
                  </a:path>
                  <a:path w="2208529" h="462914">
                    <a:moveTo>
                      <a:pt x="511302" y="762"/>
                    </a:moveTo>
                    <a:lnTo>
                      <a:pt x="510540" y="0"/>
                    </a:lnTo>
                    <a:lnTo>
                      <a:pt x="509016" y="0"/>
                    </a:lnTo>
                    <a:lnTo>
                      <a:pt x="508254" y="762"/>
                    </a:lnTo>
                    <a:lnTo>
                      <a:pt x="509778" y="2286"/>
                    </a:lnTo>
                    <a:lnTo>
                      <a:pt x="511302" y="762"/>
                    </a:lnTo>
                    <a:close/>
                  </a:path>
                  <a:path w="2208529" h="462914">
                    <a:moveTo>
                      <a:pt x="753618" y="455676"/>
                    </a:moveTo>
                    <a:lnTo>
                      <a:pt x="752094" y="454152"/>
                    </a:lnTo>
                    <a:lnTo>
                      <a:pt x="750570" y="455676"/>
                    </a:lnTo>
                    <a:lnTo>
                      <a:pt x="752094" y="457200"/>
                    </a:lnTo>
                    <a:lnTo>
                      <a:pt x="753618" y="455676"/>
                    </a:lnTo>
                    <a:close/>
                  </a:path>
                  <a:path w="2208529" h="462914">
                    <a:moveTo>
                      <a:pt x="753618" y="449580"/>
                    </a:moveTo>
                    <a:lnTo>
                      <a:pt x="752094" y="448056"/>
                    </a:lnTo>
                    <a:lnTo>
                      <a:pt x="750570" y="449580"/>
                    </a:lnTo>
                    <a:lnTo>
                      <a:pt x="752094" y="451104"/>
                    </a:lnTo>
                    <a:lnTo>
                      <a:pt x="753618" y="449580"/>
                    </a:lnTo>
                    <a:close/>
                  </a:path>
                  <a:path w="2208529" h="462914">
                    <a:moveTo>
                      <a:pt x="753618" y="443484"/>
                    </a:moveTo>
                    <a:lnTo>
                      <a:pt x="752094" y="441960"/>
                    </a:lnTo>
                    <a:lnTo>
                      <a:pt x="750570" y="443484"/>
                    </a:lnTo>
                    <a:lnTo>
                      <a:pt x="752094" y="445008"/>
                    </a:lnTo>
                    <a:lnTo>
                      <a:pt x="753618" y="443484"/>
                    </a:lnTo>
                    <a:close/>
                  </a:path>
                  <a:path w="2208529" h="462914">
                    <a:moveTo>
                      <a:pt x="753618" y="437388"/>
                    </a:moveTo>
                    <a:lnTo>
                      <a:pt x="752094" y="435864"/>
                    </a:lnTo>
                    <a:lnTo>
                      <a:pt x="750570" y="437388"/>
                    </a:lnTo>
                    <a:lnTo>
                      <a:pt x="752094" y="438912"/>
                    </a:lnTo>
                    <a:lnTo>
                      <a:pt x="753618" y="437388"/>
                    </a:lnTo>
                    <a:close/>
                  </a:path>
                  <a:path w="2208529" h="462914">
                    <a:moveTo>
                      <a:pt x="753618" y="431292"/>
                    </a:moveTo>
                    <a:lnTo>
                      <a:pt x="752094" y="429768"/>
                    </a:lnTo>
                    <a:lnTo>
                      <a:pt x="750570" y="431292"/>
                    </a:lnTo>
                    <a:lnTo>
                      <a:pt x="752094" y="432816"/>
                    </a:lnTo>
                    <a:lnTo>
                      <a:pt x="753618" y="431292"/>
                    </a:lnTo>
                    <a:close/>
                  </a:path>
                  <a:path w="2208529" h="462914">
                    <a:moveTo>
                      <a:pt x="753618" y="425196"/>
                    </a:moveTo>
                    <a:lnTo>
                      <a:pt x="752094" y="423672"/>
                    </a:lnTo>
                    <a:lnTo>
                      <a:pt x="750570" y="425196"/>
                    </a:lnTo>
                    <a:lnTo>
                      <a:pt x="752094" y="426720"/>
                    </a:lnTo>
                    <a:lnTo>
                      <a:pt x="753618" y="425196"/>
                    </a:lnTo>
                    <a:close/>
                  </a:path>
                  <a:path w="2208529" h="462914">
                    <a:moveTo>
                      <a:pt x="753618" y="419100"/>
                    </a:moveTo>
                    <a:lnTo>
                      <a:pt x="752094" y="417576"/>
                    </a:lnTo>
                    <a:lnTo>
                      <a:pt x="750570" y="419100"/>
                    </a:lnTo>
                    <a:lnTo>
                      <a:pt x="752094" y="420624"/>
                    </a:lnTo>
                    <a:lnTo>
                      <a:pt x="753618" y="419100"/>
                    </a:lnTo>
                    <a:close/>
                  </a:path>
                  <a:path w="2208529" h="462914">
                    <a:moveTo>
                      <a:pt x="753618" y="413004"/>
                    </a:moveTo>
                    <a:lnTo>
                      <a:pt x="752094" y="411480"/>
                    </a:lnTo>
                    <a:lnTo>
                      <a:pt x="750570" y="413004"/>
                    </a:lnTo>
                    <a:lnTo>
                      <a:pt x="752094" y="414528"/>
                    </a:lnTo>
                    <a:lnTo>
                      <a:pt x="753618" y="413004"/>
                    </a:lnTo>
                    <a:close/>
                  </a:path>
                  <a:path w="2208529" h="462914">
                    <a:moveTo>
                      <a:pt x="753618" y="406908"/>
                    </a:moveTo>
                    <a:lnTo>
                      <a:pt x="752094" y="405384"/>
                    </a:lnTo>
                    <a:lnTo>
                      <a:pt x="750570" y="406908"/>
                    </a:lnTo>
                    <a:lnTo>
                      <a:pt x="752094" y="408432"/>
                    </a:lnTo>
                    <a:lnTo>
                      <a:pt x="753618" y="406908"/>
                    </a:lnTo>
                    <a:close/>
                  </a:path>
                  <a:path w="2208529" h="462914">
                    <a:moveTo>
                      <a:pt x="753618" y="400812"/>
                    </a:moveTo>
                    <a:lnTo>
                      <a:pt x="752094" y="399288"/>
                    </a:lnTo>
                    <a:lnTo>
                      <a:pt x="750570" y="400812"/>
                    </a:lnTo>
                    <a:lnTo>
                      <a:pt x="752094" y="402336"/>
                    </a:lnTo>
                    <a:lnTo>
                      <a:pt x="753618" y="400812"/>
                    </a:lnTo>
                    <a:close/>
                  </a:path>
                  <a:path w="2208529" h="462914">
                    <a:moveTo>
                      <a:pt x="753618" y="394716"/>
                    </a:moveTo>
                    <a:lnTo>
                      <a:pt x="752094" y="393192"/>
                    </a:lnTo>
                    <a:lnTo>
                      <a:pt x="750570" y="394716"/>
                    </a:lnTo>
                    <a:lnTo>
                      <a:pt x="752094" y="396240"/>
                    </a:lnTo>
                    <a:lnTo>
                      <a:pt x="753618" y="394716"/>
                    </a:lnTo>
                    <a:close/>
                  </a:path>
                  <a:path w="2208529" h="462914">
                    <a:moveTo>
                      <a:pt x="753618" y="389382"/>
                    </a:moveTo>
                    <a:lnTo>
                      <a:pt x="752094" y="387858"/>
                    </a:lnTo>
                    <a:lnTo>
                      <a:pt x="750570" y="389382"/>
                    </a:lnTo>
                    <a:lnTo>
                      <a:pt x="752094" y="390906"/>
                    </a:lnTo>
                    <a:lnTo>
                      <a:pt x="753618" y="389382"/>
                    </a:lnTo>
                    <a:close/>
                  </a:path>
                  <a:path w="2208529" h="462914">
                    <a:moveTo>
                      <a:pt x="753618" y="383286"/>
                    </a:moveTo>
                    <a:lnTo>
                      <a:pt x="752094" y="381762"/>
                    </a:lnTo>
                    <a:lnTo>
                      <a:pt x="750570" y="383286"/>
                    </a:lnTo>
                    <a:lnTo>
                      <a:pt x="752094" y="384810"/>
                    </a:lnTo>
                    <a:lnTo>
                      <a:pt x="753618" y="383286"/>
                    </a:lnTo>
                    <a:close/>
                  </a:path>
                  <a:path w="2208529" h="462914">
                    <a:moveTo>
                      <a:pt x="753618" y="377190"/>
                    </a:moveTo>
                    <a:lnTo>
                      <a:pt x="752094" y="375666"/>
                    </a:lnTo>
                    <a:lnTo>
                      <a:pt x="750570" y="377190"/>
                    </a:lnTo>
                    <a:lnTo>
                      <a:pt x="752094" y="378714"/>
                    </a:lnTo>
                    <a:lnTo>
                      <a:pt x="753618" y="377190"/>
                    </a:lnTo>
                    <a:close/>
                  </a:path>
                  <a:path w="2208529" h="462914">
                    <a:moveTo>
                      <a:pt x="753618" y="371094"/>
                    </a:moveTo>
                    <a:lnTo>
                      <a:pt x="752094" y="369570"/>
                    </a:lnTo>
                    <a:lnTo>
                      <a:pt x="750570" y="371094"/>
                    </a:lnTo>
                    <a:lnTo>
                      <a:pt x="752094" y="372618"/>
                    </a:lnTo>
                    <a:lnTo>
                      <a:pt x="753618" y="371094"/>
                    </a:lnTo>
                    <a:close/>
                  </a:path>
                  <a:path w="2208529" h="462914">
                    <a:moveTo>
                      <a:pt x="753618" y="364998"/>
                    </a:moveTo>
                    <a:lnTo>
                      <a:pt x="752094" y="363474"/>
                    </a:lnTo>
                    <a:lnTo>
                      <a:pt x="750570" y="364998"/>
                    </a:lnTo>
                    <a:lnTo>
                      <a:pt x="752094" y="366522"/>
                    </a:lnTo>
                    <a:lnTo>
                      <a:pt x="753618" y="364998"/>
                    </a:lnTo>
                    <a:close/>
                  </a:path>
                  <a:path w="2208529" h="462914">
                    <a:moveTo>
                      <a:pt x="753618" y="358902"/>
                    </a:moveTo>
                    <a:lnTo>
                      <a:pt x="752094" y="357378"/>
                    </a:lnTo>
                    <a:lnTo>
                      <a:pt x="750570" y="358902"/>
                    </a:lnTo>
                    <a:lnTo>
                      <a:pt x="752094" y="360426"/>
                    </a:lnTo>
                    <a:lnTo>
                      <a:pt x="753618" y="358902"/>
                    </a:lnTo>
                    <a:close/>
                  </a:path>
                  <a:path w="2208529" h="462914">
                    <a:moveTo>
                      <a:pt x="753618" y="352806"/>
                    </a:moveTo>
                    <a:lnTo>
                      <a:pt x="752094" y="351282"/>
                    </a:lnTo>
                    <a:lnTo>
                      <a:pt x="750570" y="352806"/>
                    </a:lnTo>
                    <a:lnTo>
                      <a:pt x="752094" y="354330"/>
                    </a:lnTo>
                    <a:lnTo>
                      <a:pt x="753618" y="352806"/>
                    </a:lnTo>
                    <a:close/>
                  </a:path>
                  <a:path w="2208529" h="462914">
                    <a:moveTo>
                      <a:pt x="753618" y="346710"/>
                    </a:moveTo>
                    <a:lnTo>
                      <a:pt x="752094" y="345186"/>
                    </a:lnTo>
                    <a:lnTo>
                      <a:pt x="750570" y="346710"/>
                    </a:lnTo>
                    <a:lnTo>
                      <a:pt x="752094" y="348234"/>
                    </a:lnTo>
                    <a:lnTo>
                      <a:pt x="753618" y="346710"/>
                    </a:lnTo>
                    <a:close/>
                  </a:path>
                  <a:path w="2208529" h="462914">
                    <a:moveTo>
                      <a:pt x="753618" y="340614"/>
                    </a:moveTo>
                    <a:lnTo>
                      <a:pt x="752094" y="339090"/>
                    </a:lnTo>
                    <a:lnTo>
                      <a:pt x="750570" y="340614"/>
                    </a:lnTo>
                    <a:lnTo>
                      <a:pt x="752094" y="342138"/>
                    </a:lnTo>
                    <a:lnTo>
                      <a:pt x="753618" y="340614"/>
                    </a:lnTo>
                    <a:close/>
                  </a:path>
                  <a:path w="2208529" h="462914">
                    <a:moveTo>
                      <a:pt x="753618" y="334518"/>
                    </a:moveTo>
                    <a:lnTo>
                      <a:pt x="752094" y="332994"/>
                    </a:lnTo>
                    <a:lnTo>
                      <a:pt x="750570" y="334518"/>
                    </a:lnTo>
                    <a:lnTo>
                      <a:pt x="752094" y="336042"/>
                    </a:lnTo>
                    <a:lnTo>
                      <a:pt x="753618" y="334518"/>
                    </a:lnTo>
                    <a:close/>
                  </a:path>
                  <a:path w="2208529" h="462914">
                    <a:moveTo>
                      <a:pt x="753618" y="328422"/>
                    </a:moveTo>
                    <a:lnTo>
                      <a:pt x="752094" y="326898"/>
                    </a:lnTo>
                    <a:lnTo>
                      <a:pt x="750570" y="328422"/>
                    </a:lnTo>
                    <a:lnTo>
                      <a:pt x="752094" y="329946"/>
                    </a:lnTo>
                    <a:lnTo>
                      <a:pt x="753618" y="328422"/>
                    </a:lnTo>
                    <a:close/>
                  </a:path>
                  <a:path w="2208529" h="462914">
                    <a:moveTo>
                      <a:pt x="753618" y="322326"/>
                    </a:moveTo>
                    <a:lnTo>
                      <a:pt x="752094" y="320802"/>
                    </a:lnTo>
                    <a:lnTo>
                      <a:pt x="750570" y="322326"/>
                    </a:lnTo>
                    <a:lnTo>
                      <a:pt x="752094" y="323850"/>
                    </a:lnTo>
                    <a:lnTo>
                      <a:pt x="753618" y="322326"/>
                    </a:lnTo>
                    <a:close/>
                  </a:path>
                  <a:path w="2208529" h="462914">
                    <a:moveTo>
                      <a:pt x="753618" y="316230"/>
                    </a:moveTo>
                    <a:lnTo>
                      <a:pt x="752094" y="314706"/>
                    </a:lnTo>
                    <a:lnTo>
                      <a:pt x="750570" y="316230"/>
                    </a:lnTo>
                    <a:lnTo>
                      <a:pt x="752094" y="317754"/>
                    </a:lnTo>
                    <a:lnTo>
                      <a:pt x="753618" y="316230"/>
                    </a:lnTo>
                    <a:close/>
                  </a:path>
                  <a:path w="2208529" h="462914">
                    <a:moveTo>
                      <a:pt x="753618" y="310134"/>
                    </a:moveTo>
                    <a:lnTo>
                      <a:pt x="752094" y="308610"/>
                    </a:lnTo>
                    <a:lnTo>
                      <a:pt x="750570" y="310134"/>
                    </a:lnTo>
                    <a:lnTo>
                      <a:pt x="752094" y="311658"/>
                    </a:lnTo>
                    <a:lnTo>
                      <a:pt x="753618" y="310134"/>
                    </a:lnTo>
                    <a:close/>
                  </a:path>
                  <a:path w="2208529" h="462914">
                    <a:moveTo>
                      <a:pt x="753618" y="304038"/>
                    </a:moveTo>
                    <a:lnTo>
                      <a:pt x="752094" y="302514"/>
                    </a:lnTo>
                    <a:lnTo>
                      <a:pt x="750570" y="304038"/>
                    </a:lnTo>
                    <a:lnTo>
                      <a:pt x="752094" y="305562"/>
                    </a:lnTo>
                    <a:lnTo>
                      <a:pt x="753618" y="304038"/>
                    </a:lnTo>
                    <a:close/>
                  </a:path>
                  <a:path w="2208529" h="462914">
                    <a:moveTo>
                      <a:pt x="753618" y="297942"/>
                    </a:moveTo>
                    <a:lnTo>
                      <a:pt x="752094" y="296418"/>
                    </a:lnTo>
                    <a:lnTo>
                      <a:pt x="750570" y="297942"/>
                    </a:lnTo>
                    <a:lnTo>
                      <a:pt x="752094" y="299466"/>
                    </a:lnTo>
                    <a:lnTo>
                      <a:pt x="753618" y="297942"/>
                    </a:lnTo>
                    <a:close/>
                  </a:path>
                  <a:path w="2208529" h="462914">
                    <a:moveTo>
                      <a:pt x="753618" y="291846"/>
                    </a:moveTo>
                    <a:lnTo>
                      <a:pt x="752094" y="290322"/>
                    </a:lnTo>
                    <a:lnTo>
                      <a:pt x="750570" y="291846"/>
                    </a:lnTo>
                    <a:lnTo>
                      <a:pt x="752094" y="293370"/>
                    </a:lnTo>
                    <a:lnTo>
                      <a:pt x="753618" y="291846"/>
                    </a:lnTo>
                    <a:close/>
                  </a:path>
                  <a:path w="2208529" h="462914">
                    <a:moveTo>
                      <a:pt x="753618" y="285750"/>
                    </a:moveTo>
                    <a:lnTo>
                      <a:pt x="752094" y="284226"/>
                    </a:lnTo>
                    <a:lnTo>
                      <a:pt x="750570" y="285750"/>
                    </a:lnTo>
                    <a:lnTo>
                      <a:pt x="752094" y="287274"/>
                    </a:lnTo>
                    <a:lnTo>
                      <a:pt x="753618" y="285750"/>
                    </a:lnTo>
                    <a:close/>
                  </a:path>
                  <a:path w="2208529" h="462914">
                    <a:moveTo>
                      <a:pt x="753618" y="279654"/>
                    </a:moveTo>
                    <a:lnTo>
                      <a:pt x="752094" y="278130"/>
                    </a:lnTo>
                    <a:lnTo>
                      <a:pt x="750570" y="279654"/>
                    </a:lnTo>
                    <a:lnTo>
                      <a:pt x="752094" y="281178"/>
                    </a:lnTo>
                    <a:lnTo>
                      <a:pt x="753618" y="279654"/>
                    </a:lnTo>
                    <a:close/>
                  </a:path>
                  <a:path w="2208529" h="462914">
                    <a:moveTo>
                      <a:pt x="753618" y="273558"/>
                    </a:moveTo>
                    <a:lnTo>
                      <a:pt x="752094" y="272034"/>
                    </a:lnTo>
                    <a:lnTo>
                      <a:pt x="750570" y="273558"/>
                    </a:lnTo>
                    <a:lnTo>
                      <a:pt x="752094" y="275082"/>
                    </a:lnTo>
                    <a:lnTo>
                      <a:pt x="753618" y="273558"/>
                    </a:lnTo>
                    <a:close/>
                  </a:path>
                  <a:path w="2208529" h="462914">
                    <a:moveTo>
                      <a:pt x="753618" y="267462"/>
                    </a:moveTo>
                    <a:lnTo>
                      <a:pt x="752094" y="265938"/>
                    </a:lnTo>
                    <a:lnTo>
                      <a:pt x="750570" y="267462"/>
                    </a:lnTo>
                    <a:lnTo>
                      <a:pt x="752094" y="268986"/>
                    </a:lnTo>
                    <a:lnTo>
                      <a:pt x="753618" y="267462"/>
                    </a:lnTo>
                    <a:close/>
                  </a:path>
                  <a:path w="2208529" h="462914">
                    <a:moveTo>
                      <a:pt x="753618" y="261366"/>
                    </a:moveTo>
                    <a:lnTo>
                      <a:pt x="752094" y="259842"/>
                    </a:lnTo>
                    <a:lnTo>
                      <a:pt x="750570" y="261366"/>
                    </a:lnTo>
                    <a:lnTo>
                      <a:pt x="752094" y="262890"/>
                    </a:lnTo>
                    <a:lnTo>
                      <a:pt x="753618" y="261366"/>
                    </a:lnTo>
                    <a:close/>
                  </a:path>
                  <a:path w="2208529" h="462914">
                    <a:moveTo>
                      <a:pt x="753618" y="255270"/>
                    </a:moveTo>
                    <a:lnTo>
                      <a:pt x="752094" y="253746"/>
                    </a:lnTo>
                    <a:lnTo>
                      <a:pt x="750570" y="255270"/>
                    </a:lnTo>
                    <a:lnTo>
                      <a:pt x="752094" y="256794"/>
                    </a:lnTo>
                    <a:lnTo>
                      <a:pt x="753618" y="255270"/>
                    </a:lnTo>
                    <a:close/>
                  </a:path>
                  <a:path w="2208529" h="462914">
                    <a:moveTo>
                      <a:pt x="753618" y="249174"/>
                    </a:moveTo>
                    <a:lnTo>
                      <a:pt x="752094" y="247650"/>
                    </a:lnTo>
                    <a:lnTo>
                      <a:pt x="750570" y="249174"/>
                    </a:lnTo>
                    <a:lnTo>
                      <a:pt x="752094" y="250698"/>
                    </a:lnTo>
                    <a:lnTo>
                      <a:pt x="753618" y="249174"/>
                    </a:lnTo>
                    <a:close/>
                  </a:path>
                  <a:path w="2208529" h="462914">
                    <a:moveTo>
                      <a:pt x="753618" y="243078"/>
                    </a:moveTo>
                    <a:lnTo>
                      <a:pt x="752094" y="241554"/>
                    </a:lnTo>
                    <a:lnTo>
                      <a:pt x="750570" y="243078"/>
                    </a:lnTo>
                    <a:lnTo>
                      <a:pt x="752094" y="244602"/>
                    </a:lnTo>
                    <a:lnTo>
                      <a:pt x="753618" y="243078"/>
                    </a:lnTo>
                    <a:close/>
                  </a:path>
                  <a:path w="2208529" h="462914">
                    <a:moveTo>
                      <a:pt x="753618" y="236982"/>
                    </a:moveTo>
                    <a:lnTo>
                      <a:pt x="752094" y="235458"/>
                    </a:lnTo>
                    <a:lnTo>
                      <a:pt x="750570" y="236982"/>
                    </a:lnTo>
                    <a:lnTo>
                      <a:pt x="752094" y="238506"/>
                    </a:lnTo>
                    <a:lnTo>
                      <a:pt x="753618" y="236982"/>
                    </a:lnTo>
                    <a:close/>
                  </a:path>
                  <a:path w="2208529" h="462914">
                    <a:moveTo>
                      <a:pt x="753618" y="231648"/>
                    </a:moveTo>
                    <a:lnTo>
                      <a:pt x="752094" y="230124"/>
                    </a:lnTo>
                    <a:lnTo>
                      <a:pt x="750570" y="231648"/>
                    </a:lnTo>
                    <a:lnTo>
                      <a:pt x="752094" y="233172"/>
                    </a:lnTo>
                    <a:lnTo>
                      <a:pt x="753618" y="231648"/>
                    </a:lnTo>
                    <a:close/>
                  </a:path>
                  <a:path w="2208529" h="462914">
                    <a:moveTo>
                      <a:pt x="753618" y="225552"/>
                    </a:moveTo>
                    <a:lnTo>
                      <a:pt x="752094" y="224028"/>
                    </a:lnTo>
                    <a:lnTo>
                      <a:pt x="750570" y="225552"/>
                    </a:lnTo>
                    <a:lnTo>
                      <a:pt x="752094" y="227076"/>
                    </a:lnTo>
                    <a:lnTo>
                      <a:pt x="753618" y="225552"/>
                    </a:lnTo>
                    <a:close/>
                  </a:path>
                  <a:path w="2208529" h="462914">
                    <a:moveTo>
                      <a:pt x="753618" y="219456"/>
                    </a:moveTo>
                    <a:lnTo>
                      <a:pt x="752094" y="217932"/>
                    </a:lnTo>
                    <a:lnTo>
                      <a:pt x="750570" y="219456"/>
                    </a:lnTo>
                    <a:lnTo>
                      <a:pt x="752094" y="220980"/>
                    </a:lnTo>
                    <a:lnTo>
                      <a:pt x="753618" y="219456"/>
                    </a:lnTo>
                    <a:close/>
                  </a:path>
                  <a:path w="2208529" h="462914">
                    <a:moveTo>
                      <a:pt x="753618" y="213360"/>
                    </a:moveTo>
                    <a:lnTo>
                      <a:pt x="752094" y="211836"/>
                    </a:lnTo>
                    <a:lnTo>
                      <a:pt x="750570" y="213360"/>
                    </a:lnTo>
                    <a:lnTo>
                      <a:pt x="752094" y="214884"/>
                    </a:lnTo>
                    <a:lnTo>
                      <a:pt x="753618" y="213360"/>
                    </a:lnTo>
                    <a:close/>
                  </a:path>
                  <a:path w="2208529" h="462914">
                    <a:moveTo>
                      <a:pt x="753618" y="207264"/>
                    </a:moveTo>
                    <a:lnTo>
                      <a:pt x="752094" y="205740"/>
                    </a:lnTo>
                    <a:lnTo>
                      <a:pt x="750570" y="207264"/>
                    </a:lnTo>
                    <a:lnTo>
                      <a:pt x="752094" y="208788"/>
                    </a:lnTo>
                    <a:lnTo>
                      <a:pt x="753618" y="207264"/>
                    </a:lnTo>
                    <a:close/>
                  </a:path>
                  <a:path w="2208529" h="462914">
                    <a:moveTo>
                      <a:pt x="753618" y="201168"/>
                    </a:moveTo>
                    <a:lnTo>
                      <a:pt x="752094" y="199644"/>
                    </a:lnTo>
                    <a:lnTo>
                      <a:pt x="750570" y="201168"/>
                    </a:lnTo>
                    <a:lnTo>
                      <a:pt x="752094" y="202692"/>
                    </a:lnTo>
                    <a:lnTo>
                      <a:pt x="753618" y="201168"/>
                    </a:lnTo>
                    <a:close/>
                  </a:path>
                  <a:path w="2208529" h="462914">
                    <a:moveTo>
                      <a:pt x="753618" y="195072"/>
                    </a:moveTo>
                    <a:lnTo>
                      <a:pt x="752094" y="193548"/>
                    </a:lnTo>
                    <a:lnTo>
                      <a:pt x="750570" y="195072"/>
                    </a:lnTo>
                    <a:lnTo>
                      <a:pt x="752094" y="196596"/>
                    </a:lnTo>
                    <a:lnTo>
                      <a:pt x="753618" y="195072"/>
                    </a:lnTo>
                    <a:close/>
                  </a:path>
                  <a:path w="2208529" h="462914">
                    <a:moveTo>
                      <a:pt x="753618" y="188976"/>
                    </a:moveTo>
                    <a:lnTo>
                      <a:pt x="752094" y="187452"/>
                    </a:lnTo>
                    <a:lnTo>
                      <a:pt x="750570" y="188976"/>
                    </a:lnTo>
                    <a:lnTo>
                      <a:pt x="752094" y="190500"/>
                    </a:lnTo>
                    <a:lnTo>
                      <a:pt x="753618" y="188976"/>
                    </a:lnTo>
                    <a:close/>
                  </a:path>
                  <a:path w="2208529" h="462914">
                    <a:moveTo>
                      <a:pt x="753618" y="182880"/>
                    </a:moveTo>
                    <a:lnTo>
                      <a:pt x="752094" y="181356"/>
                    </a:lnTo>
                    <a:lnTo>
                      <a:pt x="750570" y="182880"/>
                    </a:lnTo>
                    <a:lnTo>
                      <a:pt x="752094" y="184404"/>
                    </a:lnTo>
                    <a:lnTo>
                      <a:pt x="753618" y="182880"/>
                    </a:lnTo>
                    <a:close/>
                  </a:path>
                  <a:path w="2208529" h="462914">
                    <a:moveTo>
                      <a:pt x="753618" y="176784"/>
                    </a:moveTo>
                    <a:lnTo>
                      <a:pt x="752094" y="175260"/>
                    </a:lnTo>
                    <a:lnTo>
                      <a:pt x="750570" y="176784"/>
                    </a:lnTo>
                    <a:lnTo>
                      <a:pt x="752094" y="178308"/>
                    </a:lnTo>
                    <a:lnTo>
                      <a:pt x="753618" y="176784"/>
                    </a:lnTo>
                    <a:close/>
                  </a:path>
                  <a:path w="2208529" h="462914">
                    <a:moveTo>
                      <a:pt x="753618" y="170688"/>
                    </a:moveTo>
                    <a:lnTo>
                      <a:pt x="752094" y="169164"/>
                    </a:lnTo>
                    <a:lnTo>
                      <a:pt x="750570" y="170688"/>
                    </a:lnTo>
                    <a:lnTo>
                      <a:pt x="752094" y="172212"/>
                    </a:lnTo>
                    <a:lnTo>
                      <a:pt x="753618" y="170688"/>
                    </a:lnTo>
                    <a:close/>
                  </a:path>
                  <a:path w="2208529" h="462914">
                    <a:moveTo>
                      <a:pt x="753618" y="164592"/>
                    </a:moveTo>
                    <a:lnTo>
                      <a:pt x="752094" y="163068"/>
                    </a:lnTo>
                    <a:lnTo>
                      <a:pt x="750570" y="164592"/>
                    </a:lnTo>
                    <a:lnTo>
                      <a:pt x="752094" y="166116"/>
                    </a:lnTo>
                    <a:lnTo>
                      <a:pt x="753618" y="164592"/>
                    </a:lnTo>
                    <a:close/>
                  </a:path>
                  <a:path w="2208529" h="462914">
                    <a:moveTo>
                      <a:pt x="753618" y="158496"/>
                    </a:moveTo>
                    <a:lnTo>
                      <a:pt x="752094" y="156972"/>
                    </a:lnTo>
                    <a:lnTo>
                      <a:pt x="750570" y="158496"/>
                    </a:lnTo>
                    <a:lnTo>
                      <a:pt x="752094" y="160020"/>
                    </a:lnTo>
                    <a:lnTo>
                      <a:pt x="753618" y="158496"/>
                    </a:lnTo>
                    <a:close/>
                  </a:path>
                  <a:path w="2208529" h="462914">
                    <a:moveTo>
                      <a:pt x="753618" y="152400"/>
                    </a:moveTo>
                    <a:lnTo>
                      <a:pt x="752094" y="150876"/>
                    </a:lnTo>
                    <a:lnTo>
                      <a:pt x="750570" y="152400"/>
                    </a:lnTo>
                    <a:lnTo>
                      <a:pt x="752094" y="153924"/>
                    </a:lnTo>
                    <a:lnTo>
                      <a:pt x="753618" y="152400"/>
                    </a:lnTo>
                    <a:close/>
                  </a:path>
                  <a:path w="2208529" h="462914">
                    <a:moveTo>
                      <a:pt x="753618" y="146304"/>
                    </a:moveTo>
                    <a:lnTo>
                      <a:pt x="752094" y="144780"/>
                    </a:lnTo>
                    <a:lnTo>
                      <a:pt x="750570" y="146304"/>
                    </a:lnTo>
                    <a:lnTo>
                      <a:pt x="752094" y="147828"/>
                    </a:lnTo>
                    <a:lnTo>
                      <a:pt x="753618" y="146304"/>
                    </a:lnTo>
                    <a:close/>
                  </a:path>
                  <a:path w="2208529" h="462914">
                    <a:moveTo>
                      <a:pt x="753618" y="140208"/>
                    </a:moveTo>
                    <a:lnTo>
                      <a:pt x="752094" y="138684"/>
                    </a:lnTo>
                    <a:lnTo>
                      <a:pt x="750570" y="140208"/>
                    </a:lnTo>
                    <a:lnTo>
                      <a:pt x="752094" y="141732"/>
                    </a:lnTo>
                    <a:lnTo>
                      <a:pt x="753618" y="140208"/>
                    </a:lnTo>
                    <a:close/>
                  </a:path>
                  <a:path w="2208529" h="462914">
                    <a:moveTo>
                      <a:pt x="753618" y="134112"/>
                    </a:moveTo>
                    <a:lnTo>
                      <a:pt x="752094" y="132588"/>
                    </a:lnTo>
                    <a:lnTo>
                      <a:pt x="750570" y="134112"/>
                    </a:lnTo>
                    <a:lnTo>
                      <a:pt x="752094" y="135636"/>
                    </a:lnTo>
                    <a:lnTo>
                      <a:pt x="753618" y="134112"/>
                    </a:lnTo>
                    <a:close/>
                  </a:path>
                  <a:path w="2208529" h="462914">
                    <a:moveTo>
                      <a:pt x="753618" y="128016"/>
                    </a:moveTo>
                    <a:lnTo>
                      <a:pt x="752094" y="126492"/>
                    </a:lnTo>
                    <a:lnTo>
                      <a:pt x="750570" y="128016"/>
                    </a:lnTo>
                    <a:lnTo>
                      <a:pt x="752094" y="129540"/>
                    </a:lnTo>
                    <a:lnTo>
                      <a:pt x="753618" y="128016"/>
                    </a:lnTo>
                    <a:close/>
                  </a:path>
                  <a:path w="2208529" h="462914">
                    <a:moveTo>
                      <a:pt x="753618" y="121920"/>
                    </a:moveTo>
                    <a:lnTo>
                      <a:pt x="752094" y="120396"/>
                    </a:lnTo>
                    <a:lnTo>
                      <a:pt x="750570" y="121920"/>
                    </a:lnTo>
                    <a:lnTo>
                      <a:pt x="752094" y="123444"/>
                    </a:lnTo>
                    <a:lnTo>
                      <a:pt x="753618" y="121920"/>
                    </a:lnTo>
                    <a:close/>
                  </a:path>
                  <a:path w="2208529" h="462914">
                    <a:moveTo>
                      <a:pt x="753618" y="115824"/>
                    </a:moveTo>
                    <a:lnTo>
                      <a:pt x="752094" y="114300"/>
                    </a:lnTo>
                    <a:lnTo>
                      <a:pt x="750570" y="115824"/>
                    </a:lnTo>
                    <a:lnTo>
                      <a:pt x="752094" y="117348"/>
                    </a:lnTo>
                    <a:lnTo>
                      <a:pt x="753618" y="115824"/>
                    </a:lnTo>
                    <a:close/>
                  </a:path>
                  <a:path w="2208529" h="462914">
                    <a:moveTo>
                      <a:pt x="753618" y="109728"/>
                    </a:moveTo>
                    <a:lnTo>
                      <a:pt x="752094" y="108204"/>
                    </a:lnTo>
                    <a:lnTo>
                      <a:pt x="750570" y="109728"/>
                    </a:lnTo>
                    <a:lnTo>
                      <a:pt x="752094" y="111252"/>
                    </a:lnTo>
                    <a:lnTo>
                      <a:pt x="753618" y="109728"/>
                    </a:lnTo>
                    <a:close/>
                  </a:path>
                  <a:path w="2208529" h="462914">
                    <a:moveTo>
                      <a:pt x="753618" y="103632"/>
                    </a:moveTo>
                    <a:lnTo>
                      <a:pt x="752094" y="102108"/>
                    </a:lnTo>
                    <a:lnTo>
                      <a:pt x="750570" y="103632"/>
                    </a:lnTo>
                    <a:lnTo>
                      <a:pt x="752094" y="105156"/>
                    </a:lnTo>
                    <a:lnTo>
                      <a:pt x="753618" y="103632"/>
                    </a:lnTo>
                    <a:close/>
                  </a:path>
                  <a:path w="2208529" h="462914">
                    <a:moveTo>
                      <a:pt x="753618" y="97536"/>
                    </a:moveTo>
                    <a:lnTo>
                      <a:pt x="752094" y="96012"/>
                    </a:lnTo>
                    <a:lnTo>
                      <a:pt x="750570" y="97536"/>
                    </a:lnTo>
                    <a:lnTo>
                      <a:pt x="752094" y="99060"/>
                    </a:lnTo>
                    <a:lnTo>
                      <a:pt x="753618" y="97536"/>
                    </a:lnTo>
                    <a:close/>
                  </a:path>
                  <a:path w="2208529" h="462914">
                    <a:moveTo>
                      <a:pt x="753618" y="91440"/>
                    </a:moveTo>
                    <a:lnTo>
                      <a:pt x="752094" y="89916"/>
                    </a:lnTo>
                    <a:lnTo>
                      <a:pt x="750570" y="91440"/>
                    </a:lnTo>
                    <a:lnTo>
                      <a:pt x="752094" y="92964"/>
                    </a:lnTo>
                    <a:lnTo>
                      <a:pt x="753618" y="91440"/>
                    </a:lnTo>
                    <a:close/>
                  </a:path>
                  <a:path w="2208529" h="462914">
                    <a:moveTo>
                      <a:pt x="753618" y="85344"/>
                    </a:moveTo>
                    <a:lnTo>
                      <a:pt x="752094" y="83820"/>
                    </a:lnTo>
                    <a:lnTo>
                      <a:pt x="750570" y="85344"/>
                    </a:lnTo>
                    <a:lnTo>
                      <a:pt x="752094" y="86868"/>
                    </a:lnTo>
                    <a:lnTo>
                      <a:pt x="753618" y="85344"/>
                    </a:lnTo>
                    <a:close/>
                  </a:path>
                  <a:path w="2208529" h="462914">
                    <a:moveTo>
                      <a:pt x="753618" y="79248"/>
                    </a:moveTo>
                    <a:lnTo>
                      <a:pt x="752094" y="78486"/>
                    </a:lnTo>
                    <a:lnTo>
                      <a:pt x="750570" y="79248"/>
                    </a:lnTo>
                    <a:lnTo>
                      <a:pt x="750570" y="80010"/>
                    </a:lnTo>
                    <a:lnTo>
                      <a:pt x="752094" y="80772"/>
                    </a:lnTo>
                    <a:lnTo>
                      <a:pt x="753618" y="80010"/>
                    </a:lnTo>
                    <a:lnTo>
                      <a:pt x="753618" y="79248"/>
                    </a:lnTo>
                    <a:close/>
                  </a:path>
                  <a:path w="2208529" h="462914">
                    <a:moveTo>
                      <a:pt x="753618" y="73914"/>
                    </a:moveTo>
                    <a:lnTo>
                      <a:pt x="752094" y="72390"/>
                    </a:lnTo>
                    <a:lnTo>
                      <a:pt x="750570" y="73914"/>
                    </a:lnTo>
                    <a:lnTo>
                      <a:pt x="752094" y="75438"/>
                    </a:lnTo>
                    <a:lnTo>
                      <a:pt x="753618" y="73914"/>
                    </a:lnTo>
                    <a:close/>
                  </a:path>
                  <a:path w="2208529" h="462914">
                    <a:moveTo>
                      <a:pt x="753618" y="67818"/>
                    </a:moveTo>
                    <a:lnTo>
                      <a:pt x="752094" y="66294"/>
                    </a:lnTo>
                    <a:lnTo>
                      <a:pt x="750570" y="67818"/>
                    </a:lnTo>
                    <a:lnTo>
                      <a:pt x="752094" y="69342"/>
                    </a:lnTo>
                    <a:lnTo>
                      <a:pt x="753618" y="67818"/>
                    </a:lnTo>
                    <a:close/>
                  </a:path>
                  <a:path w="2208529" h="462914">
                    <a:moveTo>
                      <a:pt x="753618" y="61722"/>
                    </a:moveTo>
                    <a:lnTo>
                      <a:pt x="752094" y="60198"/>
                    </a:lnTo>
                    <a:lnTo>
                      <a:pt x="750570" y="61722"/>
                    </a:lnTo>
                    <a:lnTo>
                      <a:pt x="752094" y="63246"/>
                    </a:lnTo>
                    <a:lnTo>
                      <a:pt x="753618" y="61722"/>
                    </a:lnTo>
                    <a:close/>
                  </a:path>
                  <a:path w="2208529" h="462914">
                    <a:moveTo>
                      <a:pt x="753618" y="55626"/>
                    </a:moveTo>
                    <a:lnTo>
                      <a:pt x="752094" y="54102"/>
                    </a:lnTo>
                    <a:lnTo>
                      <a:pt x="750570" y="55626"/>
                    </a:lnTo>
                    <a:lnTo>
                      <a:pt x="752094" y="57150"/>
                    </a:lnTo>
                    <a:lnTo>
                      <a:pt x="753618" y="55626"/>
                    </a:lnTo>
                    <a:close/>
                  </a:path>
                  <a:path w="2208529" h="462914">
                    <a:moveTo>
                      <a:pt x="753618" y="49530"/>
                    </a:moveTo>
                    <a:lnTo>
                      <a:pt x="752094" y="48006"/>
                    </a:lnTo>
                    <a:lnTo>
                      <a:pt x="750570" y="49530"/>
                    </a:lnTo>
                    <a:lnTo>
                      <a:pt x="752094" y="51054"/>
                    </a:lnTo>
                    <a:lnTo>
                      <a:pt x="753618" y="49530"/>
                    </a:lnTo>
                    <a:close/>
                  </a:path>
                  <a:path w="2208529" h="462914">
                    <a:moveTo>
                      <a:pt x="753618" y="43434"/>
                    </a:moveTo>
                    <a:lnTo>
                      <a:pt x="752094" y="41910"/>
                    </a:lnTo>
                    <a:lnTo>
                      <a:pt x="750570" y="43434"/>
                    </a:lnTo>
                    <a:lnTo>
                      <a:pt x="752094" y="44958"/>
                    </a:lnTo>
                    <a:lnTo>
                      <a:pt x="753618" y="43434"/>
                    </a:lnTo>
                    <a:close/>
                  </a:path>
                  <a:path w="2208529" h="462914">
                    <a:moveTo>
                      <a:pt x="753618" y="37338"/>
                    </a:moveTo>
                    <a:lnTo>
                      <a:pt x="752094" y="35814"/>
                    </a:lnTo>
                    <a:lnTo>
                      <a:pt x="750570" y="37338"/>
                    </a:lnTo>
                    <a:lnTo>
                      <a:pt x="752094" y="38862"/>
                    </a:lnTo>
                    <a:lnTo>
                      <a:pt x="753618" y="37338"/>
                    </a:lnTo>
                    <a:close/>
                  </a:path>
                  <a:path w="2208529" h="462914">
                    <a:moveTo>
                      <a:pt x="753618" y="31242"/>
                    </a:moveTo>
                    <a:lnTo>
                      <a:pt x="752094" y="29718"/>
                    </a:lnTo>
                    <a:lnTo>
                      <a:pt x="750570" y="31242"/>
                    </a:lnTo>
                    <a:lnTo>
                      <a:pt x="752094" y="32766"/>
                    </a:lnTo>
                    <a:lnTo>
                      <a:pt x="753618" y="31242"/>
                    </a:lnTo>
                    <a:close/>
                  </a:path>
                  <a:path w="2208529" h="462914">
                    <a:moveTo>
                      <a:pt x="753618" y="25146"/>
                    </a:moveTo>
                    <a:lnTo>
                      <a:pt x="752094" y="23622"/>
                    </a:lnTo>
                    <a:lnTo>
                      <a:pt x="750570" y="25146"/>
                    </a:lnTo>
                    <a:lnTo>
                      <a:pt x="752094" y="26670"/>
                    </a:lnTo>
                    <a:lnTo>
                      <a:pt x="753618" y="25146"/>
                    </a:lnTo>
                    <a:close/>
                  </a:path>
                  <a:path w="2208529" h="462914">
                    <a:moveTo>
                      <a:pt x="753618" y="19050"/>
                    </a:moveTo>
                    <a:lnTo>
                      <a:pt x="752094" y="17526"/>
                    </a:lnTo>
                    <a:lnTo>
                      <a:pt x="750570" y="19050"/>
                    </a:lnTo>
                    <a:lnTo>
                      <a:pt x="752094" y="20574"/>
                    </a:lnTo>
                    <a:lnTo>
                      <a:pt x="753618" y="19050"/>
                    </a:lnTo>
                    <a:close/>
                  </a:path>
                  <a:path w="2208529" h="462914">
                    <a:moveTo>
                      <a:pt x="753618" y="12954"/>
                    </a:moveTo>
                    <a:lnTo>
                      <a:pt x="752094" y="11430"/>
                    </a:lnTo>
                    <a:lnTo>
                      <a:pt x="750570" y="12954"/>
                    </a:lnTo>
                    <a:lnTo>
                      <a:pt x="752094" y="14478"/>
                    </a:lnTo>
                    <a:lnTo>
                      <a:pt x="753618" y="12954"/>
                    </a:lnTo>
                    <a:close/>
                  </a:path>
                  <a:path w="2208529" h="462914">
                    <a:moveTo>
                      <a:pt x="753618" y="6858"/>
                    </a:moveTo>
                    <a:lnTo>
                      <a:pt x="752094" y="5334"/>
                    </a:lnTo>
                    <a:lnTo>
                      <a:pt x="750570" y="6858"/>
                    </a:lnTo>
                    <a:lnTo>
                      <a:pt x="752094" y="8382"/>
                    </a:lnTo>
                    <a:lnTo>
                      <a:pt x="753618" y="6858"/>
                    </a:lnTo>
                    <a:close/>
                  </a:path>
                  <a:path w="2208529" h="462914">
                    <a:moveTo>
                      <a:pt x="753618" y="762"/>
                    </a:moveTo>
                    <a:lnTo>
                      <a:pt x="752856" y="0"/>
                    </a:lnTo>
                    <a:lnTo>
                      <a:pt x="751332" y="0"/>
                    </a:lnTo>
                    <a:lnTo>
                      <a:pt x="750570" y="762"/>
                    </a:lnTo>
                    <a:lnTo>
                      <a:pt x="752094" y="2286"/>
                    </a:lnTo>
                    <a:lnTo>
                      <a:pt x="753618" y="762"/>
                    </a:lnTo>
                    <a:close/>
                  </a:path>
                  <a:path w="2208529" h="462914">
                    <a:moveTo>
                      <a:pt x="972312" y="115824"/>
                    </a:moveTo>
                    <a:lnTo>
                      <a:pt x="970788" y="114300"/>
                    </a:lnTo>
                    <a:lnTo>
                      <a:pt x="969264" y="115824"/>
                    </a:lnTo>
                    <a:lnTo>
                      <a:pt x="970788" y="117348"/>
                    </a:lnTo>
                    <a:lnTo>
                      <a:pt x="972312" y="115824"/>
                    </a:lnTo>
                    <a:close/>
                  </a:path>
                  <a:path w="2208529" h="462914">
                    <a:moveTo>
                      <a:pt x="972312" y="109728"/>
                    </a:moveTo>
                    <a:lnTo>
                      <a:pt x="970788" y="108204"/>
                    </a:lnTo>
                    <a:lnTo>
                      <a:pt x="969264" y="109728"/>
                    </a:lnTo>
                    <a:lnTo>
                      <a:pt x="970788" y="111252"/>
                    </a:lnTo>
                    <a:lnTo>
                      <a:pt x="972312" y="109728"/>
                    </a:lnTo>
                    <a:close/>
                  </a:path>
                  <a:path w="2208529" h="462914">
                    <a:moveTo>
                      <a:pt x="972312" y="103632"/>
                    </a:moveTo>
                    <a:lnTo>
                      <a:pt x="970788" y="102108"/>
                    </a:lnTo>
                    <a:lnTo>
                      <a:pt x="969264" y="103632"/>
                    </a:lnTo>
                    <a:lnTo>
                      <a:pt x="970788" y="105156"/>
                    </a:lnTo>
                    <a:lnTo>
                      <a:pt x="972312" y="103632"/>
                    </a:lnTo>
                    <a:close/>
                  </a:path>
                  <a:path w="2208529" h="462914">
                    <a:moveTo>
                      <a:pt x="972312" y="97536"/>
                    </a:moveTo>
                    <a:lnTo>
                      <a:pt x="970788" y="96012"/>
                    </a:lnTo>
                    <a:lnTo>
                      <a:pt x="969264" y="97536"/>
                    </a:lnTo>
                    <a:lnTo>
                      <a:pt x="970788" y="99060"/>
                    </a:lnTo>
                    <a:lnTo>
                      <a:pt x="972312" y="97536"/>
                    </a:lnTo>
                    <a:close/>
                  </a:path>
                  <a:path w="2208529" h="462914">
                    <a:moveTo>
                      <a:pt x="972312" y="91440"/>
                    </a:moveTo>
                    <a:lnTo>
                      <a:pt x="970788" y="89916"/>
                    </a:lnTo>
                    <a:lnTo>
                      <a:pt x="969264" y="91440"/>
                    </a:lnTo>
                    <a:lnTo>
                      <a:pt x="970788" y="92964"/>
                    </a:lnTo>
                    <a:lnTo>
                      <a:pt x="972312" y="91440"/>
                    </a:lnTo>
                    <a:close/>
                  </a:path>
                  <a:path w="2208529" h="462914">
                    <a:moveTo>
                      <a:pt x="972312" y="85344"/>
                    </a:moveTo>
                    <a:lnTo>
                      <a:pt x="970788" y="83820"/>
                    </a:lnTo>
                    <a:lnTo>
                      <a:pt x="969264" y="85344"/>
                    </a:lnTo>
                    <a:lnTo>
                      <a:pt x="970788" y="86868"/>
                    </a:lnTo>
                    <a:lnTo>
                      <a:pt x="972312" y="85344"/>
                    </a:lnTo>
                    <a:close/>
                  </a:path>
                  <a:path w="2208529" h="462914">
                    <a:moveTo>
                      <a:pt x="972312" y="79248"/>
                    </a:moveTo>
                    <a:lnTo>
                      <a:pt x="970788" y="78486"/>
                    </a:lnTo>
                    <a:lnTo>
                      <a:pt x="969264" y="79248"/>
                    </a:lnTo>
                    <a:lnTo>
                      <a:pt x="969264" y="80010"/>
                    </a:lnTo>
                    <a:lnTo>
                      <a:pt x="970788" y="80772"/>
                    </a:lnTo>
                    <a:lnTo>
                      <a:pt x="972312" y="80010"/>
                    </a:lnTo>
                    <a:lnTo>
                      <a:pt x="972312" y="79248"/>
                    </a:lnTo>
                    <a:close/>
                  </a:path>
                  <a:path w="2208529" h="462914">
                    <a:moveTo>
                      <a:pt x="972312" y="73914"/>
                    </a:moveTo>
                    <a:lnTo>
                      <a:pt x="970788" y="72390"/>
                    </a:lnTo>
                    <a:lnTo>
                      <a:pt x="969264" y="73914"/>
                    </a:lnTo>
                    <a:lnTo>
                      <a:pt x="970788" y="75438"/>
                    </a:lnTo>
                    <a:lnTo>
                      <a:pt x="972312" y="73914"/>
                    </a:lnTo>
                    <a:close/>
                  </a:path>
                  <a:path w="2208529" h="462914">
                    <a:moveTo>
                      <a:pt x="972312" y="67818"/>
                    </a:moveTo>
                    <a:lnTo>
                      <a:pt x="970788" y="66294"/>
                    </a:lnTo>
                    <a:lnTo>
                      <a:pt x="969264" y="67818"/>
                    </a:lnTo>
                    <a:lnTo>
                      <a:pt x="970788" y="69342"/>
                    </a:lnTo>
                    <a:lnTo>
                      <a:pt x="972312" y="67818"/>
                    </a:lnTo>
                    <a:close/>
                  </a:path>
                  <a:path w="2208529" h="462914">
                    <a:moveTo>
                      <a:pt x="972312" y="61722"/>
                    </a:moveTo>
                    <a:lnTo>
                      <a:pt x="970788" y="60198"/>
                    </a:lnTo>
                    <a:lnTo>
                      <a:pt x="969264" y="61722"/>
                    </a:lnTo>
                    <a:lnTo>
                      <a:pt x="970788" y="63246"/>
                    </a:lnTo>
                    <a:lnTo>
                      <a:pt x="972312" y="61722"/>
                    </a:lnTo>
                    <a:close/>
                  </a:path>
                  <a:path w="2208529" h="462914">
                    <a:moveTo>
                      <a:pt x="972312" y="55626"/>
                    </a:moveTo>
                    <a:lnTo>
                      <a:pt x="970788" y="54102"/>
                    </a:lnTo>
                    <a:lnTo>
                      <a:pt x="969264" y="55626"/>
                    </a:lnTo>
                    <a:lnTo>
                      <a:pt x="970788" y="57150"/>
                    </a:lnTo>
                    <a:lnTo>
                      <a:pt x="972312" y="55626"/>
                    </a:lnTo>
                    <a:close/>
                  </a:path>
                  <a:path w="2208529" h="462914">
                    <a:moveTo>
                      <a:pt x="972312" y="49530"/>
                    </a:moveTo>
                    <a:lnTo>
                      <a:pt x="970788" y="48006"/>
                    </a:lnTo>
                    <a:lnTo>
                      <a:pt x="969264" y="49530"/>
                    </a:lnTo>
                    <a:lnTo>
                      <a:pt x="970788" y="51054"/>
                    </a:lnTo>
                    <a:lnTo>
                      <a:pt x="972312" y="49530"/>
                    </a:lnTo>
                    <a:close/>
                  </a:path>
                  <a:path w="2208529" h="462914">
                    <a:moveTo>
                      <a:pt x="972312" y="43434"/>
                    </a:moveTo>
                    <a:lnTo>
                      <a:pt x="970788" y="41910"/>
                    </a:lnTo>
                    <a:lnTo>
                      <a:pt x="969264" y="43434"/>
                    </a:lnTo>
                    <a:lnTo>
                      <a:pt x="970788" y="44958"/>
                    </a:lnTo>
                    <a:lnTo>
                      <a:pt x="972312" y="43434"/>
                    </a:lnTo>
                    <a:close/>
                  </a:path>
                  <a:path w="2208529" h="462914">
                    <a:moveTo>
                      <a:pt x="972312" y="37338"/>
                    </a:moveTo>
                    <a:lnTo>
                      <a:pt x="970788" y="35814"/>
                    </a:lnTo>
                    <a:lnTo>
                      <a:pt x="969264" y="37338"/>
                    </a:lnTo>
                    <a:lnTo>
                      <a:pt x="970788" y="38862"/>
                    </a:lnTo>
                    <a:lnTo>
                      <a:pt x="972312" y="37338"/>
                    </a:lnTo>
                    <a:close/>
                  </a:path>
                  <a:path w="2208529" h="462914">
                    <a:moveTo>
                      <a:pt x="972312" y="31242"/>
                    </a:moveTo>
                    <a:lnTo>
                      <a:pt x="970788" y="29718"/>
                    </a:lnTo>
                    <a:lnTo>
                      <a:pt x="969264" y="31242"/>
                    </a:lnTo>
                    <a:lnTo>
                      <a:pt x="970788" y="32766"/>
                    </a:lnTo>
                    <a:lnTo>
                      <a:pt x="972312" y="31242"/>
                    </a:lnTo>
                    <a:close/>
                  </a:path>
                  <a:path w="2208529" h="462914">
                    <a:moveTo>
                      <a:pt x="972312" y="25146"/>
                    </a:moveTo>
                    <a:lnTo>
                      <a:pt x="970788" y="23622"/>
                    </a:lnTo>
                    <a:lnTo>
                      <a:pt x="969264" y="25146"/>
                    </a:lnTo>
                    <a:lnTo>
                      <a:pt x="970788" y="26670"/>
                    </a:lnTo>
                    <a:lnTo>
                      <a:pt x="972312" y="25146"/>
                    </a:lnTo>
                    <a:close/>
                  </a:path>
                  <a:path w="2208529" h="462914">
                    <a:moveTo>
                      <a:pt x="972312" y="19050"/>
                    </a:moveTo>
                    <a:lnTo>
                      <a:pt x="970788" y="17526"/>
                    </a:lnTo>
                    <a:lnTo>
                      <a:pt x="969264" y="19050"/>
                    </a:lnTo>
                    <a:lnTo>
                      <a:pt x="970788" y="20574"/>
                    </a:lnTo>
                    <a:lnTo>
                      <a:pt x="972312" y="19050"/>
                    </a:lnTo>
                    <a:close/>
                  </a:path>
                  <a:path w="2208529" h="462914">
                    <a:moveTo>
                      <a:pt x="972312" y="12954"/>
                    </a:moveTo>
                    <a:lnTo>
                      <a:pt x="970788" y="11430"/>
                    </a:lnTo>
                    <a:lnTo>
                      <a:pt x="969264" y="12954"/>
                    </a:lnTo>
                    <a:lnTo>
                      <a:pt x="970788" y="14478"/>
                    </a:lnTo>
                    <a:lnTo>
                      <a:pt x="972312" y="12954"/>
                    </a:lnTo>
                    <a:close/>
                  </a:path>
                  <a:path w="2208529" h="462914">
                    <a:moveTo>
                      <a:pt x="972312" y="6858"/>
                    </a:moveTo>
                    <a:lnTo>
                      <a:pt x="970788" y="5334"/>
                    </a:lnTo>
                    <a:lnTo>
                      <a:pt x="969264" y="6858"/>
                    </a:lnTo>
                    <a:lnTo>
                      <a:pt x="970788" y="8382"/>
                    </a:lnTo>
                    <a:lnTo>
                      <a:pt x="972312" y="6858"/>
                    </a:lnTo>
                    <a:close/>
                  </a:path>
                  <a:path w="2208529" h="462914">
                    <a:moveTo>
                      <a:pt x="972312" y="762"/>
                    </a:moveTo>
                    <a:lnTo>
                      <a:pt x="971550" y="0"/>
                    </a:lnTo>
                    <a:lnTo>
                      <a:pt x="970026" y="0"/>
                    </a:lnTo>
                    <a:lnTo>
                      <a:pt x="969264" y="762"/>
                    </a:lnTo>
                    <a:lnTo>
                      <a:pt x="970788" y="2286"/>
                    </a:lnTo>
                    <a:lnTo>
                      <a:pt x="972312" y="762"/>
                    </a:lnTo>
                    <a:close/>
                  </a:path>
                  <a:path w="2208529" h="462914">
                    <a:moveTo>
                      <a:pt x="1214628" y="120396"/>
                    </a:moveTo>
                    <a:lnTo>
                      <a:pt x="1211580" y="120396"/>
                    </a:lnTo>
                    <a:lnTo>
                      <a:pt x="1211580" y="123444"/>
                    </a:lnTo>
                    <a:lnTo>
                      <a:pt x="1211580" y="192786"/>
                    </a:lnTo>
                    <a:lnTo>
                      <a:pt x="972312" y="192786"/>
                    </a:lnTo>
                    <a:lnTo>
                      <a:pt x="972312" y="188976"/>
                    </a:lnTo>
                    <a:lnTo>
                      <a:pt x="972312" y="182880"/>
                    </a:lnTo>
                    <a:lnTo>
                      <a:pt x="972312" y="123444"/>
                    </a:lnTo>
                    <a:lnTo>
                      <a:pt x="1211580" y="123444"/>
                    </a:lnTo>
                    <a:lnTo>
                      <a:pt x="1211580" y="120396"/>
                    </a:lnTo>
                    <a:lnTo>
                      <a:pt x="970788" y="120396"/>
                    </a:lnTo>
                    <a:lnTo>
                      <a:pt x="969264" y="120396"/>
                    </a:lnTo>
                    <a:lnTo>
                      <a:pt x="969264" y="195834"/>
                    </a:lnTo>
                    <a:lnTo>
                      <a:pt x="1214628" y="195834"/>
                    </a:lnTo>
                    <a:lnTo>
                      <a:pt x="1214628" y="194310"/>
                    </a:lnTo>
                    <a:lnTo>
                      <a:pt x="1214628" y="192786"/>
                    </a:lnTo>
                    <a:lnTo>
                      <a:pt x="1214628" y="123444"/>
                    </a:lnTo>
                    <a:lnTo>
                      <a:pt x="1214628" y="121920"/>
                    </a:lnTo>
                    <a:lnTo>
                      <a:pt x="1214628" y="120396"/>
                    </a:lnTo>
                    <a:close/>
                  </a:path>
                  <a:path w="2208529" h="462914">
                    <a:moveTo>
                      <a:pt x="2208276" y="460260"/>
                    </a:moveTo>
                    <a:lnTo>
                      <a:pt x="0" y="460260"/>
                    </a:lnTo>
                    <a:lnTo>
                      <a:pt x="0" y="462534"/>
                    </a:lnTo>
                    <a:lnTo>
                      <a:pt x="2208276" y="462534"/>
                    </a:lnTo>
                    <a:lnTo>
                      <a:pt x="2208276" y="46026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57" name="object 133">
                <a:extLst>
                  <a:ext uri="{FF2B5EF4-FFF2-40B4-BE49-F238E27FC236}">
                    <a16:creationId xmlns:a16="http://schemas.microsoft.com/office/drawing/2014/main" id="{CECE39D0-CDC9-3A6E-0F9F-721F3232B43E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197102" y="5612891"/>
                <a:ext cx="136397" cy="195072"/>
              </a:xfrm>
              <a:prstGeom prst="rect">
                <a:avLst/>
              </a:prstGeom>
            </p:spPr>
          </p:pic>
          <p:sp>
            <p:nvSpPr>
              <p:cNvPr id="58" name="object 134">
                <a:extLst>
                  <a:ext uri="{FF2B5EF4-FFF2-40B4-BE49-F238E27FC236}">
                    <a16:creationId xmlns:a16="http://schemas.microsoft.com/office/drawing/2014/main" id="{BFA8E504-A073-23F2-5429-64DC592AB48F}"/>
                  </a:ext>
                </a:extLst>
              </p:cNvPr>
              <p:cNvSpPr/>
              <p:nvPr/>
            </p:nvSpPr>
            <p:spPr>
              <a:xfrm>
                <a:off x="1720596" y="5734049"/>
                <a:ext cx="242570" cy="73660"/>
              </a:xfrm>
              <a:custGeom>
                <a:avLst/>
                <a:gdLst/>
                <a:ahLst/>
                <a:cxnLst/>
                <a:rect l="l" t="t" r="r" b="b"/>
                <a:pathLst>
                  <a:path w="242569" h="73660">
                    <a:moveTo>
                      <a:pt x="242316" y="0"/>
                    </a:moveTo>
                    <a:lnTo>
                      <a:pt x="0" y="0"/>
                    </a:lnTo>
                    <a:lnTo>
                      <a:pt x="0" y="73151"/>
                    </a:lnTo>
                    <a:lnTo>
                      <a:pt x="242316" y="73151"/>
                    </a:lnTo>
                    <a:lnTo>
                      <a:pt x="242316" y="0"/>
                    </a:lnTo>
                    <a:close/>
                  </a:path>
                </a:pathLst>
              </a:custGeom>
              <a:solidFill>
                <a:srgbClr val="FF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59" name="object 135">
                <a:extLst>
                  <a:ext uri="{FF2B5EF4-FFF2-40B4-BE49-F238E27FC236}">
                    <a16:creationId xmlns:a16="http://schemas.microsoft.com/office/drawing/2014/main" id="{1253B2C9-7FF2-99EA-3B71-3A2B1FA859CA}"/>
                  </a:ext>
                </a:extLst>
              </p:cNvPr>
              <p:cNvSpPr/>
              <p:nvPr/>
            </p:nvSpPr>
            <p:spPr>
              <a:xfrm>
                <a:off x="1331214" y="5345429"/>
                <a:ext cx="1094740" cy="4629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62914">
                    <a:moveTo>
                      <a:pt x="2286" y="455676"/>
                    </a:moveTo>
                    <a:lnTo>
                      <a:pt x="762" y="454152"/>
                    </a:lnTo>
                    <a:lnTo>
                      <a:pt x="0" y="455676"/>
                    </a:lnTo>
                    <a:lnTo>
                      <a:pt x="762" y="457200"/>
                    </a:lnTo>
                    <a:lnTo>
                      <a:pt x="2286" y="455676"/>
                    </a:lnTo>
                    <a:close/>
                  </a:path>
                  <a:path w="1094739" h="462914">
                    <a:moveTo>
                      <a:pt x="2286" y="449580"/>
                    </a:moveTo>
                    <a:lnTo>
                      <a:pt x="762" y="448056"/>
                    </a:lnTo>
                    <a:lnTo>
                      <a:pt x="0" y="449580"/>
                    </a:lnTo>
                    <a:lnTo>
                      <a:pt x="762" y="451104"/>
                    </a:lnTo>
                    <a:lnTo>
                      <a:pt x="2286" y="449580"/>
                    </a:lnTo>
                    <a:close/>
                  </a:path>
                  <a:path w="1094739" h="462914">
                    <a:moveTo>
                      <a:pt x="2286" y="443484"/>
                    </a:moveTo>
                    <a:lnTo>
                      <a:pt x="762" y="441960"/>
                    </a:lnTo>
                    <a:lnTo>
                      <a:pt x="0" y="443484"/>
                    </a:lnTo>
                    <a:lnTo>
                      <a:pt x="762" y="445008"/>
                    </a:lnTo>
                    <a:lnTo>
                      <a:pt x="2286" y="443484"/>
                    </a:lnTo>
                    <a:close/>
                  </a:path>
                  <a:path w="1094739" h="462914">
                    <a:moveTo>
                      <a:pt x="2286" y="437388"/>
                    </a:moveTo>
                    <a:lnTo>
                      <a:pt x="762" y="435864"/>
                    </a:lnTo>
                    <a:lnTo>
                      <a:pt x="0" y="437388"/>
                    </a:lnTo>
                    <a:lnTo>
                      <a:pt x="762" y="438912"/>
                    </a:lnTo>
                    <a:lnTo>
                      <a:pt x="2286" y="437388"/>
                    </a:lnTo>
                    <a:close/>
                  </a:path>
                  <a:path w="1094739" h="462914">
                    <a:moveTo>
                      <a:pt x="2286" y="431292"/>
                    </a:moveTo>
                    <a:lnTo>
                      <a:pt x="762" y="429768"/>
                    </a:lnTo>
                    <a:lnTo>
                      <a:pt x="0" y="431292"/>
                    </a:lnTo>
                    <a:lnTo>
                      <a:pt x="762" y="432816"/>
                    </a:lnTo>
                    <a:lnTo>
                      <a:pt x="2286" y="431292"/>
                    </a:lnTo>
                    <a:close/>
                  </a:path>
                  <a:path w="1094739" h="462914">
                    <a:moveTo>
                      <a:pt x="2286" y="425196"/>
                    </a:moveTo>
                    <a:lnTo>
                      <a:pt x="762" y="423672"/>
                    </a:lnTo>
                    <a:lnTo>
                      <a:pt x="0" y="425196"/>
                    </a:lnTo>
                    <a:lnTo>
                      <a:pt x="762" y="426720"/>
                    </a:lnTo>
                    <a:lnTo>
                      <a:pt x="2286" y="425196"/>
                    </a:lnTo>
                    <a:close/>
                  </a:path>
                  <a:path w="1094739" h="462914">
                    <a:moveTo>
                      <a:pt x="2286" y="419100"/>
                    </a:moveTo>
                    <a:lnTo>
                      <a:pt x="762" y="417576"/>
                    </a:lnTo>
                    <a:lnTo>
                      <a:pt x="0" y="419100"/>
                    </a:lnTo>
                    <a:lnTo>
                      <a:pt x="762" y="420624"/>
                    </a:lnTo>
                    <a:lnTo>
                      <a:pt x="2286" y="419100"/>
                    </a:lnTo>
                    <a:close/>
                  </a:path>
                  <a:path w="1094739" h="462914">
                    <a:moveTo>
                      <a:pt x="2286" y="413004"/>
                    </a:moveTo>
                    <a:lnTo>
                      <a:pt x="762" y="411480"/>
                    </a:lnTo>
                    <a:lnTo>
                      <a:pt x="0" y="413004"/>
                    </a:lnTo>
                    <a:lnTo>
                      <a:pt x="762" y="414528"/>
                    </a:lnTo>
                    <a:lnTo>
                      <a:pt x="2286" y="413004"/>
                    </a:lnTo>
                    <a:close/>
                  </a:path>
                  <a:path w="1094739" h="462914">
                    <a:moveTo>
                      <a:pt x="2286" y="406908"/>
                    </a:moveTo>
                    <a:lnTo>
                      <a:pt x="762" y="405384"/>
                    </a:lnTo>
                    <a:lnTo>
                      <a:pt x="0" y="406908"/>
                    </a:lnTo>
                    <a:lnTo>
                      <a:pt x="762" y="408432"/>
                    </a:lnTo>
                    <a:lnTo>
                      <a:pt x="2286" y="406908"/>
                    </a:lnTo>
                    <a:close/>
                  </a:path>
                  <a:path w="1094739" h="462914">
                    <a:moveTo>
                      <a:pt x="2286" y="400812"/>
                    </a:moveTo>
                    <a:lnTo>
                      <a:pt x="762" y="399288"/>
                    </a:lnTo>
                    <a:lnTo>
                      <a:pt x="0" y="400812"/>
                    </a:lnTo>
                    <a:lnTo>
                      <a:pt x="762" y="402336"/>
                    </a:lnTo>
                    <a:lnTo>
                      <a:pt x="2286" y="400812"/>
                    </a:lnTo>
                    <a:close/>
                  </a:path>
                  <a:path w="1094739" h="462914">
                    <a:moveTo>
                      <a:pt x="2286" y="394716"/>
                    </a:moveTo>
                    <a:lnTo>
                      <a:pt x="762" y="393192"/>
                    </a:lnTo>
                    <a:lnTo>
                      <a:pt x="0" y="394716"/>
                    </a:lnTo>
                    <a:lnTo>
                      <a:pt x="762" y="396240"/>
                    </a:lnTo>
                    <a:lnTo>
                      <a:pt x="2286" y="394716"/>
                    </a:lnTo>
                    <a:close/>
                  </a:path>
                  <a:path w="1094739" h="462914">
                    <a:moveTo>
                      <a:pt x="2286" y="388620"/>
                    </a:moveTo>
                    <a:lnTo>
                      <a:pt x="762" y="387096"/>
                    </a:lnTo>
                    <a:lnTo>
                      <a:pt x="0" y="388620"/>
                    </a:lnTo>
                    <a:lnTo>
                      <a:pt x="762" y="390144"/>
                    </a:lnTo>
                    <a:lnTo>
                      <a:pt x="2286" y="388620"/>
                    </a:lnTo>
                    <a:close/>
                  </a:path>
                  <a:path w="1094739" h="462914">
                    <a:moveTo>
                      <a:pt x="2286" y="382524"/>
                    </a:moveTo>
                    <a:lnTo>
                      <a:pt x="762" y="381000"/>
                    </a:lnTo>
                    <a:lnTo>
                      <a:pt x="0" y="382524"/>
                    </a:lnTo>
                    <a:lnTo>
                      <a:pt x="762" y="384048"/>
                    </a:lnTo>
                    <a:lnTo>
                      <a:pt x="2286" y="382524"/>
                    </a:lnTo>
                    <a:close/>
                  </a:path>
                  <a:path w="1094739" h="462914">
                    <a:moveTo>
                      <a:pt x="2286" y="376428"/>
                    </a:moveTo>
                    <a:lnTo>
                      <a:pt x="762" y="374904"/>
                    </a:lnTo>
                    <a:lnTo>
                      <a:pt x="0" y="376428"/>
                    </a:lnTo>
                    <a:lnTo>
                      <a:pt x="762" y="377952"/>
                    </a:lnTo>
                    <a:lnTo>
                      <a:pt x="2286" y="376428"/>
                    </a:lnTo>
                    <a:close/>
                  </a:path>
                  <a:path w="1094739" h="462914">
                    <a:moveTo>
                      <a:pt x="2286" y="370332"/>
                    </a:moveTo>
                    <a:lnTo>
                      <a:pt x="762" y="368808"/>
                    </a:lnTo>
                    <a:lnTo>
                      <a:pt x="0" y="370332"/>
                    </a:lnTo>
                    <a:lnTo>
                      <a:pt x="762" y="371856"/>
                    </a:lnTo>
                    <a:lnTo>
                      <a:pt x="2286" y="370332"/>
                    </a:lnTo>
                    <a:close/>
                  </a:path>
                  <a:path w="1094739" h="462914">
                    <a:moveTo>
                      <a:pt x="2286" y="364236"/>
                    </a:moveTo>
                    <a:lnTo>
                      <a:pt x="762" y="362712"/>
                    </a:lnTo>
                    <a:lnTo>
                      <a:pt x="0" y="364236"/>
                    </a:lnTo>
                    <a:lnTo>
                      <a:pt x="762" y="365760"/>
                    </a:lnTo>
                    <a:lnTo>
                      <a:pt x="2286" y="364236"/>
                    </a:lnTo>
                    <a:close/>
                  </a:path>
                  <a:path w="1094739" h="462914">
                    <a:moveTo>
                      <a:pt x="2286" y="358140"/>
                    </a:moveTo>
                    <a:lnTo>
                      <a:pt x="762" y="356616"/>
                    </a:lnTo>
                    <a:lnTo>
                      <a:pt x="0" y="358140"/>
                    </a:lnTo>
                    <a:lnTo>
                      <a:pt x="762" y="359664"/>
                    </a:lnTo>
                    <a:lnTo>
                      <a:pt x="2286" y="358140"/>
                    </a:lnTo>
                    <a:close/>
                  </a:path>
                  <a:path w="1094739" h="462914">
                    <a:moveTo>
                      <a:pt x="2286" y="352044"/>
                    </a:moveTo>
                    <a:lnTo>
                      <a:pt x="762" y="350520"/>
                    </a:lnTo>
                    <a:lnTo>
                      <a:pt x="0" y="352044"/>
                    </a:lnTo>
                    <a:lnTo>
                      <a:pt x="762" y="353568"/>
                    </a:lnTo>
                    <a:lnTo>
                      <a:pt x="2286" y="352044"/>
                    </a:lnTo>
                    <a:close/>
                  </a:path>
                  <a:path w="1094739" h="462914">
                    <a:moveTo>
                      <a:pt x="2286" y="345948"/>
                    </a:moveTo>
                    <a:lnTo>
                      <a:pt x="762" y="344424"/>
                    </a:lnTo>
                    <a:lnTo>
                      <a:pt x="0" y="345948"/>
                    </a:lnTo>
                    <a:lnTo>
                      <a:pt x="762" y="347472"/>
                    </a:lnTo>
                    <a:lnTo>
                      <a:pt x="2286" y="345948"/>
                    </a:lnTo>
                    <a:close/>
                  </a:path>
                  <a:path w="1094739" h="462914">
                    <a:moveTo>
                      <a:pt x="2286" y="339852"/>
                    </a:moveTo>
                    <a:lnTo>
                      <a:pt x="762" y="338328"/>
                    </a:lnTo>
                    <a:lnTo>
                      <a:pt x="0" y="339852"/>
                    </a:lnTo>
                    <a:lnTo>
                      <a:pt x="762" y="341376"/>
                    </a:lnTo>
                    <a:lnTo>
                      <a:pt x="2286" y="339852"/>
                    </a:lnTo>
                    <a:close/>
                  </a:path>
                  <a:path w="1094739" h="462914">
                    <a:moveTo>
                      <a:pt x="2286" y="334518"/>
                    </a:moveTo>
                    <a:lnTo>
                      <a:pt x="762" y="332994"/>
                    </a:lnTo>
                    <a:lnTo>
                      <a:pt x="0" y="334518"/>
                    </a:lnTo>
                    <a:lnTo>
                      <a:pt x="762" y="336042"/>
                    </a:lnTo>
                    <a:lnTo>
                      <a:pt x="2286" y="334518"/>
                    </a:lnTo>
                    <a:close/>
                  </a:path>
                  <a:path w="1094739" h="462914">
                    <a:moveTo>
                      <a:pt x="2286" y="328422"/>
                    </a:moveTo>
                    <a:lnTo>
                      <a:pt x="762" y="326898"/>
                    </a:lnTo>
                    <a:lnTo>
                      <a:pt x="0" y="328422"/>
                    </a:lnTo>
                    <a:lnTo>
                      <a:pt x="762" y="329946"/>
                    </a:lnTo>
                    <a:lnTo>
                      <a:pt x="2286" y="328422"/>
                    </a:lnTo>
                    <a:close/>
                  </a:path>
                  <a:path w="1094739" h="462914">
                    <a:moveTo>
                      <a:pt x="2286" y="322326"/>
                    </a:moveTo>
                    <a:lnTo>
                      <a:pt x="762" y="320802"/>
                    </a:lnTo>
                    <a:lnTo>
                      <a:pt x="0" y="322326"/>
                    </a:lnTo>
                    <a:lnTo>
                      <a:pt x="762" y="323850"/>
                    </a:lnTo>
                    <a:lnTo>
                      <a:pt x="2286" y="322326"/>
                    </a:lnTo>
                    <a:close/>
                  </a:path>
                  <a:path w="1094739" h="462914">
                    <a:moveTo>
                      <a:pt x="2286" y="316230"/>
                    </a:moveTo>
                    <a:lnTo>
                      <a:pt x="762" y="314706"/>
                    </a:lnTo>
                    <a:lnTo>
                      <a:pt x="0" y="316230"/>
                    </a:lnTo>
                    <a:lnTo>
                      <a:pt x="762" y="317754"/>
                    </a:lnTo>
                    <a:lnTo>
                      <a:pt x="2286" y="316230"/>
                    </a:lnTo>
                    <a:close/>
                  </a:path>
                  <a:path w="1094739" h="462914">
                    <a:moveTo>
                      <a:pt x="2286" y="310134"/>
                    </a:moveTo>
                    <a:lnTo>
                      <a:pt x="762" y="308610"/>
                    </a:lnTo>
                    <a:lnTo>
                      <a:pt x="0" y="310134"/>
                    </a:lnTo>
                    <a:lnTo>
                      <a:pt x="762" y="311658"/>
                    </a:lnTo>
                    <a:lnTo>
                      <a:pt x="2286" y="310134"/>
                    </a:lnTo>
                    <a:close/>
                  </a:path>
                  <a:path w="1094739" h="462914">
                    <a:moveTo>
                      <a:pt x="2286" y="304038"/>
                    </a:moveTo>
                    <a:lnTo>
                      <a:pt x="762" y="302514"/>
                    </a:lnTo>
                    <a:lnTo>
                      <a:pt x="0" y="304038"/>
                    </a:lnTo>
                    <a:lnTo>
                      <a:pt x="762" y="305562"/>
                    </a:lnTo>
                    <a:lnTo>
                      <a:pt x="2286" y="304038"/>
                    </a:lnTo>
                    <a:close/>
                  </a:path>
                  <a:path w="1094739" h="462914">
                    <a:moveTo>
                      <a:pt x="2286" y="297942"/>
                    </a:moveTo>
                    <a:lnTo>
                      <a:pt x="762" y="296418"/>
                    </a:lnTo>
                    <a:lnTo>
                      <a:pt x="0" y="297942"/>
                    </a:lnTo>
                    <a:lnTo>
                      <a:pt x="762" y="299466"/>
                    </a:lnTo>
                    <a:lnTo>
                      <a:pt x="2286" y="297942"/>
                    </a:lnTo>
                    <a:close/>
                  </a:path>
                  <a:path w="1094739" h="462914">
                    <a:moveTo>
                      <a:pt x="2286" y="291846"/>
                    </a:moveTo>
                    <a:lnTo>
                      <a:pt x="762" y="290322"/>
                    </a:lnTo>
                    <a:lnTo>
                      <a:pt x="0" y="291846"/>
                    </a:lnTo>
                    <a:lnTo>
                      <a:pt x="762" y="293370"/>
                    </a:lnTo>
                    <a:lnTo>
                      <a:pt x="2286" y="291846"/>
                    </a:lnTo>
                    <a:close/>
                  </a:path>
                  <a:path w="1094739" h="462914">
                    <a:moveTo>
                      <a:pt x="2286" y="285750"/>
                    </a:moveTo>
                    <a:lnTo>
                      <a:pt x="762" y="284226"/>
                    </a:lnTo>
                    <a:lnTo>
                      <a:pt x="0" y="285750"/>
                    </a:lnTo>
                    <a:lnTo>
                      <a:pt x="762" y="287274"/>
                    </a:lnTo>
                    <a:lnTo>
                      <a:pt x="2286" y="285750"/>
                    </a:lnTo>
                    <a:close/>
                  </a:path>
                  <a:path w="1094739" h="462914">
                    <a:moveTo>
                      <a:pt x="2286" y="279654"/>
                    </a:moveTo>
                    <a:lnTo>
                      <a:pt x="762" y="278130"/>
                    </a:lnTo>
                    <a:lnTo>
                      <a:pt x="0" y="279654"/>
                    </a:lnTo>
                    <a:lnTo>
                      <a:pt x="762" y="281178"/>
                    </a:lnTo>
                    <a:lnTo>
                      <a:pt x="2286" y="279654"/>
                    </a:lnTo>
                    <a:close/>
                  </a:path>
                  <a:path w="1094739" h="462914">
                    <a:moveTo>
                      <a:pt x="2286" y="273558"/>
                    </a:moveTo>
                    <a:lnTo>
                      <a:pt x="762" y="272034"/>
                    </a:lnTo>
                    <a:lnTo>
                      <a:pt x="0" y="273558"/>
                    </a:lnTo>
                    <a:lnTo>
                      <a:pt x="762" y="275082"/>
                    </a:lnTo>
                    <a:lnTo>
                      <a:pt x="2286" y="273558"/>
                    </a:lnTo>
                    <a:close/>
                  </a:path>
                  <a:path w="1094739" h="462914">
                    <a:moveTo>
                      <a:pt x="2286" y="267462"/>
                    </a:moveTo>
                    <a:lnTo>
                      <a:pt x="762" y="265938"/>
                    </a:lnTo>
                    <a:lnTo>
                      <a:pt x="0" y="267462"/>
                    </a:lnTo>
                    <a:lnTo>
                      <a:pt x="762" y="268986"/>
                    </a:lnTo>
                    <a:lnTo>
                      <a:pt x="2286" y="267462"/>
                    </a:lnTo>
                    <a:close/>
                  </a:path>
                  <a:path w="1094739" h="462914">
                    <a:moveTo>
                      <a:pt x="2286" y="261366"/>
                    </a:moveTo>
                    <a:lnTo>
                      <a:pt x="762" y="259842"/>
                    </a:lnTo>
                    <a:lnTo>
                      <a:pt x="0" y="261366"/>
                    </a:lnTo>
                    <a:lnTo>
                      <a:pt x="762" y="262890"/>
                    </a:lnTo>
                    <a:lnTo>
                      <a:pt x="2286" y="261366"/>
                    </a:lnTo>
                    <a:close/>
                  </a:path>
                  <a:path w="1094739" h="462914">
                    <a:moveTo>
                      <a:pt x="2286" y="255270"/>
                    </a:moveTo>
                    <a:lnTo>
                      <a:pt x="762" y="253746"/>
                    </a:lnTo>
                    <a:lnTo>
                      <a:pt x="0" y="255270"/>
                    </a:lnTo>
                    <a:lnTo>
                      <a:pt x="762" y="256794"/>
                    </a:lnTo>
                    <a:lnTo>
                      <a:pt x="2286" y="255270"/>
                    </a:lnTo>
                    <a:close/>
                  </a:path>
                  <a:path w="1094739" h="462914">
                    <a:moveTo>
                      <a:pt x="2286" y="249174"/>
                    </a:moveTo>
                    <a:lnTo>
                      <a:pt x="762" y="247650"/>
                    </a:lnTo>
                    <a:lnTo>
                      <a:pt x="0" y="249174"/>
                    </a:lnTo>
                    <a:lnTo>
                      <a:pt x="762" y="250698"/>
                    </a:lnTo>
                    <a:lnTo>
                      <a:pt x="2286" y="249174"/>
                    </a:lnTo>
                    <a:close/>
                  </a:path>
                  <a:path w="1094739" h="462914">
                    <a:moveTo>
                      <a:pt x="2286" y="243078"/>
                    </a:moveTo>
                    <a:lnTo>
                      <a:pt x="762" y="241554"/>
                    </a:lnTo>
                    <a:lnTo>
                      <a:pt x="0" y="243078"/>
                    </a:lnTo>
                    <a:lnTo>
                      <a:pt x="762" y="244602"/>
                    </a:lnTo>
                    <a:lnTo>
                      <a:pt x="2286" y="243078"/>
                    </a:lnTo>
                    <a:close/>
                  </a:path>
                  <a:path w="1094739" h="462914">
                    <a:moveTo>
                      <a:pt x="2286" y="236982"/>
                    </a:moveTo>
                    <a:lnTo>
                      <a:pt x="762" y="235458"/>
                    </a:lnTo>
                    <a:lnTo>
                      <a:pt x="0" y="236982"/>
                    </a:lnTo>
                    <a:lnTo>
                      <a:pt x="762" y="238506"/>
                    </a:lnTo>
                    <a:lnTo>
                      <a:pt x="2286" y="236982"/>
                    </a:lnTo>
                    <a:close/>
                  </a:path>
                  <a:path w="1094739" h="462914">
                    <a:moveTo>
                      <a:pt x="2286" y="230886"/>
                    </a:moveTo>
                    <a:lnTo>
                      <a:pt x="762" y="229362"/>
                    </a:lnTo>
                    <a:lnTo>
                      <a:pt x="0" y="230886"/>
                    </a:lnTo>
                    <a:lnTo>
                      <a:pt x="762" y="232410"/>
                    </a:lnTo>
                    <a:lnTo>
                      <a:pt x="2286" y="230886"/>
                    </a:lnTo>
                    <a:close/>
                  </a:path>
                  <a:path w="1094739" h="462914">
                    <a:moveTo>
                      <a:pt x="2286" y="224790"/>
                    </a:moveTo>
                    <a:lnTo>
                      <a:pt x="762" y="223266"/>
                    </a:lnTo>
                    <a:lnTo>
                      <a:pt x="0" y="224790"/>
                    </a:lnTo>
                    <a:lnTo>
                      <a:pt x="762" y="226314"/>
                    </a:lnTo>
                    <a:lnTo>
                      <a:pt x="2286" y="224790"/>
                    </a:lnTo>
                    <a:close/>
                  </a:path>
                  <a:path w="1094739" h="462914">
                    <a:moveTo>
                      <a:pt x="2286" y="218694"/>
                    </a:moveTo>
                    <a:lnTo>
                      <a:pt x="762" y="217170"/>
                    </a:lnTo>
                    <a:lnTo>
                      <a:pt x="0" y="218694"/>
                    </a:lnTo>
                    <a:lnTo>
                      <a:pt x="762" y="220218"/>
                    </a:lnTo>
                    <a:lnTo>
                      <a:pt x="2286" y="218694"/>
                    </a:lnTo>
                    <a:close/>
                  </a:path>
                  <a:path w="1094739" h="462914">
                    <a:moveTo>
                      <a:pt x="2286" y="212598"/>
                    </a:moveTo>
                    <a:lnTo>
                      <a:pt x="762" y="211074"/>
                    </a:lnTo>
                    <a:lnTo>
                      <a:pt x="0" y="212598"/>
                    </a:lnTo>
                    <a:lnTo>
                      <a:pt x="762" y="214122"/>
                    </a:lnTo>
                    <a:lnTo>
                      <a:pt x="2286" y="212598"/>
                    </a:lnTo>
                    <a:close/>
                  </a:path>
                  <a:path w="1094739" h="462914">
                    <a:moveTo>
                      <a:pt x="2286" y="206502"/>
                    </a:moveTo>
                    <a:lnTo>
                      <a:pt x="762" y="204978"/>
                    </a:lnTo>
                    <a:lnTo>
                      <a:pt x="0" y="206502"/>
                    </a:lnTo>
                    <a:lnTo>
                      <a:pt x="762" y="208026"/>
                    </a:lnTo>
                    <a:lnTo>
                      <a:pt x="2286" y="206502"/>
                    </a:lnTo>
                    <a:close/>
                  </a:path>
                  <a:path w="1094739" h="462914">
                    <a:moveTo>
                      <a:pt x="2286" y="200406"/>
                    </a:moveTo>
                    <a:lnTo>
                      <a:pt x="762" y="198882"/>
                    </a:lnTo>
                    <a:lnTo>
                      <a:pt x="0" y="200406"/>
                    </a:lnTo>
                    <a:lnTo>
                      <a:pt x="762" y="201930"/>
                    </a:lnTo>
                    <a:lnTo>
                      <a:pt x="2286" y="200406"/>
                    </a:lnTo>
                    <a:close/>
                  </a:path>
                  <a:path w="1094739" h="462914">
                    <a:moveTo>
                      <a:pt x="2286" y="194310"/>
                    </a:moveTo>
                    <a:lnTo>
                      <a:pt x="762" y="192786"/>
                    </a:lnTo>
                    <a:lnTo>
                      <a:pt x="0" y="194310"/>
                    </a:lnTo>
                    <a:lnTo>
                      <a:pt x="762" y="195834"/>
                    </a:lnTo>
                    <a:lnTo>
                      <a:pt x="2286" y="194310"/>
                    </a:lnTo>
                    <a:close/>
                  </a:path>
                  <a:path w="1094739" h="462914">
                    <a:moveTo>
                      <a:pt x="633222" y="387096"/>
                    </a:moveTo>
                    <a:lnTo>
                      <a:pt x="630174" y="387096"/>
                    </a:lnTo>
                    <a:lnTo>
                      <a:pt x="630174" y="390144"/>
                    </a:lnTo>
                    <a:lnTo>
                      <a:pt x="630174" y="460248"/>
                    </a:lnTo>
                    <a:lnTo>
                      <a:pt x="390906" y="460248"/>
                    </a:lnTo>
                    <a:lnTo>
                      <a:pt x="390906" y="390144"/>
                    </a:lnTo>
                    <a:lnTo>
                      <a:pt x="630174" y="390144"/>
                    </a:lnTo>
                    <a:lnTo>
                      <a:pt x="630174" y="387096"/>
                    </a:lnTo>
                    <a:lnTo>
                      <a:pt x="387858" y="387096"/>
                    </a:lnTo>
                    <a:lnTo>
                      <a:pt x="387858" y="462534"/>
                    </a:lnTo>
                    <a:lnTo>
                      <a:pt x="633222" y="462534"/>
                    </a:lnTo>
                    <a:lnTo>
                      <a:pt x="633222" y="461772"/>
                    </a:lnTo>
                    <a:lnTo>
                      <a:pt x="633222" y="460248"/>
                    </a:lnTo>
                    <a:lnTo>
                      <a:pt x="633222" y="390144"/>
                    </a:lnTo>
                    <a:lnTo>
                      <a:pt x="633222" y="388620"/>
                    </a:lnTo>
                    <a:lnTo>
                      <a:pt x="633222" y="387096"/>
                    </a:lnTo>
                    <a:close/>
                  </a:path>
                  <a:path w="1094739" h="462914">
                    <a:moveTo>
                      <a:pt x="1094232" y="188976"/>
                    </a:moveTo>
                    <a:lnTo>
                      <a:pt x="1092708" y="187452"/>
                    </a:lnTo>
                    <a:lnTo>
                      <a:pt x="1091184" y="188976"/>
                    </a:lnTo>
                    <a:lnTo>
                      <a:pt x="1092708" y="190500"/>
                    </a:lnTo>
                    <a:lnTo>
                      <a:pt x="1094232" y="188976"/>
                    </a:lnTo>
                    <a:close/>
                  </a:path>
                  <a:path w="1094739" h="462914">
                    <a:moveTo>
                      <a:pt x="1094232" y="182880"/>
                    </a:moveTo>
                    <a:lnTo>
                      <a:pt x="1092708" y="181356"/>
                    </a:lnTo>
                    <a:lnTo>
                      <a:pt x="1091184" y="182880"/>
                    </a:lnTo>
                    <a:lnTo>
                      <a:pt x="1092708" y="184404"/>
                    </a:lnTo>
                    <a:lnTo>
                      <a:pt x="1094232" y="182880"/>
                    </a:lnTo>
                    <a:close/>
                  </a:path>
                  <a:path w="1094739" h="462914">
                    <a:moveTo>
                      <a:pt x="1094232" y="176784"/>
                    </a:moveTo>
                    <a:lnTo>
                      <a:pt x="1092708" y="175260"/>
                    </a:lnTo>
                    <a:lnTo>
                      <a:pt x="1091184" y="176784"/>
                    </a:lnTo>
                    <a:lnTo>
                      <a:pt x="1092708" y="178308"/>
                    </a:lnTo>
                    <a:lnTo>
                      <a:pt x="1094232" y="176784"/>
                    </a:lnTo>
                    <a:close/>
                  </a:path>
                  <a:path w="1094739" h="462914">
                    <a:moveTo>
                      <a:pt x="1094232" y="170688"/>
                    </a:moveTo>
                    <a:lnTo>
                      <a:pt x="1092708" y="169164"/>
                    </a:lnTo>
                    <a:lnTo>
                      <a:pt x="1091184" y="170688"/>
                    </a:lnTo>
                    <a:lnTo>
                      <a:pt x="1092708" y="172212"/>
                    </a:lnTo>
                    <a:lnTo>
                      <a:pt x="1094232" y="170688"/>
                    </a:lnTo>
                    <a:close/>
                  </a:path>
                  <a:path w="1094739" h="462914">
                    <a:moveTo>
                      <a:pt x="1094232" y="164592"/>
                    </a:moveTo>
                    <a:lnTo>
                      <a:pt x="1092708" y="163068"/>
                    </a:lnTo>
                    <a:lnTo>
                      <a:pt x="1091184" y="164592"/>
                    </a:lnTo>
                    <a:lnTo>
                      <a:pt x="1092708" y="166116"/>
                    </a:lnTo>
                    <a:lnTo>
                      <a:pt x="1094232" y="164592"/>
                    </a:lnTo>
                    <a:close/>
                  </a:path>
                  <a:path w="1094739" h="462914">
                    <a:moveTo>
                      <a:pt x="1094232" y="158496"/>
                    </a:moveTo>
                    <a:lnTo>
                      <a:pt x="1092708" y="156972"/>
                    </a:lnTo>
                    <a:lnTo>
                      <a:pt x="1091184" y="158496"/>
                    </a:lnTo>
                    <a:lnTo>
                      <a:pt x="1092708" y="160020"/>
                    </a:lnTo>
                    <a:lnTo>
                      <a:pt x="1094232" y="158496"/>
                    </a:lnTo>
                    <a:close/>
                  </a:path>
                  <a:path w="1094739" h="462914">
                    <a:moveTo>
                      <a:pt x="1094232" y="152400"/>
                    </a:moveTo>
                    <a:lnTo>
                      <a:pt x="1092708" y="150876"/>
                    </a:lnTo>
                    <a:lnTo>
                      <a:pt x="1091184" y="152400"/>
                    </a:lnTo>
                    <a:lnTo>
                      <a:pt x="1092708" y="153924"/>
                    </a:lnTo>
                    <a:lnTo>
                      <a:pt x="1094232" y="152400"/>
                    </a:lnTo>
                    <a:close/>
                  </a:path>
                  <a:path w="1094739" h="462914">
                    <a:moveTo>
                      <a:pt x="1094232" y="146304"/>
                    </a:moveTo>
                    <a:lnTo>
                      <a:pt x="1092708" y="144780"/>
                    </a:lnTo>
                    <a:lnTo>
                      <a:pt x="1091184" y="146304"/>
                    </a:lnTo>
                    <a:lnTo>
                      <a:pt x="1092708" y="147828"/>
                    </a:lnTo>
                    <a:lnTo>
                      <a:pt x="1094232" y="146304"/>
                    </a:lnTo>
                    <a:close/>
                  </a:path>
                  <a:path w="1094739" h="462914">
                    <a:moveTo>
                      <a:pt x="1094232" y="140208"/>
                    </a:moveTo>
                    <a:lnTo>
                      <a:pt x="1092708" y="138684"/>
                    </a:lnTo>
                    <a:lnTo>
                      <a:pt x="1091184" y="140208"/>
                    </a:lnTo>
                    <a:lnTo>
                      <a:pt x="1092708" y="141732"/>
                    </a:lnTo>
                    <a:lnTo>
                      <a:pt x="1094232" y="140208"/>
                    </a:lnTo>
                    <a:close/>
                  </a:path>
                  <a:path w="1094739" h="462914">
                    <a:moveTo>
                      <a:pt x="1094232" y="134112"/>
                    </a:moveTo>
                    <a:lnTo>
                      <a:pt x="1092708" y="132588"/>
                    </a:lnTo>
                    <a:lnTo>
                      <a:pt x="1091184" y="134112"/>
                    </a:lnTo>
                    <a:lnTo>
                      <a:pt x="1092708" y="135636"/>
                    </a:lnTo>
                    <a:lnTo>
                      <a:pt x="1094232" y="134112"/>
                    </a:lnTo>
                    <a:close/>
                  </a:path>
                  <a:path w="1094739" h="462914">
                    <a:moveTo>
                      <a:pt x="1094232" y="128016"/>
                    </a:moveTo>
                    <a:lnTo>
                      <a:pt x="1092708" y="126492"/>
                    </a:lnTo>
                    <a:lnTo>
                      <a:pt x="1091184" y="128016"/>
                    </a:lnTo>
                    <a:lnTo>
                      <a:pt x="1092708" y="129540"/>
                    </a:lnTo>
                    <a:lnTo>
                      <a:pt x="1094232" y="128016"/>
                    </a:lnTo>
                    <a:close/>
                  </a:path>
                  <a:path w="1094739" h="462914">
                    <a:moveTo>
                      <a:pt x="1094232" y="121920"/>
                    </a:moveTo>
                    <a:lnTo>
                      <a:pt x="1092708" y="120396"/>
                    </a:lnTo>
                    <a:lnTo>
                      <a:pt x="1091184" y="121920"/>
                    </a:lnTo>
                    <a:lnTo>
                      <a:pt x="1092708" y="123444"/>
                    </a:lnTo>
                    <a:lnTo>
                      <a:pt x="1094232" y="121920"/>
                    </a:lnTo>
                    <a:close/>
                  </a:path>
                  <a:path w="1094739" h="462914">
                    <a:moveTo>
                      <a:pt x="1094232" y="115824"/>
                    </a:moveTo>
                    <a:lnTo>
                      <a:pt x="1092708" y="114300"/>
                    </a:lnTo>
                    <a:lnTo>
                      <a:pt x="1091184" y="115824"/>
                    </a:lnTo>
                    <a:lnTo>
                      <a:pt x="1092708" y="117348"/>
                    </a:lnTo>
                    <a:lnTo>
                      <a:pt x="1094232" y="115824"/>
                    </a:lnTo>
                    <a:close/>
                  </a:path>
                  <a:path w="1094739" h="462914">
                    <a:moveTo>
                      <a:pt x="1094232" y="109728"/>
                    </a:moveTo>
                    <a:lnTo>
                      <a:pt x="1092708" y="108204"/>
                    </a:lnTo>
                    <a:lnTo>
                      <a:pt x="1091184" y="109728"/>
                    </a:lnTo>
                    <a:lnTo>
                      <a:pt x="1092708" y="111252"/>
                    </a:lnTo>
                    <a:lnTo>
                      <a:pt x="1094232" y="109728"/>
                    </a:lnTo>
                    <a:close/>
                  </a:path>
                  <a:path w="1094739" h="462914">
                    <a:moveTo>
                      <a:pt x="1094232" y="103632"/>
                    </a:moveTo>
                    <a:lnTo>
                      <a:pt x="1092708" y="102108"/>
                    </a:lnTo>
                    <a:lnTo>
                      <a:pt x="1091184" y="103632"/>
                    </a:lnTo>
                    <a:lnTo>
                      <a:pt x="1092708" y="105156"/>
                    </a:lnTo>
                    <a:lnTo>
                      <a:pt x="1094232" y="103632"/>
                    </a:lnTo>
                    <a:close/>
                  </a:path>
                  <a:path w="1094739" h="462914">
                    <a:moveTo>
                      <a:pt x="1094232" y="97536"/>
                    </a:moveTo>
                    <a:lnTo>
                      <a:pt x="1092708" y="96012"/>
                    </a:lnTo>
                    <a:lnTo>
                      <a:pt x="1091184" y="97536"/>
                    </a:lnTo>
                    <a:lnTo>
                      <a:pt x="1092708" y="99060"/>
                    </a:lnTo>
                    <a:lnTo>
                      <a:pt x="1094232" y="97536"/>
                    </a:lnTo>
                    <a:close/>
                  </a:path>
                  <a:path w="1094739" h="462914">
                    <a:moveTo>
                      <a:pt x="1094232" y="91440"/>
                    </a:moveTo>
                    <a:lnTo>
                      <a:pt x="1092708" y="89916"/>
                    </a:lnTo>
                    <a:lnTo>
                      <a:pt x="1091184" y="91440"/>
                    </a:lnTo>
                    <a:lnTo>
                      <a:pt x="1092708" y="92964"/>
                    </a:lnTo>
                    <a:lnTo>
                      <a:pt x="1094232" y="91440"/>
                    </a:lnTo>
                    <a:close/>
                  </a:path>
                  <a:path w="1094739" h="462914">
                    <a:moveTo>
                      <a:pt x="1094232" y="85344"/>
                    </a:moveTo>
                    <a:lnTo>
                      <a:pt x="1092708" y="83820"/>
                    </a:lnTo>
                    <a:lnTo>
                      <a:pt x="1091184" y="85344"/>
                    </a:lnTo>
                    <a:lnTo>
                      <a:pt x="1092708" y="86868"/>
                    </a:lnTo>
                    <a:lnTo>
                      <a:pt x="1094232" y="85344"/>
                    </a:lnTo>
                    <a:close/>
                  </a:path>
                  <a:path w="1094739" h="462914">
                    <a:moveTo>
                      <a:pt x="1094232" y="79248"/>
                    </a:moveTo>
                    <a:lnTo>
                      <a:pt x="1092708" y="78486"/>
                    </a:lnTo>
                    <a:lnTo>
                      <a:pt x="1091184" y="79248"/>
                    </a:lnTo>
                    <a:lnTo>
                      <a:pt x="1091184" y="80010"/>
                    </a:lnTo>
                    <a:lnTo>
                      <a:pt x="1092708" y="80772"/>
                    </a:lnTo>
                    <a:lnTo>
                      <a:pt x="1094232" y="80010"/>
                    </a:lnTo>
                    <a:lnTo>
                      <a:pt x="1094232" y="79248"/>
                    </a:lnTo>
                    <a:close/>
                  </a:path>
                  <a:path w="1094739" h="462914">
                    <a:moveTo>
                      <a:pt x="1094232" y="73914"/>
                    </a:moveTo>
                    <a:lnTo>
                      <a:pt x="1092708" y="72390"/>
                    </a:lnTo>
                    <a:lnTo>
                      <a:pt x="1091184" y="73914"/>
                    </a:lnTo>
                    <a:lnTo>
                      <a:pt x="1092708" y="75438"/>
                    </a:lnTo>
                    <a:lnTo>
                      <a:pt x="1094232" y="73914"/>
                    </a:lnTo>
                    <a:close/>
                  </a:path>
                  <a:path w="1094739" h="462914">
                    <a:moveTo>
                      <a:pt x="1094232" y="67818"/>
                    </a:moveTo>
                    <a:lnTo>
                      <a:pt x="1092708" y="66294"/>
                    </a:lnTo>
                    <a:lnTo>
                      <a:pt x="1091184" y="67818"/>
                    </a:lnTo>
                    <a:lnTo>
                      <a:pt x="1092708" y="69342"/>
                    </a:lnTo>
                    <a:lnTo>
                      <a:pt x="1094232" y="67818"/>
                    </a:lnTo>
                    <a:close/>
                  </a:path>
                  <a:path w="1094739" h="462914">
                    <a:moveTo>
                      <a:pt x="1094232" y="61722"/>
                    </a:moveTo>
                    <a:lnTo>
                      <a:pt x="1092708" y="60198"/>
                    </a:lnTo>
                    <a:lnTo>
                      <a:pt x="1091184" y="61722"/>
                    </a:lnTo>
                    <a:lnTo>
                      <a:pt x="1092708" y="63246"/>
                    </a:lnTo>
                    <a:lnTo>
                      <a:pt x="1094232" y="61722"/>
                    </a:lnTo>
                    <a:close/>
                  </a:path>
                  <a:path w="1094739" h="462914">
                    <a:moveTo>
                      <a:pt x="1094232" y="55626"/>
                    </a:moveTo>
                    <a:lnTo>
                      <a:pt x="1092708" y="54102"/>
                    </a:lnTo>
                    <a:lnTo>
                      <a:pt x="1091184" y="55626"/>
                    </a:lnTo>
                    <a:lnTo>
                      <a:pt x="1092708" y="57150"/>
                    </a:lnTo>
                    <a:lnTo>
                      <a:pt x="1094232" y="55626"/>
                    </a:lnTo>
                    <a:close/>
                  </a:path>
                  <a:path w="1094739" h="462914">
                    <a:moveTo>
                      <a:pt x="1094232" y="49530"/>
                    </a:moveTo>
                    <a:lnTo>
                      <a:pt x="1092708" y="48006"/>
                    </a:lnTo>
                    <a:lnTo>
                      <a:pt x="1091184" y="49530"/>
                    </a:lnTo>
                    <a:lnTo>
                      <a:pt x="1092708" y="51054"/>
                    </a:lnTo>
                    <a:lnTo>
                      <a:pt x="1094232" y="49530"/>
                    </a:lnTo>
                    <a:close/>
                  </a:path>
                  <a:path w="1094739" h="462914">
                    <a:moveTo>
                      <a:pt x="1094232" y="43434"/>
                    </a:moveTo>
                    <a:lnTo>
                      <a:pt x="1092708" y="41910"/>
                    </a:lnTo>
                    <a:lnTo>
                      <a:pt x="1091184" y="43434"/>
                    </a:lnTo>
                    <a:lnTo>
                      <a:pt x="1092708" y="44958"/>
                    </a:lnTo>
                    <a:lnTo>
                      <a:pt x="1094232" y="43434"/>
                    </a:lnTo>
                    <a:close/>
                  </a:path>
                  <a:path w="1094739" h="462914">
                    <a:moveTo>
                      <a:pt x="1094232" y="37338"/>
                    </a:moveTo>
                    <a:lnTo>
                      <a:pt x="1092708" y="35814"/>
                    </a:lnTo>
                    <a:lnTo>
                      <a:pt x="1091184" y="37338"/>
                    </a:lnTo>
                    <a:lnTo>
                      <a:pt x="1092708" y="38862"/>
                    </a:lnTo>
                    <a:lnTo>
                      <a:pt x="1094232" y="37338"/>
                    </a:lnTo>
                    <a:close/>
                  </a:path>
                  <a:path w="1094739" h="462914">
                    <a:moveTo>
                      <a:pt x="1094232" y="31242"/>
                    </a:moveTo>
                    <a:lnTo>
                      <a:pt x="1092708" y="29718"/>
                    </a:lnTo>
                    <a:lnTo>
                      <a:pt x="1091184" y="31242"/>
                    </a:lnTo>
                    <a:lnTo>
                      <a:pt x="1092708" y="32766"/>
                    </a:lnTo>
                    <a:lnTo>
                      <a:pt x="1094232" y="31242"/>
                    </a:lnTo>
                    <a:close/>
                  </a:path>
                  <a:path w="1094739" h="462914">
                    <a:moveTo>
                      <a:pt x="1094232" y="25146"/>
                    </a:moveTo>
                    <a:lnTo>
                      <a:pt x="1092708" y="23622"/>
                    </a:lnTo>
                    <a:lnTo>
                      <a:pt x="1091184" y="25146"/>
                    </a:lnTo>
                    <a:lnTo>
                      <a:pt x="1092708" y="26670"/>
                    </a:lnTo>
                    <a:lnTo>
                      <a:pt x="1094232" y="25146"/>
                    </a:lnTo>
                    <a:close/>
                  </a:path>
                  <a:path w="1094739" h="462914">
                    <a:moveTo>
                      <a:pt x="1094232" y="19050"/>
                    </a:moveTo>
                    <a:lnTo>
                      <a:pt x="1092708" y="17526"/>
                    </a:lnTo>
                    <a:lnTo>
                      <a:pt x="1091184" y="19050"/>
                    </a:lnTo>
                    <a:lnTo>
                      <a:pt x="1092708" y="20574"/>
                    </a:lnTo>
                    <a:lnTo>
                      <a:pt x="1094232" y="19050"/>
                    </a:lnTo>
                    <a:close/>
                  </a:path>
                  <a:path w="1094739" h="462914">
                    <a:moveTo>
                      <a:pt x="1094232" y="12954"/>
                    </a:moveTo>
                    <a:lnTo>
                      <a:pt x="1092708" y="11430"/>
                    </a:lnTo>
                    <a:lnTo>
                      <a:pt x="1091184" y="12954"/>
                    </a:lnTo>
                    <a:lnTo>
                      <a:pt x="1092708" y="14478"/>
                    </a:lnTo>
                    <a:lnTo>
                      <a:pt x="1094232" y="12954"/>
                    </a:lnTo>
                    <a:close/>
                  </a:path>
                  <a:path w="1094739" h="462914">
                    <a:moveTo>
                      <a:pt x="1094232" y="6858"/>
                    </a:moveTo>
                    <a:lnTo>
                      <a:pt x="1092708" y="5334"/>
                    </a:lnTo>
                    <a:lnTo>
                      <a:pt x="1091184" y="6858"/>
                    </a:lnTo>
                    <a:lnTo>
                      <a:pt x="1092708" y="8382"/>
                    </a:lnTo>
                    <a:lnTo>
                      <a:pt x="1094232" y="6858"/>
                    </a:lnTo>
                    <a:close/>
                  </a:path>
                  <a:path w="1094739" h="462914">
                    <a:moveTo>
                      <a:pt x="1094232" y="762"/>
                    </a:moveTo>
                    <a:lnTo>
                      <a:pt x="1093470" y="0"/>
                    </a:lnTo>
                    <a:lnTo>
                      <a:pt x="1091946" y="0"/>
                    </a:lnTo>
                    <a:lnTo>
                      <a:pt x="1091184" y="762"/>
                    </a:lnTo>
                    <a:lnTo>
                      <a:pt x="1092708" y="2286"/>
                    </a:lnTo>
                    <a:lnTo>
                      <a:pt x="1094232" y="76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pic>
            <p:nvPicPr>
              <p:cNvPr id="60" name="object 136">
                <a:extLst>
                  <a:ext uri="{FF2B5EF4-FFF2-40B4-BE49-F238E27FC236}">
                    <a16:creationId xmlns:a16="http://schemas.microsoft.com/office/drawing/2014/main" id="{258F500B-AEB1-72A3-D2B6-55AA20BD278F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198876" y="5345429"/>
                <a:ext cx="100584" cy="195834"/>
              </a:xfrm>
              <a:prstGeom prst="rect">
                <a:avLst/>
              </a:prstGeom>
            </p:spPr>
          </p:pic>
          <p:sp>
            <p:nvSpPr>
              <p:cNvPr id="61" name="object 137">
                <a:extLst>
                  <a:ext uri="{FF2B5EF4-FFF2-40B4-BE49-F238E27FC236}">
                    <a16:creationId xmlns:a16="http://schemas.microsoft.com/office/drawing/2014/main" id="{1001E746-A2B8-6C00-AC99-0D5C0F97D84F}"/>
                  </a:ext>
                </a:extLst>
              </p:cNvPr>
              <p:cNvSpPr/>
              <p:nvPr/>
            </p:nvSpPr>
            <p:spPr>
              <a:xfrm>
                <a:off x="3297936" y="5734049"/>
                <a:ext cx="97155" cy="73660"/>
              </a:xfrm>
              <a:custGeom>
                <a:avLst/>
                <a:gdLst/>
                <a:ahLst/>
                <a:cxnLst/>
                <a:rect l="l" t="t" r="r" b="b"/>
                <a:pathLst>
                  <a:path w="97154" h="73660">
                    <a:moveTo>
                      <a:pt x="96774" y="0"/>
                    </a:moveTo>
                    <a:lnTo>
                      <a:pt x="0" y="0"/>
                    </a:lnTo>
                    <a:lnTo>
                      <a:pt x="0" y="73151"/>
                    </a:lnTo>
                    <a:lnTo>
                      <a:pt x="96774" y="73151"/>
                    </a:lnTo>
                    <a:lnTo>
                      <a:pt x="96774" y="0"/>
                    </a:lnTo>
                    <a:close/>
                  </a:path>
                </a:pathLst>
              </a:custGeom>
              <a:solidFill>
                <a:srgbClr val="00CC99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  <p:sp>
            <p:nvSpPr>
              <p:cNvPr id="62" name="object 138">
                <a:extLst>
                  <a:ext uri="{FF2B5EF4-FFF2-40B4-BE49-F238E27FC236}">
                    <a16:creationId xmlns:a16="http://schemas.microsoft.com/office/drawing/2014/main" id="{2567FBAB-F30E-2EEE-CD10-2952FD971B4D}"/>
                  </a:ext>
                </a:extLst>
              </p:cNvPr>
              <p:cNvSpPr/>
              <p:nvPr/>
            </p:nvSpPr>
            <p:spPr>
              <a:xfrm>
                <a:off x="3296412" y="5538215"/>
                <a:ext cx="100330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100329" h="269875">
                    <a:moveTo>
                      <a:pt x="3048" y="189738"/>
                    </a:moveTo>
                    <a:lnTo>
                      <a:pt x="1524" y="188214"/>
                    </a:lnTo>
                    <a:lnTo>
                      <a:pt x="0" y="189738"/>
                    </a:lnTo>
                    <a:lnTo>
                      <a:pt x="1524" y="191262"/>
                    </a:lnTo>
                    <a:lnTo>
                      <a:pt x="3048" y="189738"/>
                    </a:lnTo>
                    <a:close/>
                  </a:path>
                  <a:path w="100329" h="269875">
                    <a:moveTo>
                      <a:pt x="3048" y="183642"/>
                    </a:moveTo>
                    <a:lnTo>
                      <a:pt x="1524" y="182118"/>
                    </a:lnTo>
                    <a:lnTo>
                      <a:pt x="0" y="183642"/>
                    </a:lnTo>
                    <a:lnTo>
                      <a:pt x="1524" y="185166"/>
                    </a:lnTo>
                    <a:lnTo>
                      <a:pt x="3048" y="183642"/>
                    </a:lnTo>
                    <a:close/>
                  </a:path>
                  <a:path w="100329" h="269875">
                    <a:moveTo>
                      <a:pt x="3048" y="177546"/>
                    </a:moveTo>
                    <a:lnTo>
                      <a:pt x="1524" y="176022"/>
                    </a:lnTo>
                    <a:lnTo>
                      <a:pt x="0" y="177546"/>
                    </a:lnTo>
                    <a:lnTo>
                      <a:pt x="1524" y="179070"/>
                    </a:lnTo>
                    <a:lnTo>
                      <a:pt x="3048" y="177546"/>
                    </a:lnTo>
                    <a:close/>
                  </a:path>
                  <a:path w="100329" h="269875">
                    <a:moveTo>
                      <a:pt x="3048" y="171450"/>
                    </a:moveTo>
                    <a:lnTo>
                      <a:pt x="1524" y="169926"/>
                    </a:lnTo>
                    <a:lnTo>
                      <a:pt x="0" y="171450"/>
                    </a:lnTo>
                    <a:lnTo>
                      <a:pt x="1524" y="172974"/>
                    </a:lnTo>
                    <a:lnTo>
                      <a:pt x="3048" y="171450"/>
                    </a:lnTo>
                    <a:close/>
                  </a:path>
                  <a:path w="100329" h="269875">
                    <a:moveTo>
                      <a:pt x="3048" y="165354"/>
                    </a:moveTo>
                    <a:lnTo>
                      <a:pt x="1524" y="163830"/>
                    </a:lnTo>
                    <a:lnTo>
                      <a:pt x="0" y="165354"/>
                    </a:lnTo>
                    <a:lnTo>
                      <a:pt x="1524" y="166878"/>
                    </a:lnTo>
                    <a:lnTo>
                      <a:pt x="3048" y="165354"/>
                    </a:lnTo>
                    <a:close/>
                  </a:path>
                  <a:path w="100329" h="269875">
                    <a:moveTo>
                      <a:pt x="3048" y="159258"/>
                    </a:moveTo>
                    <a:lnTo>
                      <a:pt x="1524" y="157734"/>
                    </a:lnTo>
                    <a:lnTo>
                      <a:pt x="0" y="159258"/>
                    </a:lnTo>
                    <a:lnTo>
                      <a:pt x="1524" y="160782"/>
                    </a:lnTo>
                    <a:lnTo>
                      <a:pt x="3048" y="159258"/>
                    </a:lnTo>
                    <a:close/>
                  </a:path>
                  <a:path w="100329" h="269875">
                    <a:moveTo>
                      <a:pt x="3048" y="153162"/>
                    </a:moveTo>
                    <a:lnTo>
                      <a:pt x="1524" y="151638"/>
                    </a:lnTo>
                    <a:lnTo>
                      <a:pt x="0" y="153162"/>
                    </a:lnTo>
                    <a:lnTo>
                      <a:pt x="1524" y="154686"/>
                    </a:lnTo>
                    <a:lnTo>
                      <a:pt x="3048" y="153162"/>
                    </a:lnTo>
                    <a:close/>
                  </a:path>
                  <a:path w="100329" h="269875">
                    <a:moveTo>
                      <a:pt x="3048" y="147066"/>
                    </a:moveTo>
                    <a:lnTo>
                      <a:pt x="1524" y="145542"/>
                    </a:lnTo>
                    <a:lnTo>
                      <a:pt x="0" y="147066"/>
                    </a:lnTo>
                    <a:lnTo>
                      <a:pt x="1524" y="148590"/>
                    </a:lnTo>
                    <a:lnTo>
                      <a:pt x="3048" y="147066"/>
                    </a:lnTo>
                    <a:close/>
                  </a:path>
                  <a:path w="100329" h="269875">
                    <a:moveTo>
                      <a:pt x="3048" y="141732"/>
                    </a:moveTo>
                    <a:lnTo>
                      <a:pt x="1524" y="140208"/>
                    </a:lnTo>
                    <a:lnTo>
                      <a:pt x="0" y="141732"/>
                    </a:lnTo>
                    <a:lnTo>
                      <a:pt x="1524" y="143256"/>
                    </a:lnTo>
                    <a:lnTo>
                      <a:pt x="3048" y="141732"/>
                    </a:lnTo>
                    <a:close/>
                  </a:path>
                  <a:path w="100329" h="269875">
                    <a:moveTo>
                      <a:pt x="3048" y="135636"/>
                    </a:moveTo>
                    <a:lnTo>
                      <a:pt x="1524" y="134112"/>
                    </a:lnTo>
                    <a:lnTo>
                      <a:pt x="0" y="135636"/>
                    </a:lnTo>
                    <a:lnTo>
                      <a:pt x="1524" y="137160"/>
                    </a:lnTo>
                    <a:lnTo>
                      <a:pt x="3048" y="135636"/>
                    </a:lnTo>
                    <a:close/>
                  </a:path>
                  <a:path w="100329" h="269875">
                    <a:moveTo>
                      <a:pt x="3048" y="129540"/>
                    </a:moveTo>
                    <a:lnTo>
                      <a:pt x="1524" y="128016"/>
                    </a:lnTo>
                    <a:lnTo>
                      <a:pt x="0" y="129540"/>
                    </a:lnTo>
                    <a:lnTo>
                      <a:pt x="1524" y="131064"/>
                    </a:lnTo>
                    <a:lnTo>
                      <a:pt x="3048" y="129540"/>
                    </a:lnTo>
                    <a:close/>
                  </a:path>
                  <a:path w="100329" h="269875">
                    <a:moveTo>
                      <a:pt x="3048" y="123444"/>
                    </a:moveTo>
                    <a:lnTo>
                      <a:pt x="1524" y="121920"/>
                    </a:lnTo>
                    <a:lnTo>
                      <a:pt x="0" y="123444"/>
                    </a:lnTo>
                    <a:lnTo>
                      <a:pt x="1524" y="124968"/>
                    </a:lnTo>
                    <a:lnTo>
                      <a:pt x="3048" y="123444"/>
                    </a:lnTo>
                    <a:close/>
                  </a:path>
                  <a:path w="100329" h="269875">
                    <a:moveTo>
                      <a:pt x="3048" y="117348"/>
                    </a:moveTo>
                    <a:lnTo>
                      <a:pt x="1524" y="115824"/>
                    </a:lnTo>
                    <a:lnTo>
                      <a:pt x="0" y="117348"/>
                    </a:lnTo>
                    <a:lnTo>
                      <a:pt x="1524" y="118872"/>
                    </a:lnTo>
                    <a:lnTo>
                      <a:pt x="3048" y="117348"/>
                    </a:lnTo>
                    <a:close/>
                  </a:path>
                  <a:path w="100329" h="269875">
                    <a:moveTo>
                      <a:pt x="3048" y="111252"/>
                    </a:moveTo>
                    <a:lnTo>
                      <a:pt x="1524" y="109728"/>
                    </a:lnTo>
                    <a:lnTo>
                      <a:pt x="0" y="111252"/>
                    </a:lnTo>
                    <a:lnTo>
                      <a:pt x="1524" y="112776"/>
                    </a:lnTo>
                    <a:lnTo>
                      <a:pt x="3048" y="111252"/>
                    </a:lnTo>
                    <a:close/>
                  </a:path>
                  <a:path w="100329" h="269875">
                    <a:moveTo>
                      <a:pt x="3048" y="105156"/>
                    </a:moveTo>
                    <a:lnTo>
                      <a:pt x="1524" y="103632"/>
                    </a:lnTo>
                    <a:lnTo>
                      <a:pt x="0" y="105156"/>
                    </a:lnTo>
                    <a:lnTo>
                      <a:pt x="1524" y="106680"/>
                    </a:lnTo>
                    <a:lnTo>
                      <a:pt x="3048" y="105156"/>
                    </a:lnTo>
                    <a:close/>
                  </a:path>
                  <a:path w="100329" h="269875">
                    <a:moveTo>
                      <a:pt x="3048" y="99060"/>
                    </a:moveTo>
                    <a:lnTo>
                      <a:pt x="1524" y="97536"/>
                    </a:lnTo>
                    <a:lnTo>
                      <a:pt x="0" y="99060"/>
                    </a:lnTo>
                    <a:lnTo>
                      <a:pt x="1524" y="100584"/>
                    </a:lnTo>
                    <a:lnTo>
                      <a:pt x="3048" y="99060"/>
                    </a:lnTo>
                    <a:close/>
                  </a:path>
                  <a:path w="100329" h="269875">
                    <a:moveTo>
                      <a:pt x="3048" y="92964"/>
                    </a:moveTo>
                    <a:lnTo>
                      <a:pt x="1524" y="91440"/>
                    </a:lnTo>
                    <a:lnTo>
                      <a:pt x="0" y="92964"/>
                    </a:lnTo>
                    <a:lnTo>
                      <a:pt x="1524" y="94488"/>
                    </a:lnTo>
                    <a:lnTo>
                      <a:pt x="3048" y="92964"/>
                    </a:lnTo>
                    <a:close/>
                  </a:path>
                  <a:path w="100329" h="269875">
                    <a:moveTo>
                      <a:pt x="3048" y="86868"/>
                    </a:moveTo>
                    <a:lnTo>
                      <a:pt x="1524" y="85344"/>
                    </a:lnTo>
                    <a:lnTo>
                      <a:pt x="0" y="86868"/>
                    </a:lnTo>
                    <a:lnTo>
                      <a:pt x="1524" y="88392"/>
                    </a:lnTo>
                    <a:lnTo>
                      <a:pt x="3048" y="86868"/>
                    </a:lnTo>
                    <a:close/>
                  </a:path>
                  <a:path w="100329" h="269875">
                    <a:moveTo>
                      <a:pt x="3048" y="80772"/>
                    </a:moveTo>
                    <a:lnTo>
                      <a:pt x="1524" y="79248"/>
                    </a:lnTo>
                    <a:lnTo>
                      <a:pt x="0" y="80772"/>
                    </a:lnTo>
                    <a:lnTo>
                      <a:pt x="1524" y="82296"/>
                    </a:lnTo>
                    <a:lnTo>
                      <a:pt x="3048" y="80772"/>
                    </a:lnTo>
                    <a:close/>
                  </a:path>
                  <a:path w="100329" h="269875">
                    <a:moveTo>
                      <a:pt x="3048" y="74676"/>
                    </a:moveTo>
                    <a:lnTo>
                      <a:pt x="1524" y="73152"/>
                    </a:lnTo>
                    <a:lnTo>
                      <a:pt x="0" y="74676"/>
                    </a:lnTo>
                    <a:lnTo>
                      <a:pt x="1524" y="76200"/>
                    </a:lnTo>
                    <a:lnTo>
                      <a:pt x="3048" y="74676"/>
                    </a:lnTo>
                    <a:close/>
                  </a:path>
                  <a:path w="100329" h="269875">
                    <a:moveTo>
                      <a:pt x="3048" y="68580"/>
                    </a:moveTo>
                    <a:lnTo>
                      <a:pt x="1524" y="67056"/>
                    </a:lnTo>
                    <a:lnTo>
                      <a:pt x="0" y="68580"/>
                    </a:lnTo>
                    <a:lnTo>
                      <a:pt x="1524" y="70104"/>
                    </a:lnTo>
                    <a:lnTo>
                      <a:pt x="3048" y="68580"/>
                    </a:lnTo>
                    <a:close/>
                  </a:path>
                  <a:path w="100329" h="269875">
                    <a:moveTo>
                      <a:pt x="3048" y="62484"/>
                    </a:moveTo>
                    <a:lnTo>
                      <a:pt x="1524" y="60960"/>
                    </a:lnTo>
                    <a:lnTo>
                      <a:pt x="0" y="62484"/>
                    </a:lnTo>
                    <a:lnTo>
                      <a:pt x="1524" y="64008"/>
                    </a:lnTo>
                    <a:lnTo>
                      <a:pt x="3048" y="62484"/>
                    </a:lnTo>
                    <a:close/>
                  </a:path>
                  <a:path w="100329" h="269875">
                    <a:moveTo>
                      <a:pt x="3048" y="56388"/>
                    </a:moveTo>
                    <a:lnTo>
                      <a:pt x="1524" y="54864"/>
                    </a:lnTo>
                    <a:lnTo>
                      <a:pt x="0" y="56388"/>
                    </a:lnTo>
                    <a:lnTo>
                      <a:pt x="1524" y="57912"/>
                    </a:lnTo>
                    <a:lnTo>
                      <a:pt x="3048" y="56388"/>
                    </a:lnTo>
                    <a:close/>
                  </a:path>
                  <a:path w="100329" h="269875">
                    <a:moveTo>
                      <a:pt x="3048" y="50292"/>
                    </a:moveTo>
                    <a:lnTo>
                      <a:pt x="1524" y="48768"/>
                    </a:lnTo>
                    <a:lnTo>
                      <a:pt x="0" y="50292"/>
                    </a:lnTo>
                    <a:lnTo>
                      <a:pt x="1524" y="51816"/>
                    </a:lnTo>
                    <a:lnTo>
                      <a:pt x="3048" y="50292"/>
                    </a:lnTo>
                    <a:close/>
                  </a:path>
                  <a:path w="100329" h="269875">
                    <a:moveTo>
                      <a:pt x="3048" y="44196"/>
                    </a:moveTo>
                    <a:lnTo>
                      <a:pt x="1524" y="42672"/>
                    </a:lnTo>
                    <a:lnTo>
                      <a:pt x="0" y="44196"/>
                    </a:lnTo>
                    <a:lnTo>
                      <a:pt x="1524" y="45720"/>
                    </a:lnTo>
                    <a:lnTo>
                      <a:pt x="3048" y="44196"/>
                    </a:lnTo>
                    <a:close/>
                  </a:path>
                  <a:path w="100329" h="269875">
                    <a:moveTo>
                      <a:pt x="3048" y="38100"/>
                    </a:moveTo>
                    <a:lnTo>
                      <a:pt x="1524" y="36576"/>
                    </a:lnTo>
                    <a:lnTo>
                      <a:pt x="0" y="38100"/>
                    </a:lnTo>
                    <a:lnTo>
                      <a:pt x="1524" y="39624"/>
                    </a:lnTo>
                    <a:lnTo>
                      <a:pt x="3048" y="38100"/>
                    </a:lnTo>
                    <a:close/>
                  </a:path>
                  <a:path w="100329" h="269875">
                    <a:moveTo>
                      <a:pt x="3048" y="32004"/>
                    </a:moveTo>
                    <a:lnTo>
                      <a:pt x="1524" y="30480"/>
                    </a:lnTo>
                    <a:lnTo>
                      <a:pt x="0" y="32004"/>
                    </a:lnTo>
                    <a:lnTo>
                      <a:pt x="1524" y="33528"/>
                    </a:lnTo>
                    <a:lnTo>
                      <a:pt x="3048" y="32004"/>
                    </a:lnTo>
                    <a:close/>
                  </a:path>
                  <a:path w="100329" h="269875">
                    <a:moveTo>
                      <a:pt x="3048" y="25908"/>
                    </a:moveTo>
                    <a:lnTo>
                      <a:pt x="1524" y="24384"/>
                    </a:lnTo>
                    <a:lnTo>
                      <a:pt x="0" y="25908"/>
                    </a:lnTo>
                    <a:lnTo>
                      <a:pt x="1524" y="27432"/>
                    </a:lnTo>
                    <a:lnTo>
                      <a:pt x="3048" y="25908"/>
                    </a:lnTo>
                    <a:close/>
                  </a:path>
                  <a:path w="100329" h="269875">
                    <a:moveTo>
                      <a:pt x="3048" y="19812"/>
                    </a:moveTo>
                    <a:lnTo>
                      <a:pt x="1524" y="18288"/>
                    </a:lnTo>
                    <a:lnTo>
                      <a:pt x="0" y="19812"/>
                    </a:lnTo>
                    <a:lnTo>
                      <a:pt x="1524" y="21336"/>
                    </a:lnTo>
                    <a:lnTo>
                      <a:pt x="3048" y="19812"/>
                    </a:lnTo>
                    <a:close/>
                  </a:path>
                  <a:path w="100329" h="269875">
                    <a:moveTo>
                      <a:pt x="3048" y="13716"/>
                    </a:moveTo>
                    <a:lnTo>
                      <a:pt x="1524" y="12192"/>
                    </a:lnTo>
                    <a:lnTo>
                      <a:pt x="0" y="13716"/>
                    </a:lnTo>
                    <a:lnTo>
                      <a:pt x="1524" y="15240"/>
                    </a:lnTo>
                    <a:lnTo>
                      <a:pt x="3048" y="13716"/>
                    </a:lnTo>
                    <a:close/>
                  </a:path>
                  <a:path w="100329" h="269875">
                    <a:moveTo>
                      <a:pt x="3048" y="7620"/>
                    </a:moveTo>
                    <a:lnTo>
                      <a:pt x="1524" y="6096"/>
                    </a:lnTo>
                    <a:lnTo>
                      <a:pt x="0" y="7620"/>
                    </a:lnTo>
                    <a:lnTo>
                      <a:pt x="1524" y="9144"/>
                    </a:lnTo>
                    <a:lnTo>
                      <a:pt x="3048" y="7620"/>
                    </a:lnTo>
                    <a:close/>
                  </a:path>
                  <a:path w="100329" h="269875">
                    <a:moveTo>
                      <a:pt x="3048" y="1524"/>
                    </a:moveTo>
                    <a:lnTo>
                      <a:pt x="1524" y="0"/>
                    </a:lnTo>
                    <a:lnTo>
                      <a:pt x="0" y="1524"/>
                    </a:lnTo>
                    <a:lnTo>
                      <a:pt x="1524" y="3048"/>
                    </a:lnTo>
                    <a:lnTo>
                      <a:pt x="3048" y="1524"/>
                    </a:lnTo>
                    <a:close/>
                  </a:path>
                  <a:path w="100329" h="269875">
                    <a:moveTo>
                      <a:pt x="99822" y="194310"/>
                    </a:moveTo>
                    <a:lnTo>
                      <a:pt x="96774" y="194310"/>
                    </a:lnTo>
                    <a:lnTo>
                      <a:pt x="96774" y="197358"/>
                    </a:lnTo>
                    <a:lnTo>
                      <a:pt x="96774" y="267462"/>
                    </a:lnTo>
                    <a:lnTo>
                      <a:pt x="3048" y="267462"/>
                    </a:lnTo>
                    <a:lnTo>
                      <a:pt x="3048" y="262890"/>
                    </a:lnTo>
                    <a:lnTo>
                      <a:pt x="3048" y="256794"/>
                    </a:lnTo>
                    <a:lnTo>
                      <a:pt x="3048" y="197358"/>
                    </a:lnTo>
                    <a:lnTo>
                      <a:pt x="96774" y="197358"/>
                    </a:lnTo>
                    <a:lnTo>
                      <a:pt x="96774" y="194310"/>
                    </a:lnTo>
                    <a:lnTo>
                      <a:pt x="1524" y="194310"/>
                    </a:lnTo>
                    <a:lnTo>
                      <a:pt x="0" y="194310"/>
                    </a:lnTo>
                    <a:lnTo>
                      <a:pt x="0" y="269748"/>
                    </a:lnTo>
                    <a:lnTo>
                      <a:pt x="99822" y="269748"/>
                    </a:lnTo>
                    <a:lnTo>
                      <a:pt x="99822" y="268986"/>
                    </a:lnTo>
                    <a:lnTo>
                      <a:pt x="99822" y="267462"/>
                    </a:lnTo>
                    <a:lnTo>
                      <a:pt x="99822" y="197358"/>
                    </a:lnTo>
                    <a:lnTo>
                      <a:pt x="99822" y="195834"/>
                    </a:lnTo>
                    <a:lnTo>
                      <a:pt x="99822" y="19431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4000"/>
              </a:p>
            </p:txBody>
          </p:sp>
        </p:grpSp>
        <p:sp>
          <p:nvSpPr>
            <p:cNvPr id="63" name="object 139">
              <a:extLst>
                <a:ext uri="{FF2B5EF4-FFF2-40B4-BE49-F238E27FC236}">
                  <a16:creationId xmlns:a16="http://schemas.microsoft.com/office/drawing/2014/main" id="{6F642926-604E-D4AE-9DFE-00626C81C3D4}"/>
                </a:ext>
              </a:extLst>
            </p:cNvPr>
            <p:cNvSpPr txBox="1"/>
            <p:nvPr/>
          </p:nvSpPr>
          <p:spPr>
            <a:xfrm>
              <a:off x="6299712" y="2640712"/>
              <a:ext cx="353695" cy="289933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25400">
                <a:lnSpc>
                  <a:spcPct val="100000"/>
                </a:lnSpc>
                <a:spcBef>
                  <a:spcPts val="280"/>
                </a:spcBef>
              </a:pPr>
              <a:r>
                <a:rPr spc="-10" dirty="0">
                  <a:latin typeface="Times New Roman"/>
                  <a:cs typeface="Times New Roman"/>
                </a:rPr>
                <a:t>priority</a:t>
              </a:r>
              <a:endParaRPr dirty="0">
                <a:latin typeface="Times New Roman"/>
                <a:cs typeface="Times New Roman"/>
              </a:endParaRPr>
            </a:p>
            <a:p>
              <a:pPr marL="146050">
                <a:lnSpc>
                  <a:spcPct val="100000"/>
                </a:lnSpc>
                <a:spcBef>
                  <a:spcPts val="254"/>
                </a:spcBef>
              </a:pPr>
              <a:r>
                <a:rPr sz="2400" spc="-25" dirty="0">
                  <a:latin typeface="Symbol"/>
                  <a:cs typeface="Symbol"/>
                </a:rPr>
                <a:t></a:t>
              </a:r>
              <a:r>
                <a:rPr sz="2400" spc="-37" baseline="-22222" dirty="0">
                  <a:latin typeface="Times New Roman"/>
                  <a:cs typeface="Times New Roman"/>
                </a:rPr>
                <a:t>1</a:t>
              </a:r>
              <a:endParaRPr sz="2400" baseline="-22222" dirty="0">
                <a:latin typeface="Times New Roman"/>
                <a:cs typeface="Times New Roman"/>
              </a:endParaRPr>
            </a:p>
          </p:txBody>
        </p:sp>
        <p:sp>
          <p:nvSpPr>
            <p:cNvPr id="30725" name="object 139">
              <a:extLst>
                <a:ext uri="{FF2B5EF4-FFF2-40B4-BE49-F238E27FC236}">
                  <a16:creationId xmlns:a16="http://schemas.microsoft.com/office/drawing/2014/main" id="{5BE0B84D-1403-CC4B-5A42-05901734D7D5}"/>
                </a:ext>
              </a:extLst>
            </p:cNvPr>
            <p:cNvSpPr txBox="1"/>
            <p:nvPr/>
          </p:nvSpPr>
          <p:spPr>
            <a:xfrm>
              <a:off x="6311219" y="3030869"/>
              <a:ext cx="353695" cy="163023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46050">
                <a:lnSpc>
                  <a:spcPct val="100000"/>
                </a:lnSpc>
                <a:spcBef>
                  <a:spcPts val="610"/>
                </a:spcBef>
              </a:pPr>
              <a:r>
                <a:rPr sz="2400" spc="-25" dirty="0">
                  <a:latin typeface="Symbol"/>
                  <a:cs typeface="Symbol"/>
                </a:rPr>
                <a:t></a:t>
              </a:r>
              <a:r>
                <a:rPr sz="2400" spc="-37" baseline="-22222" dirty="0">
                  <a:latin typeface="Times New Roman"/>
                  <a:cs typeface="Times New Roman"/>
                </a:rPr>
                <a:t>2</a:t>
              </a:r>
              <a:endParaRPr sz="2400" baseline="-22222" dirty="0">
                <a:latin typeface="Times New Roman"/>
                <a:cs typeface="Times New Roman"/>
              </a:endParaRPr>
            </a:p>
          </p:txBody>
        </p:sp>
        <p:sp>
          <p:nvSpPr>
            <p:cNvPr id="30727" name="object 139">
              <a:extLst>
                <a:ext uri="{FF2B5EF4-FFF2-40B4-BE49-F238E27FC236}">
                  <a16:creationId xmlns:a16="http://schemas.microsoft.com/office/drawing/2014/main" id="{00A9B80D-A0C1-AEBC-C0FE-A785D27E4F63}"/>
                </a:ext>
              </a:extLst>
            </p:cNvPr>
            <p:cNvSpPr txBox="1"/>
            <p:nvPr/>
          </p:nvSpPr>
          <p:spPr>
            <a:xfrm>
              <a:off x="6315845" y="3290403"/>
              <a:ext cx="353695" cy="163023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46050">
                <a:lnSpc>
                  <a:spcPct val="100000"/>
                </a:lnSpc>
                <a:spcBef>
                  <a:spcPts val="610"/>
                </a:spcBef>
              </a:pPr>
              <a:r>
                <a:rPr sz="2400" spc="-25" dirty="0">
                  <a:latin typeface="Symbol"/>
                  <a:cs typeface="Symbol"/>
                </a:rPr>
                <a:t></a:t>
              </a:r>
              <a:r>
                <a:rPr lang="en-GB" sz="2400" spc="-37" baseline="-22222" dirty="0">
                  <a:latin typeface="Times New Roman"/>
                  <a:cs typeface="Times New Roman"/>
                </a:rPr>
                <a:t>3</a:t>
              </a:r>
              <a:endParaRPr sz="2400" baseline="-22222" dirty="0">
                <a:latin typeface="Times New Roman"/>
                <a:cs typeface="Times New Roman"/>
              </a:endParaRPr>
            </a:p>
          </p:txBody>
        </p:sp>
        <p:sp>
          <p:nvSpPr>
            <p:cNvPr id="30728" name="object 139">
              <a:extLst>
                <a:ext uri="{FF2B5EF4-FFF2-40B4-BE49-F238E27FC236}">
                  <a16:creationId xmlns:a16="http://schemas.microsoft.com/office/drawing/2014/main" id="{D356D844-C1CB-CF03-FBFC-D1EFA3EC9483}"/>
                </a:ext>
              </a:extLst>
            </p:cNvPr>
            <p:cNvSpPr txBox="1"/>
            <p:nvPr/>
          </p:nvSpPr>
          <p:spPr>
            <a:xfrm>
              <a:off x="6311219" y="3521543"/>
              <a:ext cx="353695" cy="163023"/>
            </a:xfrm>
            <a:prstGeom prst="rect">
              <a:avLst/>
            </a:prstGeom>
          </p:spPr>
          <p:txBody>
            <a:bodyPr vert="horz" wrap="square" lIns="0" tIns="35560" rIns="0" bIns="0" rtlCol="0">
              <a:spAutoFit/>
            </a:bodyPr>
            <a:lstStyle/>
            <a:p>
              <a:pPr marL="146050">
                <a:lnSpc>
                  <a:spcPct val="100000"/>
                </a:lnSpc>
                <a:spcBef>
                  <a:spcPts val="610"/>
                </a:spcBef>
              </a:pPr>
              <a:r>
                <a:rPr sz="2400" spc="-25" dirty="0">
                  <a:latin typeface="Symbol"/>
                  <a:cs typeface="Symbol"/>
                </a:rPr>
                <a:t></a:t>
              </a:r>
              <a:r>
                <a:rPr lang="en-GB" sz="2400" spc="-37" baseline="-22222" dirty="0">
                  <a:latin typeface="Times New Roman"/>
                  <a:cs typeface="Times New Roman"/>
                </a:rPr>
                <a:t>4</a:t>
              </a:r>
              <a:endParaRPr sz="2400" baseline="-22222" dirty="0"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98203</TotalTime>
  <Pages>60</Pages>
  <Words>1120</Words>
  <Application>Microsoft Office PowerPoint</Application>
  <PresentationFormat>Widescreen</PresentationFormat>
  <Paragraphs>154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 MT</vt:lpstr>
      <vt:lpstr>Gill Sans</vt:lpstr>
      <vt:lpstr>Gill Sans Light</vt:lpstr>
      <vt:lpstr>SimSun</vt:lpstr>
      <vt:lpstr>Arial</vt:lpstr>
      <vt:lpstr>Cambria Math</vt:lpstr>
      <vt:lpstr>Comic Sans MS</vt:lpstr>
      <vt:lpstr>Symbol</vt:lpstr>
      <vt:lpstr>Tahoma</vt:lpstr>
      <vt:lpstr>Times New Roman</vt:lpstr>
      <vt:lpstr>Wingdings</vt:lpstr>
      <vt:lpstr>Office</vt:lpstr>
      <vt:lpstr>CSC 112: Computer Operating Systems Lecture XX   TODO</vt:lpstr>
      <vt:lpstr>Resource Sharing</vt:lpstr>
      <vt:lpstr>Blocking Delay</vt:lpstr>
      <vt:lpstr>Example Taskset</vt:lpstr>
      <vt:lpstr>Priority Inversion</vt:lpstr>
      <vt:lpstr>Priority Inversion and Priority Inheritance</vt:lpstr>
      <vt:lpstr>With PIP</vt:lpstr>
      <vt:lpstr>PIP Properties</vt:lpstr>
      <vt:lpstr>PIP Properties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1030</cp:revision>
  <cp:lastPrinted>2022-03-15T20:14:46Z</cp:lastPrinted>
  <dcterms:created xsi:type="dcterms:W3CDTF">1995-08-12T11:37:26Z</dcterms:created>
  <dcterms:modified xsi:type="dcterms:W3CDTF">2025-02-09T03:10:47Z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