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9" r:id="rId2"/>
  </p:sldMasterIdLst>
  <p:notesMasterIdLst>
    <p:notesMasterId r:id="rId99"/>
  </p:notesMasterIdLst>
  <p:handoutMasterIdLst>
    <p:handoutMasterId r:id="rId100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63"/>
    <p:restoredTop sz="95005" autoAdjust="0"/>
  </p:normalViewPr>
  <p:slideViewPr>
    <p:cSldViewPr>
      <p:cViewPr varScale="1">
        <p:scale>
          <a:sx n="51" d="100"/>
          <a:sy n="51" d="100"/>
        </p:scale>
        <p:origin x="1094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491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4691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4" b="1" i="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51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34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1717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9695" y="596369"/>
            <a:ext cx="8092608" cy="446917"/>
          </a:xfrm>
        </p:spPr>
        <p:txBody>
          <a:bodyPr lIns="0" tIns="0" rIns="0" bIns="0"/>
          <a:lstStyle>
            <a:lvl1pPr>
              <a:defRPr sz="2904" b="1" i="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6298" y="1386077"/>
            <a:ext cx="8539401" cy="251479"/>
          </a:xfrm>
        </p:spPr>
        <p:txBody>
          <a:bodyPr lIns="0" tIns="0" rIns="0" bIns="0"/>
          <a:lstStyle>
            <a:lvl1pPr>
              <a:defRPr sz="1634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875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9695" y="596369"/>
            <a:ext cx="8092608" cy="446917"/>
          </a:xfrm>
        </p:spPr>
        <p:txBody>
          <a:bodyPr lIns="0" tIns="0" rIns="0" bIns="0"/>
          <a:lstStyle>
            <a:lvl1pPr>
              <a:defRPr sz="2904" b="1" i="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06877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9695" y="596369"/>
            <a:ext cx="8092608" cy="446917"/>
          </a:xfrm>
        </p:spPr>
        <p:txBody>
          <a:bodyPr lIns="0" tIns="0" rIns="0" bIns="0"/>
          <a:lstStyle>
            <a:lvl1pPr>
              <a:defRPr sz="2904" b="1" i="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45886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294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16.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1402698" y="1097752"/>
            <a:ext cx="9209159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7" y="1"/>
                </a:lnTo>
              </a:path>
            </a:pathLst>
          </a:custGeom>
          <a:ln w="19049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9695" y="596369"/>
            <a:ext cx="8092608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009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6298" y="1386077"/>
            <a:ext cx="8539401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167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14955">
        <a:defRPr>
          <a:latin typeface="+mn-lt"/>
          <a:ea typeface="+mn-ea"/>
          <a:cs typeface="+mn-cs"/>
        </a:defRPr>
      </a:lvl2pPr>
      <a:lvl3pPr marL="829909">
        <a:defRPr>
          <a:latin typeface="+mn-lt"/>
          <a:ea typeface="+mn-ea"/>
          <a:cs typeface="+mn-cs"/>
        </a:defRPr>
      </a:lvl3pPr>
      <a:lvl4pPr marL="1244864">
        <a:defRPr>
          <a:latin typeface="+mn-lt"/>
          <a:ea typeface="+mn-ea"/>
          <a:cs typeface="+mn-cs"/>
        </a:defRPr>
      </a:lvl4pPr>
      <a:lvl5pPr marL="1659819">
        <a:defRPr>
          <a:latin typeface="+mn-lt"/>
          <a:ea typeface="+mn-ea"/>
          <a:cs typeface="+mn-cs"/>
        </a:defRPr>
      </a:lvl5pPr>
      <a:lvl6pPr marL="2074774">
        <a:defRPr>
          <a:latin typeface="+mn-lt"/>
          <a:ea typeface="+mn-ea"/>
          <a:cs typeface="+mn-cs"/>
        </a:defRPr>
      </a:lvl6pPr>
      <a:lvl7pPr marL="2489728">
        <a:defRPr>
          <a:latin typeface="+mn-lt"/>
          <a:ea typeface="+mn-ea"/>
          <a:cs typeface="+mn-cs"/>
        </a:defRPr>
      </a:lvl7pPr>
      <a:lvl8pPr marL="2904683">
        <a:defRPr>
          <a:latin typeface="+mn-lt"/>
          <a:ea typeface="+mn-ea"/>
          <a:cs typeface="+mn-cs"/>
        </a:defRPr>
      </a:lvl8pPr>
      <a:lvl9pPr marL="3319638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odex.cs.yale.edu/avi/os-book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retis.sssup.it/~giorgio/rts-MECS.html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0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g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26" Type="http://schemas.openxmlformats.org/officeDocument/2006/relationships/image" Target="../media/image141.png"/><Relationship Id="rId39" Type="http://schemas.openxmlformats.org/officeDocument/2006/relationships/image" Target="../media/image154.png"/><Relationship Id="rId21" Type="http://schemas.openxmlformats.org/officeDocument/2006/relationships/image" Target="../media/image136.png"/><Relationship Id="rId34" Type="http://schemas.openxmlformats.org/officeDocument/2006/relationships/image" Target="../media/image149.png"/><Relationship Id="rId42" Type="http://schemas.openxmlformats.org/officeDocument/2006/relationships/image" Target="../media/image157.png"/><Relationship Id="rId7" Type="http://schemas.openxmlformats.org/officeDocument/2006/relationships/image" Target="../media/image122.png"/><Relationship Id="rId2" Type="http://schemas.openxmlformats.org/officeDocument/2006/relationships/image" Target="../media/image117.png"/><Relationship Id="rId16" Type="http://schemas.openxmlformats.org/officeDocument/2006/relationships/image" Target="../media/image131.png"/><Relationship Id="rId20" Type="http://schemas.openxmlformats.org/officeDocument/2006/relationships/image" Target="../media/image135.png"/><Relationship Id="rId29" Type="http://schemas.openxmlformats.org/officeDocument/2006/relationships/image" Target="../media/image144.png"/><Relationship Id="rId41" Type="http://schemas.openxmlformats.org/officeDocument/2006/relationships/image" Target="../media/image15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24" Type="http://schemas.openxmlformats.org/officeDocument/2006/relationships/image" Target="../media/image139.png"/><Relationship Id="rId32" Type="http://schemas.openxmlformats.org/officeDocument/2006/relationships/image" Target="../media/image147.png"/><Relationship Id="rId37" Type="http://schemas.openxmlformats.org/officeDocument/2006/relationships/image" Target="../media/image152.png"/><Relationship Id="rId40" Type="http://schemas.openxmlformats.org/officeDocument/2006/relationships/image" Target="../media/image155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23" Type="http://schemas.openxmlformats.org/officeDocument/2006/relationships/image" Target="../media/image138.png"/><Relationship Id="rId28" Type="http://schemas.openxmlformats.org/officeDocument/2006/relationships/image" Target="../media/image143.png"/><Relationship Id="rId36" Type="http://schemas.openxmlformats.org/officeDocument/2006/relationships/image" Target="../media/image151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31" Type="http://schemas.openxmlformats.org/officeDocument/2006/relationships/image" Target="../media/image146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Relationship Id="rId22" Type="http://schemas.openxmlformats.org/officeDocument/2006/relationships/image" Target="../media/image137.png"/><Relationship Id="rId27" Type="http://schemas.openxmlformats.org/officeDocument/2006/relationships/image" Target="../media/image142.png"/><Relationship Id="rId30" Type="http://schemas.openxmlformats.org/officeDocument/2006/relationships/image" Target="../media/image145.png"/><Relationship Id="rId35" Type="http://schemas.openxmlformats.org/officeDocument/2006/relationships/image" Target="../media/image150.png"/><Relationship Id="rId43" Type="http://schemas.openxmlformats.org/officeDocument/2006/relationships/image" Target="../media/image158.png"/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5" Type="http://schemas.openxmlformats.org/officeDocument/2006/relationships/image" Target="../media/image140.png"/><Relationship Id="rId33" Type="http://schemas.openxmlformats.org/officeDocument/2006/relationships/image" Target="../media/image148.png"/><Relationship Id="rId38" Type="http://schemas.openxmlformats.org/officeDocument/2006/relationships/image" Target="../media/image153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4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1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XX</a:t>
            </a:r>
            <a:br>
              <a:rPr lang="en-US" sz="3000" dirty="0"/>
            </a:br>
            <a:br>
              <a:rPr lang="en-US" sz="3000" dirty="0"/>
            </a:br>
            <a:br>
              <a:rPr lang="en-US" sz="3000"/>
            </a:br>
            <a:r>
              <a:rPr lang="en-US" sz="3000"/>
              <a:t>TODO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987246">
              <a:spcBef>
                <a:spcPts val="91"/>
              </a:spcBef>
            </a:pPr>
            <a:r>
              <a:rPr dirty="0"/>
              <a:t>A</a:t>
            </a:r>
            <a:r>
              <a:rPr spc="-32" dirty="0"/>
              <a:t> </a:t>
            </a:r>
            <a:r>
              <a:rPr dirty="0"/>
              <a:t>Typical</a:t>
            </a:r>
            <a:r>
              <a:rPr spc="-36" dirty="0"/>
              <a:t> </a:t>
            </a:r>
            <a:r>
              <a:rPr dirty="0"/>
              <a:t>Control</a:t>
            </a:r>
            <a:r>
              <a:rPr spc="-36" dirty="0"/>
              <a:t> </a:t>
            </a:r>
            <a:r>
              <a:rPr spc="-9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0" y="4741537"/>
            <a:ext cx="5817774" cy="690491"/>
          </a:xfrm>
          <a:prstGeom prst="rect">
            <a:avLst/>
          </a:prstGeom>
        </p:spPr>
        <p:txBody>
          <a:bodyPr vert="horz" wrap="square" lIns="0" tIns="96819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Other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activities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filtering,</a:t>
            </a:r>
            <a:r>
              <a:rPr sz="1634" b="0" kern="0" spc="-32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classification,</a:t>
            </a:r>
            <a:r>
              <a:rPr sz="1634" b="0" kern="0" spc="-27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data</a:t>
            </a:r>
            <a:r>
              <a:rPr sz="1634" b="0" kern="0" spc="-27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fusion,</a:t>
            </a:r>
            <a:r>
              <a:rPr sz="1634" b="0" kern="0" spc="-32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recognition,</a:t>
            </a:r>
            <a:r>
              <a:rPr sz="1634" b="0" kern="0" spc="-27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planning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94009" y="1660427"/>
            <a:ext cx="6150301" cy="579184"/>
            <a:chOff x="1928766" y="1829544"/>
            <a:chExt cx="6776720" cy="6381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3708" y="1892824"/>
              <a:ext cx="2643912" cy="800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3708" y="1972885"/>
              <a:ext cx="2643912" cy="826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3708" y="2055534"/>
              <a:ext cx="2643912" cy="826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3708" y="2138185"/>
              <a:ext cx="2643912" cy="826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3708" y="2220836"/>
              <a:ext cx="2643912" cy="826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3708" y="2303489"/>
              <a:ext cx="2643912" cy="826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43708" y="2386139"/>
              <a:ext cx="2643912" cy="8136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439831" y="1888489"/>
              <a:ext cx="2653030" cy="579120"/>
            </a:xfrm>
            <a:custGeom>
              <a:avLst/>
              <a:gdLst/>
              <a:ahLst/>
              <a:cxnLst/>
              <a:rect l="l" t="t" r="r" b="b"/>
              <a:pathLst>
                <a:path w="2653029" h="579119">
                  <a:moveTo>
                    <a:pt x="2652941" y="0"/>
                  </a:moveTo>
                  <a:lnTo>
                    <a:pt x="2643911" y="0"/>
                  </a:lnTo>
                  <a:lnTo>
                    <a:pt x="2643911" y="3810"/>
                  </a:lnTo>
                  <a:lnTo>
                    <a:pt x="2643911" y="4343"/>
                  </a:lnTo>
                  <a:lnTo>
                    <a:pt x="9029" y="4343"/>
                  </a:lnTo>
                  <a:lnTo>
                    <a:pt x="7188" y="5727"/>
                  </a:lnTo>
                  <a:lnTo>
                    <a:pt x="7188" y="3810"/>
                  </a:lnTo>
                  <a:lnTo>
                    <a:pt x="2643911" y="3810"/>
                  </a:lnTo>
                  <a:lnTo>
                    <a:pt x="2643911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0" y="579120"/>
                  </a:lnTo>
                  <a:lnTo>
                    <a:pt x="9029" y="579120"/>
                  </a:lnTo>
                  <a:lnTo>
                    <a:pt x="9029" y="8216"/>
                  </a:lnTo>
                  <a:lnTo>
                    <a:pt x="2643911" y="8216"/>
                  </a:lnTo>
                  <a:lnTo>
                    <a:pt x="2643911" y="579120"/>
                  </a:lnTo>
                  <a:lnTo>
                    <a:pt x="2652941" y="579120"/>
                  </a:lnTo>
                  <a:lnTo>
                    <a:pt x="2652941" y="8216"/>
                  </a:lnTo>
                  <a:lnTo>
                    <a:pt x="2652941" y="7620"/>
                  </a:lnTo>
                  <a:lnTo>
                    <a:pt x="2652941" y="4343"/>
                  </a:lnTo>
                  <a:lnTo>
                    <a:pt x="2647188" y="4343"/>
                  </a:lnTo>
                  <a:lnTo>
                    <a:pt x="2647188" y="7620"/>
                  </a:lnTo>
                  <a:lnTo>
                    <a:pt x="2645295" y="7620"/>
                  </a:lnTo>
                  <a:lnTo>
                    <a:pt x="2645295" y="5727"/>
                  </a:lnTo>
                  <a:lnTo>
                    <a:pt x="2647188" y="7620"/>
                  </a:lnTo>
                  <a:lnTo>
                    <a:pt x="2647188" y="4343"/>
                  </a:lnTo>
                  <a:lnTo>
                    <a:pt x="2645295" y="4343"/>
                  </a:lnTo>
                  <a:lnTo>
                    <a:pt x="2645295" y="3810"/>
                  </a:lnTo>
                  <a:lnTo>
                    <a:pt x="2652941" y="3810"/>
                  </a:lnTo>
                  <a:lnTo>
                    <a:pt x="2652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380165" y="1957394"/>
              <a:ext cx="1548130" cy="510540"/>
            </a:xfrm>
            <a:custGeom>
              <a:avLst/>
              <a:gdLst/>
              <a:ahLst/>
              <a:cxnLst/>
              <a:rect l="l" t="t" r="r" b="b"/>
              <a:pathLst>
                <a:path w="1548129" h="510539">
                  <a:moveTo>
                    <a:pt x="1547656" y="0"/>
                  </a:moveTo>
                  <a:lnTo>
                    <a:pt x="0" y="0"/>
                  </a:lnTo>
                  <a:lnTo>
                    <a:pt x="0" y="510111"/>
                  </a:lnTo>
                  <a:lnTo>
                    <a:pt x="1547656" y="510111"/>
                  </a:lnTo>
                  <a:lnTo>
                    <a:pt x="154765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376297" y="1953259"/>
              <a:ext cx="1557020" cy="514350"/>
            </a:xfrm>
            <a:custGeom>
              <a:avLst/>
              <a:gdLst/>
              <a:ahLst/>
              <a:cxnLst/>
              <a:rect l="l" t="t" r="r" b="b"/>
              <a:pathLst>
                <a:path w="1557020" h="514350">
                  <a:moveTo>
                    <a:pt x="1556677" y="0"/>
                  </a:moveTo>
                  <a:lnTo>
                    <a:pt x="1547647" y="0"/>
                  </a:lnTo>
                  <a:lnTo>
                    <a:pt x="1547647" y="3810"/>
                  </a:lnTo>
                  <a:lnTo>
                    <a:pt x="1547647" y="4140"/>
                  </a:lnTo>
                  <a:lnTo>
                    <a:pt x="9017" y="4140"/>
                  </a:lnTo>
                  <a:lnTo>
                    <a:pt x="6921" y="5715"/>
                  </a:lnTo>
                  <a:lnTo>
                    <a:pt x="6921" y="3810"/>
                  </a:lnTo>
                  <a:lnTo>
                    <a:pt x="1547647" y="3810"/>
                  </a:lnTo>
                  <a:lnTo>
                    <a:pt x="1547647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0" y="514350"/>
                  </a:lnTo>
                  <a:lnTo>
                    <a:pt x="9017" y="514350"/>
                  </a:lnTo>
                  <a:lnTo>
                    <a:pt x="9017" y="8013"/>
                  </a:lnTo>
                  <a:lnTo>
                    <a:pt x="1547647" y="8013"/>
                  </a:lnTo>
                  <a:lnTo>
                    <a:pt x="1547647" y="514350"/>
                  </a:lnTo>
                  <a:lnTo>
                    <a:pt x="1556677" y="514350"/>
                  </a:lnTo>
                  <a:lnTo>
                    <a:pt x="1556677" y="8013"/>
                  </a:lnTo>
                  <a:lnTo>
                    <a:pt x="1556677" y="7620"/>
                  </a:lnTo>
                  <a:lnTo>
                    <a:pt x="1556677" y="4140"/>
                  </a:lnTo>
                  <a:lnTo>
                    <a:pt x="1551127" y="4140"/>
                  </a:lnTo>
                  <a:lnTo>
                    <a:pt x="1551127" y="7620"/>
                  </a:lnTo>
                  <a:lnTo>
                    <a:pt x="1549222" y="7620"/>
                  </a:lnTo>
                  <a:lnTo>
                    <a:pt x="1549222" y="5715"/>
                  </a:lnTo>
                  <a:lnTo>
                    <a:pt x="1551127" y="7620"/>
                  </a:lnTo>
                  <a:lnTo>
                    <a:pt x="1551127" y="4140"/>
                  </a:lnTo>
                  <a:lnTo>
                    <a:pt x="1549222" y="4140"/>
                  </a:lnTo>
                  <a:lnTo>
                    <a:pt x="1549222" y="3810"/>
                  </a:lnTo>
                  <a:lnTo>
                    <a:pt x="1556677" y="3810"/>
                  </a:lnTo>
                  <a:lnTo>
                    <a:pt x="15566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322346" y="1829544"/>
              <a:ext cx="1381125" cy="638175"/>
            </a:xfrm>
            <a:custGeom>
              <a:avLst/>
              <a:gdLst/>
              <a:ahLst/>
              <a:cxnLst/>
              <a:rect l="l" t="t" r="r" b="b"/>
              <a:pathLst>
                <a:path w="1381125" h="638175">
                  <a:moveTo>
                    <a:pt x="678392" y="0"/>
                  </a:moveTo>
                  <a:lnTo>
                    <a:pt x="629718" y="2507"/>
                  </a:lnTo>
                  <a:lnTo>
                    <a:pt x="580367" y="10414"/>
                  </a:lnTo>
                  <a:lnTo>
                    <a:pt x="531083" y="22635"/>
                  </a:lnTo>
                  <a:lnTo>
                    <a:pt x="482612" y="38087"/>
                  </a:lnTo>
                  <a:lnTo>
                    <a:pt x="435697" y="55685"/>
                  </a:lnTo>
                  <a:lnTo>
                    <a:pt x="391083" y="74345"/>
                  </a:lnTo>
                  <a:lnTo>
                    <a:pt x="349515" y="92983"/>
                  </a:lnTo>
                  <a:lnTo>
                    <a:pt x="317923" y="106530"/>
                  </a:lnTo>
                  <a:lnTo>
                    <a:pt x="278629" y="132920"/>
                  </a:lnTo>
                  <a:lnTo>
                    <a:pt x="235537" y="166270"/>
                  </a:lnTo>
                  <a:lnTo>
                    <a:pt x="192553" y="200696"/>
                  </a:lnTo>
                  <a:lnTo>
                    <a:pt x="153580" y="230315"/>
                  </a:lnTo>
                  <a:lnTo>
                    <a:pt x="112926" y="261467"/>
                  </a:lnTo>
                  <a:lnTo>
                    <a:pt x="84961" y="331920"/>
                  </a:lnTo>
                  <a:lnTo>
                    <a:pt x="68197" y="383552"/>
                  </a:lnTo>
                  <a:lnTo>
                    <a:pt x="50647" y="441721"/>
                  </a:lnTo>
                  <a:lnTo>
                    <a:pt x="33113" y="503129"/>
                  </a:lnTo>
                  <a:lnTo>
                    <a:pt x="16394" y="564477"/>
                  </a:lnTo>
                  <a:lnTo>
                    <a:pt x="1293" y="622465"/>
                  </a:lnTo>
                  <a:lnTo>
                    <a:pt x="0" y="637961"/>
                  </a:lnTo>
                  <a:lnTo>
                    <a:pt x="1380505" y="637961"/>
                  </a:lnTo>
                  <a:lnTo>
                    <a:pt x="1377353" y="612791"/>
                  </a:lnTo>
                  <a:lnTo>
                    <a:pt x="1374119" y="576634"/>
                  </a:lnTo>
                  <a:lnTo>
                    <a:pt x="1354895" y="490732"/>
                  </a:lnTo>
                  <a:lnTo>
                    <a:pt x="1331864" y="442238"/>
                  </a:lnTo>
                  <a:lnTo>
                    <a:pt x="1305765" y="400769"/>
                  </a:lnTo>
                  <a:lnTo>
                    <a:pt x="1277907" y="365016"/>
                  </a:lnTo>
                  <a:lnTo>
                    <a:pt x="1249597" y="333668"/>
                  </a:lnTo>
                  <a:lnTo>
                    <a:pt x="1222144" y="305415"/>
                  </a:lnTo>
                  <a:lnTo>
                    <a:pt x="1196858" y="278946"/>
                  </a:lnTo>
                  <a:lnTo>
                    <a:pt x="1153833" y="253593"/>
                  </a:lnTo>
                  <a:lnTo>
                    <a:pt x="1121023" y="221793"/>
                  </a:lnTo>
                  <a:lnTo>
                    <a:pt x="1060045" y="144060"/>
                  </a:lnTo>
                  <a:lnTo>
                    <a:pt x="1018878" y="100730"/>
                  </a:lnTo>
                  <a:lnTo>
                    <a:pt x="966690" y="77280"/>
                  </a:lnTo>
                  <a:lnTo>
                    <a:pt x="896410" y="44001"/>
                  </a:lnTo>
                  <a:lnTo>
                    <a:pt x="867981" y="32447"/>
                  </a:lnTo>
                  <a:lnTo>
                    <a:pt x="837133" y="23132"/>
                  </a:lnTo>
                  <a:lnTo>
                    <a:pt x="798698" y="15194"/>
                  </a:lnTo>
                  <a:lnTo>
                    <a:pt x="747508" y="7771"/>
                  </a:lnTo>
                  <a:lnTo>
                    <a:pt x="67839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928761" y="1837791"/>
              <a:ext cx="6776720" cy="629920"/>
            </a:xfrm>
            <a:custGeom>
              <a:avLst/>
              <a:gdLst/>
              <a:ahLst/>
              <a:cxnLst/>
              <a:rect l="l" t="t" r="r" b="b"/>
              <a:pathLst>
                <a:path w="6776720" h="629919">
                  <a:moveTo>
                    <a:pt x="451396" y="507034"/>
                  </a:moveTo>
                  <a:lnTo>
                    <a:pt x="396240" y="490245"/>
                  </a:lnTo>
                  <a:lnTo>
                    <a:pt x="290182" y="457962"/>
                  </a:lnTo>
                  <a:lnTo>
                    <a:pt x="290182" y="490245"/>
                  </a:lnTo>
                  <a:lnTo>
                    <a:pt x="0" y="490245"/>
                  </a:lnTo>
                  <a:lnTo>
                    <a:pt x="0" y="522528"/>
                  </a:lnTo>
                  <a:lnTo>
                    <a:pt x="290182" y="522528"/>
                  </a:lnTo>
                  <a:lnTo>
                    <a:pt x="290182" y="554812"/>
                  </a:lnTo>
                  <a:lnTo>
                    <a:pt x="399110" y="522528"/>
                  </a:lnTo>
                  <a:lnTo>
                    <a:pt x="451396" y="507034"/>
                  </a:lnTo>
                  <a:close/>
                </a:path>
                <a:path w="6776720" h="629919">
                  <a:moveTo>
                    <a:pt x="3353257" y="507034"/>
                  </a:moveTo>
                  <a:lnTo>
                    <a:pt x="3298101" y="490245"/>
                  </a:lnTo>
                  <a:lnTo>
                    <a:pt x="3192043" y="457962"/>
                  </a:lnTo>
                  <a:lnTo>
                    <a:pt x="3192043" y="490245"/>
                  </a:lnTo>
                  <a:lnTo>
                    <a:pt x="1999056" y="490245"/>
                  </a:lnTo>
                  <a:lnTo>
                    <a:pt x="1999056" y="522528"/>
                  </a:lnTo>
                  <a:lnTo>
                    <a:pt x="3192043" y="522528"/>
                  </a:lnTo>
                  <a:lnTo>
                    <a:pt x="3192043" y="554812"/>
                  </a:lnTo>
                  <a:lnTo>
                    <a:pt x="3300971" y="522528"/>
                  </a:lnTo>
                  <a:lnTo>
                    <a:pt x="3353257" y="507034"/>
                  </a:lnTo>
                  <a:close/>
                </a:path>
                <a:path w="6776720" h="629919">
                  <a:moveTo>
                    <a:pt x="6018174" y="0"/>
                  </a:moveTo>
                  <a:lnTo>
                    <a:pt x="5992266" y="0"/>
                  </a:lnTo>
                  <a:lnTo>
                    <a:pt x="5885916" y="25400"/>
                  </a:lnTo>
                  <a:lnTo>
                    <a:pt x="5834151" y="50800"/>
                  </a:lnTo>
                  <a:lnTo>
                    <a:pt x="5785561" y="63500"/>
                  </a:lnTo>
                  <a:lnTo>
                    <a:pt x="5741809" y="88900"/>
                  </a:lnTo>
                  <a:lnTo>
                    <a:pt x="5736641" y="88900"/>
                  </a:lnTo>
                  <a:lnTo>
                    <a:pt x="5691873" y="114300"/>
                  </a:lnTo>
                  <a:lnTo>
                    <a:pt x="5648655" y="139700"/>
                  </a:lnTo>
                  <a:lnTo>
                    <a:pt x="5563540" y="215900"/>
                  </a:lnTo>
                  <a:lnTo>
                    <a:pt x="5519979" y="241300"/>
                  </a:lnTo>
                  <a:lnTo>
                    <a:pt x="5510327" y="241300"/>
                  </a:lnTo>
                  <a:lnTo>
                    <a:pt x="5505793" y="254000"/>
                  </a:lnTo>
                  <a:lnTo>
                    <a:pt x="5496763" y="266700"/>
                  </a:lnTo>
                  <a:lnTo>
                    <a:pt x="5494185" y="279400"/>
                  </a:lnTo>
                  <a:lnTo>
                    <a:pt x="5483682" y="304800"/>
                  </a:lnTo>
                  <a:lnTo>
                    <a:pt x="5474805" y="330200"/>
                  </a:lnTo>
                  <a:lnTo>
                    <a:pt x="5466588" y="355600"/>
                  </a:lnTo>
                  <a:lnTo>
                    <a:pt x="5458066" y="381000"/>
                  </a:lnTo>
                  <a:lnTo>
                    <a:pt x="5444541" y="431800"/>
                  </a:lnTo>
                  <a:lnTo>
                    <a:pt x="5428272" y="482600"/>
                  </a:lnTo>
                  <a:lnTo>
                    <a:pt x="5411940" y="533400"/>
                  </a:lnTo>
                  <a:lnTo>
                    <a:pt x="5398198" y="596900"/>
                  </a:lnTo>
                  <a:lnTo>
                    <a:pt x="5390883" y="629716"/>
                  </a:lnTo>
                  <a:lnTo>
                    <a:pt x="5399278" y="629716"/>
                  </a:lnTo>
                  <a:lnTo>
                    <a:pt x="5400027" y="622300"/>
                  </a:lnTo>
                  <a:lnTo>
                    <a:pt x="5412143" y="571500"/>
                  </a:lnTo>
                  <a:lnTo>
                    <a:pt x="5424970" y="520700"/>
                  </a:lnTo>
                  <a:lnTo>
                    <a:pt x="5438470" y="469900"/>
                  </a:lnTo>
                  <a:lnTo>
                    <a:pt x="5452592" y="431800"/>
                  </a:lnTo>
                  <a:lnTo>
                    <a:pt x="5467299" y="381000"/>
                  </a:lnTo>
                  <a:lnTo>
                    <a:pt x="5482577" y="330200"/>
                  </a:lnTo>
                  <a:lnTo>
                    <a:pt x="5489499" y="317500"/>
                  </a:lnTo>
                  <a:lnTo>
                    <a:pt x="5497754" y="292100"/>
                  </a:lnTo>
                  <a:lnTo>
                    <a:pt x="5507139" y="266700"/>
                  </a:lnTo>
                  <a:lnTo>
                    <a:pt x="5517400" y="254000"/>
                  </a:lnTo>
                  <a:lnTo>
                    <a:pt x="5516105" y="254000"/>
                  </a:lnTo>
                  <a:lnTo>
                    <a:pt x="5559450" y="228600"/>
                  </a:lnTo>
                  <a:lnTo>
                    <a:pt x="5604218" y="190500"/>
                  </a:lnTo>
                  <a:lnTo>
                    <a:pt x="5694883" y="114300"/>
                  </a:lnTo>
                  <a:lnTo>
                    <a:pt x="5739219" y="101600"/>
                  </a:lnTo>
                  <a:lnTo>
                    <a:pt x="5744388" y="88900"/>
                  </a:lnTo>
                  <a:lnTo>
                    <a:pt x="5792292" y="76200"/>
                  </a:lnTo>
                  <a:lnTo>
                    <a:pt x="5838368" y="50800"/>
                  </a:lnTo>
                  <a:lnTo>
                    <a:pt x="6018174" y="0"/>
                  </a:lnTo>
                  <a:close/>
                </a:path>
                <a:path w="6776720" h="629919">
                  <a:moveTo>
                    <a:pt x="6776148" y="629716"/>
                  </a:moveTo>
                  <a:lnTo>
                    <a:pt x="6773570" y="609600"/>
                  </a:lnTo>
                  <a:lnTo>
                    <a:pt x="6771030" y="571500"/>
                  </a:lnTo>
                  <a:lnTo>
                    <a:pt x="6771195" y="546100"/>
                  </a:lnTo>
                  <a:lnTo>
                    <a:pt x="6767703" y="533400"/>
                  </a:lnTo>
                  <a:lnTo>
                    <a:pt x="6754228" y="495300"/>
                  </a:lnTo>
                  <a:lnTo>
                    <a:pt x="6737185" y="457200"/>
                  </a:lnTo>
                  <a:lnTo>
                    <a:pt x="6715836" y="419100"/>
                  </a:lnTo>
                  <a:lnTo>
                    <a:pt x="6691122" y="381000"/>
                  </a:lnTo>
                  <a:lnTo>
                    <a:pt x="6663957" y="342900"/>
                  </a:lnTo>
                  <a:lnTo>
                    <a:pt x="6618833" y="304800"/>
                  </a:lnTo>
                  <a:lnTo>
                    <a:pt x="6603339" y="292100"/>
                  </a:lnTo>
                  <a:lnTo>
                    <a:pt x="6593014" y="279400"/>
                  </a:lnTo>
                  <a:lnTo>
                    <a:pt x="6591732" y="279400"/>
                  </a:lnTo>
                  <a:lnTo>
                    <a:pt x="6577533" y="266700"/>
                  </a:lnTo>
                  <a:lnTo>
                    <a:pt x="6564643" y="254000"/>
                  </a:lnTo>
                  <a:lnTo>
                    <a:pt x="6537350" y="241300"/>
                  </a:lnTo>
                  <a:lnTo>
                    <a:pt x="6515646" y="215900"/>
                  </a:lnTo>
                  <a:lnTo>
                    <a:pt x="6496202" y="190500"/>
                  </a:lnTo>
                  <a:lnTo>
                    <a:pt x="6455016" y="139700"/>
                  </a:lnTo>
                  <a:lnTo>
                    <a:pt x="6442113" y="127000"/>
                  </a:lnTo>
                  <a:lnTo>
                    <a:pt x="6415037" y="101600"/>
                  </a:lnTo>
                  <a:lnTo>
                    <a:pt x="6413741" y="101600"/>
                  </a:lnTo>
                  <a:lnTo>
                    <a:pt x="6399555" y="88900"/>
                  </a:lnTo>
                  <a:lnTo>
                    <a:pt x="6386665" y="88900"/>
                  </a:lnTo>
                  <a:lnTo>
                    <a:pt x="6326657" y="50800"/>
                  </a:lnTo>
                  <a:lnTo>
                    <a:pt x="6306705" y="50800"/>
                  </a:lnTo>
                  <a:lnTo>
                    <a:pt x="6255296" y="25400"/>
                  </a:lnTo>
                  <a:lnTo>
                    <a:pt x="6146851" y="0"/>
                  </a:lnTo>
                  <a:lnTo>
                    <a:pt x="6114923" y="0"/>
                  </a:lnTo>
                  <a:lnTo>
                    <a:pt x="6167412" y="12700"/>
                  </a:lnTo>
                  <a:lnTo>
                    <a:pt x="6225210" y="25400"/>
                  </a:lnTo>
                  <a:lnTo>
                    <a:pt x="6272733" y="38100"/>
                  </a:lnTo>
                  <a:lnTo>
                    <a:pt x="6315722" y="63500"/>
                  </a:lnTo>
                  <a:lnTo>
                    <a:pt x="6359944" y="76200"/>
                  </a:lnTo>
                  <a:lnTo>
                    <a:pt x="6411163" y="101600"/>
                  </a:lnTo>
                  <a:lnTo>
                    <a:pt x="6409880" y="101600"/>
                  </a:lnTo>
                  <a:lnTo>
                    <a:pt x="6446253" y="139700"/>
                  </a:lnTo>
                  <a:lnTo>
                    <a:pt x="6477546" y="177800"/>
                  </a:lnTo>
                  <a:lnTo>
                    <a:pt x="6508585" y="215900"/>
                  </a:lnTo>
                  <a:lnTo>
                    <a:pt x="6544170" y="254000"/>
                  </a:lnTo>
                  <a:lnTo>
                    <a:pt x="6589141" y="279400"/>
                  </a:lnTo>
                  <a:lnTo>
                    <a:pt x="6587858" y="279400"/>
                  </a:lnTo>
                  <a:lnTo>
                    <a:pt x="6627812" y="317500"/>
                  </a:lnTo>
                  <a:lnTo>
                    <a:pt x="6663271" y="355600"/>
                  </a:lnTo>
                  <a:lnTo>
                    <a:pt x="6694398" y="393700"/>
                  </a:lnTo>
                  <a:lnTo>
                    <a:pt x="6721335" y="444500"/>
                  </a:lnTo>
                  <a:lnTo>
                    <a:pt x="6744233" y="495300"/>
                  </a:lnTo>
                  <a:lnTo>
                    <a:pt x="6763258" y="546100"/>
                  </a:lnTo>
                  <a:lnTo>
                    <a:pt x="6765899" y="596900"/>
                  </a:lnTo>
                  <a:lnTo>
                    <a:pt x="6769735" y="629716"/>
                  </a:lnTo>
                  <a:lnTo>
                    <a:pt x="6776148" y="629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096004" y="1378152"/>
            <a:ext cx="803366" cy="294438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815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System</a:t>
            </a:r>
            <a:endParaRPr sz="1815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1142" y="1967692"/>
            <a:ext cx="1036768" cy="294438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815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Controller</a:t>
            </a:r>
            <a:endParaRPr sz="1815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33790" y="1890272"/>
            <a:ext cx="1886238" cy="349239"/>
            <a:chOff x="5278153" y="2082800"/>
            <a:chExt cx="2078355" cy="384810"/>
          </a:xfrm>
        </p:grpSpPr>
        <p:sp>
          <p:nvSpPr>
            <p:cNvPr id="20" name="object 20"/>
            <p:cNvSpPr/>
            <p:nvPr/>
          </p:nvSpPr>
          <p:spPr>
            <a:xfrm>
              <a:off x="6313792" y="2280250"/>
              <a:ext cx="1031875" cy="129539"/>
            </a:xfrm>
            <a:custGeom>
              <a:avLst/>
              <a:gdLst/>
              <a:ahLst/>
              <a:cxnLst/>
              <a:rect l="l" t="t" r="r" b="b"/>
              <a:pathLst>
                <a:path w="1031875" h="129539">
                  <a:moveTo>
                    <a:pt x="895061" y="0"/>
                  </a:moveTo>
                  <a:lnTo>
                    <a:pt x="895061" y="32284"/>
                  </a:lnTo>
                  <a:lnTo>
                    <a:pt x="0" y="32284"/>
                  </a:lnTo>
                  <a:lnTo>
                    <a:pt x="0" y="96856"/>
                  </a:lnTo>
                  <a:lnTo>
                    <a:pt x="895061" y="96856"/>
                  </a:lnTo>
                  <a:lnTo>
                    <a:pt x="895061" y="129141"/>
                  </a:lnTo>
                  <a:lnTo>
                    <a:pt x="1031772" y="64570"/>
                  </a:lnTo>
                  <a:lnTo>
                    <a:pt x="89506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309925" y="2273792"/>
              <a:ext cx="1046480" cy="142240"/>
            </a:xfrm>
            <a:custGeom>
              <a:avLst/>
              <a:gdLst/>
              <a:ahLst/>
              <a:cxnLst/>
              <a:rect l="l" t="t" r="r" b="b"/>
              <a:pathLst>
                <a:path w="1046479" h="142239">
                  <a:moveTo>
                    <a:pt x="895060" y="103314"/>
                  </a:moveTo>
                  <a:lnTo>
                    <a:pt x="895060" y="142057"/>
                  </a:lnTo>
                  <a:lnTo>
                    <a:pt x="908780" y="135599"/>
                  </a:lnTo>
                  <a:lnTo>
                    <a:pt x="902798" y="135599"/>
                  </a:lnTo>
                  <a:lnTo>
                    <a:pt x="897639" y="131724"/>
                  </a:lnTo>
                  <a:lnTo>
                    <a:pt x="902798" y="129287"/>
                  </a:lnTo>
                  <a:lnTo>
                    <a:pt x="902798" y="107187"/>
                  </a:lnTo>
                  <a:lnTo>
                    <a:pt x="898928" y="107187"/>
                  </a:lnTo>
                  <a:lnTo>
                    <a:pt x="895060" y="103314"/>
                  </a:lnTo>
                  <a:close/>
                </a:path>
                <a:path w="1046479" h="142239">
                  <a:moveTo>
                    <a:pt x="902798" y="129287"/>
                  </a:moveTo>
                  <a:lnTo>
                    <a:pt x="897639" y="131724"/>
                  </a:lnTo>
                  <a:lnTo>
                    <a:pt x="902798" y="135599"/>
                  </a:lnTo>
                  <a:lnTo>
                    <a:pt x="902798" y="129287"/>
                  </a:lnTo>
                  <a:close/>
                </a:path>
                <a:path w="1046479" h="142239">
                  <a:moveTo>
                    <a:pt x="1027513" y="70382"/>
                  </a:moveTo>
                  <a:lnTo>
                    <a:pt x="902798" y="129287"/>
                  </a:lnTo>
                  <a:lnTo>
                    <a:pt x="902798" y="135599"/>
                  </a:lnTo>
                  <a:lnTo>
                    <a:pt x="908780" y="135599"/>
                  </a:lnTo>
                  <a:lnTo>
                    <a:pt x="1040471" y="73610"/>
                  </a:lnTo>
                  <a:lnTo>
                    <a:pt x="1034348" y="73610"/>
                  </a:lnTo>
                  <a:lnTo>
                    <a:pt x="1027513" y="70382"/>
                  </a:lnTo>
                  <a:close/>
                </a:path>
                <a:path w="1046479" h="142239">
                  <a:moveTo>
                    <a:pt x="895060" y="34867"/>
                  </a:moveTo>
                  <a:lnTo>
                    <a:pt x="0" y="34867"/>
                  </a:lnTo>
                  <a:lnTo>
                    <a:pt x="0" y="107187"/>
                  </a:lnTo>
                  <a:lnTo>
                    <a:pt x="895060" y="107187"/>
                  </a:lnTo>
                  <a:lnTo>
                    <a:pt x="895060" y="103314"/>
                  </a:lnTo>
                  <a:lnTo>
                    <a:pt x="9027" y="103314"/>
                  </a:lnTo>
                  <a:lnTo>
                    <a:pt x="3867" y="99439"/>
                  </a:lnTo>
                  <a:lnTo>
                    <a:pt x="9027" y="99439"/>
                  </a:lnTo>
                  <a:lnTo>
                    <a:pt x="9027" y="42617"/>
                  </a:lnTo>
                  <a:lnTo>
                    <a:pt x="3867" y="42617"/>
                  </a:lnTo>
                  <a:lnTo>
                    <a:pt x="9027" y="38742"/>
                  </a:lnTo>
                  <a:lnTo>
                    <a:pt x="895060" y="38742"/>
                  </a:lnTo>
                  <a:lnTo>
                    <a:pt x="895060" y="34867"/>
                  </a:lnTo>
                  <a:close/>
                </a:path>
                <a:path w="1046479" h="142239">
                  <a:moveTo>
                    <a:pt x="902798" y="99439"/>
                  </a:moveTo>
                  <a:lnTo>
                    <a:pt x="9027" y="99439"/>
                  </a:lnTo>
                  <a:lnTo>
                    <a:pt x="9027" y="103314"/>
                  </a:lnTo>
                  <a:lnTo>
                    <a:pt x="895060" y="103314"/>
                  </a:lnTo>
                  <a:lnTo>
                    <a:pt x="898928" y="107187"/>
                  </a:lnTo>
                  <a:lnTo>
                    <a:pt x="902798" y="107187"/>
                  </a:lnTo>
                  <a:lnTo>
                    <a:pt x="902798" y="99439"/>
                  </a:lnTo>
                  <a:close/>
                </a:path>
                <a:path w="1046479" h="142239">
                  <a:moveTo>
                    <a:pt x="9027" y="99439"/>
                  </a:moveTo>
                  <a:lnTo>
                    <a:pt x="3867" y="99439"/>
                  </a:lnTo>
                  <a:lnTo>
                    <a:pt x="9027" y="103314"/>
                  </a:lnTo>
                  <a:lnTo>
                    <a:pt x="9027" y="99439"/>
                  </a:lnTo>
                  <a:close/>
                </a:path>
                <a:path w="1046479" h="142239">
                  <a:moveTo>
                    <a:pt x="1034348" y="67153"/>
                  </a:moveTo>
                  <a:lnTo>
                    <a:pt x="1027513" y="70382"/>
                  </a:lnTo>
                  <a:lnTo>
                    <a:pt x="1034348" y="73610"/>
                  </a:lnTo>
                  <a:lnTo>
                    <a:pt x="1034348" y="67153"/>
                  </a:lnTo>
                  <a:close/>
                </a:path>
                <a:path w="1046479" h="142239">
                  <a:moveTo>
                    <a:pt x="1037725" y="67153"/>
                  </a:moveTo>
                  <a:lnTo>
                    <a:pt x="1034348" y="67153"/>
                  </a:lnTo>
                  <a:lnTo>
                    <a:pt x="1034348" y="73610"/>
                  </a:lnTo>
                  <a:lnTo>
                    <a:pt x="1040471" y="73610"/>
                  </a:lnTo>
                  <a:lnTo>
                    <a:pt x="1045956" y="71028"/>
                  </a:lnTo>
                  <a:lnTo>
                    <a:pt x="1037725" y="67153"/>
                  </a:lnTo>
                  <a:close/>
                </a:path>
                <a:path w="1046479" h="142239">
                  <a:moveTo>
                    <a:pt x="908780" y="6457"/>
                  </a:moveTo>
                  <a:lnTo>
                    <a:pt x="902798" y="6457"/>
                  </a:lnTo>
                  <a:lnTo>
                    <a:pt x="902798" y="11476"/>
                  </a:lnTo>
                  <a:lnTo>
                    <a:pt x="1027513" y="70382"/>
                  </a:lnTo>
                  <a:lnTo>
                    <a:pt x="1034348" y="67153"/>
                  </a:lnTo>
                  <a:lnTo>
                    <a:pt x="1037725" y="67153"/>
                  </a:lnTo>
                  <a:lnTo>
                    <a:pt x="908780" y="6457"/>
                  </a:lnTo>
                  <a:close/>
                </a:path>
                <a:path w="1046479" h="142239">
                  <a:moveTo>
                    <a:pt x="9027" y="38742"/>
                  </a:moveTo>
                  <a:lnTo>
                    <a:pt x="3867" y="42617"/>
                  </a:lnTo>
                  <a:lnTo>
                    <a:pt x="9027" y="42617"/>
                  </a:lnTo>
                  <a:lnTo>
                    <a:pt x="9027" y="38742"/>
                  </a:lnTo>
                  <a:close/>
                </a:path>
                <a:path w="1046479" h="142239">
                  <a:moveTo>
                    <a:pt x="902798" y="34867"/>
                  </a:moveTo>
                  <a:lnTo>
                    <a:pt x="898928" y="34867"/>
                  </a:lnTo>
                  <a:lnTo>
                    <a:pt x="895060" y="38742"/>
                  </a:lnTo>
                  <a:lnTo>
                    <a:pt x="9027" y="38742"/>
                  </a:lnTo>
                  <a:lnTo>
                    <a:pt x="9027" y="42617"/>
                  </a:lnTo>
                  <a:lnTo>
                    <a:pt x="902798" y="42617"/>
                  </a:lnTo>
                  <a:lnTo>
                    <a:pt x="902798" y="34867"/>
                  </a:lnTo>
                  <a:close/>
                </a:path>
                <a:path w="1046479" h="142239">
                  <a:moveTo>
                    <a:pt x="895060" y="0"/>
                  </a:moveTo>
                  <a:lnTo>
                    <a:pt x="895060" y="38742"/>
                  </a:lnTo>
                  <a:lnTo>
                    <a:pt x="898928" y="34867"/>
                  </a:lnTo>
                  <a:lnTo>
                    <a:pt x="902798" y="34867"/>
                  </a:lnTo>
                  <a:lnTo>
                    <a:pt x="902798" y="11476"/>
                  </a:lnTo>
                  <a:lnTo>
                    <a:pt x="897639" y="9039"/>
                  </a:lnTo>
                  <a:lnTo>
                    <a:pt x="902798" y="6457"/>
                  </a:lnTo>
                  <a:lnTo>
                    <a:pt x="908780" y="6457"/>
                  </a:lnTo>
                  <a:lnTo>
                    <a:pt x="895060" y="0"/>
                  </a:lnTo>
                  <a:close/>
                </a:path>
                <a:path w="1046479" h="142239">
                  <a:moveTo>
                    <a:pt x="902798" y="6457"/>
                  </a:moveTo>
                  <a:lnTo>
                    <a:pt x="897639" y="9039"/>
                  </a:lnTo>
                  <a:lnTo>
                    <a:pt x="902798" y="11476"/>
                  </a:lnTo>
                  <a:lnTo>
                    <a:pt x="902798" y="6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282021" y="2086536"/>
              <a:ext cx="1031875" cy="381000"/>
            </a:xfrm>
            <a:custGeom>
              <a:avLst/>
              <a:gdLst/>
              <a:ahLst/>
              <a:cxnLst/>
              <a:rect l="l" t="t" r="r" b="b"/>
              <a:pathLst>
                <a:path w="1031875" h="381000">
                  <a:moveTo>
                    <a:pt x="1031771" y="0"/>
                  </a:moveTo>
                  <a:lnTo>
                    <a:pt x="0" y="0"/>
                  </a:lnTo>
                  <a:lnTo>
                    <a:pt x="0" y="380969"/>
                  </a:lnTo>
                  <a:lnTo>
                    <a:pt x="1031771" y="380969"/>
                  </a:lnTo>
                  <a:lnTo>
                    <a:pt x="1031771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278145" y="2082799"/>
              <a:ext cx="1041400" cy="384810"/>
            </a:xfrm>
            <a:custGeom>
              <a:avLst/>
              <a:gdLst/>
              <a:ahLst/>
              <a:cxnLst/>
              <a:rect l="l" t="t" r="r" b="b"/>
              <a:pathLst>
                <a:path w="1041400" h="384810">
                  <a:moveTo>
                    <a:pt x="1040803" y="0"/>
                  </a:moveTo>
                  <a:lnTo>
                    <a:pt x="1035646" y="0"/>
                  </a:lnTo>
                  <a:lnTo>
                    <a:pt x="1035646" y="7620"/>
                  </a:lnTo>
                  <a:lnTo>
                    <a:pt x="1033741" y="7620"/>
                  </a:lnTo>
                  <a:lnTo>
                    <a:pt x="1033741" y="5715"/>
                  </a:lnTo>
                  <a:lnTo>
                    <a:pt x="1035646" y="7620"/>
                  </a:lnTo>
                  <a:lnTo>
                    <a:pt x="1035646" y="0"/>
                  </a:lnTo>
                  <a:lnTo>
                    <a:pt x="8940" y="0"/>
                  </a:lnTo>
                  <a:lnTo>
                    <a:pt x="8940" y="3810"/>
                  </a:lnTo>
                  <a:lnTo>
                    <a:pt x="6400" y="5727"/>
                  </a:lnTo>
                  <a:lnTo>
                    <a:pt x="6400" y="3810"/>
                  </a:lnTo>
                  <a:lnTo>
                    <a:pt x="8940" y="3810"/>
                  </a:lnTo>
                  <a:lnTo>
                    <a:pt x="894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0" y="384810"/>
                  </a:lnTo>
                  <a:lnTo>
                    <a:pt x="9029" y="384810"/>
                  </a:lnTo>
                  <a:lnTo>
                    <a:pt x="9029" y="7620"/>
                  </a:lnTo>
                  <a:lnTo>
                    <a:pt x="1031773" y="7620"/>
                  </a:lnTo>
                  <a:lnTo>
                    <a:pt x="1031773" y="384810"/>
                  </a:lnTo>
                  <a:lnTo>
                    <a:pt x="1040803" y="384810"/>
                  </a:lnTo>
                  <a:lnTo>
                    <a:pt x="1040803" y="7620"/>
                  </a:lnTo>
                  <a:lnTo>
                    <a:pt x="1040803" y="3810"/>
                  </a:lnTo>
                  <a:lnTo>
                    <a:pt x="1040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090152" y="1974724"/>
            <a:ext cx="828146" cy="248494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543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actuators</a:t>
            </a:r>
            <a:endParaRPr sz="1543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63770" y="2239417"/>
            <a:ext cx="6257493" cy="1758299"/>
            <a:chOff x="1895447" y="2467505"/>
            <a:chExt cx="6894830" cy="1937385"/>
          </a:xfrm>
        </p:grpSpPr>
        <p:sp>
          <p:nvSpPr>
            <p:cNvPr id="26" name="object 26"/>
            <p:cNvSpPr/>
            <p:nvPr/>
          </p:nvSpPr>
          <p:spPr>
            <a:xfrm>
              <a:off x="1895447" y="2467505"/>
              <a:ext cx="6894830" cy="1937385"/>
            </a:xfrm>
            <a:custGeom>
              <a:avLst/>
              <a:gdLst/>
              <a:ahLst/>
              <a:cxnLst/>
              <a:rect l="l" t="t" r="r" b="b"/>
              <a:pathLst>
                <a:path w="6894830" h="1937385">
                  <a:moveTo>
                    <a:pt x="6894509" y="0"/>
                  </a:moveTo>
                  <a:lnTo>
                    <a:pt x="0" y="0"/>
                  </a:lnTo>
                  <a:lnTo>
                    <a:pt x="0" y="1937132"/>
                  </a:lnTo>
                  <a:lnTo>
                    <a:pt x="6894509" y="1937132"/>
                  </a:lnTo>
                  <a:lnTo>
                    <a:pt x="6894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43708" y="2467505"/>
              <a:ext cx="2643912" cy="8393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708" y="2551442"/>
              <a:ext cx="2643912" cy="826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708" y="2634092"/>
              <a:ext cx="2643912" cy="826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708" y="2716742"/>
              <a:ext cx="2643912" cy="8265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708" y="2799393"/>
              <a:ext cx="2643912" cy="8265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708" y="2882043"/>
              <a:ext cx="2643912" cy="8265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708" y="2964696"/>
              <a:ext cx="2643912" cy="8265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708" y="3047347"/>
              <a:ext cx="2643912" cy="826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708" y="3129998"/>
              <a:ext cx="2643912" cy="826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708" y="3212650"/>
              <a:ext cx="2643912" cy="826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708" y="3295300"/>
              <a:ext cx="2643912" cy="8265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3708" y="3377950"/>
              <a:ext cx="2643912" cy="8265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43708" y="3460602"/>
              <a:ext cx="2643912" cy="11106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439831" y="2467609"/>
              <a:ext cx="2653030" cy="1107440"/>
            </a:xfrm>
            <a:custGeom>
              <a:avLst/>
              <a:gdLst/>
              <a:ahLst/>
              <a:cxnLst/>
              <a:rect l="l" t="t" r="r" b="b"/>
              <a:pathLst>
                <a:path w="2653029" h="1107439">
                  <a:moveTo>
                    <a:pt x="2652941" y="0"/>
                  </a:moveTo>
                  <a:lnTo>
                    <a:pt x="2643911" y="0"/>
                  </a:lnTo>
                  <a:lnTo>
                    <a:pt x="2643911" y="1099820"/>
                  </a:lnTo>
                  <a:lnTo>
                    <a:pt x="2643911" y="1100188"/>
                  </a:lnTo>
                  <a:lnTo>
                    <a:pt x="9029" y="1100188"/>
                  </a:lnTo>
                  <a:lnTo>
                    <a:pt x="8445" y="1100188"/>
                  </a:lnTo>
                  <a:lnTo>
                    <a:pt x="8445" y="1103630"/>
                  </a:lnTo>
                  <a:lnTo>
                    <a:pt x="5918" y="1103630"/>
                  </a:lnTo>
                  <a:lnTo>
                    <a:pt x="5918" y="1101725"/>
                  </a:lnTo>
                  <a:lnTo>
                    <a:pt x="8445" y="1103630"/>
                  </a:lnTo>
                  <a:lnTo>
                    <a:pt x="8445" y="1100188"/>
                  </a:lnTo>
                  <a:lnTo>
                    <a:pt x="5918" y="1100188"/>
                  </a:lnTo>
                  <a:lnTo>
                    <a:pt x="5918" y="1099820"/>
                  </a:lnTo>
                  <a:lnTo>
                    <a:pt x="9029" y="1099820"/>
                  </a:lnTo>
                  <a:lnTo>
                    <a:pt x="9029" y="0"/>
                  </a:lnTo>
                  <a:lnTo>
                    <a:pt x="0" y="0"/>
                  </a:lnTo>
                  <a:lnTo>
                    <a:pt x="0" y="1099820"/>
                  </a:lnTo>
                  <a:lnTo>
                    <a:pt x="0" y="1103630"/>
                  </a:lnTo>
                  <a:lnTo>
                    <a:pt x="0" y="1107440"/>
                  </a:lnTo>
                  <a:lnTo>
                    <a:pt x="2652941" y="1107440"/>
                  </a:lnTo>
                  <a:lnTo>
                    <a:pt x="2652941" y="1104061"/>
                  </a:lnTo>
                  <a:lnTo>
                    <a:pt x="2652941" y="1103630"/>
                  </a:lnTo>
                  <a:lnTo>
                    <a:pt x="2652941" y="1100188"/>
                  </a:lnTo>
                  <a:lnTo>
                    <a:pt x="2647785" y="1100188"/>
                  </a:lnTo>
                  <a:lnTo>
                    <a:pt x="2646248" y="1101725"/>
                  </a:lnTo>
                  <a:lnTo>
                    <a:pt x="2646248" y="1099820"/>
                  </a:lnTo>
                  <a:lnTo>
                    <a:pt x="2652941" y="1099820"/>
                  </a:lnTo>
                  <a:lnTo>
                    <a:pt x="26529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862393" y="2861388"/>
              <a:ext cx="1031875" cy="516890"/>
            </a:xfrm>
            <a:custGeom>
              <a:avLst/>
              <a:gdLst/>
              <a:ahLst/>
              <a:cxnLst/>
              <a:rect l="l" t="t" r="r" b="b"/>
              <a:pathLst>
                <a:path w="1031875" h="516889">
                  <a:moveTo>
                    <a:pt x="1031771" y="0"/>
                  </a:moveTo>
                  <a:lnTo>
                    <a:pt x="0" y="0"/>
                  </a:lnTo>
                  <a:lnTo>
                    <a:pt x="0" y="516568"/>
                  </a:lnTo>
                  <a:lnTo>
                    <a:pt x="1031771" y="516568"/>
                  </a:lnTo>
                  <a:lnTo>
                    <a:pt x="1031771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858525" y="2857515"/>
              <a:ext cx="1041400" cy="524510"/>
            </a:xfrm>
            <a:custGeom>
              <a:avLst/>
              <a:gdLst/>
              <a:ahLst/>
              <a:cxnLst/>
              <a:rect l="l" t="t" r="r" b="b"/>
              <a:pathLst>
                <a:path w="1041400" h="524510">
                  <a:moveTo>
                    <a:pt x="1040798" y="0"/>
                  </a:moveTo>
                  <a:lnTo>
                    <a:pt x="0" y="0"/>
                  </a:lnTo>
                  <a:lnTo>
                    <a:pt x="0" y="524316"/>
                  </a:lnTo>
                  <a:lnTo>
                    <a:pt x="1040798" y="524316"/>
                  </a:lnTo>
                  <a:lnTo>
                    <a:pt x="1040798" y="520442"/>
                  </a:lnTo>
                  <a:lnTo>
                    <a:pt x="9027" y="520442"/>
                  </a:lnTo>
                  <a:lnTo>
                    <a:pt x="3868" y="516568"/>
                  </a:lnTo>
                  <a:lnTo>
                    <a:pt x="9027" y="516568"/>
                  </a:lnTo>
                  <a:lnTo>
                    <a:pt x="9027" y="7748"/>
                  </a:lnTo>
                  <a:lnTo>
                    <a:pt x="3868" y="7748"/>
                  </a:lnTo>
                  <a:lnTo>
                    <a:pt x="9027" y="3874"/>
                  </a:lnTo>
                  <a:lnTo>
                    <a:pt x="1040798" y="3874"/>
                  </a:lnTo>
                  <a:lnTo>
                    <a:pt x="1040798" y="0"/>
                  </a:lnTo>
                  <a:close/>
                </a:path>
                <a:path w="1041400" h="524510">
                  <a:moveTo>
                    <a:pt x="9027" y="516568"/>
                  </a:moveTo>
                  <a:lnTo>
                    <a:pt x="3868" y="516568"/>
                  </a:lnTo>
                  <a:lnTo>
                    <a:pt x="9027" y="520442"/>
                  </a:lnTo>
                  <a:lnTo>
                    <a:pt x="9027" y="516568"/>
                  </a:lnTo>
                  <a:close/>
                </a:path>
                <a:path w="1041400" h="524510">
                  <a:moveTo>
                    <a:pt x="1031770" y="516568"/>
                  </a:moveTo>
                  <a:lnTo>
                    <a:pt x="9027" y="516568"/>
                  </a:lnTo>
                  <a:lnTo>
                    <a:pt x="9027" y="520442"/>
                  </a:lnTo>
                  <a:lnTo>
                    <a:pt x="1031770" y="520442"/>
                  </a:lnTo>
                  <a:lnTo>
                    <a:pt x="1031770" y="516568"/>
                  </a:lnTo>
                  <a:close/>
                </a:path>
                <a:path w="1041400" h="524510">
                  <a:moveTo>
                    <a:pt x="1031770" y="3874"/>
                  </a:moveTo>
                  <a:lnTo>
                    <a:pt x="1031770" y="520442"/>
                  </a:lnTo>
                  <a:lnTo>
                    <a:pt x="1035639" y="516568"/>
                  </a:lnTo>
                  <a:lnTo>
                    <a:pt x="1040798" y="516568"/>
                  </a:lnTo>
                  <a:lnTo>
                    <a:pt x="1040798" y="7748"/>
                  </a:lnTo>
                  <a:lnTo>
                    <a:pt x="1035639" y="7748"/>
                  </a:lnTo>
                  <a:lnTo>
                    <a:pt x="1031770" y="3874"/>
                  </a:lnTo>
                  <a:close/>
                </a:path>
                <a:path w="1041400" h="524510">
                  <a:moveTo>
                    <a:pt x="1040798" y="516568"/>
                  </a:moveTo>
                  <a:lnTo>
                    <a:pt x="1035639" y="516568"/>
                  </a:lnTo>
                  <a:lnTo>
                    <a:pt x="1031770" y="520442"/>
                  </a:lnTo>
                  <a:lnTo>
                    <a:pt x="1040798" y="520442"/>
                  </a:lnTo>
                  <a:lnTo>
                    <a:pt x="1040798" y="516568"/>
                  </a:lnTo>
                  <a:close/>
                </a:path>
                <a:path w="1041400" h="524510">
                  <a:moveTo>
                    <a:pt x="9027" y="3874"/>
                  </a:moveTo>
                  <a:lnTo>
                    <a:pt x="3868" y="7748"/>
                  </a:lnTo>
                  <a:lnTo>
                    <a:pt x="9027" y="7748"/>
                  </a:lnTo>
                  <a:lnTo>
                    <a:pt x="9027" y="3874"/>
                  </a:lnTo>
                  <a:close/>
                </a:path>
                <a:path w="1041400" h="524510">
                  <a:moveTo>
                    <a:pt x="1031770" y="3874"/>
                  </a:moveTo>
                  <a:lnTo>
                    <a:pt x="9027" y="3874"/>
                  </a:lnTo>
                  <a:lnTo>
                    <a:pt x="9027" y="7748"/>
                  </a:lnTo>
                  <a:lnTo>
                    <a:pt x="1031770" y="7748"/>
                  </a:lnTo>
                  <a:lnTo>
                    <a:pt x="1031770" y="3874"/>
                  </a:lnTo>
                  <a:close/>
                </a:path>
                <a:path w="1041400" h="524510">
                  <a:moveTo>
                    <a:pt x="1040798" y="3874"/>
                  </a:moveTo>
                  <a:lnTo>
                    <a:pt x="1031770" y="3874"/>
                  </a:lnTo>
                  <a:lnTo>
                    <a:pt x="1035639" y="7748"/>
                  </a:lnTo>
                  <a:lnTo>
                    <a:pt x="1040798" y="7748"/>
                  </a:lnTo>
                  <a:lnTo>
                    <a:pt x="1040798" y="3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6894164" y="3055103"/>
              <a:ext cx="516255" cy="129539"/>
            </a:xfrm>
            <a:custGeom>
              <a:avLst/>
              <a:gdLst/>
              <a:ahLst/>
              <a:cxnLst/>
              <a:rect l="l" t="t" r="r" b="b"/>
              <a:pathLst>
                <a:path w="516254" h="129539">
                  <a:moveTo>
                    <a:pt x="128971" y="0"/>
                  </a:moveTo>
                  <a:lnTo>
                    <a:pt x="0" y="64570"/>
                  </a:lnTo>
                  <a:lnTo>
                    <a:pt x="128971" y="129142"/>
                  </a:lnTo>
                  <a:lnTo>
                    <a:pt x="128971" y="96856"/>
                  </a:lnTo>
                  <a:lnTo>
                    <a:pt x="515885" y="96856"/>
                  </a:lnTo>
                  <a:lnTo>
                    <a:pt x="515885" y="32284"/>
                  </a:lnTo>
                  <a:lnTo>
                    <a:pt x="128971" y="32284"/>
                  </a:lnTo>
                  <a:lnTo>
                    <a:pt x="12897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885135" y="3048645"/>
              <a:ext cx="530225" cy="142240"/>
            </a:xfrm>
            <a:custGeom>
              <a:avLst/>
              <a:gdLst/>
              <a:ahLst/>
              <a:cxnLst/>
              <a:rect l="l" t="t" r="r" b="b"/>
              <a:pathLst>
                <a:path w="530225" h="142239">
                  <a:moveTo>
                    <a:pt x="143159" y="0"/>
                  </a:moveTo>
                  <a:lnTo>
                    <a:pt x="0" y="71028"/>
                  </a:lnTo>
                  <a:lnTo>
                    <a:pt x="143159" y="142057"/>
                  </a:lnTo>
                  <a:lnTo>
                    <a:pt x="143159" y="135600"/>
                  </a:lnTo>
                  <a:lnTo>
                    <a:pt x="134131" y="135600"/>
                  </a:lnTo>
                  <a:lnTo>
                    <a:pt x="134131" y="128497"/>
                  </a:lnTo>
                  <a:lnTo>
                    <a:pt x="24503" y="73610"/>
                  </a:lnTo>
                  <a:lnTo>
                    <a:pt x="11607" y="73610"/>
                  </a:lnTo>
                  <a:lnTo>
                    <a:pt x="11607" y="67153"/>
                  </a:lnTo>
                  <a:lnTo>
                    <a:pt x="24504" y="67153"/>
                  </a:lnTo>
                  <a:lnTo>
                    <a:pt x="134131" y="12268"/>
                  </a:lnTo>
                  <a:lnTo>
                    <a:pt x="134131" y="6457"/>
                  </a:lnTo>
                  <a:lnTo>
                    <a:pt x="143159" y="6457"/>
                  </a:lnTo>
                  <a:lnTo>
                    <a:pt x="143159" y="0"/>
                  </a:lnTo>
                  <a:close/>
                </a:path>
                <a:path w="530225" h="142239">
                  <a:moveTo>
                    <a:pt x="134131" y="128497"/>
                  </a:moveTo>
                  <a:lnTo>
                    <a:pt x="134131" y="135600"/>
                  </a:lnTo>
                  <a:lnTo>
                    <a:pt x="140578" y="131725"/>
                  </a:lnTo>
                  <a:lnTo>
                    <a:pt x="134131" y="128497"/>
                  </a:lnTo>
                  <a:close/>
                </a:path>
                <a:path w="530225" h="142239">
                  <a:moveTo>
                    <a:pt x="521045" y="99439"/>
                  </a:moveTo>
                  <a:lnTo>
                    <a:pt x="134131" y="99439"/>
                  </a:lnTo>
                  <a:lnTo>
                    <a:pt x="134131" y="128497"/>
                  </a:lnTo>
                  <a:lnTo>
                    <a:pt x="140578" y="131725"/>
                  </a:lnTo>
                  <a:lnTo>
                    <a:pt x="134131" y="135600"/>
                  </a:lnTo>
                  <a:lnTo>
                    <a:pt x="143159" y="135600"/>
                  </a:lnTo>
                  <a:lnTo>
                    <a:pt x="143159" y="107187"/>
                  </a:lnTo>
                  <a:lnTo>
                    <a:pt x="137999" y="107187"/>
                  </a:lnTo>
                  <a:lnTo>
                    <a:pt x="143159" y="103314"/>
                  </a:lnTo>
                  <a:lnTo>
                    <a:pt x="521045" y="103314"/>
                  </a:lnTo>
                  <a:lnTo>
                    <a:pt x="521045" y="99439"/>
                  </a:lnTo>
                  <a:close/>
                </a:path>
                <a:path w="530225" h="142239">
                  <a:moveTo>
                    <a:pt x="143159" y="103314"/>
                  </a:moveTo>
                  <a:lnTo>
                    <a:pt x="137999" y="107187"/>
                  </a:lnTo>
                  <a:lnTo>
                    <a:pt x="143159" y="107187"/>
                  </a:lnTo>
                  <a:lnTo>
                    <a:pt x="143159" y="103314"/>
                  </a:lnTo>
                  <a:close/>
                </a:path>
                <a:path w="530225" h="142239">
                  <a:moveTo>
                    <a:pt x="530073" y="99439"/>
                  </a:moveTo>
                  <a:lnTo>
                    <a:pt x="524913" y="99439"/>
                  </a:lnTo>
                  <a:lnTo>
                    <a:pt x="521045" y="103314"/>
                  </a:lnTo>
                  <a:lnTo>
                    <a:pt x="143159" y="103314"/>
                  </a:lnTo>
                  <a:lnTo>
                    <a:pt x="143159" y="107187"/>
                  </a:lnTo>
                  <a:lnTo>
                    <a:pt x="530073" y="107187"/>
                  </a:lnTo>
                  <a:lnTo>
                    <a:pt x="530073" y="99439"/>
                  </a:lnTo>
                  <a:close/>
                </a:path>
                <a:path w="530225" h="142239">
                  <a:moveTo>
                    <a:pt x="521045" y="38742"/>
                  </a:moveTo>
                  <a:lnTo>
                    <a:pt x="521045" y="103314"/>
                  </a:lnTo>
                  <a:lnTo>
                    <a:pt x="524913" y="99439"/>
                  </a:lnTo>
                  <a:lnTo>
                    <a:pt x="530073" y="99439"/>
                  </a:lnTo>
                  <a:lnTo>
                    <a:pt x="530073" y="42617"/>
                  </a:lnTo>
                  <a:lnTo>
                    <a:pt x="524913" y="42617"/>
                  </a:lnTo>
                  <a:lnTo>
                    <a:pt x="521045" y="38742"/>
                  </a:lnTo>
                  <a:close/>
                </a:path>
                <a:path w="530225" h="142239">
                  <a:moveTo>
                    <a:pt x="11607" y="67153"/>
                  </a:moveTo>
                  <a:lnTo>
                    <a:pt x="11607" y="73610"/>
                  </a:lnTo>
                  <a:lnTo>
                    <a:pt x="18055" y="70382"/>
                  </a:lnTo>
                  <a:lnTo>
                    <a:pt x="11607" y="67153"/>
                  </a:lnTo>
                  <a:close/>
                </a:path>
                <a:path w="530225" h="142239">
                  <a:moveTo>
                    <a:pt x="18055" y="70382"/>
                  </a:moveTo>
                  <a:lnTo>
                    <a:pt x="11607" y="73610"/>
                  </a:lnTo>
                  <a:lnTo>
                    <a:pt x="24503" y="73610"/>
                  </a:lnTo>
                  <a:lnTo>
                    <a:pt x="18055" y="70382"/>
                  </a:lnTo>
                  <a:close/>
                </a:path>
                <a:path w="530225" h="142239">
                  <a:moveTo>
                    <a:pt x="24504" y="67153"/>
                  </a:moveTo>
                  <a:lnTo>
                    <a:pt x="11607" y="67153"/>
                  </a:lnTo>
                  <a:lnTo>
                    <a:pt x="18055" y="70382"/>
                  </a:lnTo>
                  <a:lnTo>
                    <a:pt x="24504" y="67153"/>
                  </a:lnTo>
                  <a:close/>
                </a:path>
                <a:path w="530225" h="142239">
                  <a:moveTo>
                    <a:pt x="143159" y="6457"/>
                  </a:moveTo>
                  <a:lnTo>
                    <a:pt x="134131" y="6457"/>
                  </a:lnTo>
                  <a:lnTo>
                    <a:pt x="140578" y="9039"/>
                  </a:lnTo>
                  <a:lnTo>
                    <a:pt x="134131" y="12268"/>
                  </a:lnTo>
                  <a:lnTo>
                    <a:pt x="134131" y="42617"/>
                  </a:lnTo>
                  <a:lnTo>
                    <a:pt x="521045" y="42617"/>
                  </a:lnTo>
                  <a:lnTo>
                    <a:pt x="521045" y="38742"/>
                  </a:lnTo>
                  <a:lnTo>
                    <a:pt x="143159" y="38742"/>
                  </a:lnTo>
                  <a:lnTo>
                    <a:pt x="137999" y="34869"/>
                  </a:lnTo>
                  <a:lnTo>
                    <a:pt x="143159" y="34869"/>
                  </a:lnTo>
                  <a:lnTo>
                    <a:pt x="143159" y="6457"/>
                  </a:lnTo>
                  <a:close/>
                </a:path>
                <a:path w="530225" h="142239">
                  <a:moveTo>
                    <a:pt x="530073" y="34869"/>
                  </a:moveTo>
                  <a:lnTo>
                    <a:pt x="143159" y="34869"/>
                  </a:lnTo>
                  <a:lnTo>
                    <a:pt x="143159" y="38742"/>
                  </a:lnTo>
                  <a:lnTo>
                    <a:pt x="521045" y="38742"/>
                  </a:lnTo>
                  <a:lnTo>
                    <a:pt x="524913" y="42617"/>
                  </a:lnTo>
                  <a:lnTo>
                    <a:pt x="530073" y="42617"/>
                  </a:lnTo>
                  <a:lnTo>
                    <a:pt x="530073" y="34869"/>
                  </a:lnTo>
                  <a:close/>
                </a:path>
                <a:path w="530225" h="142239">
                  <a:moveTo>
                    <a:pt x="143159" y="34869"/>
                  </a:moveTo>
                  <a:lnTo>
                    <a:pt x="137999" y="34869"/>
                  </a:lnTo>
                  <a:lnTo>
                    <a:pt x="143159" y="38742"/>
                  </a:lnTo>
                  <a:lnTo>
                    <a:pt x="143159" y="34869"/>
                  </a:lnTo>
                  <a:close/>
                </a:path>
                <a:path w="530225" h="142239">
                  <a:moveTo>
                    <a:pt x="134131" y="6457"/>
                  </a:moveTo>
                  <a:lnTo>
                    <a:pt x="134131" y="12268"/>
                  </a:lnTo>
                  <a:lnTo>
                    <a:pt x="140578" y="9039"/>
                  </a:lnTo>
                  <a:lnTo>
                    <a:pt x="134131" y="64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380165" y="2467506"/>
              <a:ext cx="1548130" cy="264795"/>
            </a:xfrm>
            <a:custGeom>
              <a:avLst/>
              <a:gdLst/>
              <a:ahLst/>
              <a:cxnLst/>
              <a:rect l="l" t="t" r="r" b="b"/>
              <a:pathLst>
                <a:path w="1548129" h="264794">
                  <a:moveTo>
                    <a:pt x="1547656" y="0"/>
                  </a:moveTo>
                  <a:lnTo>
                    <a:pt x="0" y="0"/>
                  </a:lnTo>
                  <a:lnTo>
                    <a:pt x="0" y="264741"/>
                  </a:lnTo>
                  <a:lnTo>
                    <a:pt x="1547656" y="264741"/>
                  </a:lnTo>
                  <a:lnTo>
                    <a:pt x="154765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376297" y="2467609"/>
              <a:ext cx="1557020" cy="267970"/>
            </a:xfrm>
            <a:custGeom>
              <a:avLst/>
              <a:gdLst/>
              <a:ahLst/>
              <a:cxnLst/>
              <a:rect l="l" t="t" r="r" b="b"/>
              <a:pathLst>
                <a:path w="1557020" h="267969">
                  <a:moveTo>
                    <a:pt x="1556677" y="0"/>
                  </a:moveTo>
                  <a:lnTo>
                    <a:pt x="1547647" y="0"/>
                  </a:lnTo>
                  <a:lnTo>
                    <a:pt x="1547647" y="260350"/>
                  </a:lnTo>
                  <a:lnTo>
                    <a:pt x="1547647" y="260769"/>
                  </a:lnTo>
                  <a:lnTo>
                    <a:pt x="9017" y="260769"/>
                  </a:lnTo>
                  <a:lnTo>
                    <a:pt x="8369" y="260769"/>
                  </a:lnTo>
                  <a:lnTo>
                    <a:pt x="8369" y="264160"/>
                  </a:lnTo>
                  <a:lnTo>
                    <a:pt x="5854" y="264160"/>
                  </a:lnTo>
                  <a:lnTo>
                    <a:pt x="5854" y="262267"/>
                  </a:lnTo>
                  <a:lnTo>
                    <a:pt x="8369" y="264160"/>
                  </a:lnTo>
                  <a:lnTo>
                    <a:pt x="8369" y="260769"/>
                  </a:lnTo>
                  <a:lnTo>
                    <a:pt x="5854" y="260769"/>
                  </a:lnTo>
                  <a:lnTo>
                    <a:pt x="5854" y="260350"/>
                  </a:lnTo>
                  <a:lnTo>
                    <a:pt x="9017" y="260350"/>
                  </a:lnTo>
                  <a:lnTo>
                    <a:pt x="9017" y="0"/>
                  </a:lnTo>
                  <a:lnTo>
                    <a:pt x="0" y="0"/>
                  </a:lnTo>
                  <a:lnTo>
                    <a:pt x="0" y="260350"/>
                  </a:lnTo>
                  <a:lnTo>
                    <a:pt x="0" y="264160"/>
                  </a:lnTo>
                  <a:lnTo>
                    <a:pt x="0" y="267970"/>
                  </a:lnTo>
                  <a:lnTo>
                    <a:pt x="1556677" y="267970"/>
                  </a:lnTo>
                  <a:lnTo>
                    <a:pt x="1556677" y="264642"/>
                  </a:lnTo>
                  <a:lnTo>
                    <a:pt x="1556677" y="264160"/>
                  </a:lnTo>
                  <a:lnTo>
                    <a:pt x="1556677" y="260769"/>
                  </a:lnTo>
                  <a:lnTo>
                    <a:pt x="1551520" y="260769"/>
                  </a:lnTo>
                  <a:lnTo>
                    <a:pt x="1550035" y="262255"/>
                  </a:lnTo>
                  <a:lnTo>
                    <a:pt x="1550035" y="260350"/>
                  </a:lnTo>
                  <a:lnTo>
                    <a:pt x="1556677" y="260350"/>
                  </a:lnTo>
                  <a:lnTo>
                    <a:pt x="15566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298321" y="2467505"/>
              <a:ext cx="1449705" cy="1233805"/>
            </a:xfrm>
            <a:custGeom>
              <a:avLst/>
              <a:gdLst/>
              <a:ahLst/>
              <a:cxnLst/>
              <a:rect l="l" t="t" r="r" b="b"/>
              <a:pathLst>
                <a:path w="1449704" h="1233804">
                  <a:moveTo>
                    <a:pt x="1404529" y="0"/>
                  </a:moveTo>
                  <a:lnTo>
                    <a:pt x="24023" y="0"/>
                  </a:lnTo>
                  <a:lnTo>
                    <a:pt x="20977" y="36510"/>
                  </a:lnTo>
                  <a:lnTo>
                    <a:pt x="8072" y="170945"/>
                  </a:lnTo>
                  <a:lnTo>
                    <a:pt x="4601" y="212343"/>
                  </a:lnTo>
                  <a:lnTo>
                    <a:pt x="1940" y="253925"/>
                  </a:lnTo>
                  <a:lnTo>
                    <a:pt x="327" y="296825"/>
                  </a:lnTo>
                  <a:lnTo>
                    <a:pt x="0" y="342178"/>
                  </a:lnTo>
                  <a:lnTo>
                    <a:pt x="1194" y="391118"/>
                  </a:lnTo>
                  <a:lnTo>
                    <a:pt x="4149" y="444780"/>
                  </a:lnTo>
                  <a:lnTo>
                    <a:pt x="9101" y="504298"/>
                  </a:lnTo>
                  <a:lnTo>
                    <a:pt x="16288" y="570807"/>
                  </a:lnTo>
                  <a:lnTo>
                    <a:pt x="30692" y="617253"/>
                  </a:lnTo>
                  <a:lnTo>
                    <a:pt x="59295" y="713598"/>
                  </a:lnTo>
                  <a:lnTo>
                    <a:pt x="74079" y="762403"/>
                  </a:lnTo>
                  <a:lnTo>
                    <a:pt x="89574" y="810902"/>
                  </a:lnTo>
                  <a:lnTo>
                    <a:pt x="106073" y="858547"/>
                  </a:lnTo>
                  <a:lnTo>
                    <a:pt x="123868" y="904792"/>
                  </a:lnTo>
                  <a:lnTo>
                    <a:pt x="143252" y="949090"/>
                  </a:lnTo>
                  <a:lnTo>
                    <a:pt x="164517" y="990895"/>
                  </a:lnTo>
                  <a:lnTo>
                    <a:pt x="187955" y="1029659"/>
                  </a:lnTo>
                  <a:lnTo>
                    <a:pt x="213859" y="1064837"/>
                  </a:lnTo>
                  <a:lnTo>
                    <a:pt x="242520" y="1095881"/>
                  </a:lnTo>
                  <a:lnTo>
                    <a:pt x="274232" y="1122245"/>
                  </a:lnTo>
                  <a:lnTo>
                    <a:pt x="335402" y="1131003"/>
                  </a:lnTo>
                  <a:lnTo>
                    <a:pt x="387940" y="1141460"/>
                  </a:lnTo>
                  <a:lnTo>
                    <a:pt x="433762" y="1153140"/>
                  </a:lnTo>
                  <a:lnTo>
                    <a:pt x="474788" y="1165565"/>
                  </a:lnTo>
                  <a:lnTo>
                    <a:pt x="550124" y="1190741"/>
                  </a:lnTo>
                  <a:lnTo>
                    <a:pt x="588272" y="1202538"/>
                  </a:lnTo>
                  <a:lnTo>
                    <a:pt x="629297" y="1213170"/>
                  </a:lnTo>
                  <a:lnTo>
                    <a:pt x="675119" y="1222160"/>
                  </a:lnTo>
                  <a:lnTo>
                    <a:pt x="727656" y="1229032"/>
                  </a:lnTo>
                  <a:lnTo>
                    <a:pt x="788827" y="1233307"/>
                  </a:lnTo>
                  <a:lnTo>
                    <a:pt x="825047" y="1215329"/>
                  </a:lnTo>
                  <a:lnTo>
                    <a:pt x="863636" y="1201194"/>
                  </a:lnTo>
                  <a:lnTo>
                    <a:pt x="903954" y="1189580"/>
                  </a:lnTo>
                  <a:lnTo>
                    <a:pt x="987214" y="1168620"/>
                  </a:lnTo>
                  <a:lnTo>
                    <a:pt x="1028875" y="1156628"/>
                  </a:lnTo>
                  <a:lnTo>
                    <a:pt x="1069704" y="1141866"/>
                  </a:lnTo>
                  <a:lnTo>
                    <a:pt x="1109059" y="1123010"/>
                  </a:lnTo>
                  <a:lnTo>
                    <a:pt x="1146300" y="1098736"/>
                  </a:lnTo>
                  <a:lnTo>
                    <a:pt x="1180787" y="1067724"/>
                  </a:lnTo>
                  <a:lnTo>
                    <a:pt x="1211880" y="1028648"/>
                  </a:lnTo>
                  <a:lnTo>
                    <a:pt x="1238938" y="980188"/>
                  </a:lnTo>
                  <a:lnTo>
                    <a:pt x="1281026" y="928808"/>
                  </a:lnTo>
                  <a:lnTo>
                    <a:pt x="1316201" y="886297"/>
                  </a:lnTo>
                  <a:lnTo>
                    <a:pt x="1345178" y="850602"/>
                  </a:lnTo>
                  <a:lnTo>
                    <a:pt x="1368673" y="819669"/>
                  </a:lnTo>
                  <a:lnTo>
                    <a:pt x="1402086" y="763875"/>
                  </a:lnTo>
                  <a:lnTo>
                    <a:pt x="1422172" y="702485"/>
                  </a:lnTo>
                  <a:lnTo>
                    <a:pt x="1429009" y="664557"/>
                  </a:lnTo>
                  <a:lnTo>
                    <a:pt x="1434664" y="619069"/>
                  </a:lnTo>
                  <a:lnTo>
                    <a:pt x="1439853" y="563967"/>
                  </a:lnTo>
                  <a:lnTo>
                    <a:pt x="1449156" y="447408"/>
                  </a:lnTo>
                  <a:lnTo>
                    <a:pt x="1449549" y="394302"/>
                  </a:lnTo>
                  <a:lnTo>
                    <a:pt x="1447086" y="338917"/>
                  </a:lnTo>
                  <a:lnTo>
                    <a:pt x="1442378" y="282295"/>
                  </a:lnTo>
                  <a:lnTo>
                    <a:pt x="1436041" y="225475"/>
                  </a:lnTo>
                  <a:lnTo>
                    <a:pt x="1428687" y="169499"/>
                  </a:lnTo>
                  <a:lnTo>
                    <a:pt x="1406661" y="17031"/>
                  </a:lnTo>
                  <a:lnTo>
                    <a:pt x="1404529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294967" y="2467505"/>
              <a:ext cx="1456690" cy="1237615"/>
            </a:xfrm>
            <a:custGeom>
              <a:avLst/>
              <a:gdLst/>
              <a:ahLst/>
              <a:cxnLst/>
              <a:rect l="l" t="t" r="r" b="b"/>
              <a:pathLst>
                <a:path w="1456690" h="1237614">
                  <a:moveTo>
                    <a:pt x="377902" y="1135581"/>
                  </a:moveTo>
                  <a:lnTo>
                    <a:pt x="339492" y="1135581"/>
                  </a:lnTo>
                  <a:lnTo>
                    <a:pt x="358838" y="1148281"/>
                  </a:lnTo>
                  <a:lnTo>
                    <a:pt x="393660" y="1148281"/>
                  </a:lnTo>
                  <a:lnTo>
                    <a:pt x="409137" y="1160981"/>
                  </a:lnTo>
                  <a:lnTo>
                    <a:pt x="561829" y="1199081"/>
                  </a:lnTo>
                  <a:lnTo>
                    <a:pt x="612912" y="1224481"/>
                  </a:lnTo>
                  <a:lnTo>
                    <a:pt x="658295" y="1224481"/>
                  </a:lnTo>
                  <a:lnTo>
                    <a:pt x="701814" y="1237181"/>
                  </a:lnTo>
                  <a:lnTo>
                    <a:pt x="741059" y="1237181"/>
                  </a:lnTo>
                  <a:lnTo>
                    <a:pt x="691722" y="1224481"/>
                  </a:lnTo>
                  <a:lnTo>
                    <a:pt x="644811" y="1211781"/>
                  </a:lnTo>
                  <a:lnTo>
                    <a:pt x="599677" y="1211781"/>
                  </a:lnTo>
                  <a:lnTo>
                    <a:pt x="555670" y="1186381"/>
                  </a:lnTo>
                  <a:lnTo>
                    <a:pt x="423905" y="1148281"/>
                  </a:lnTo>
                  <a:lnTo>
                    <a:pt x="377902" y="1135581"/>
                  </a:lnTo>
                  <a:close/>
                </a:path>
                <a:path w="1456690" h="1237614">
                  <a:moveTo>
                    <a:pt x="1409953" y="0"/>
                  </a:moveTo>
                  <a:lnTo>
                    <a:pt x="1403530" y="0"/>
                  </a:lnTo>
                  <a:lnTo>
                    <a:pt x="1404147" y="5281"/>
                  </a:lnTo>
                  <a:lnTo>
                    <a:pt x="1409942" y="56081"/>
                  </a:lnTo>
                  <a:lnTo>
                    <a:pt x="1416614" y="106881"/>
                  </a:lnTo>
                  <a:lnTo>
                    <a:pt x="1423696" y="157681"/>
                  </a:lnTo>
                  <a:lnTo>
                    <a:pt x="1430722" y="208481"/>
                  </a:lnTo>
                  <a:lnTo>
                    <a:pt x="1437223" y="246581"/>
                  </a:lnTo>
                  <a:lnTo>
                    <a:pt x="1442734" y="297381"/>
                  </a:lnTo>
                  <a:lnTo>
                    <a:pt x="1446786" y="348181"/>
                  </a:lnTo>
                  <a:lnTo>
                    <a:pt x="1448913" y="398981"/>
                  </a:lnTo>
                  <a:lnTo>
                    <a:pt x="1448780" y="424381"/>
                  </a:lnTo>
                  <a:lnTo>
                    <a:pt x="1448713" y="437081"/>
                  </a:lnTo>
                  <a:lnTo>
                    <a:pt x="1448647" y="449781"/>
                  </a:lnTo>
                  <a:lnTo>
                    <a:pt x="1444382" y="487881"/>
                  </a:lnTo>
                  <a:lnTo>
                    <a:pt x="1440891" y="538681"/>
                  </a:lnTo>
                  <a:lnTo>
                    <a:pt x="1436906" y="602181"/>
                  </a:lnTo>
                  <a:lnTo>
                    <a:pt x="1431155" y="652981"/>
                  </a:lnTo>
                  <a:lnTo>
                    <a:pt x="1422369" y="703781"/>
                  </a:lnTo>
                  <a:lnTo>
                    <a:pt x="1409277" y="754581"/>
                  </a:lnTo>
                  <a:lnTo>
                    <a:pt x="1390609" y="792681"/>
                  </a:lnTo>
                  <a:lnTo>
                    <a:pt x="1366572" y="830781"/>
                  </a:lnTo>
                  <a:lnTo>
                    <a:pt x="1340875" y="856181"/>
                  </a:lnTo>
                  <a:lnTo>
                    <a:pt x="1313928" y="894281"/>
                  </a:lnTo>
                  <a:lnTo>
                    <a:pt x="1286143" y="932381"/>
                  </a:lnTo>
                  <a:lnTo>
                    <a:pt x="1250415" y="970481"/>
                  </a:lnTo>
                  <a:lnTo>
                    <a:pt x="1227807" y="1008581"/>
                  </a:lnTo>
                  <a:lnTo>
                    <a:pt x="1205994" y="1046681"/>
                  </a:lnTo>
                  <a:lnTo>
                    <a:pt x="1172648" y="1084781"/>
                  </a:lnTo>
                  <a:lnTo>
                    <a:pt x="1135597" y="1110181"/>
                  </a:lnTo>
                  <a:lnTo>
                    <a:pt x="1095427" y="1135581"/>
                  </a:lnTo>
                  <a:lnTo>
                    <a:pt x="1052900" y="1148281"/>
                  </a:lnTo>
                  <a:lnTo>
                    <a:pt x="831567" y="1211781"/>
                  </a:lnTo>
                  <a:lnTo>
                    <a:pt x="790892" y="1237181"/>
                  </a:lnTo>
                  <a:lnTo>
                    <a:pt x="792181" y="1237181"/>
                  </a:lnTo>
                  <a:lnTo>
                    <a:pt x="879601" y="1211781"/>
                  </a:lnTo>
                  <a:lnTo>
                    <a:pt x="971452" y="1186381"/>
                  </a:lnTo>
                  <a:lnTo>
                    <a:pt x="1022817" y="1173681"/>
                  </a:lnTo>
                  <a:lnTo>
                    <a:pt x="1070300" y="1148281"/>
                  </a:lnTo>
                  <a:lnTo>
                    <a:pt x="1113806" y="1135581"/>
                  </a:lnTo>
                  <a:lnTo>
                    <a:pt x="1153239" y="1110181"/>
                  </a:lnTo>
                  <a:lnTo>
                    <a:pt x="1188506" y="1072081"/>
                  </a:lnTo>
                  <a:lnTo>
                    <a:pt x="1219512" y="1033981"/>
                  </a:lnTo>
                  <a:lnTo>
                    <a:pt x="1246162" y="983181"/>
                  </a:lnTo>
                  <a:lnTo>
                    <a:pt x="1244871" y="983181"/>
                  </a:lnTo>
                  <a:lnTo>
                    <a:pt x="1287055" y="945081"/>
                  </a:lnTo>
                  <a:lnTo>
                    <a:pt x="1322377" y="894281"/>
                  </a:lnTo>
                  <a:lnTo>
                    <a:pt x="1351525" y="856181"/>
                  </a:lnTo>
                  <a:lnTo>
                    <a:pt x="1375190" y="830781"/>
                  </a:lnTo>
                  <a:lnTo>
                    <a:pt x="1394059" y="792681"/>
                  </a:lnTo>
                  <a:lnTo>
                    <a:pt x="1420170" y="741881"/>
                  </a:lnTo>
                  <a:lnTo>
                    <a:pt x="1435371" y="678381"/>
                  </a:lnTo>
                  <a:lnTo>
                    <a:pt x="1440603" y="640281"/>
                  </a:lnTo>
                  <a:lnTo>
                    <a:pt x="1445175" y="589481"/>
                  </a:lnTo>
                  <a:lnTo>
                    <a:pt x="1449776" y="538681"/>
                  </a:lnTo>
                  <a:lnTo>
                    <a:pt x="1455095" y="462481"/>
                  </a:lnTo>
                  <a:lnTo>
                    <a:pt x="1456201" y="424381"/>
                  </a:lnTo>
                  <a:lnTo>
                    <a:pt x="1455081" y="373581"/>
                  </a:lnTo>
                  <a:lnTo>
                    <a:pt x="1452079" y="322781"/>
                  </a:lnTo>
                  <a:lnTo>
                    <a:pt x="1447541" y="271981"/>
                  </a:lnTo>
                  <a:lnTo>
                    <a:pt x="1441811" y="221181"/>
                  </a:lnTo>
                  <a:lnTo>
                    <a:pt x="1435236" y="170381"/>
                  </a:lnTo>
                  <a:lnTo>
                    <a:pt x="1428159" y="119581"/>
                  </a:lnTo>
                  <a:lnTo>
                    <a:pt x="1420927" y="68781"/>
                  </a:lnTo>
                  <a:lnTo>
                    <a:pt x="1413884" y="30681"/>
                  </a:lnTo>
                  <a:lnTo>
                    <a:pt x="1409953" y="0"/>
                  </a:lnTo>
                  <a:close/>
                </a:path>
                <a:path w="1456690" h="1237614">
                  <a:moveTo>
                    <a:pt x="33074" y="0"/>
                  </a:moveTo>
                  <a:lnTo>
                    <a:pt x="24689" y="0"/>
                  </a:lnTo>
                  <a:lnTo>
                    <a:pt x="23512" y="5281"/>
                  </a:lnTo>
                  <a:lnTo>
                    <a:pt x="19015" y="68781"/>
                  </a:lnTo>
                  <a:lnTo>
                    <a:pt x="13759" y="119581"/>
                  </a:lnTo>
                  <a:lnTo>
                    <a:pt x="8544" y="170381"/>
                  </a:lnTo>
                  <a:lnTo>
                    <a:pt x="4167" y="233881"/>
                  </a:lnTo>
                  <a:lnTo>
                    <a:pt x="855" y="284681"/>
                  </a:lnTo>
                  <a:lnTo>
                    <a:pt x="0" y="335481"/>
                  </a:lnTo>
                  <a:lnTo>
                    <a:pt x="905" y="386281"/>
                  </a:lnTo>
                  <a:lnTo>
                    <a:pt x="2876" y="437081"/>
                  </a:lnTo>
                  <a:lnTo>
                    <a:pt x="7038" y="487881"/>
                  </a:lnTo>
                  <a:lnTo>
                    <a:pt x="12791" y="551381"/>
                  </a:lnTo>
                  <a:lnTo>
                    <a:pt x="22615" y="602181"/>
                  </a:lnTo>
                  <a:lnTo>
                    <a:pt x="38989" y="652981"/>
                  </a:lnTo>
                  <a:lnTo>
                    <a:pt x="51814" y="691081"/>
                  </a:lnTo>
                  <a:lnTo>
                    <a:pt x="65168" y="741881"/>
                  </a:lnTo>
                  <a:lnTo>
                    <a:pt x="79371" y="779981"/>
                  </a:lnTo>
                  <a:lnTo>
                    <a:pt x="94744" y="830781"/>
                  </a:lnTo>
                  <a:lnTo>
                    <a:pt x="111609" y="881581"/>
                  </a:lnTo>
                  <a:lnTo>
                    <a:pt x="130286" y="932381"/>
                  </a:lnTo>
                  <a:lnTo>
                    <a:pt x="151098" y="970481"/>
                  </a:lnTo>
                  <a:lnTo>
                    <a:pt x="174365" y="1021281"/>
                  </a:lnTo>
                  <a:lnTo>
                    <a:pt x="200409" y="1059381"/>
                  </a:lnTo>
                  <a:lnTo>
                    <a:pt x="229550" y="1084781"/>
                  </a:lnTo>
                  <a:lnTo>
                    <a:pt x="262110" y="1122881"/>
                  </a:lnTo>
                  <a:lnTo>
                    <a:pt x="275007" y="1135581"/>
                  </a:lnTo>
                  <a:lnTo>
                    <a:pt x="329776" y="1135581"/>
                  </a:lnTo>
                  <a:lnTo>
                    <a:pt x="278876" y="1122881"/>
                  </a:lnTo>
                  <a:lnTo>
                    <a:pt x="280165" y="1122881"/>
                  </a:lnTo>
                  <a:lnTo>
                    <a:pt x="246734" y="1097481"/>
                  </a:lnTo>
                  <a:lnTo>
                    <a:pt x="216788" y="1059381"/>
                  </a:lnTo>
                  <a:lnTo>
                    <a:pt x="189998" y="1021281"/>
                  </a:lnTo>
                  <a:lnTo>
                    <a:pt x="166037" y="983181"/>
                  </a:lnTo>
                  <a:lnTo>
                    <a:pt x="144577" y="945081"/>
                  </a:lnTo>
                  <a:lnTo>
                    <a:pt x="125289" y="894281"/>
                  </a:lnTo>
                  <a:lnTo>
                    <a:pt x="107844" y="843481"/>
                  </a:lnTo>
                  <a:lnTo>
                    <a:pt x="91915" y="805381"/>
                  </a:lnTo>
                  <a:lnTo>
                    <a:pt x="77173" y="754581"/>
                  </a:lnTo>
                  <a:lnTo>
                    <a:pt x="63290" y="703781"/>
                  </a:lnTo>
                  <a:lnTo>
                    <a:pt x="49938" y="652981"/>
                  </a:lnTo>
                  <a:lnTo>
                    <a:pt x="36788" y="614881"/>
                  </a:lnTo>
                  <a:lnTo>
                    <a:pt x="23512" y="576781"/>
                  </a:lnTo>
                  <a:lnTo>
                    <a:pt x="24803" y="576781"/>
                  </a:lnTo>
                  <a:lnTo>
                    <a:pt x="18064" y="525981"/>
                  </a:lnTo>
                  <a:lnTo>
                    <a:pt x="13244" y="475181"/>
                  </a:lnTo>
                  <a:lnTo>
                    <a:pt x="10177" y="424381"/>
                  </a:lnTo>
                  <a:lnTo>
                    <a:pt x="8695" y="386281"/>
                  </a:lnTo>
                  <a:lnTo>
                    <a:pt x="8631" y="335481"/>
                  </a:lnTo>
                  <a:lnTo>
                    <a:pt x="9818" y="284681"/>
                  </a:lnTo>
                  <a:lnTo>
                    <a:pt x="12087" y="233881"/>
                  </a:lnTo>
                  <a:lnTo>
                    <a:pt x="15273" y="183081"/>
                  </a:lnTo>
                  <a:lnTo>
                    <a:pt x="19207" y="132281"/>
                  </a:lnTo>
                  <a:lnTo>
                    <a:pt x="23723" y="94181"/>
                  </a:lnTo>
                  <a:lnTo>
                    <a:pt x="28653" y="43381"/>
                  </a:lnTo>
                  <a:lnTo>
                    <a:pt x="330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079996" y="2320478"/>
            <a:ext cx="880590" cy="294438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815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Environ.</a:t>
            </a:r>
            <a:endParaRPr sz="1815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2994009" y="2239417"/>
            <a:ext cx="3984556" cy="1749078"/>
            <a:chOff x="1928766" y="2467505"/>
            <a:chExt cx="4390390" cy="1927225"/>
          </a:xfrm>
        </p:grpSpPr>
        <p:sp>
          <p:nvSpPr>
            <p:cNvPr id="51" name="object 51"/>
            <p:cNvSpPr/>
            <p:nvPr/>
          </p:nvSpPr>
          <p:spPr>
            <a:xfrm>
              <a:off x="1928761" y="2732252"/>
              <a:ext cx="2773045" cy="1662430"/>
            </a:xfrm>
            <a:custGeom>
              <a:avLst/>
              <a:gdLst/>
              <a:ahLst/>
              <a:cxnLst/>
              <a:rect l="l" t="t" r="r" b="b"/>
              <a:pathLst>
                <a:path w="2773045" h="1662429">
                  <a:moveTo>
                    <a:pt x="451396" y="1597482"/>
                  </a:moveTo>
                  <a:lnTo>
                    <a:pt x="161213" y="1597482"/>
                  </a:lnTo>
                  <a:lnTo>
                    <a:pt x="161213" y="1565198"/>
                  </a:lnTo>
                  <a:lnTo>
                    <a:pt x="0" y="1614271"/>
                  </a:lnTo>
                  <a:lnTo>
                    <a:pt x="161213" y="1662061"/>
                  </a:lnTo>
                  <a:lnTo>
                    <a:pt x="161213" y="1629778"/>
                  </a:lnTo>
                  <a:lnTo>
                    <a:pt x="451396" y="1629778"/>
                  </a:lnTo>
                  <a:lnTo>
                    <a:pt x="451396" y="1597482"/>
                  </a:lnTo>
                  <a:close/>
                </a:path>
                <a:path w="2773045" h="1662429">
                  <a:moveTo>
                    <a:pt x="1080782" y="161429"/>
                  </a:moveTo>
                  <a:lnTo>
                    <a:pt x="1075677" y="144640"/>
                  </a:lnTo>
                  <a:lnTo>
                    <a:pt x="1031773" y="0"/>
                  </a:lnTo>
                  <a:lnTo>
                    <a:pt x="984046" y="161429"/>
                  </a:lnTo>
                  <a:lnTo>
                    <a:pt x="1016292" y="161429"/>
                  </a:lnTo>
                  <a:lnTo>
                    <a:pt x="1016292" y="1226845"/>
                  </a:lnTo>
                  <a:lnTo>
                    <a:pt x="1048537" y="1226845"/>
                  </a:lnTo>
                  <a:lnTo>
                    <a:pt x="1048537" y="161429"/>
                  </a:lnTo>
                  <a:lnTo>
                    <a:pt x="1080782" y="161429"/>
                  </a:lnTo>
                  <a:close/>
                </a:path>
                <a:path w="2773045" h="1662429">
                  <a:moveTo>
                    <a:pt x="2579420" y="1597482"/>
                  </a:moveTo>
                  <a:lnTo>
                    <a:pt x="2160270" y="1597482"/>
                  </a:lnTo>
                  <a:lnTo>
                    <a:pt x="2160270" y="1565198"/>
                  </a:lnTo>
                  <a:lnTo>
                    <a:pt x="1999056" y="1614271"/>
                  </a:lnTo>
                  <a:lnTo>
                    <a:pt x="2160270" y="1662061"/>
                  </a:lnTo>
                  <a:lnTo>
                    <a:pt x="2160270" y="1629778"/>
                  </a:lnTo>
                  <a:lnTo>
                    <a:pt x="2579420" y="1629778"/>
                  </a:lnTo>
                  <a:lnTo>
                    <a:pt x="2579420" y="1597482"/>
                  </a:lnTo>
                  <a:close/>
                </a:path>
                <a:path w="2773045" h="1662429">
                  <a:moveTo>
                    <a:pt x="2772880" y="370636"/>
                  </a:moveTo>
                  <a:lnTo>
                    <a:pt x="1499933" y="370636"/>
                  </a:lnTo>
                  <a:lnTo>
                    <a:pt x="1499933" y="161429"/>
                  </a:lnTo>
                  <a:lnTo>
                    <a:pt x="1532178" y="161429"/>
                  </a:lnTo>
                  <a:lnTo>
                    <a:pt x="1527086" y="144640"/>
                  </a:lnTo>
                  <a:lnTo>
                    <a:pt x="1483169" y="0"/>
                  </a:lnTo>
                  <a:lnTo>
                    <a:pt x="1435455" y="161429"/>
                  </a:lnTo>
                  <a:lnTo>
                    <a:pt x="1467688" y="161429"/>
                  </a:lnTo>
                  <a:lnTo>
                    <a:pt x="1467688" y="387426"/>
                  </a:lnTo>
                  <a:lnTo>
                    <a:pt x="1483169" y="387426"/>
                  </a:lnTo>
                  <a:lnTo>
                    <a:pt x="1483169" y="402920"/>
                  </a:lnTo>
                  <a:lnTo>
                    <a:pt x="2772880" y="402920"/>
                  </a:lnTo>
                  <a:lnTo>
                    <a:pt x="2772880" y="370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5282021" y="2467505"/>
              <a:ext cx="1031875" cy="135890"/>
            </a:xfrm>
            <a:custGeom>
              <a:avLst/>
              <a:gdLst/>
              <a:ahLst/>
              <a:cxnLst/>
              <a:rect l="l" t="t" r="r" b="b"/>
              <a:pathLst>
                <a:path w="1031875" h="135889">
                  <a:moveTo>
                    <a:pt x="1031771" y="0"/>
                  </a:moveTo>
                  <a:lnTo>
                    <a:pt x="0" y="0"/>
                  </a:lnTo>
                  <a:lnTo>
                    <a:pt x="0" y="135599"/>
                  </a:lnTo>
                  <a:lnTo>
                    <a:pt x="1031771" y="135599"/>
                  </a:lnTo>
                  <a:lnTo>
                    <a:pt x="1031771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5278145" y="2467609"/>
              <a:ext cx="1041400" cy="139700"/>
            </a:xfrm>
            <a:custGeom>
              <a:avLst/>
              <a:gdLst/>
              <a:ahLst/>
              <a:cxnLst/>
              <a:rect l="l" t="t" r="r" b="b"/>
              <a:pathLst>
                <a:path w="1041400" h="139700">
                  <a:moveTo>
                    <a:pt x="1040803" y="0"/>
                  </a:moveTo>
                  <a:lnTo>
                    <a:pt x="1035189" y="0"/>
                  </a:lnTo>
                  <a:lnTo>
                    <a:pt x="1035189" y="132080"/>
                  </a:lnTo>
                  <a:lnTo>
                    <a:pt x="1033284" y="133985"/>
                  </a:lnTo>
                  <a:lnTo>
                    <a:pt x="1033284" y="132080"/>
                  </a:lnTo>
                  <a:lnTo>
                    <a:pt x="1035189" y="132080"/>
                  </a:lnTo>
                  <a:lnTo>
                    <a:pt x="1035189" y="0"/>
                  </a:lnTo>
                  <a:lnTo>
                    <a:pt x="1031773" y="0"/>
                  </a:lnTo>
                  <a:lnTo>
                    <a:pt x="1031773" y="131622"/>
                  </a:lnTo>
                  <a:lnTo>
                    <a:pt x="1031773" y="135496"/>
                  </a:lnTo>
                  <a:lnTo>
                    <a:pt x="1031773" y="135890"/>
                  </a:lnTo>
                  <a:lnTo>
                    <a:pt x="7023" y="135890"/>
                  </a:lnTo>
                  <a:lnTo>
                    <a:pt x="7023" y="133997"/>
                  </a:lnTo>
                  <a:lnTo>
                    <a:pt x="9029" y="135496"/>
                  </a:lnTo>
                  <a:lnTo>
                    <a:pt x="1031773" y="135496"/>
                  </a:lnTo>
                  <a:lnTo>
                    <a:pt x="1031773" y="131622"/>
                  </a:lnTo>
                  <a:lnTo>
                    <a:pt x="9029" y="131622"/>
                  </a:lnTo>
                  <a:lnTo>
                    <a:pt x="9029" y="0"/>
                  </a:lnTo>
                  <a:lnTo>
                    <a:pt x="0" y="0"/>
                  </a:lnTo>
                  <a:lnTo>
                    <a:pt x="0" y="132080"/>
                  </a:lnTo>
                  <a:lnTo>
                    <a:pt x="0" y="135890"/>
                  </a:lnTo>
                  <a:lnTo>
                    <a:pt x="0" y="139700"/>
                  </a:lnTo>
                  <a:lnTo>
                    <a:pt x="1040803" y="139700"/>
                  </a:lnTo>
                  <a:lnTo>
                    <a:pt x="1040803" y="135890"/>
                  </a:lnTo>
                  <a:lnTo>
                    <a:pt x="1033284" y="135890"/>
                  </a:lnTo>
                  <a:lnTo>
                    <a:pt x="1033284" y="135496"/>
                  </a:lnTo>
                  <a:lnTo>
                    <a:pt x="1040803" y="135496"/>
                  </a:lnTo>
                  <a:lnTo>
                    <a:pt x="1040803" y="132080"/>
                  </a:lnTo>
                  <a:lnTo>
                    <a:pt x="1040803" y="131622"/>
                  </a:lnTo>
                  <a:lnTo>
                    <a:pt x="10408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4701650" y="2861388"/>
              <a:ext cx="1031875" cy="516890"/>
            </a:xfrm>
            <a:custGeom>
              <a:avLst/>
              <a:gdLst/>
              <a:ahLst/>
              <a:cxnLst/>
              <a:rect l="l" t="t" r="r" b="b"/>
              <a:pathLst>
                <a:path w="1031875" h="516889">
                  <a:moveTo>
                    <a:pt x="1031771" y="0"/>
                  </a:moveTo>
                  <a:lnTo>
                    <a:pt x="0" y="0"/>
                  </a:lnTo>
                  <a:lnTo>
                    <a:pt x="0" y="516568"/>
                  </a:lnTo>
                  <a:lnTo>
                    <a:pt x="1031771" y="516568"/>
                  </a:lnTo>
                  <a:lnTo>
                    <a:pt x="1031771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4697782" y="2857515"/>
              <a:ext cx="1041400" cy="524510"/>
            </a:xfrm>
            <a:custGeom>
              <a:avLst/>
              <a:gdLst/>
              <a:ahLst/>
              <a:cxnLst/>
              <a:rect l="l" t="t" r="r" b="b"/>
              <a:pathLst>
                <a:path w="1041400" h="524510">
                  <a:moveTo>
                    <a:pt x="1040799" y="0"/>
                  </a:moveTo>
                  <a:lnTo>
                    <a:pt x="0" y="0"/>
                  </a:lnTo>
                  <a:lnTo>
                    <a:pt x="0" y="524316"/>
                  </a:lnTo>
                  <a:lnTo>
                    <a:pt x="1040799" y="524316"/>
                  </a:lnTo>
                  <a:lnTo>
                    <a:pt x="1040799" y="520442"/>
                  </a:lnTo>
                  <a:lnTo>
                    <a:pt x="9028" y="520442"/>
                  </a:lnTo>
                  <a:lnTo>
                    <a:pt x="3868" y="516568"/>
                  </a:lnTo>
                  <a:lnTo>
                    <a:pt x="9028" y="516568"/>
                  </a:lnTo>
                  <a:lnTo>
                    <a:pt x="9028" y="7748"/>
                  </a:lnTo>
                  <a:lnTo>
                    <a:pt x="3868" y="7748"/>
                  </a:lnTo>
                  <a:lnTo>
                    <a:pt x="9028" y="3874"/>
                  </a:lnTo>
                  <a:lnTo>
                    <a:pt x="1040799" y="3874"/>
                  </a:lnTo>
                  <a:lnTo>
                    <a:pt x="1040799" y="0"/>
                  </a:lnTo>
                  <a:close/>
                </a:path>
                <a:path w="1041400" h="524510">
                  <a:moveTo>
                    <a:pt x="9028" y="516568"/>
                  </a:moveTo>
                  <a:lnTo>
                    <a:pt x="3868" y="516568"/>
                  </a:lnTo>
                  <a:lnTo>
                    <a:pt x="9028" y="520442"/>
                  </a:lnTo>
                  <a:lnTo>
                    <a:pt x="9028" y="516568"/>
                  </a:lnTo>
                  <a:close/>
                </a:path>
                <a:path w="1041400" h="524510">
                  <a:moveTo>
                    <a:pt x="1031770" y="516568"/>
                  </a:moveTo>
                  <a:lnTo>
                    <a:pt x="9028" y="516568"/>
                  </a:lnTo>
                  <a:lnTo>
                    <a:pt x="9028" y="520442"/>
                  </a:lnTo>
                  <a:lnTo>
                    <a:pt x="1031770" y="520442"/>
                  </a:lnTo>
                  <a:lnTo>
                    <a:pt x="1031770" y="516568"/>
                  </a:lnTo>
                  <a:close/>
                </a:path>
                <a:path w="1041400" h="524510">
                  <a:moveTo>
                    <a:pt x="1031770" y="3874"/>
                  </a:moveTo>
                  <a:lnTo>
                    <a:pt x="1031770" y="520442"/>
                  </a:lnTo>
                  <a:lnTo>
                    <a:pt x="1035639" y="516568"/>
                  </a:lnTo>
                  <a:lnTo>
                    <a:pt x="1040799" y="516568"/>
                  </a:lnTo>
                  <a:lnTo>
                    <a:pt x="1040799" y="7748"/>
                  </a:lnTo>
                  <a:lnTo>
                    <a:pt x="1035639" y="7748"/>
                  </a:lnTo>
                  <a:lnTo>
                    <a:pt x="1031770" y="3874"/>
                  </a:lnTo>
                  <a:close/>
                </a:path>
                <a:path w="1041400" h="524510">
                  <a:moveTo>
                    <a:pt x="1040799" y="516568"/>
                  </a:moveTo>
                  <a:lnTo>
                    <a:pt x="1035639" y="516568"/>
                  </a:lnTo>
                  <a:lnTo>
                    <a:pt x="1031770" y="520442"/>
                  </a:lnTo>
                  <a:lnTo>
                    <a:pt x="1040799" y="520442"/>
                  </a:lnTo>
                  <a:lnTo>
                    <a:pt x="1040799" y="516568"/>
                  </a:lnTo>
                  <a:close/>
                </a:path>
                <a:path w="1041400" h="524510">
                  <a:moveTo>
                    <a:pt x="9028" y="3874"/>
                  </a:moveTo>
                  <a:lnTo>
                    <a:pt x="3868" y="7748"/>
                  </a:lnTo>
                  <a:lnTo>
                    <a:pt x="9028" y="7748"/>
                  </a:lnTo>
                  <a:lnTo>
                    <a:pt x="9028" y="3874"/>
                  </a:lnTo>
                  <a:close/>
                </a:path>
                <a:path w="1041400" h="524510">
                  <a:moveTo>
                    <a:pt x="1031770" y="3874"/>
                  </a:moveTo>
                  <a:lnTo>
                    <a:pt x="9028" y="3874"/>
                  </a:lnTo>
                  <a:lnTo>
                    <a:pt x="9028" y="7748"/>
                  </a:lnTo>
                  <a:lnTo>
                    <a:pt x="1031770" y="7748"/>
                  </a:lnTo>
                  <a:lnTo>
                    <a:pt x="1031770" y="3874"/>
                  </a:lnTo>
                  <a:close/>
                </a:path>
                <a:path w="1041400" h="524510">
                  <a:moveTo>
                    <a:pt x="1040799" y="3874"/>
                  </a:moveTo>
                  <a:lnTo>
                    <a:pt x="1031770" y="3874"/>
                  </a:lnTo>
                  <a:lnTo>
                    <a:pt x="1035639" y="7748"/>
                  </a:lnTo>
                  <a:lnTo>
                    <a:pt x="1040799" y="7748"/>
                  </a:lnTo>
                  <a:lnTo>
                    <a:pt x="1040799" y="38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223210" y="2907672"/>
            <a:ext cx="1026971" cy="22396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361" b="0" kern="0" dirty="0">
                <a:solidFill>
                  <a:sysClr val="windowText" lastClr="000000"/>
                </a:solidFill>
                <a:latin typeface="Arial MT"/>
                <a:cs typeface="Arial MT"/>
              </a:rPr>
              <a:t>internal</a:t>
            </a:r>
            <a:r>
              <a:rPr sz="1361" b="0" kern="0" spc="14" dirty="0">
                <a:solidFill>
                  <a:sysClr val="windowText" lastClr="000000"/>
                </a:solidFill>
                <a:latin typeface="Arial MT"/>
                <a:cs typeface="Arial MT"/>
              </a:rPr>
              <a:t> </a:t>
            </a:r>
            <a:r>
              <a:rPr sz="1361" b="0" kern="0" spc="-18" dirty="0">
                <a:solidFill>
                  <a:sysClr val="windowText" lastClr="000000"/>
                </a:solidFill>
                <a:latin typeface="Arial MT"/>
                <a:cs typeface="Arial MT"/>
              </a:rPr>
              <a:t>state</a:t>
            </a:r>
            <a:endParaRPr sz="1361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06143" y="3610900"/>
            <a:ext cx="1075381" cy="22396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361" b="0" kern="0" dirty="0">
                <a:solidFill>
                  <a:sysClr val="windowText" lastClr="000000"/>
                </a:solidFill>
                <a:latin typeface="Arial MT"/>
                <a:cs typeface="Arial MT"/>
              </a:rPr>
              <a:t>external</a:t>
            </a:r>
            <a:r>
              <a:rPr sz="1361" b="0" kern="0" spc="27" dirty="0">
                <a:solidFill>
                  <a:sysClr val="windowText" lastClr="000000"/>
                </a:solidFill>
                <a:latin typeface="Arial MT"/>
                <a:cs typeface="Arial MT"/>
              </a:rPr>
              <a:t> </a:t>
            </a:r>
            <a:r>
              <a:rPr sz="1361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state</a:t>
            </a:r>
            <a:endParaRPr sz="1361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052714" y="2919393"/>
            <a:ext cx="733633" cy="22396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361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feedback</a:t>
            </a:r>
            <a:endParaRPr sz="1361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676966" y="2672091"/>
            <a:ext cx="612033" cy="248494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543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sensor</a:t>
            </a:r>
            <a:endParaRPr sz="1543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30257" y="2672091"/>
            <a:ext cx="612033" cy="248494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543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sensor</a:t>
            </a:r>
            <a:endParaRPr sz="1543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935465" y="3065710"/>
            <a:ext cx="1112264" cy="922660"/>
          </a:xfrm>
          <a:custGeom>
            <a:avLst/>
            <a:gdLst/>
            <a:ahLst/>
            <a:cxnLst/>
            <a:rect l="l" t="t" r="r" b="b"/>
            <a:pathLst>
              <a:path w="1225550" h="1016635">
                <a:moveTo>
                  <a:pt x="96723" y="419722"/>
                </a:moveTo>
                <a:lnTo>
                  <a:pt x="64477" y="419722"/>
                </a:lnTo>
                <a:lnTo>
                  <a:pt x="64477" y="0"/>
                </a:lnTo>
                <a:lnTo>
                  <a:pt x="32245" y="0"/>
                </a:lnTo>
                <a:lnTo>
                  <a:pt x="32245" y="419722"/>
                </a:lnTo>
                <a:lnTo>
                  <a:pt x="0" y="419722"/>
                </a:lnTo>
                <a:lnTo>
                  <a:pt x="47713" y="581139"/>
                </a:lnTo>
                <a:lnTo>
                  <a:pt x="92024" y="435216"/>
                </a:lnTo>
                <a:lnTo>
                  <a:pt x="96723" y="419722"/>
                </a:lnTo>
                <a:close/>
              </a:path>
              <a:path w="1225550" h="1016635">
                <a:moveTo>
                  <a:pt x="1225219" y="0"/>
                </a:moveTo>
                <a:lnTo>
                  <a:pt x="1192987" y="0"/>
                </a:lnTo>
                <a:lnTo>
                  <a:pt x="1192987" y="951776"/>
                </a:lnTo>
                <a:lnTo>
                  <a:pt x="918273" y="951776"/>
                </a:lnTo>
                <a:lnTo>
                  <a:pt x="918273" y="919492"/>
                </a:lnTo>
                <a:lnTo>
                  <a:pt x="757059" y="968565"/>
                </a:lnTo>
                <a:lnTo>
                  <a:pt x="918273" y="1016355"/>
                </a:lnTo>
                <a:lnTo>
                  <a:pt x="918273" y="984072"/>
                </a:lnTo>
                <a:lnTo>
                  <a:pt x="1208455" y="984072"/>
                </a:lnTo>
                <a:lnTo>
                  <a:pt x="1208455" y="968565"/>
                </a:lnTo>
                <a:lnTo>
                  <a:pt x="1225219" y="968565"/>
                </a:lnTo>
                <a:lnTo>
                  <a:pt x="12252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04269" y="3592929"/>
            <a:ext cx="1405026" cy="562163"/>
          </a:xfrm>
          <a:prstGeom prst="rect">
            <a:avLst/>
          </a:prstGeom>
          <a:solidFill>
            <a:srgbClr val="FF99CC"/>
          </a:solidFill>
          <a:ln w="9028">
            <a:solidFill>
              <a:srgbClr val="00000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227649" marR="223038" indent="114688" defTabSz="829909" eaLnBrk="1" fontAlgn="auto" hangingPunct="1">
              <a:spcBef>
                <a:spcPts val="681"/>
              </a:spcBef>
              <a:spcAft>
                <a:spcPts val="0"/>
              </a:spcAft>
            </a:pPr>
            <a:r>
              <a:rPr sz="1543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Sensory processing</a:t>
            </a:r>
            <a:endParaRPr sz="1543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64" name="object 6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10</a:t>
            </a:fld>
            <a:endParaRPr kern="0" spc="-18" dirty="0"/>
          </a:p>
        </p:txBody>
      </p:sp>
      <p:sp>
        <p:nvSpPr>
          <p:cNvPr id="63" name="object 63"/>
          <p:cNvSpPr txBox="1"/>
          <p:nvPr/>
        </p:nvSpPr>
        <p:spPr>
          <a:xfrm>
            <a:off x="5335589" y="3592929"/>
            <a:ext cx="1288036" cy="562163"/>
          </a:xfrm>
          <a:prstGeom prst="rect">
            <a:avLst/>
          </a:prstGeom>
          <a:solidFill>
            <a:srgbClr val="CCFFFF"/>
          </a:solidFill>
          <a:ln w="9027">
            <a:solidFill>
              <a:srgbClr val="000000"/>
            </a:solidFill>
          </a:ln>
        </p:spPr>
        <p:txBody>
          <a:bodyPr vert="horz" wrap="square" lIns="0" tIns="86445" rIns="0" bIns="0" rtlCol="0">
            <a:spAutoFit/>
          </a:bodyPr>
          <a:lstStyle/>
          <a:p>
            <a:pPr marL="168864" marR="164253" indent="297961" defTabSz="829909" eaLnBrk="1" fontAlgn="auto" hangingPunct="1">
              <a:spcBef>
                <a:spcPts val="681"/>
              </a:spcBef>
              <a:spcAft>
                <a:spcPts val="0"/>
              </a:spcAft>
            </a:pPr>
            <a:r>
              <a:rPr sz="1543" b="0" kern="0" spc="-18" dirty="0">
                <a:solidFill>
                  <a:sysClr val="windowText" lastClr="000000"/>
                </a:solidFill>
                <a:latin typeface="Arial MT"/>
                <a:cs typeface="Arial MT"/>
              </a:rPr>
              <a:t>pre- </a:t>
            </a:r>
            <a:r>
              <a:rPr sz="1543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processing</a:t>
            </a:r>
            <a:endParaRPr sz="1543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37903">
              <a:spcBef>
                <a:spcPts val="91"/>
              </a:spcBef>
            </a:pPr>
            <a:r>
              <a:rPr dirty="0"/>
              <a:t>Software</a:t>
            </a:r>
            <a:r>
              <a:rPr spc="-23" dirty="0"/>
              <a:t> </a:t>
            </a:r>
            <a:r>
              <a:rPr spc="-9" dirty="0"/>
              <a:t>Vision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54725" y="2164592"/>
            <a:ext cx="5865607" cy="1809013"/>
            <a:chOff x="2105851" y="2385060"/>
            <a:chExt cx="6463030" cy="1993264"/>
          </a:xfrm>
        </p:grpSpPr>
        <p:sp>
          <p:nvSpPr>
            <p:cNvPr id="4" name="object 4"/>
            <p:cNvSpPr/>
            <p:nvPr/>
          </p:nvSpPr>
          <p:spPr>
            <a:xfrm>
              <a:off x="7478522" y="2391805"/>
              <a:ext cx="741680" cy="177800"/>
            </a:xfrm>
            <a:custGeom>
              <a:avLst/>
              <a:gdLst/>
              <a:ahLst/>
              <a:cxnLst/>
              <a:rect l="l" t="t" r="r" b="b"/>
              <a:pathLst>
                <a:path w="741679" h="177800">
                  <a:moveTo>
                    <a:pt x="384500" y="0"/>
                  </a:moveTo>
                  <a:lnTo>
                    <a:pt x="339292" y="2489"/>
                  </a:lnTo>
                  <a:lnTo>
                    <a:pt x="293322" y="12087"/>
                  </a:lnTo>
                  <a:lnTo>
                    <a:pt x="247309" y="27339"/>
                  </a:lnTo>
                  <a:lnTo>
                    <a:pt x="201974" y="46788"/>
                  </a:lnTo>
                  <a:lnTo>
                    <a:pt x="158035" y="68981"/>
                  </a:lnTo>
                  <a:lnTo>
                    <a:pt x="116213" y="92460"/>
                  </a:lnTo>
                  <a:lnTo>
                    <a:pt x="77226" y="115770"/>
                  </a:lnTo>
                  <a:lnTo>
                    <a:pt x="47593" y="132921"/>
                  </a:lnTo>
                  <a:lnTo>
                    <a:pt x="10734" y="166152"/>
                  </a:lnTo>
                  <a:lnTo>
                    <a:pt x="0" y="177272"/>
                  </a:lnTo>
                  <a:lnTo>
                    <a:pt x="741617" y="177272"/>
                  </a:lnTo>
                  <a:lnTo>
                    <a:pt x="738031" y="171372"/>
                  </a:lnTo>
                  <a:lnTo>
                    <a:pt x="705082" y="126624"/>
                  </a:lnTo>
                  <a:lnTo>
                    <a:pt x="656128" y="96699"/>
                  </a:lnTo>
                  <a:lnTo>
                    <a:pt x="619436" y="73091"/>
                  </a:lnTo>
                  <a:lnTo>
                    <a:pt x="563391" y="40248"/>
                  </a:lnTo>
                  <a:lnTo>
                    <a:pt x="498046" y="18937"/>
                  </a:lnTo>
                  <a:lnTo>
                    <a:pt x="449730" y="9744"/>
                  </a:lnTo>
                  <a:lnTo>
                    <a:pt x="384500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485315" y="2393890"/>
              <a:ext cx="736600" cy="175260"/>
            </a:xfrm>
            <a:custGeom>
              <a:avLst/>
              <a:gdLst/>
              <a:ahLst/>
              <a:cxnLst/>
              <a:rect l="l" t="t" r="r" b="b"/>
              <a:pathLst>
                <a:path w="736600" h="175260">
                  <a:moveTo>
                    <a:pt x="378917" y="0"/>
                  </a:moveTo>
                  <a:lnTo>
                    <a:pt x="331798" y="0"/>
                  </a:lnTo>
                  <a:lnTo>
                    <a:pt x="239015" y="25400"/>
                  </a:lnTo>
                  <a:lnTo>
                    <a:pt x="193976" y="50800"/>
                  </a:lnTo>
                  <a:lnTo>
                    <a:pt x="150254" y="63500"/>
                  </a:lnTo>
                  <a:lnTo>
                    <a:pt x="108162" y="88900"/>
                  </a:lnTo>
                  <a:lnTo>
                    <a:pt x="68012" y="114300"/>
                  </a:lnTo>
                  <a:lnTo>
                    <a:pt x="64384" y="114300"/>
                  </a:lnTo>
                  <a:lnTo>
                    <a:pt x="0" y="175187"/>
                  </a:lnTo>
                  <a:lnTo>
                    <a:pt x="2627" y="175187"/>
                  </a:lnTo>
                  <a:lnTo>
                    <a:pt x="12985" y="165100"/>
                  </a:lnTo>
                  <a:lnTo>
                    <a:pt x="40874" y="139700"/>
                  </a:lnTo>
                  <a:lnTo>
                    <a:pt x="66803" y="127000"/>
                  </a:lnTo>
                  <a:lnTo>
                    <a:pt x="72852" y="127000"/>
                  </a:lnTo>
                  <a:lnTo>
                    <a:pt x="88579" y="114300"/>
                  </a:lnTo>
                  <a:lnTo>
                    <a:pt x="106725" y="101600"/>
                  </a:lnTo>
                  <a:lnTo>
                    <a:pt x="123661" y="88900"/>
                  </a:lnTo>
                  <a:lnTo>
                    <a:pt x="141807" y="88900"/>
                  </a:lnTo>
                  <a:lnTo>
                    <a:pt x="199875" y="50800"/>
                  </a:lnTo>
                  <a:lnTo>
                    <a:pt x="219231" y="50800"/>
                  </a:lnTo>
                  <a:lnTo>
                    <a:pt x="257219" y="25400"/>
                  </a:lnTo>
                  <a:lnTo>
                    <a:pt x="297139" y="12700"/>
                  </a:lnTo>
                  <a:lnTo>
                    <a:pt x="434576" y="12700"/>
                  </a:lnTo>
                  <a:lnTo>
                    <a:pt x="378917" y="0"/>
                  </a:lnTo>
                  <a:close/>
                </a:path>
                <a:path w="736600" h="175260">
                  <a:moveTo>
                    <a:pt x="685592" y="114300"/>
                  </a:moveTo>
                  <a:lnTo>
                    <a:pt x="670466" y="114300"/>
                  </a:lnTo>
                  <a:lnTo>
                    <a:pt x="682563" y="127000"/>
                  </a:lnTo>
                  <a:lnTo>
                    <a:pt x="695870" y="127000"/>
                  </a:lnTo>
                  <a:lnTo>
                    <a:pt x="709177" y="152400"/>
                  </a:lnTo>
                  <a:lnTo>
                    <a:pt x="723141" y="165100"/>
                  </a:lnTo>
                  <a:lnTo>
                    <a:pt x="728300" y="175187"/>
                  </a:lnTo>
                  <a:lnTo>
                    <a:pt x="736405" y="175187"/>
                  </a:lnTo>
                  <a:lnTo>
                    <a:pt x="731210" y="165100"/>
                  </a:lnTo>
                  <a:lnTo>
                    <a:pt x="717096" y="152400"/>
                  </a:lnTo>
                  <a:lnTo>
                    <a:pt x="700709" y="127000"/>
                  </a:lnTo>
                  <a:lnTo>
                    <a:pt x="685592" y="114300"/>
                  </a:lnTo>
                  <a:close/>
                </a:path>
                <a:path w="736600" h="175260">
                  <a:moveTo>
                    <a:pt x="478874" y="12700"/>
                  </a:moveTo>
                  <a:lnTo>
                    <a:pt x="433155" y="12700"/>
                  </a:lnTo>
                  <a:lnTo>
                    <a:pt x="477005" y="25400"/>
                  </a:lnTo>
                  <a:lnTo>
                    <a:pt x="514326" y="38100"/>
                  </a:lnTo>
                  <a:lnTo>
                    <a:pt x="550186" y="50800"/>
                  </a:lnTo>
                  <a:lnTo>
                    <a:pt x="589656" y="63500"/>
                  </a:lnTo>
                  <a:lnTo>
                    <a:pt x="637803" y="101600"/>
                  </a:lnTo>
                  <a:lnTo>
                    <a:pt x="647480" y="101600"/>
                  </a:lnTo>
                  <a:lnTo>
                    <a:pt x="658368" y="114300"/>
                  </a:lnTo>
                  <a:lnTo>
                    <a:pt x="670791" y="114300"/>
                  </a:lnTo>
                  <a:lnTo>
                    <a:pt x="641431" y="88900"/>
                  </a:lnTo>
                  <a:lnTo>
                    <a:pt x="593091" y="63500"/>
                  </a:lnTo>
                  <a:lnTo>
                    <a:pt x="553183" y="38100"/>
                  </a:lnTo>
                  <a:lnTo>
                    <a:pt x="516760" y="25400"/>
                  </a:lnTo>
                  <a:lnTo>
                    <a:pt x="478874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109480" y="2388186"/>
              <a:ext cx="2237105" cy="180975"/>
            </a:xfrm>
            <a:custGeom>
              <a:avLst/>
              <a:gdLst/>
              <a:ahLst/>
              <a:cxnLst/>
              <a:rect l="l" t="t" r="r" b="b"/>
              <a:pathLst>
                <a:path w="2237104" h="180975">
                  <a:moveTo>
                    <a:pt x="2236816" y="0"/>
                  </a:moveTo>
                  <a:lnTo>
                    <a:pt x="0" y="0"/>
                  </a:lnTo>
                  <a:lnTo>
                    <a:pt x="0" y="180891"/>
                  </a:lnTo>
                  <a:lnTo>
                    <a:pt x="2236816" y="180891"/>
                  </a:lnTo>
                  <a:lnTo>
                    <a:pt x="223681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105850" y="2385059"/>
              <a:ext cx="2245360" cy="184150"/>
            </a:xfrm>
            <a:custGeom>
              <a:avLst/>
              <a:gdLst/>
              <a:ahLst/>
              <a:cxnLst/>
              <a:rect l="l" t="t" r="r" b="b"/>
              <a:pathLst>
                <a:path w="2245360" h="184150">
                  <a:moveTo>
                    <a:pt x="2245283" y="0"/>
                  </a:moveTo>
                  <a:lnTo>
                    <a:pt x="2236813" y="0"/>
                  </a:lnTo>
                  <a:lnTo>
                    <a:pt x="2236813" y="2540"/>
                  </a:lnTo>
                  <a:lnTo>
                    <a:pt x="2236813" y="3136"/>
                  </a:lnTo>
                  <a:lnTo>
                    <a:pt x="8458" y="3136"/>
                  </a:lnTo>
                  <a:lnTo>
                    <a:pt x="6502" y="5092"/>
                  </a:lnTo>
                  <a:lnTo>
                    <a:pt x="6502" y="2540"/>
                  </a:lnTo>
                  <a:lnTo>
                    <a:pt x="2236813" y="2540"/>
                  </a:lnTo>
                  <a:lnTo>
                    <a:pt x="2236813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0" y="184150"/>
                  </a:lnTo>
                  <a:lnTo>
                    <a:pt x="8458" y="184150"/>
                  </a:lnTo>
                  <a:lnTo>
                    <a:pt x="8458" y="7962"/>
                  </a:lnTo>
                  <a:lnTo>
                    <a:pt x="2236813" y="7962"/>
                  </a:lnTo>
                  <a:lnTo>
                    <a:pt x="2236813" y="184150"/>
                  </a:lnTo>
                  <a:lnTo>
                    <a:pt x="2245283" y="184150"/>
                  </a:lnTo>
                  <a:lnTo>
                    <a:pt x="2245283" y="7962"/>
                  </a:lnTo>
                  <a:lnTo>
                    <a:pt x="2245283" y="7620"/>
                  </a:lnTo>
                  <a:lnTo>
                    <a:pt x="2245283" y="3136"/>
                  </a:lnTo>
                  <a:lnTo>
                    <a:pt x="2240178" y="3136"/>
                  </a:lnTo>
                  <a:lnTo>
                    <a:pt x="2240178" y="7620"/>
                  </a:lnTo>
                  <a:lnTo>
                    <a:pt x="2238286" y="7620"/>
                  </a:lnTo>
                  <a:lnTo>
                    <a:pt x="2238286" y="5105"/>
                  </a:lnTo>
                  <a:lnTo>
                    <a:pt x="2240178" y="7620"/>
                  </a:lnTo>
                  <a:lnTo>
                    <a:pt x="2240178" y="3136"/>
                  </a:lnTo>
                  <a:lnTo>
                    <a:pt x="2238286" y="3136"/>
                  </a:lnTo>
                  <a:lnTo>
                    <a:pt x="2238286" y="2540"/>
                  </a:lnTo>
                  <a:lnTo>
                    <a:pt x="2245283" y="2540"/>
                  </a:lnTo>
                  <a:lnTo>
                    <a:pt x="2245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983081" y="4076504"/>
              <a:ext cx="905510" cy="301625"/>
            </a:xfrm>
            <a:custGeom>
              <a:avLst/>
              <a:gdLst/>
              <a:ahLst/>
              <a:cxnLst/>
              <a:rect l="l" t="t" r="r" b="b"/>
              <a:pathLst>
                <a:path w="905509" h="301625">
                  <a:moveTo>
                    <a:pt x="904888" y="0"/>
                  </a:moveTo>
                  <a:lnTo>
                    <a:pt x="0" y="0"/>
                  </a:lnTo>
                  <a:lnTo>
                    <a:pt x="0" y="301485"/>
                  </a:lnTo>
                  <a:lnTo>
                    <a:pt x="904888" y="301485"/>
                  </a:lnTo>
                  <a:lnTo>
                    <a:pt x="904888" y="0"/>
                  </a:lnTo>
                  <a:close/>
                </a:path>
              </a:pathLst>
            </a:custGeom>
            <a:solidFill>
              <a:srgbClr val="339966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978233" y="4072889"/>
              <a:ext cx="915035" cy="304800"/>
            </a:xfrm>
            <a:custGeom>
              <a:avLst/>
              <a:gdLst/>
              <a:ahLst/>
              <a:cxnLst/>
              <a:rect l="l" t="t" r="r" b="b"/>
              <a:pathLst>
                <a:path w="915034" h="304800">
                  <a:moveTo>
                    <a:pt x="914565" y="0"/>
                  </a:moveTo>
                  <a:lnTo>
                    <a:pt x="8318" y="0"/>
                  </a:lnTo>
                  <a:lnTo>
                    <a:pt x="8318" y="3810"/>
                  </a:lnTo>
                  <a:lnTo>
                    <a:pt x="6413" y="6362"/>
                  </a:lnTo>
                  <a:lnTo>
                    <a:pt x="6413" y="3810"/>
                  </a:lnTo>
                  <a:lnTo>
                    <a:pt x="8318" y="3810"/>
                  </a:lnTo>
                  <a:lnTo>
                    <a:pt x="8318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0" y="63919"/>
                  </a:lnTo>
                  <a:lnTo>
                    <a:pt x="8470" y="63919"/>
                  </a:lnTo>
                  <a:lnTo>
                    <a:pt x="8470" y="8890"/>
                  </a:lnTo>
                  <a:lnTo>
                    <a:pt x="6413" y="8890"/>
                  </a:lnTo>
                  <a:lnTo>
                    <a:pt x="6413" y="8445"/>
                  </a:lnTo>
                  <a:lnTo>
                    <a:pt x="8470" y="8445"/>
                  </a:lnTo>
                  <a:lnTo>
                    <a:pt x="906106" y="8445"/>
                  </a:lnTo>
                  <a:lnTo>
                    <a:pt x="906106" y="8890"/>
                  </a:lnTo>
                  <a:lnTo>
                    <a:pt x="906106" y="304800"/>
                  </a:lnTo>
                  <a:lnTo>
                    <a:pt x="914565" y="304800"/>
                  </a:lnTo>
                  <a:lnTo>
                    <a:pt x="914565" y="8890"/>
                  </a:lnTo>
                  <a:lnTo>
                    <a:pt x="908164" y="8890"/>
                  </a:lnTo>
                  <a:lnTo>
                    <a:pt x="908164" y="6362"/>
                  </a:lnTo>
                  <a:lnTo>
                    <a:pt x="909726" y="8445"/>
                  </a:lnTo>
                  <a:lnTo>
                    <a:pt x="914565" y="8445"/>
                  </a:lnTo>
                  <a:lnTo>
                    <a:pt x="914565" y="3810"/>
                  </a:lnTo>
                  <a:lnTo>
                    <a:pt x="914565" y="3619"/>
                  </a:lnTo>
                  <a:lnTo>
                    <a:pt x="9145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922594" y="4136801"/>
              <a:ext cx="905510" cy="241300"/>
            </a:xfrm>
            <a:custGeom>
              <a:avLst/>
              <a:gdLst/>
              <a:ahLst/>
              <a:cxnLst/>
              <a:rect l="l" t="t" r="r" b="b"/>
              <a:pathLst>
                <a:path w="905509" h="241300">
                  <a:moveTo>
                    <a:pt x="904888" y="0"/>
                  </a:moveTo>
                  <a:lnTo>
                    <a:pt x="0" y="0"/>
                  </a:lnTo>
                  <a:lnTo>
                    <a:pt x="0" y="241188"/>
                  </a:lnTo>
                  <a:lnTo>
                    <a:pt x="904888" y="241188"/>
                  </a:lnTo>
                  <a:lnTo>
                    <a:pt x="904888" y="0"/>
                  </a:lnTo>
                  <a:close/>
                </a:path>
              </a:pathLst>
            </a:custGeom>
            <a:solidFill>
              <a:srgbClr val="339966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917755" y="4132579"/>
              <a:ext cx="915035" cy="245110"/>
            </a:xfrm>
            <a:custGeom>
              <a:avLst/>
              <a:gdLst/>
              <a:ahLst/>
              <a:cxnLst/>
              <a:rect l="l" t="t" r="r" b="b"/>
              <a:pathLst>
                <a:path w="915034" h="245110">
                  <a:moveTo>
                    <a:pt x="914565" y="0"/>
                  </a:moveTo>
                  <a:lnTo>
                    <a:pt x="906094" y="0"/>
                  </a:lnTo>
                  <a:lnTo>
                    <a:pt x="906094" y="3810"/>
                  </a:lnTo>
                  <a:lnTo>
                    <a:pt x="906094" y="4229"/>
                  </a:lnTo>
                  <a:lnTo>
                    <a:pt x="8458" y="4229"/>
                  </a:lnTo>
                  <a:lnTo>
                    <a:pt x="6858" y="6362"/>
                  </a:lnTo>
                  <a:lnTo>
                    <a:pt x="6858" y="3810"/>
                  </a:lnTo>
                  <a:lnTo>
                    <a:pt x="906094" y="3810"/>
                  </a:lnTo>
                  <a:lnTo>
                    <a:pt x="906094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0" y="64528"/>
                  </a:lnTo>
                  <a:lnTo>
                    <a:pt x="8458" y="64528"/>
                  </a:lnTo>
                  <a:lnTo>
                    <a:pt x="8458" y="9055"/>
                  </a:lnTo>
                  <a:lnTo>
                    <a:pt x="906094" y="9055"/>
                  </a:lnTo>
                  <a:lnTo>
                    <a:pt x="906094" y="245110"/>
                  </a:lnTo>
                  <a:lnTo>
                    <a:pt x="914565" y="245110"/>
                  </a:lnTo>
                  <a:lnTo>
                    <a:pt x="914565" y="9055"/>
                  </a:lnTo>
                  <a:lnTo>
                    <a:pt x="914565" y="8890"/>
                  </a:lnTo>
                  <a:lnTo>
                    <a:pt x="914565" y="4229"/>
                  </a:lnTo>
                  <a:lnTo>
                    <a:pt x="909599" y="4229"/>
                  </a:lnTo>
                  <a:lnTo>
                    <a:pt x="909599" y="8890"/>
                  </a:lnTo>
                  <a:lnTo>
                    <a:pt x="907694" y="8890"/>
                  </a:lnTo>
                  <a:lnTo>
                    <a:pt x="907694" y="6362"/>
                  </a:lnTo>
                  <a:lnTo>
                    <a:pt x="909599" y="8890"/>
                  </a:lnTo>
                  <a:lnTo>
                    <a:pt x="909599" y="4229"/>
                  </a:lnTo>
                  <a:lnTo>
                    <a:pt x="907694" y="4229"/>
                  </a:lnTo>
                  <a:lnTo>
                    <a:pt x="907694" y="3810"/>
                  </a:lnTo>
                  <a:lnTo>
                    <a:pt x="914565" y="3810"/>
                  </a:lnTo>
                  <a:lnTo>
                    <a:pt x="9145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983081" y="2629375"/>
              <a:ext cx="905510" cy="422275"/>
            </a:xfrm>
            <a:custGeom>
              <a:avLst/>
              <a:gdLst/>
              <a:ahLst/>
              <a:cxnLst/>
              <a:rect l="l" t="t" r="r" b="b"/>
              <a:pathLst>
                <a:path w="905509" h="422275">
                  <a:moveTo>
                    <a:pt x="904888" y="0"/>
                  </a:moveTo>
                  <a:lnTo>
                    <a:pt x="0" y="0"/>
                  </a:lnTo>
                  <a:lnTo>
                    <a:pt x="0" y="422079"/>
                  </a:lnTo>
                  <a:lnTo>
                    <a:pt x="904888" y="422079"/>
                  </a:lnTo>
                  <a:lnTo>
                    <a:pt x="904888" y="0"/>
                  </a:lnTo>
                  <a:close/>
                </a:path>
              </a:pathLst>
            </a:custGeom>
            <a:solidFill>
              <a:srgbClr val="339966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978242" y="2625758"/>
              <a:ext cx="915035" cy="430530"/>
            </a:xfrm>
            <a:custGeom>
              <a:avLst/>
              <a:gdLst/>
              <a:ahLst/>
              <a:cxnLst/>
              <a:rect l="l" t="t" r="r" b="b"/>
              <a:pathLst>
                <a:path w="915034" h="430530">
                  <a:moveTo>
                    <a:pt x="914566" y="0"/>
                  </a:moveTo>
                  <a:lnTo>
                    <a:pt x="0" y="0"/>
                  </a:lnTo>
                  <a:lnTo>
                    <a:pt x="0" y="430519"/>
                  </a:lnTo>
                  <a:lnTo>
                    <a:pt x="914566" y="430519"/>
                  </a:lnTo>
                  <a:lnTo>
                    <a:pt x="914566" y="425696"/>
                  </a:lnTo>
                  <a:lnTo>
                    <a:pt x="8468" y="425696"/>
                  </a:lnTo>
                  <a:lnTo>
                    <a:pt x="4838" y="422079"/>
                  </a:lnTo>
                  <a:lnTo>
                    <a:pt x="8468" y="422079"/>
                  </a:lnTo>
                  <a:lnTo>
                    <a:pt x="8468" y="8440"/>
                  </a:lnTo>
                  <a:lnTo>
                    <a:pt x="4838" y="8440"/>
                  </a:lnTo>
                  <a:lnTo>
                    <a:pt x="8468" y="3616"/>
                  </a:lnTo>
                  <a:lnTo>
                    <a:pt x="914566" y="3616"/>
                  </a:lnTo>
                  <a:lnTo>
                    <a:pt x="914566" y="0"/>
                  </a:lnTo>
                  <a:close/>
                </a:path>
                <a:path w="915034" h="430530">
                  <a:moveTo>
                    <a:pt x="8468" y="422079"/>
                  </a:moveTo>
                  <a:lnTo>
                    <a:pt x="4838" y="422079"/>
                  </a:lnTo>
                  <a:lnTo>
                    <a:pt x="8468" y="425696"/>
                  </a:lnTo>
                  <a:lnTo>
                    <a:pt x="8468" y="422079"/>
                  </a:lnTo>
                  <a:close/>
                </a:path>
                <a:path w="915034" h="430530">
                  <a:moveTo>
                    <a:pt x="906099" y="422079"/>
                  </a:moveTo>
                  <a:lnTo>
                    <a:pt x="8468" y="422079"/>
                  </a:lnTo>
                  <a:lnTo>
                    <a:pt x="8468" y="425696"/>
                  </a:lnTo>
                  <a:lnTo>
                    <a:pt x="906099" y="425696"/>
                  </a:lnTo>
                  <a:lnTo>
                    <a:pt x="906099" y="422079"/>
                  </a:lnTo>
                  <a:close/>
                </a:path>
                <a:path w="915034" h="430530">
                  <a:moveTo>
                    <a:pt x="906099" y="3616"/>
                  </a:moveTo>
                  <a:lnTo>
                    <a:pt x="906099" y="425696"/>
                  </a:lnTo>
                  <a:lnTo>
                    <a:pt x="909727" y="422079"/>
                  </a:lnTo>
                  <a:lnTo>
                    <a:pt x="914566" y="422079"/>
                  </a:lnTo>
                  <a:lnTo>
                    <a:pt x="914566" y="8440"/>
                  </a:lnTo>
                  <a:lnTo>
                    <a:pt x="909727" y="8440"/>
                  </a:lnTo>
                  <a:lnTo>
                    <a:pt x="906099" y="3616"/>
                  </a:lnTo>
                  <a:close/>
                </a:path>
                <a:path w="915034" h="430530">
                  <a:moveTo>
                    <a:pt x="914566" y="422079"/>
                  </a:moveTo>
                  <a:lnTo>
                    <a:pt x="909727" y="422079"/>
                  </a:lnTo>
                  <a:lnTo>
                    <a:pt x="906099" y="425696"/>
                  </a:lnTo>
                  <a:lnTo>
                    <a:pt x="914566" y="425696"/>
                  </a:lnTo>
                  <a:lnTo>
                    <a:pt x="914566" y="422079"/>
                  </a:lnTo>
                  <a:close/>
                </a:path>
                <a:path w="915034" h="430530">
                  <a:moveTo>
                    <a:pt x="8468" y="3616"/>
                  </a:moveTo>
                  <a:lnTo>
                    <a:pt x="4838" y="8440"/>
                  </a:lnTo>
                  <a:lnTo>
                    <a:pt x="8468" y="8440"/>
                  </a:lnTo>
                  <a:lnTo>
                    <a:pt x="8468" y="3616"/>
                  </a:lnTo>
                  <a:close/>
                </a:path>
                <a:path w="915034" h="430530">
                  <a:moveTo>
                    <a:pt x="906099" y="3616"/>
                  </a:moveTo>
                  <a:lnTo>
                    <a:pt x="8468" y="3616"/>
                  </a:lnTo>
                  <a:lnTo>
                    <a:pt x="8468" y="8440"/>
                  </a:lnTo>
                  <a:lnTo>
                    <a:pt x="906099" y="8440"/>
                  </a:lnTo>
                  <a:lnTo>
                    <a:pt x="906099" y="3616"/>
                  </a:lnTo>
                  <a:close/>
                </a:path>
                <a:path w="915034" h="430530">
                  <a:moveTo>
                    <a:pt x="914566" y="3616"/>
                  </a:moveTo>
                  <a:lnTo>
                    <a:pt x="906099" y="3616"/>
                  </a:lnTo>
                  <a:lnTo>
                    <a:pt x="909727" y="8440"/>
                  </a:lnTo>
                  <a:lnTo>
                    <a:pt x="914566" y="8440"/>
                  </a:lnTo>
                  <a:lnTo>
                    <a:pt x="914566" y="3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922594" y="2689672"/>
              <a:ext cx="905510" cy="422275"/>
            </a:xfrm>
            <a:custGeom>
              <a:avLst/>
              <a:gdLst/>
              <a:ahLst/>
              <a:cxnLst/>
              <a:rect l="l" t="t" r="r" b="b"/>
              <a:pathLst>
                <a:path w="905509" h="422275">
                  <a:moveTo>
                    <a:pt x="904888" y="0"/>
                  </a:moveTo>
                  <a:lnTo>
                    <a:pt x="0" y="0"/>
                  </a:lnTo>
                  <a:lnTo>
                    <a:pt x="0" y="422079"/>
                  </a:lnTo>
                  <a:lnTo>
                    <a:pt x="904888" y="422079"/>
                  </a:lnTo>
                  <a:lnTo>
                    <a:pt x="904888" y="0"/>
                  </a:lnTo>
                  <a:close/>
                </a:path>
              </a:pathLst>
            </a:custGeom>
            <a:solidFill>
              <a:srgbClr val="339966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917755" y="2686055"/>
              <a:ext cx="915035" cy="430530"/>
            </a:xfrm>
            <a:custGeom>
              <a:avLst/>
              <a:gdLst/>
              <a:ahLst/>
              <a:cxnLst/>
              <a:rect l="l" t="t" r="r" b="b"/>
              <a:pathLst>
                <a:path w="915034" h="430530">
                  <a:moveTo>
                    <a:pt x="914566" y="0"/>
                  </a:moveTo>
                  <a:lnTo>
                    <a:pt x="0" y="0"/>
                  </a:lnTo>
                  <a:lnTo>
                    <a:pt x="0" y="430519"/>
                  </a:lnTo>
                  <a:lnTo>
                    <a:pt x="914566" y="430519"/>
                  </a:lnTo>
                  <a:lnTo>
                    <a:pt x="914566" y="425696"/>
                  </a:lnTo>
                  <a:lnTo>
                    <a:pt x="8468" y="425696"/>
                  </a:lnTo>
                  <a:lnTo>
                    <a:pt x="4838" y="422079"/>
                  </a:lnTo>
                  <a:lnTo>
                    <a:pt x="8468" y="422079"/>
                  </a:lnTo>
                  <a:lnTo>
                    <a:pt x="8468" y="8440"/>
                  </a:lnTo>
                  <a:lnTo>
                    <a:pt x="4838" y="8440"/>
                  </a:lnTo>
                  <a:lnTo>
                    <a:pt x="8468" y="3616"/>
                  </a:lnTo>
                  <a:lnTo>
                    <a:pt x="914566" y="3616"/>
                  </a:lnTo>
                  <a:lnTo>
                    <a:pt x="914566" y="0"/>
                  </a:lnTo>
                  <a:close/>
                </a:path>
                <a:path w="915034" h="430530">
                  <a:moveTo>
                    <a:pt x="8468" y="422079"/>
                  </a:moveTo>
                  <a:lnTo>
                    <a:pt x="4838" y="422079"/>
                  </a:lnTo>
                  <a:lnTo>
                    <a:pt x="8468" y="425696"/>
                  </a:lnTo>
                  <a:lnTo>
                    <a:pt x="8468" y="422079"/>
                  </a:lnTo>
                  <a:close/>
                </a:path>
                <a:path w="915034" h="430530">
                  <a:moveTo>
                    <a:pt x="906098" y="422079"/>
                  </a:moveTo>
                  <a:lnTo>
                    <a:pt x="8468" y="422079"/>
                  </a:lnTo>
                  <a:lnTo>
                    <a:pt x="8468" y="425696"/>
                  </a:lnTo>
                  <a:lnTo>
                    <a:pt x="906098" y="425696"/>
                  </a:lnTo>
                  <a:lnTo>
                    <a:pt x="906098" y="422079"/>
                  </a:lnTo>
                  <a:close/>
                </a:path>
                <a:path w="915034" h="430530">
                  <a:moveTo>
                    <a:pt x="906098" y="3616"/>
                  </a:moveTo>
                  <a:lnTo>
                    <a:pt x="906098" y="425696"/>
                  </a:lnTo>
                  <a:lnTo>
                    <a:pt x="909726" y="422079"/>
                  </a:lnTo>
                  <a:lnTo>
                    <a:pt x="914566" y="422079"/>
                  </a:lnTo>
                  <a:lnTo>
                    <a:pt x="914566" y="8440"/>
                  </a:lnTo>
                  <a:lnTo>
                    <a:pt x="909726" y="8440"/>
                  </a:lnTo>
                  <a:lnTo>
                    <a:pt x="906098" y="3616"/>
                  </a:lnTo>
                  <a:close/>
                </a:path>
                <a:path w="915034" h="430530">
                  <a:moveTo>
                    <a:pt x="914566" y="422079"/>
                  </a:moveTo>
                  <a:lnTo>
                    <a:pt x="909726" y="422079"/>
                  </a:lnTo>
                  <a:lnTo>
                    <a:pt x="906098" y="425696"/>
                  </a:lnTo>
                  <a:lnTo>
                    <a:pt x="914566" y="425696"/>
                  </a:lnTo>
                  <a:lnTo>
                    <a:pt x="914566" y="422079"/>
                  </a:lnTo>
                  <a:close/>
                </a:path>
                <a:path w="915034" h="430530">
                  <a:moveTo>
                    <a:pt x="8468" y="3616"/>
                  </a:moveTo>
                  <a:lnTo>
                    <a:pt x="4838" y="8440"/>
                  </a:lnTo>
                  <a:lnTo>
                    <a:pt x="8468" y="8440"/>
                  </a:lnTo>
                  <a:lnTo>
                    <a:pt x="8468" y="3616"/>
                  </a:lnTo>
                  <a:close/>
                </a:path>
                <a:path w="915034" h="430530">
                  <a:moveTo>
                    <a:pt x="906098" y="3616"/>
                  </a:moveTo>
                  <a:lnTo>
                    <a:pt x="8468" y="3616"/>
                  </a:lnTo>
                  <a:lnTo>
                    <a:pt x="8468" y="8440"/>
                  </a:lnTo>
                  <a:lnTo>
                    <a:pt x="906098" y="8440"/>
                  </a:lnTo>
                  <a:lnTo>
                    <a:pt x="906098" y="3616"/>
                  </a:lnTo>
                  <a:close/>
                </a:path>
                <a:path w="915034" h="430530">
                  <a:moveTo>
                    <a:pt x="914566" y="3616"/>
                  </a:moveTo>
                  <a:lnTo>
                    <a:pt x="906098" y="3616"/>
                  </a:lnTo>
                  <a:lnTo>
                    <a:pt x="909726" y="8440"/>
                  </a:lnTo>
                  <a:lnTo>
                    <a:pt x="914566" y="8440"/>
                  </a:lnTo>
                  <a:lnTo>
                    <a:pt x="914566" y="3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891892" y="2629375"/>
              <a:ext cx="665480" cy="482600"/>
            </a:xfrm>
            <a:custGeom>
              <a:avLst/>
              <a:gdLst/>
              <a:ahLst/>
              <a:cxnLst/>
              <a:rect l="l" t="t" r="r" b="b"/>
              <a:pathLst>
                <a:path w="665479" h="482600">
                  <a:moveTo>
                    <a:pt x="665359" y="0"/>
                  </a:moveTo>
                  <a:lnTo>
                    <a:pt x="0" y="0"/>
                  </a:lnTo>
                  <a:lnTo>
                    <a:pt x="0" y="482376"/>
                  </a:lnTo>
                  <a:lnTo>
                    <a:pt x="665359" y="482376"/>
                  </a:lnTo>
                  <a:lnTo>
                    <a:pt x="66535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262" y="2625758"/>
              <a:ext cx="674370" cy="490855"/>
            </a:xfrm>
            <a:custGeom>
              <a:avLst/>
              <a:gdLst/>
              <a:ahLst/>
              <a:cxnLst/>
              <a:rect l="l" t="t" r="r" b="b"/>
              <a:pathLst>
                <a:path w="674370" h="490855">
                  <a:moveTo>
                    <a:pt x="673827" y="0"/>
                  </a:moveTo>
                  <a:lnTo>
                    <a:pt x="0" y="0"/>
                  </a:lnTo>
                  <a:lnTo>
                    <a:pt x="0" y="490816"/>
                  </a:lnTo>
                  <a:lnTo>
                    <a:pt x="673827" y="490816"/>
                  </a:lnTo>
                  <a:lnTo>
                    <a:pt x="673827" y="485993"/>
                  </a:lnTo>
                  <a:lnTo>
                    <a:pt x="8468" y="485993"/>
                  </a:lnTo>
                  <a:lnTo>
                    <a:pt x="3629" y="482376"/>
                  </a:lnTo>
                  <a:lnTo>
                    <a:pt x="8468" y="482376"/>
                  </a:lnTo>
                  <a:lnTo>
                    <a:pt x="8468" y="8440"/>
                  </a:lnTo>
                  <a:lnTo>
                    <a:pt x="3629" y="8440"/>
                  </a:lnTo>
                  <a:lnTo>
                    <a:pt x="8468" y="3616"/>
                  </a:lnTo>
                  <a:lnTo>
                    <a:pt x="673827" y="3616"/>
                  </a:lnTo>
                  <a:lnTo>
                    <a:pt x="673827" y="0"/>
                  </a:lnTo>
                  <a:close/>
                </a:path>
                <a:path w="674370" h="490855">
                  <a:moveTo>
                    <a:pt x="8468" y="482376"/>
                  </a:moveTo>
                  <a:lnTo>
                    <a:pt x="3629" y="482376"/>
                  </a:lnTo>
                  <a:lnTo>
                    <a:pt x="8468" y="485993"/>
                  </a:lnTo>
                  <a:lnTo>
                    <a:pt x="8468" y="482376"/>
                  </a:lnTo>
                  <a:close/>
                </a:path>
                <a:path w="674370" h="490855">
                  <a:moveTo>
                    <a:pt x="665359" y="482376"/>
                  </a:moveTo>
                  <a:lnTo>
                    <a:pt x="8468" y="482376"/>
                  </a:lnTo>
                  <a:lnTo>
                    <a:pt x="8468" y="485993"/>
                  </a:lnTo>
                  <a:lnTo>
                    <a:pt x="665359" y="485993"/>
                  </a:lnTo>
                  <a:lnTo>
                    <a:pt x="665359" y="482376"/>
                  </a:lnTo>
                  <a:close/>
                </a:path>
                <a:path w="674370" h="490855">
                  <a:moveTo>
                    <a:pt x="665359" y="3616"/>
                  </a:moveTo>
                  <a:lnTo>
                    <a:pt x="665359" y="485993"/>
                  </a:lnTo>
                  <a:lnTo>
                    <a:pt x="668987" y="482376"/>
                  </a:lnTo>
                  <a:lnTo>
                    <a:pt x="673827" y="482376"/>
                  </a:lnTo>
                  <a:lnTo>
                    <a:pt x="673827" y="8440"/>
                  </a:lnTo>
                  <a:lnTo>
                    <a:pt x="668987" y="8440"/>
                  </a:lnTo>
                  <a:lnTo>
                    <a:pt x="665359" y="3616"/>
                  </a:lnTo>
                  <a:close/>
                </a:path>
                <a:path w="674370" h="490855">
                  <a:moveTo>
                    <a:pt x="673827" y="482376"/>
                  </a:moveTo>
                  <a:lnTo>
                    <a:pt x="668987" y="482376"/>
                  </a:lnTo>
                  <a:lnTo>
                    <a:pt x="665359" y="485993"/>
                  </a:lnTo>
                  <a:lnTo>
                    <a:pt x="673827" y="485993"/>
                  </a:lnTo>
                  <a:lnTo>
                    <a:pt x="673827" y="482376"/>
                  </a:lnTo>
                  <a:close/>
                </a:path>
                <a:path w="674370" h="490855">
                  <a:moveTo>
                    <a:pt x="8468" y="3616"/>
                  </a:moveTo>
                  <a:lnTo>
                    <a:pt x="3629" y="8440"/>
                  </a:lnTo>
                  <a:lnTo>
                    <a:pt x="8468" y="8440"/>
                  </a:lnTo>
                  <a:lnTo>
                    <a:pt x="8468" y="3616"/>
                  </a:lnTo>
                  <a:close/>
                </a:path>
                <a:path w="674370" h="490855">
                  <a:moveTo>
                    <a:pt x="665359" y="3616"/>
                  </a:moveTo>
                  <a:lnTo>
                    <a:pt x="8468" y="3616"/>
                  </a:lnTo>
                  <a:lnTo>
                    <a:pt x="8468" y="8440"/>
                  </a:lnTo>
                  <a:lnTo>
                    <a:pt x="665359" y="8440"/>
                  </a:lnTo>
                  <a:lnTo>
                    <a:pt x="665359" y="3616"/>
                  </a:lnTo>
                  <a:close/>
                </a:path>
                <a:path w="674370" h="490855">
                  <a:moveTo>
                    <a:pt x="673827" y="3616"/>
                  </a:moveTo>
                  <a:lnTo>
                    <a:pt x="665359" y="3616"/>
                  </a:lnTo>
                  <a:lnTo>
                    <a:pt x="668987" y="8440"/>
                  </a:lnTo>
                  <a:lnTo>
                    <a:pt x="673827" y="8440"/>
                  </a:lnTo>
                  <a:lnTo>
                    <a:pt x="673827" y="3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831405" y="2689672"/>
              <a:ext cx="665480" cy="482600"/>
            </a:xfrm>
            <a:custGeom>
              <a:avLst/>
              <a:gdLst/>
              <a:ahLst/>
              <a:cxnLst/>
              <a:rect l="l" t="t" r="r" b="b"/>
              <a:pathLst>
                <a:path w="665479" h="482600">
                  <a:moveTo>
                    <a:pt x="665359" y="0"/>
                  </a:moveTo>
                  <a:lnTo>
                    <a:pt x="0" y="0"/>
                  </a:lnTo>
                  <a:lnTo>
                    <a:pt x="0" y="482376"/>
                  </a:lnTo>
                  <a:lnTo>
                    <a:pt x="665359" y="482376"/>
                  </a:lnTo>
                  <a:lnTo>
                    <a:pt x="66535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827776" y="2686055"/>
              <a:ext cx="674370" cy="490855"/>
            </a:xfrm>
            <a:custGeom>
              <a:avLst/>
              <a:gdLst/>
              <a:ahLst/>
              <a:cxnLst/>
              <a:rect l="l" t="t" r="r" b="b"/>
              <a:pathLst>
                <a:path w="674370" h="490855">
                  <a:moveTo>
                    <a:pt x="673826" y="0"/>
                  </a:moveTo>
                  <a:lnTo>
                    <a:pt x="0" y="0"/>
                  </a:lnTo>
                  <a:lnTo>
                    <a:pt x="0" y="490816"/>
                  </a:lnTo>
                  <a:lnTo>
                    <a:pt x="673826" y="490816"/>
                  </a:lnTo>
                  <a:lnTo>
                    <a:pt x="673826" y="485993"/>
                  </a:lnTo>
                  <a:lnTo>
                    <a:pt x="8467" y="485993"/>
                  </a:lnTo>
                  <a:lnTo>
                    <a:pt x="3628" y="482376"/>
                  </a:lnTo>
                  <a:lnTo>
                    <a:pt x="8467" y="482376"/>
                  </a:lnTo>
                  <a:lnTo>
                    <a:pt x="8467" y="8440"/>
                  </a:lnTo>
                  <a:lnTo>
                    <a:pt x="3628" y="8440"/>
                  </a:lnTo>
                  <a:lnTo>
                    <a:pt x="8467" y="3616"/>
                  </a:lnTo>
                  <a:lnTo>
                    <a:pt x="673826" y="3616"/>
                  </a:lnTo>
                  <a:lnTo>
                    <a:pt x="673826" y="0"/>
                  </a:lnTo>
                  <a:close/>
                </a:path>
                <a:path w="674370" h="490855">
                  <a:moveTo>
                    <a:pt x="8467" y="482376"/>
                  </a:moveTo>
                  <a:lnTo>
                    <a:pt x="3628" y="482376"/>
                  </a:lnTo>
                  <a:lnTo>
                    <a:pt x="8467" y="485993"/>
                  </a:lnTo>
                  <a:lnTo>
                    <a:pt x="8467" y="482376"/>
                  </a:lnTo>
                  <a:close/>
                </a:path>
                <a:path w="674370" h="490855">
                  <a:moveTo>
                    <a:pt x="665359" y="482376"/>
                  </a:moveTo>
                  <a:lnTo>
                    <a:pt x="8467" y="482376"/>
                  </a:lnTo>
                  <a:lnTo>
                    <a:pt x="8467" y="485993"/>
                  </a:lnTo>
                  <a:lnTo>
                    <a:pt x="665359" y="485993"/>
                  </a:lnTo>
                  <a:lnTo>
                    <a:pt x="665359" y="482376"/>
                  </a:lnTo>
                  <a:close/>
                </a:path>
                <a:path w="674370" h="490855">
                  <a:moveTo>
                    <a:pt x="665359" y="3616"/>
                  </a:moveTo>
                  <a:lnTo>
                    <a:pt x="665359" y="485993"/>
                  </a:lnTo>
                  <a:lnTo>
                    <a:pt x="668987" y="482376"/>
                  </a:lnTo>
                  <a:lnTo>
                    <a:pt x="673826" y="482376"/>
                  </a:lnTo>
                  <a:lnTo>
                    <a:pt x="673826" y="8440"/>
                  </a:lnTo>
                  <a:lnTo>
                    <a:pt x="668987" y="8440"/>
                  </a:lnTo>
                  <a:lnTo>
                    <a:pt x="665359" y="3616"/>
                  </a:lnTo>
                  <a:close/>
                </a:path>
                <a:path w="674370" h="490855">
                  <a:moveTo>
                    <a:pt x="673826" y="482376"/>
                  </a:moveTo>
                  <a:lnTo>
                    <a:pt x="668987" y="482376"/>
                  </a:lnTo>
                  <a:lnTo>
                    <a:pt x="665359" y="485993"/>
                  </a:lnTo>
                  <a:lnTo>
                    <a:pt x="673826" y="485993"/>
                  </a:lnTo>
                  <a:lnTo>
                    <a:pt x="673826" y="482376"/>
                  </a:lnTo>
                  <a:close/>
                </a:path>
                <a:path w="674370" h="490855">
                  <a:moveTo>
                    <a:pt x="8467" y="3616"/>
                  </a:moveTo>
                  <a:lnTo>
                    <a:pt x="3628" y="8440"/>
                  </a:lnTo>
                  <a:lnTo>
                    <a:pt x="8467" y="8440"/>
                  </a:lnTo>
                  <a:lnTo>
                    <a:pt x="8467" y="3616"/>
                  </a:lnTo>
                  <a:close/>
                </a:path>
                <a:path w="674370" h="490855">
                  <a:moveTo>
                    <a:pt x="665359" y="3616"/>
                  </a:moveTo>
                  <a:lnTo>
                    <a:pt x="8467" y="3616"/>
                  </a:lnTo>
                  <a:lnTo>
                    <a:pt x="8467" y="8440"/>
                  </a:lnTo>
                  <a:lnTo>
                    <a:pt x="665359" y="8440"/>
                  </a:lnTo>
                  <a:lnTo>
                    <a:pt x="665359" y="3616"/>
                  </a:lnTo>
                  <a:close/>
                </a:path>
                <a:path w="674370" h="490855">
                  <a:moveTo>
                    <a:pt x="673826" y="3616"/>
                  </a:moveTo>
                  <a:lnTo>
                    <a:pt x="665359" y="3616"/>
                  </a:lnTo>
                  <a:lnTo>
                    <a:pt x="668987" y="8440"/>
                  </a:lnTo>
                  <a:lnTo>
                    <a:pt x="673826" y="8440"/>
                  </a:lnTo>
                  <a:lnTo>
                    <a:pt x="673826" y="3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891892" y="4016207"/>
              <a:ext cx="665480" cy="361950"/>
            </a:xfrm>
            <a:custGeom>
              <a:avLst/>
              <a:gdLst/>
              <a:ahLst/>
              <a:cxnLst/>
              <a:rect l="l" t="t" r="r" b="b"/>
              <a:pathLst>
                <a:path w="665479" h="361950">
                  <a:moveTo>
                    <a:pt x="665359" y="0"/>
                  </a:moveTo>
                  <a:lnTo>
                    <a:pt x="0" y="0"/>
                  </a:lnTo>
                  <a:lnTo>
                    <a:pt x="0" y="361782"/>
                  </a:lnTo>
                  <a:lnTo>
                    <a:pt x="665359" y="361782"/>
                  </a:lnTo>
                  <a:lnTo>
                    <a:pt x="66535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888255" y="4013199"/>
              <a:ext cx="674370" cy="364490"/>
            </a:xfrm>
            <a:custGeom>
              <a:avLst/>
              <a:gdLst/>
              <a:ahLst/>
              <a:cxnLst/>
              <a:rect l="l" t="t" r="r" b="b"/>
              <a:pathLst>
                <a:path w="674370" h="364489">
                  <a:moveTo>
                    <a:pt x="673823" y="0"/>
                  </a:moveTo>
                  <a:lnTo>
                    <a:pt x="665365" y="0"/>
                  </a:lnTo>
                  <a:lnTo>
                    <a:pt x="665365" y="2540"/>
                  </a:lnTo>
                  <a:lnTo>
                    <a:pt x="665365" y="3009"/>
                  </a:lnTo>
                  <a:lnTo>
                    <a:pt x="8470" y="3009"/>
                  </a:lnTo>
                  <a:lnTo>
                    <a:pt x="6388" y="5092"/>
                  </a:lnTo>
                  <a:lnTo>
                    <a:pt x="6388" y="2540"/>
                  </a:lnTo>
                  <a:lnTo>
                    <a:pt x="665365" y="2540"/>
                  </a:lnTo>
                  <a:lnTo>
                    <a:pt x="665365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7620"/>
                  </a:lnTo>
                  <a:lnTo>
                    <a:pt x="0" y="63309"/>
                  </a:lnTo>
                  <a:lnTo>
                    <a:pt x="8470" y="63309"/>
                  </a:lnTo>
                  <a:lnTo>
                    <a:pt x="8470" y="7835"/>
                  </a:lnTo>
                  <a:lnTo>
                    <a:pt x="665365" y="7835"/>
                  </a:lnTo>
                  <a:lnTo>
                    <a:pt x="665365" y="364490"/>
                  </a:lnTo>
                  <a:lnTo>
                    <a:pt x="673823" y="364490"/>
                  </a:lnTo>
                  <a:lnTo>
                    <a:pt x="673823" y="7835"/>
                  </a:lnTo>
                  <a:lnTo>
                    <a:pt x="673823" y="7620"/>
                  </a:lnTo>
                  <a:lnTo>
                    <a:pt x="673823" y="3009"/>
                  </a:lnTo>
                  <a:lnTo>
                    <a:pt x="668820" y="3009"/>
                  </a:lnTo>
                  <a:lnTo>
                    <a:pt x="668820" y="7620"/>
                  </a:lnTo>
                  <a:lnTo>
                    <a:pt x="666915" y="7620"/>
                  </a:lnTo>
                  <a:lnTo>
                    <a:pt x="666915" y="5080"/>
                  </a:lnTo>
                  <a:lnTo>
                    <a:pt x="668820" y="7620"/>
                  </a:lnTo>
                  <a:lnTo>
                    <a:pt x="668820" y="3009"/>
                  </a:lnTo>
                  <a:lnTo>
                    <a:pt x="666915" y="3009"/>
                  </a:lnTo>
                  <a:lnTo>
                    <a:pt x="666915" y="2540"/>
                  </a:lnTo>
                  <a:lnTo>
                    <a:pt x="673823" y="2540"/>
                  </a:lnTo>
                  <a:lnTo>
                    <a:pt x="673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831405" y="4076504"/>
              <a:ext cx="665480" cy="301625"/>
            </a:xfrm>
            <a:custGeom>
              <a:avLst/>
              <a:gdLst/>
              <a:ahLst/>
              <a:cxnLst/>
              <a:rect l="l" t="t" r="r" b="b"/>
              <a:pathLst>
                <a:path w="665479" h="301625">
                  <a:moveTo>
                    <a:pt x="665359" y="0"/>
                  </a:moveTo>
                  <a:lnTo>
                    <a:pt x="0" y="0"/>
                  </a:lnTo>
                  <a:lnTo>
                    <a:pt x="0" y="301485"/>
                  </a:lnTo>
                  <a:lnTo>
                    <a:pt x="665359" y="301485"/>
                  </a:lnTo>
                  <a:lnTo>
                    <a:pt x="66535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827765" y="4072889"/>
              <a:ext cx="674370" cy="304800"/>
            </a:xfrm>
            <a:custGeom>
              <a:avLst/>
              <a:gdLst/>
              <a:ahLst/>
              <a:cxnLst/>
              <a:rect l="l" t="t" r="r" b="b"/>
              <a:pathLst>
                <a:path w="674370" h="304800">
                  <a:moveTo>
                    <a:pt x="673836" y="0"/>
                  </a:moveTo>
                  <a:lnTo>
                    <a:pt x="8267" y="0"/>
                  </a:lnTo>
                  <a:lnTo>
                    <a:pt x="8267" y="3810"/>
                  </a:lnTo>
                  <a:lnTo>
                    <a:pt x="5727" y="6362"/>
                  </a:lnTo>
                  <a:lnTo>
                    <a:pt x="5727" y="3810"/>
                  </a:lnTo>
                  <a:lnTo>
                    <a:pt x="8267" y="3810"/>
                  </a:lnTo>
                  <a:lnTo>
                    <a:pt x="8267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0" y="63919"/>
                  </a:lnTo>
                  <a:lnTo>
                    <a:pt x="8470" y="63919"/>
                  </a:lnTo>
                  <a:lnTo>
                    <a:pt x="8470" y="8890"/>
                  </a:lnTo>
                  <a:lnTo>
                    <a:pt x="5727" y="8890"/>
                  </a:lnTo>
                  <a:lnTo>
                    <a:pt x="5727" y="8445"/>
                  </a:lnTo>
                  <a:lnTo>
                    <a:pt x="8470" y="8445"/>
                  </a:lnTo>
                  <a:lnTo>
                    <a:pt x="665365" y="8445"/>
                  </a:lnTo>
                  <a:lnTo>
                    <a:pt x="665365" y="8890"/>
                  </a:lnTo>
                  <a:lnTo>
                    <a:pt x="665365" y="304800"/>
                  </a:lnTo>
                  <a:lnTo>
                    <a:pt x="673836" y="304800"/>
                  </a:lnTo>
                  <a:lnTo>
                    <a:pt x="673836" y="8890"/>
                  </a:lnTo>
                  <a:lnTo>
                    <a:pt x="667423" y="8890"/>
                  </a:lnTo>
                  <a:lnTo>
                    <a:pt x="667423" y="6362"/>
                  </a:lnTo>
                  <a:lnTo>
                    <a:pt x="668997" y="8445"/>
                  </a:lnTo>
                  <a:lnTo>
                    <a:pt x="673836" y="8445"/>
                  </a:lnTo>
                  <a:lnTo>
                    <a:pt x="673836" y="3810"/>
                  </a:lnTo>
                  <a:lnTo>
                    <a:pt x="673836" y="3619"/>
                  </a:lnTo>
                  <a:lnTo>
                    <a:pt x="6738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770917" y="4136801"/>
              <a:ext cx="665480" cy="241300"/>
            </a:xfrm>
            <a:custGeom>
              <a:avLst/>
              <a:gdLst/>
              <a:ahLst/>
              <a:cxnLst/>
              <a:rect l="l" t="t" r="r" b="b"/>
              <a:pathLst>
                <a:path w="665479" h="241300">
                  <a:moveTo>
                    <a:pt x="665359" y="0"/>
                  </a:moveTo>
                  <a:lnTo>
                    <a:pt x="0" y="0"/>
                  </a:lnTo>
                  <a:lnTo>
                    <a:pt x="0" y="241188"/>
                  </a:lnTo>
                  <a:lnTo>
                    <a:pt x="665359" y="241188"/>
                  </a:lnTo>
                  <a:lnTo>
                    <a:pt x="66535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767288" y="4132579"/>
              <a:ext cx="674370" cy="245110"/>
            </a:xfrm>
            <a:custGeom>
              <a:avLst/>
              <a:gdLst/>
              <a:ahLst/>
              <a:cxnLst/>
              <a:rect l="l" t="t" r="r" b="b"/>
              <a:pathLst>
                <a:path w="674370" h="245110">
                  <a:moveTo>
                    <a:pt x="673823" y="0"/>
                  </a:moveTo>
                  <a:lnTo>
                    <a:pt x="665353" y="0"/>
                  </a:lnTo>
                  <a:lnTo>
                    <a:pt x="665353" y="3810"/>
                  </a:lnTo>
                  <a:lnTo>
                    <a:pt x="665353" y="4229"/>
                  </a:lnTo>
                  <a:lnTo>
                    <a:pt x="8458" y="4229"/>
                  </a:lnTo>
                  <a:lnTo>
                    <a:pt x="6324" y="6362"/>
                  </a:lnTo>
                  <a:lnTo>
                    <a:pt x="6324" y="3810"/>
                  </a:lnTo>
                  <a:lnTo>
                    <a:pt x="665353" y="3810"/>
                  </a:lnTo>
                  <a:lnTo>
                    <a:pt x="665353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0" y="245110"/>
                  </a:lnTo>
                  <a:lnTo>
                    <a:pt x="8458" y="245110"/>
                  </a:lnTo>
                  <a:lnTo>
                    <a:pt x="8458" y="9055"/>
                  </a:lnTo>
                  <a:lnTo>
                    <a:pt x="665353" y="9055"/>
                  </a:lnTo>
                  <a:lnTo>
                    <a:pt x="665353" y="245110"/>
                  </a:lnTo>
                  <a:lnTo>
                    <a:pt x="673823" y="245110"/>
                  </a:lnTo>
                  <a:lnTo>
                    <a:pt x="673823" y="9055"/>
                  </a:lnTo>
                  <a:lnTo>
                    <a:pt x="673823" y="8890"/>
                  </a:lnTo>
                  <a:lnTo>
                    <a:pt x="673823" y="4229"/>
                  </a:lnTo>
                  <a:lnTo>
                    <a:pt x="668858" y="4229"/>
                  </a:lnTo>
                  <a:lnTo>
                    <a:pt x="668858" y="8890"/>
                  </a:lnTo>
                  <a:lnTo>
                    <a:pt x="666953" y="8890"/>
                  </a:lnTo>
                  <a:lnTo>
                    <a:pt x="666953" y="6362"/>
                  </a:lnTo>
                  <a:lnTo>
                    <a:pt x="668858" y="8890"/>
                  </a:lnTo>
                  <a:lnTo>
                    <a:pt x="668858" y="4229"/>
                  </a:lnTo>
                  <a:lnTo>
                    <a:pt x="666953" y="4229"/>
                  </a:lnTo>
                  <a:lnTo>
                    <a:pt x="666953" y="3810"/>
                  </a:lnTo>
                  <a:lnTo>
                    <a:pt x="673823" y="3810"/>
                  </a:lnTo>
                  <a:lnTo>
                    <a:pt x="673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873049" y="4317692"/>
              <a:ext cx="497840" cy="60325"/>
            </a:xfrm>
            <a:custGeom>
              <a:avLst/>
              <a:gdLst/>
              <a:ahLst/>
              <a:cxnLst/>
              <a:rect l="l" t="t" r="r" b="b"/>
              <a:pathLst>
                <a:path w="497840" h="60325">
                  <a:moveTo>
                    <a:pt x="91134" y="0"/>
                  </a:moveTo>
                  <a:lnTo>
                    <a:pt x="0" y="60297"/>
                  </a:lnTo>
                  <a:lnTo>
                    <a:pt x="497609" y="60297"/>
                  </a:lnTo>
                  <a:lnTo>
                    <a:pt x="497609" y="45825"/>
                  </a:lnTo>
                  <a:lnTo>
                    <a:pt x="91134" y="45825"/>
                  </a:lnTo>
                  <a:lnTo>
                    <a:pt x="9113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867178" y="4311663"/>
              <a:ext cx="508634" cy="66675"/>
            </a:xfrm>
            <a:custGeom>
              <a:avLst/>
              <a:gdLst/>
              <a:ahLst/>
              <a:cxnLst/>
              <a:rect l="l" t="t" r="r" b="b"/>
              <a:pathLst>
                <a:path w="508634" h="66675">
                  <a:moveTo>
                    <a:pt x="100635" y="0"/>
                  </a:moveTo>
                  <a:lnTo>
                    <a:pt x="0" y="66325"/>
                  </a:lnTo>
                  <a:lnTo>
                    <a:pt x="13308" y="66325"/>
                  </a:lnTo>
                  <a:lnTo>
                    <a:pt x="93376" y="12876"/>
                  </a:lnTo>
                  <a:lnTo>
                    <a:pt x="93376" y="6028"/>
                  </a:lnTo>
                  <a:lnTo>
                    <a:pt x="100635" y="6028"/>
                  </a:lnTo>
                  <a:lnTo>
                    <a:pt x="100635" y="0"/>
                  </a:lnTo>
                  <a:close/>
                </a:path>
                <a:path w="508634" h="66675">
                  <a:moveTo>
                    <a:pt x="499850" y="51854"/>
                  </a:moveTo>
                  <a:lnTo>
                    <a:pt x="499850" y="66325"/>
                  </a:lnTo>
                  <a:lnTo>
                    <a:pt x="508319" y="66325"/>
                  </a:lnTo>
                  <a:lnTo>
                    <a:pt x="508319" y="55471"/>
                  </a:lnTo>
                  <a:lnTo>
                    <a:pt x="503480" y="55471"/>
                  </a:lnTo>
                  <a:lnTo>
                    <a:pt x="499850" y="51854"/>
                  </a:lnTo>
                  <a:close/>
                </a:path>
                <a:path w="508634" h="66675">
                  <a:moveTo>
                    <a:pt x="100635" y="6028"/>
                  </a:moveTo>
                  <a:lnTo>
                    <a:pt x="93376" y="6028"/>
                  </a:lnTo>
                  <a:lnTo>
                    <a:pt x="98215" y="9646"/>
                  </a:lnTo>
                  <a:lnTo>
                    <a:pt x="93376" y="12876"/>
                  </a:lnTo>
                  <a:lnTo>
                    <a:pt x="93376" y="55471"/>
                  </a:lnTo>
                  <a:lnTo>
                    <a:pt x="499850" y="55471"/>
                  </a:lnTo>
                  <a:lnTo>
                    <a:pt x="499850" y="51854"/>
                  </a:lnTo>
                  <a:lnTo>
                    <a:pt x="100635" y="51854"/>
                  </a:lnTo>
                  <a:lnTo>
                    <a:pt x="97005" y="48235"/>
                  </a:lnTo>
                  <a:lnTo>
                    <a:pt x="100635" y="48235"/>
                  </a:lnTo>
                  <a:lnTo>
                    <a:pt x="100635" y="6028"/>
                  </a:lnTo>
                  <a:close/>
                </a:path>
                <a:path w="508634" h="66675">
                  <a:moveTo>
                    <a:pt x="508319" y="48235"/>
                  </a:moveTo>
                  <a:lnTo>
                    <a:pt x="100635" y="48235"/>
                  </a:lnTo>
                  <a:lnTo>
                    <a:pt x="100635" y="51854"/>
                  </a:lnTo>
                  <a:lnTo>
                    <a:pt x="499850" y="51854"/>
                  </a:lnTo>
                  <a:lnTo>
                    <a:pt x="503480" y="55471"/>
                  </a:lnTo>
                  <a:lnTo>
                    <a:pt x="508319" y="55471"/>
                  </a:lnTo>
                  <a:lnTo>
                    <a:pt x="508319" y="48235"/>
                  </a:lnTo>
                  <a:close/>
                </a:path>
                <a:path w="508634" h="66675">
                  <a:moveTo>
                    <a:pt x="100635" y="48235"/>
                  </a:moveTo>
                  <a:lnTo>
                    <a:pt x="97005" y="48235"/>
                  </a:lnTo>
                  <a:lnTo>
                    <a:pt x="100635" y="51854"/>
                  </a:lnTo>
                  <a:lnTo>
                    <a:pt x="100635" y="48235"/>
                  </a:lnTo>
                  <a:close/>
                </a:path>
                <a:path w="508634" h="66675">
                  <a:moveTo>
                    <a:pt x="93376" y="6028"/>
                  </a:moveTo>
                  <a:lnTo>
                    <a:pt x="93376" y="12876"/>
                  </a:lnTo>
                  <a:lnTo>
                    <a:pt x="98215" y="9646"/>
                  </a:lnTo>
                  <a:lnTo>
                    <a:pt x="93376" y="60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205370" y="2569077"/>
              <a:ext cx="1358900" cy="1809114"/>
            </a:xfrm>
            <a:custGeom>
              <a:avLst/>
              <a:gdLst/>
              <a:ahLst/>
              <a:cxnLst/>
              <a:rect l="l" t="t" r="r" b="b"/>
              <a:pathLst>
                <a:path w="1358900" h="1809114">
                  <a:moveTo>
                    <a:pt x="1014769" y="0"/>
                  </a:moveTo>
                  <a:lnTo>
                    <a:pt x="273152" y="0"/>
                  </a:lnTo>
                  <a:lnTo>
                    <a:pt x="243466" y="30752"/>
                  </a:lnTo>
                  <a:lnTo>
                    <a:pt x="203147" y="73830"/>
                  </a:lnTo>
                  <a:lnTo>
                    <a:pt x="166592" y="110678"/>
                  </a:lnTo>
                  <a:lnTo>
                    <a:pt x="130522" y="144650"/>
                  </a:lnTo>
                  <a:lnTo>
                    <a:pt x="110994" y="205102"/>
                  </a:lnTo>
                  <a:lnTo>
                    <a:pt x="99176" y="250537"/>
                  </a:lnTo>
                  <a:lnTo>
                    <a:pt x="86502" y="303294"/>
                  </a:lnTo>
                  <a:lnTo>
                    <a:pt x="73356" y="361262"/>
                  </a:lnTo>
                  <a:lnTo>
                    <a:pt x="60122" y="422325"/>
                  </a:lnTo>
                  <a:lnTo>
                    <a:pt x="47187" y="484373"/>
                  </a:lnTo>
                  <a:lnTo>
                    <a:pt x="34933" y="545293"/>
                  </a:lnTo>
                  <a:lnTo>
                    <a:pt x="23747" y="602970"/>
                  </a:lnTo>
                  <a:lnTo>
                    <a:pt x="20508" y="655864"/>
                  </a:lnTo>
                  <a:lnTo>
                    <a:pt x="17219" y="704135"/>
                  </a:lnTo>
                  <a:lnTo>
                    <a:pt x="13807" y="751263"/>
                  </a:lnTo>
                  <a:lnTo>
                    <a:pt x="10575" y="795229"/>
                  </a:lnTo>
                  <a:lnTo>
                    <a:pt x="7572" y="837682"/>
                  </a:lnTo>
                  <a:lnTo>
                    <a:pt x="4913" y="879353"/>
                  </a:lnTo>
                  <a:lnTo>
                    <a:pt x="2731" y="920634"/>
                  </a:lnTo>
                  <a:lnTo>
                    <a:pt x="1084" y="963271"/>
                  </a:lnTo>
                  <a:lnTo>
                    <a:pt x="142" y="1006980"/>
                  </a:lnTo>
                  <a:lnTo>
                    <a:pt x="0" y="1052831"/>
                  </a:lnTo>
                  <a:lnTo>
                    <a:pt x="771" y="1101555"/>
                  </a:lnTo>
                  <a:lnTo>
                    <a:pt x="2571" y="1153883"/>
                  </a:lnTo>
                  <a:lnTo>
                    <a:pt x="5513" y="1210546"/>
                  </a:lnTo>
                  <a:lnTo>
                    <a:pt x="9711" y="1272274"/>
                  </a:lnTo>
                  <a:lnTo>
                    <a:pt x="15278" y="1339800"/>
                  </a:lnTo>
                  <a:lnTo>
                    <a:pt x="27002" y="1390280"/>
                  </a:lnTo>
                  <a:lnTo>
                    <a:pt x="38582" y="1442054"/>
                  </a:lnTo>
                  <a:lnTo>
                    <a:pt x="50196" y="1494682"/>
                  </a:lnTo>
                  <a:lnTo>
                    <a:pt x="62024" y="1547721"/>
                  </a:lnTo>
                  <a:lnTo>
                    <a:pt x="74242" y="1600730"/>
                  </a:lnTo>
                  <a:lnTo>
                    <a:pt x="87031" y="1653268"/>
                  </a:lnTo>
                  <a:lnTo>
                    <a:pt x="100568" y="1704892"/>
                  </a:lnTo>
                  <a:lnTo>
                    <a:pt x="115032" y="1755161"/>
                  </a:lnTo>
                  <a:lnTo>
                    <a:pt x="130601" y="1803634"/>
                  </a:lnTo>
                  <a:lnTo>
                    <a:pt x="132525" y="1808911"/>
                  </a:lnTo>
                  <a:lnTo>
                    <a:pt x="1190029" y="1808911"/>
                  </a:lnTo>
                  <a:lnTo>
                    <a:pt x="1194238" y="1802002"/>
                  </a:lnTo>
                  <a:lnTo>
                    <a:pt x="1246110" y="1717674"/>
                  </a:lnTo>
                  <a:lnTo>
                    <a:pt x="1266543" y="1683437"/>
                  </a:lnTo>
                  <a:lnTo>
                    <a:pt x="1298110" y="1624200"/>
                  </a:lnTo>
                  <a:lnTo>
                    <a:pt x="1319561" y="1568461"/>
                  </a:lnTo>
                  <a:lnTo>
                    <a:pt x="1333630" y="1505639"/>
                  </a:lnTo>
                  <a:lnTo>
                    <a:pt x="1343055" y="1425152"/>
                  </a:lnTo>
                  <a:lnTo>
                    <a:pt x="1346880" y="1374976"/>
                  </a:lnTo>
                  <a:lnTo>
                    <a:pt x="1350569" y="1316416"/>
                  </a:lnTo>
                  <a:lnTo>
                    <a:pt x="1354465" y="1248148"/>
                  </a:lnTo>
                  <a:lnTo>
                    <a:pt x="1357659" y="1198300"/>
                  </a:lnTo>
                  <a:lnTo>
                    <a:pt x="1358724" y="1145674"/>
                  </a:lnTo>
                  <a:lnTo>
                    <a:pt x="1357949" y="1090932"/>
                  </a:lnTo>
                  <a:lnTo>
                    <a:pt x="1355627" y="1034737"/>
                  </a:lnTo>
                  <a:lnTo>
                    <a:pt x="1352046" y="977750"/>
                  </a:lnTo>
                  <a:lnTo>
                    <a:pt x="1347524" y="920972"/>
                  </a:lnTo>
                  <a:lnTo>
                    <a:pt x="1342271" y="864053"/>
                  </a:lnTo>
                  <a:lnTo>
                    <a:pt x="1336658" y="808668"/>
                  </a:lnTo>
                  <a:lnTo>
                    <a:pt x="1330948" y="755141"/>
                  </a:lnTo>
                  <a:lnTo>
                    <a:pt x="1325530" y="705051"/>
                  </a:lnTo>
                  <a:lnTo>
                    <a:pt x="1320399" y="656314"/>
                  </a:lnTo>
                  <a:lnTo>
                    <a:pt x="1316141" y="612338"/>
                  </a:lnTo>
                  <a:lnTo>
                    <a:pt x="1312947" y="572871"/>
                  </a:lnTo>
                  <a:lnTo>
                    <a:pt x="1311108" y="538575"/>
                  </a:lnTo>
                  <a:lnTo>
                    <a:pt x="1310915" y="510113"/>
                  </a:lnTo>
                  <a:lnTo>
                    <a:pt x="1295854" y="446784"/>
                  </a:lnTo>
                  <a:lnTo>
                    <a:pt x="1277533" y="391723"/>
                  </a:lnTo>
                  <a:lnTo>
                    <a:pt x="1256774" y="343813"/>
                  </a:lnTo>
                  <a:lnTo>
                    <a:pt x="1234398" y="301937"/>
                  </a:lnTo>
                  <a:lnTo>
                    <a:pt x="1211229" y="264979"/>
                  </a:lnTo>
                  <a:lnTo>
                    <a:pt x="1188088" y="231823"/>
                  </a:lnTo>
                  <a:lnTo>
                    <a:pt x="1165797" y="201351"/>
                  </a:lnTo>
                  <a:lnTo>
                    <a:pt x="1145180" y="172449"/>
                  </a:lnTo>
                  <a:lnTo>
                    <a:pt x="1110719" y="146293"/>
                  </a:lnTo>
                  <a:lnTo>
                    <a:pt x="1083617" y="114341"/>
                  </a:lnTo>
                  <a:lnTo>
                    <a:pt x="1060346" y="77632"/>
                  </a:lnTo>
                  <a:lnTo>
                    <a:pt x="1037378" y="37206"/>
                  </a:lnTo>
                  <a:lnTo>
                    <a:pt x="1014769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202347" y="2569077"/>
              <a:ext cx="1366520" cy="1809114"/>
            </a:xfrm>
            <a:custGeom>
              <a:avLst/>
              <a:gdLst/>
              <a:ahLst/>
              <a:cxnLst/>
              <a:rect l="l" t="t" r="r" b="b"/>
              <a:pathLst>
                <a:path w="1366520" h="1809114">
                  <a:moveTo>
                    <a:pt x="1019373" y="0"/>
                  </a:moveTo>
                  <a:lnTo>
                    <a:pt x="1011268" y="0"/>
                  </a:lnTo>
                  <a:lnTo>
                    <a:pt x="1019100" y="15312"/>
                  </a:lnTo>
                  <a:lnTo>
                    <a:pt x="1031316" y="40712"/>
                  </a:lnTo>
                  <a:lnTo>
                    <a:pt x="1042955" y="53412"/>
                  </a:lnTo>
                  <a:lnTo>
                    <a:pt x="1063734" y="91512"/>
                  </a:lnTo>
                  <a:lnTo>
                    <a:pt x="1085720" y="129612"/>
                  </a:lnTo>
                  <a:lnTo>
                    <a:pt x="1112029" y="155012"/>
                  </a:lnTo>
                  <a:lnTo>
                    <a:pt x="1145783" y="180412"/>
                  </a:lnTo>
                  <a:lnTo>
                    <a:pt x="1144573" y="180412"/>
                  </a:lnTo>
                  <a:lnTo>
                    <a:pt x="1175021" y="218512"/>
                  </a:lnTo>
                  <a:lnTo>
                    <a:pt x="1202483" y="256612"/>
                  </a:lnTo>
                  <a:lnTo>
                    <a:pt x="1227062" y="294712"/>
                  </a:lnTo>
                  <a:lnTo>
                    <a:pt x="1248861" y="332812"/>
                  </a:lnTo>
                  <a:lnTo>
                    <a:pt x="1267982" y="383612"/>
                  </a:lnTo>
                  <a:lnTo>
                    <a:pt x="1284529" y="421712"/>
                  </a:lnTo>
                  <a:lnTo>
                    <a:pt x="1298603" y="472512"/>
                  </a:lnTo>
                  <a:lnTo>
                    <a:pt x="1310308" y="510612"/>
                  </a:lnTo>
                  <a:lnTo>
                    <a:pt x="1309099" y="510612"/>
                  </a:lnTo>
                  <a:lnTo>
                    <a:pt x="1311824" y="574112"/>
                  </a:lnTo>
                  <a:lnTo>
                    <a:pt x="1315584" y="624912"/>
                  </a:lnTo>
                  <a:lnTo>
                    <a:pt x="1320144" y="675712"/>
                  </a:lnTo>
                  <a:lnTo>
                    <a:pt x="1325274" y="726512"/>
                  </a:lnTo>
                  <a:lnTo>
                    <a:pt x="1330740" y="777312"/>
                  </a:lnTo>
                  <a:lnTo>
                    <a:pt x="1336311" y="828112"/>
                  </a:lnTo>
                  <a:lnTo>
                    <a:pt x="1341753" y="878912"/>
                  </a:lnTo>
                  <a:lnTo>
                    <a:pt x="1346835" y="929712"/>
                  </a:lnTo>
                  <a:lnTo>
                    <a:pt x="1351323" y="980512"/>
                  </a:lnTo>
                  <a:lnTo>
                    <a:pt x="1354986" y="1031312"/>
                  </a:lnTo>
                  <a:lnTo>
                    <a:pt x="1357591" y="1082112"/>
                  </a:lnTo>
                  <a:lnTo>
                    <a:pt x="1358906" y="1132912"/>
                  </a:lnTo>
                  <a:lnTo>
                    <a:pt x="1358802" y="1158312"/>
                  </a:lnTo>
                  <a:lnTo>
                    <a:pt x="1358697" y="1183712"/>
                  </a:lnTo>
                  <a:lnTo>
                    <a:pt x="1355106" y="1234512"/>
                  </a:lnTo>
                  <a:lnTo>
                    <a:pt x="1352300" y="1285312"/>
                  </a:lnTo>
                  <a:lnTo>
                    <a:pt x="1349600" y="1336112"/>
                  </a:lnTo>
                  <a:lnTo>
                    <a:pt x="1346329" y="1386912"/>
                  </a:lnTo>
                  <a:lnTo>
                    <a:pt x="1341806" y="1437712"/>
                  </a:lnTo>
                  <a:lnTo>
                    <a:pt x="1335352" y="1488512"/>
                  </a:lnTo>
                  <a:lnTo>
                    <a:pt x="1326289" y="1539312"/>
                  </a:lnTo>
                  <a:lnTo>
                    <a:pt x="1313938" y="1590112"/>
                  </a:lnTo>
                  <a:lnTo>
                    <a:pt x="1294806" y="1628212"/>
                  </a:lnTo>
                  <a:lnTo>
                    <a:pt x="1270848" y="1679012"/>
                  </a:lnTo>
                  <a:lnTo>
                    <a:pt x="1244543" y="1717112"/>
                  </a:lnTo>
                  <a:lnTo>
                    <a:pt x="1218368" y="1767912"/>
                  </a:lnTo>
                  <a:lnTo>
                    <a:pt x="1193198" y="1808911"/>
                  </a:lnTo>
                  <a:lnTo>
                    <a:pt x="1198423" y="1808911"/>
                  </a:lnTo>
                  <a:lnTo>
                    <a:pt x="1217754" y="1780612"/>
                  </a:lnTo>
                  <a:lnTo>
                    <a:pt x="1244324" y="1742512"/>
                  </a:lnTo>
                  <a:lnTo>
                    <a:pt x="1270122" y="1691712"/>
                  </a:lnTo>
                  <a:lnTo>
                    <a:pt x="1293837" y="1653612"/>
                  </a:lnTo>
                  <a:lnTo>
                    <a:pt x="1314154" y="1602812"/>
                  </a:lnTo>
                  <a:lnTo>
                    <a:pt x="1329760" y="1564712"/>
                  </a:lnTo>
                  <a:lnTo>
                    <a:pt x="1339341" y="1513912"/>
                  </a:lnTo>
                  <a:lnTo>
                    <a:pt x="1345383" y="1463112"/>
                  </a:lnTo>
                  <a:lnTo>
                    <a:pt x="1350676" y="1412312"/>
                  </a:lnTo>
                  <a:lnTo>
                    <a:pt x="1355207" y="1361512"/>
                  </a:lnTo>
                  <a:lnTo>
                    <a:pt x="1358962" y="1310712"/>
                  </a:lnTo>
                  <a:lnTo>
                    <a:pt x="1361928" y="1259912"/>
                  </a:lnTo>
                  <a:lnTo>
                    <a:pt x="1364091" y="1209112"/>
                  </a:lnTo>
                  <a:lnTo>
                    <a:pt x="1365438" y="1158312"/>
                  </a:lnTo>
                  <a:lnTo>
                    <a:pt x="1365956" y="1107512"/>
                  </a:lnTo>
                  <a:lnTo>
                    <a:pt x="1364444" y="1056712"/>
                  </a:lnTo>
                  <a:lnTo>
                    <a:pt x="1361654" y="1005912"/>
                  </a:lnTo>
                  <a:lnTo>
                    <a:pt x="1357831" y="955112"/>
                  </a:lnTo>
                  <a:lnTo>
                    <a:pt x="1353223" y="904312"/>
                  </a:lnTo>
                  <a:lnTo>
                    <a:pt x="1348074" y="853512"/>
                  </a:lnTo>
                  <a:lnTo>
                    <a:pt x="1342631" y="815412"/>
                  </a:lnTo>
                  <a:lnTo>
                    <a:pt x="1337140" y="764612"/>
                  </a:lnTo>
                  <a:lnTo>
                    <a:pt x="1331846" y="713812"/>
                  </a:lnTo>
                  <a:lnTo>
                    <a:pt x="1326996" y="663012"/>
                  </a:lnTo>
                  <a:lnTo>
                    <a:pt x="1322835" y="612212"/>
                  </a:lnTo>
                  <a:lnTo>
                    <a:pt x="1319610" y="561412"/>
                  </a:lnTo>
                  <a:lnTo>
                    <a:pt x="1317566" y="510612"/>
                  </a:lnTo>
                  <a:lnTo>
                    <a:pt x="1306321" y="472512"/>
                  </a:lnTo>
                  <a:lnTo>
                    <a:pt x="1291799" y="421712"/>
                  </a:lnTo>
                  <a:lnTo>
                    <a:pt x="1273828" y="370912"/>
                  </a:lnTo>
                  <a:lnTo>
                    <a:pt x="1252240" y="332812"/>
                  </a:lnTo>
                  <a:lnTo>
                    <a:pt x="1224257" y="282012"/>
                  </a:lnTo>
                  <a:lnTo>
                    <a:pt x="1209759" y="256612"/>
                  </a:lnTo>
                  <a:lnTo>
                    <a:pt x="1194173" y="231212"/>
                  </a:lnTo>
                  <a:lnTo>
                    <a:pt x="1182076" y="218512"/>
                  </a:lnTo>
                  <a:lnTo>
                    <a:pt x="1171188" y="205812"/>
                  </a:lnTo>
                  <a:lnTo>
                    <a:pt x="1161510" y="193112"/>
                  </a:lnTo>
                  <a:lnTo>
                    <a:pt x="1150622" y="180412"/>
                  </a:lnTo>
                  <a:lnTo>
                    <a:pt x="1114813" y="155012"/>
                  </a:lnTo>
                  <a:lnTo>
                    <a:pt x="1086574" y="116912"/>
                  </a:lnTo>
                  <a:lnTo>
                    <a:pt x="1062837" y="78812"/>
                  </a:lnTo>
                  <a:lnTo>
                    <a:pt x="1040536" y="40712"/>
                  </a:lnTo>
                  <a:lnTo>
                    <a:pt x="1027257" y="15312"/>
                  </a:lnTo>
                  <a:lnTo>
                    <a:pt x="1019373" y="0"/>
                  </a:lnTo>
                  <a:close/>
                </a:path>
                <a:path w="1366520" h="1809114">
                  <a:moveTo>
                    <a:pt x="141696" y="142312"/>
                  </a:moveTo>
                  <a:lnTo>
                    <a:pt x="131336" y="142312"/>
                  </a:lnTo>
                  <a:lnTo>
                    <a:pt x="128320" y="155012"/>
                  </a:lnTo>
                  <a:lnTo>
                    <a:pt x="125641" y="167712"/>
                  </a:lnTo>
                  <a:lnTo>
                    <a:pt x="122340" y="167712"/>
                  </a:lnTo>
                  <a:lnTo>
                    <a:pt x="111977" y="205812"/>
                  </a:lnTo>
                  <a:lnTo>
                    <a:pt x="103097" y="243912"/>
                  </a:lnTo>
                  <a:lnTo>
                    <a:pt x="94766" y="269312"/>
                  </a:lnTo>
                  <a:lnTo>
                    <a:pt x="86047" y="307412"/>
                  </a:lnTo>
                  <a:lnTo>
                    <a:pt x="74948" y="358212"/>
                  </a:lnTo>
                  <a:lnTo>
                    <a:pt x="64066" y="409012"/>
                  </a:lnTo>
                  <a:lnTo>
                    <a:pt x="53422" y="459812"/>
                  </a:lnTo>
                  <a:lnTo>
                    <a:pt x="43039" y="510612"/>
                  </a:lnTo>
                  <a:lnTo>
                    <a:pt x="32938" y="561412"/>
                  </a:lnTo>
                  <a:lnTo>
                    <a:pt x="23141" y="612212"/>
                  </a:lnTo>
                  <a:lnTo>
                    <a:pt x="20211" y="663012"/>
                  </a:lnTo>
                  <a:lnTo>
                    <a:pt x="16692" y="713812"/>
                  </a:lnTo>
                  <a:lnTo>
                    <a:pt x="12944" y="764612"/>
                  </a:lnTo>
                  <a:lnTo>
                    <a:pt x="9328" y="815412"/>
                  </a:lnTo>
                  <a:lnTo>
                    <a:pt x="6203" y="866212"/>
                  </a:lnTo>
                  <a:lnTo>
                    <a:pt x="2509" y="929712"/>
                  </a:lnTo>
                  <a:lnTo>
                    <a:pt x="572" y="980512"/>
                  </a:lnTo>
                  <a:lnTo>
                    <a:pt x="0" y="1031312"/>
                  </a:lnTo>
                  <a:lnTo>
                    <a:pt x="316" y="1082112"/>
                  </a:lnTo>
                  <a:lnTo>
                    <a:pt x="395" y="1094812"/>
                  </a:lnTo>
                  <a:lnTo>
                    <a:pt x="1365" y="1145612"/>
                  </a:lnTo>
                  <a:lnTo>
                    <a:pt x="4256" y="1196412"/>
                  </a:lnTo>
                  <a:lnTo>
                    <a:pt x="6894" y="1247212"/>
                  </a:lnTo>
                  <a:lnTo>
                    <a:pt x="10355" y="1298012"/>
                  </a:lnTo>
                  <a:lnTo>
                    <a:pt x="15716" y="1348812"/>
                  </a:lnTo>
                  <a:lnTo>
                    <a:pt x="24055" y="1386912"/>
                  </a:lnTo>
                  <a:lnTo>
                    <a:pt x="36447" y="1437712"/>
                  </a:lnTo>
                  <a:lnTo>
                    <a:pt x="46420" y="1488512"/>
                  </a:lnTo>
                  <a:lnTo>
                    <a:pt x="56530" y="1526612"/>
                  </a:lnTo>
                  <a:lnTo>
                    <a:pt x="67018" y="1577412"/>
                  </a:lnTo>
                  <a:lnTo>
                    <a:pt x="78125" y="1628212"/>
                  </a:lnTo>
                  <a:lnTo>
                    <a:pt x="90092" y="1679012"/>
                  </a:lnTo>
                  <a:lnTo>
                    <a:pt x="103160" y="1717112"/>
                  </a:lnTo>
                  <a:lnTo>
                    <a:pt x="117571" y="1767912"/>
                  </a:lnTo>
                  <a:lnTo>
                    <a:pt x="130479" y="1808911"/>
                  </a:lnTo>
                  <a:lnTo>
                    <a:pt x="135712" y="1808911"/>
                  </a:lnTo>
                  <a:lnTo>
                    <a:pt x="126518" y="1780612"/>
                  </a:lnTo>
                  <a:lnTo>
                    <a:pt x="111878" y="1729812"/>
                  </a:lnTo>
                  <a:lnTo>
                    <a:pt x="98837" y="1679012"/>
                  </a:lnTo>
                  <a:lnTo>
                    <a:pt x="87135" y="1628212"/>
                  </a:lnTo>
                  <a:lnTo>
                    <a:pt x="76507" y="1577412"/>
                  </a:lnTo>
                  <a:lnTo>
                    <a:pt x="66692" y="1539312"/>
                  </a:lnTo>
                  <a:lnTo>
                    <a:pt x="57546" y="1501212"/>
                  </a:lnTo>
                  <a:lnTo>
                    <a:pt x="46150" y="1450412"/>
                  </a:lnTo>
                  <a:lnTo>
                    <a:pt x="34609" y="1399612"/>
                  </a:lnTo>
                  <a:lnTo>
                    <a:pt x="25027" y="1348812"/>
                  </a:lnTo>
                  <a:lnTo>
                    <a:pt x="19510" y="1310712"/>
                  </a:lnTo>
                  <a:lnTo>
                    <a:pt x="16380" y="1272612"/>
                  </a:lnTo>
                  <a:lnTo>
                    <a:pt x="12544" y="1209112"/>
                  </a:lnTo>
                  <a:lnTo>
                    <a:pt x="9833" y="1171012"/>
                  </a:lnTo>
                  <a:lnTo>
                    <a:pt x="8377" y="1120212"/>
                  </a:lnTo>
                  <a:lnTo>
                    <a:pt x="7391" y="1056712"/>
                  </a:lnTo>
                  <a:lnTo>
                    <a:pt x="7324" y="1005912"/>
                  </a:lnTo>
                  <a:lnTo>
                    <a:pt x="8624" y="942412"/>
                  </a:lnTo>
                  <a:lnTo>
                    <a:pt x="11495" y="904312"/>
                  </a:lnTo>
                  <a:lnTo>
                    <a:pt x="14601" y="853512"/>
                  </a:lnTo>
                  <a:lnTo>
                    <a:pt x="17870" y="802712"/>
                  </a:lnTo>
                  <a:lnTo>
                    <a:pt x="21236" y="751912"/>
                  </a:lnTo>
                  <a:lnTo>
                    <a:pt x="24628" y="713812"/>
                  </a:lnTo>
                  <a:lnTo>
                    <a:pt x="27979" y="663012"/>
                  </a:lnTo>
                  <a:lnTo>
                    <a:pt x="31513" y="612212"/>
                  </a:lnTo>
                  <a:lnTo>
                    <a:pt x="38495" y="574112"/>
                  </a:lnTo>
                  <a:lnTo>
                    <a:pt x="47759" y="523312"/>
                  </a:lnTo>
                  <a:lnTo>
                    <a:pt x="58138" y="472512"/>
                  </a:lnTo>
                  <a:lnTo>
                    <a:pt x="68466" y="434412"/>
                  </a:lnTo>
                  <a:lnTo>
                    <a:pt x="77579" y="383612"/>
                  </a:lnTo>
                  <a:lnTo>
                    <a:pt x="87925" y="332812"/>
                  </a:lnTo>
                  <a:lnTo>
                    <a:pt x="98870" y="282012"/>
                  </a:lnTo>
                  <a:lnTo>
                    <a:pt x="111055" y="231212"/>
                  </a:lnTo>
                  <a:lnTo>
                    <a:pt x="125117" y="193112"/>
                  </a:lnTo>
                  <a:lnTo>
                    <a:pt x="141696" y="142312"/>
                  </a:lnTo>
                  <a:close/>
                </a:path>
                <a:path w="1366520" h="1809114">
                  <a:moveTo>
                    <a:pt x="156545" y="129612"/>
                  </a:moveTo>
                  <a:lnTo>
                    <a:pt x="142906" y="129612"/>
                  </a:lnTo>
                  <a:lnTo>
                    <a:pt x="139275" y="142312"/>
                  </a:lnTo>
                  <a:lnTo>
                    <a:pt x="149118" y="142312"/>
                  </a:lnTo>
                  <a:lnTo>
                    <a:pt x="156545" y="129612"/>
                  </a:lnTo>
                  <a:close/>
                </a:path>
                <a:path w="1366520" h="1809114">
                  <a:moveTo>
                    <a:pt x="285595" y="0"/>
                  </a:moveTo>
                  <a:lnTo>
                    <a:pt x="282967" y="0"/>
                  </a:lnTo>
                  <a:lnTo>
                    <a:pt x="226487" y="53412"/>
                  </a:lnTo>
                  <a:lnTo>
                    <a:pt x="187072" y="91512"/>
                  </a:lnTo>
                  <a:lnTo>
                    <a:pt x="148954" y="129612"/>
                  </a:lnTo>
                  <a:lnTo>
                    <a:pt x="163805" y="129612"/>
                  </a:lnTo>
                  <a:lnTo>
                    <a:pt x="170729" y="116912"/>
                  </a:lnTo>
                  <a:lnTo>
                    <a:pt x="191522" y="104212"/>
                  </a:lnTo>
                  <a:lnTo>
                    <a:pt x="210787" y="78812"/>
                  </a:lnTo>
                  <a:lnTo>
                    <a:pt x="229682" y="66112"/>
                  </a:lnTo>
                  <a:lnTo>
                    <a:pt x="249363" y="40712"/>
                  </a:lnTo>
                  <a:lnTo>
                    <a:pt x="269872" y="15312"/>
                  </a:lnTo>
                  <a:lnTo>
                    <a:pt x="2855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109480" y="2569077"/>
              <a:ext cx="2237105" cy="1809114"/>
            </a:xfrm>
            <a:custGeom>
              <a:avLst/>
              <a:gdLst/>
              <a:ahLst/>
              <a:cxnLst/>
              <a:rect l="l" t="t" r="r" b="b"/>
              <a:pathLst>
                <a:path w="2237104" h="1809114">
                  <a:moveTo>
                    <a:pt x="2236816" y="0"/>
                  </a:moveTo>
                  <a:lnTo>
                    <a:pt x="0" y="0"/>
                  </a:lnTo>
                  <a:lnTo>
                    <a:pt x="0" y="1808911"/>
                  </a:lnTo>
                  <a:lnTo>
                    <a:pt x="2236816" y="1808911"/>
                  </a:lnTo>
                  <a:lnTo>
                    <a:pt x="223681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105850" y="2569082"/>
              <a:ext cx="2245360" cy="1809114"/>
            </a:xfrm>
            <a:custGeom>
              <a:avLst/>
              <a:gdLst/>
              <a:ahLst/>
              <a:cxnLst/>
              <a:rect l="l" t="t" r="r" b="b"/>
              <a:pathLst>
                <a:path w="2245360" h="1809114">
                  <a:moveTo>
                    <a:pt x="8458" y="0"/>
                  </a:moveTo>
                  <a:lnTo>
                    <a:pt x="0" y="0"/>
                  </a:lnTo>
                  <a:lnTo>
                    <a:pt x="0" y="1808911"/>
                  </a:lnTo>
                  <a:lnTo>
                    <a:pt x="8458" y="1808911"/>
                  </a:lnTo>
                  <a:lnTo>
                    <a:pt x="8458" y="0"/>
                  </a:lnTo>
                  <a:close/>
                </a:path>
                <a:path w="2245360" h="1809114">
                  <a:moveTo>
                    <a:pt x="2245283" y="0"/>
                  </a:moveTo>
                  <a:lnTo>
                    <a:pt x="2236813" y="0"/>
                  </a:lnTo>
                  <a:lnTo>
                    <a:pt x="2236813" y="1808911"/>
                  </a:lnTo>
                  <a:lnTo>
                    <a:pt x="2245283" y="1808911"/>
                  </a:lnTo>
                  <a:lnTo>
                    <a:pt x="2245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827481" y="2870563"/>
              <a:ext cx="422275" cy="180975"/>
            </a:xfrm>
            <a:custGeom>
              <a:avLst/>
              <a:gdLst/>
              <a:ahLst/>
              <a:cxnLst/>
              <a:rect l="l" t="t" r="r" b="b"/>
              <a:pathLst>
                <a:path w="422275" h="180975">
                  <a:moveTo>
                    <a:pt x="316953" y="0"/>
                  </a:moveTo>
                  <a:lnTo>
                    <a:pt x="316953" y="45826"/>
                  </a:lnTo>
                  <a:lnTo>
                    <a:pt x="0" y="45826"/>
                  </a:lnTo>
                  <a:lnTo>
                    <a:pt x="0" y="136272"/>
                  </a:lnTo>
                  <a:lnTo>
                    <a:pt x="316953" y="136272"/>
                  </a:lnTo>
                  <a:lnTo>
                    <a:pt x="316953" y="180891"/>
                  </a:lnTo>
                  <a:lnTo>
                    <a:pt x="422201" y="90445"/>
                  </a:lnTo>
                  <a:lnTo>
                    <a:pt x="31695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823853" y="2863328"/>
              <a:ext cx="432434" cy="196850"/>
            </a:xfrm>
            <a:custGeom>
              <a:avLst/>
              <a:gdLst/>
              <a:ahLst/>
              <a:cxnLst/>
              <a:rect l="l" t="t" r="r" b="b"/>
              <a:pathLst>
                <a:path w="432434" h="196850">
                  <a:moveTo>
                    <a:pt x="316952" y="143507"/>
                  </a:moveTo>
                  <a:lnTo>
                    <a:pt x="316952" y="196568"/>
                  </a:lnTo>
                  <a:lnTo>
                    <a:pt x="326763" y="188126"/>
                  </a:lnTo>
                  <a:lnTo>
                    <a:pt x="324211" y="188126"/>
                  </a:lnTo>
                  <a:lnTo>
                    <a:pt x="318162" y="185714"/>
                  </a:lnTo>
                  <a:lnTo>
                    <a:pt x="324211" y="180516"/>
                  </a:lnTo>
                  <a:lnTo>
                    <a:pt x="324211" y="147124"/>
                  </a:lnTo>
                  <a:lnTo>
                    <a:pt x="320582" y="147124"/>
                  </a:lnTo>
                  <a:lnTo>
                    <a:pt x="316952" y="143507"/>
                  </a:lnTo>
                  <a:close/>
                </a:path>
                <a:path w="432434" h="196850">
                  <a:moveTo>
                    <a:pt x="324211" y="180516"/>
                  </a:moveTo>
                  <a:lnTo>
                    <a:pt x="318162" y="185714"/>
                  </a:lnTo>
                  <a:lnTo>
                    <a:pt x="324211" y="188126"/>
                  </a:lnTo>
                  <a:lnTo>
                    <a:pt x="324211" y="180516"/>
                  </a:lnTo>
                  <a:close/>
                </a:path>
                <a:path w="432434" h="196850">
                  <a:moveTo>
                    <a:pt x="419903" y="98284"/>
                  </a:moveTo>
                  <a:lnTo>
                    <a:pt x="324211" y="180516"/>
                  </a:lnTo>
                  <a:lnTo>
                    <a:pt x="324211" y="188126"/>
                  </a:lnTo>
                  <a:lnTo>
                    <a:pt x="326763" y="188126"/>
                  </a:lnTo>
                  <a:lnTo>
                    <a:pt x="427673" y="101299"/>
                  </a:lnTo>
                  <a:lnTo>
                    <a:pt x="423411" y="101299"/>
                  </a:lnTo>
                  <a:lnTo>
                    <a:pt x="419903" y="98284"/>
                  </a:lnTo>
                  <a:close/>
                </a:path>
                <a:path w="432434" h="196850">
                  <a:moveTo>
                    <a:pt x="316952" y="49443"/>
                  </a:moveTo>
                  <a:lnTo>
                    <a:pt x="0" y="49443"/>
                  </a:lnTo>
                  <a:lnTo>
                    <a:pt x="0" y="147124"/>
                  </a:lnTo>
                  <a:lnTo>
                    <a:pt x="316952" y="147124"/>
                  </a:lnTo>
                  <a:lnTo>
                    <a:pt x="316952" y="143507"/>
                  </a:lnTo>
                  <a:lnTo>
                    <a:pt x="8468" y="143507"/>
                  </a:lnTo>
                  <a:lnTo>
                    <a:pt x="3628" y="139889"/>
                  </a:lnTo>
                  <a:lnTo>
                    <a:pt x="8468" y="139889"/>
                  </a:lnTo>
                  <a:lnTo>
                    <a:pt x="8468" y="56678"/>
                  </a:lnTo>
                  <a:lnTo>
                    <a:pt x="3628" y="56678"/>
                  </a:lnTo>
                  <a:lnTo>
                    <a:pt x="8468" y="53061"/>
                  </a:lnTo>
                  <a:lnTo>
                    <a:pt x="316952" y="53061"/>
                  </a:lnTo>
                  <a:lnTo>
                    <a:pt x="316952" y="49443"/>
                  </a:lnTo>
                  <a:close/>
                </a:path>
                <a:path w="432434" h="196850">
                  <a:moveTo>
                    <a:pt x="324211" y="139889"/>
                  </a:moveTo>
                  <a:lnTo>
                    <a:pt x="8468" y="139889"/>
                  </a:lnTo>
                  <a:lnTo>
                    <a:pt x="8468" y="143507"/>
                  </a:lnTo>
                  <a:lnTo>
                    <a:pt x="316952" y="143507"/>
                  </a:lnTo>
                  <a:lnTo>
                    <a:pt x="320582" y="147124"/>
                  </a:lnTo>
                  <a:lnTo>
                    <a:pt x="324211" y="147124"/>
                  </a:lnTo>
                  <a:lnTo>
                    <a:pt x="324211" y="139889"/>
                  </a:lnTo>
                  <a:close/>
                </a:path>
                <a:path w="432434" h="196850">
                  <a:moveTo>
                    <a:pt x="8468" y="139889"/>
                  </a:moveTo>
                  <a:lnTo>
                    <a:pt x="3628" y="139889"/>
                  </a:lnTo>
                  <a:lnTo>
                    <a:pt x="8468" y="143507"/>
                  </a:lnTo>
                  <a:lnTo>
                    <a:pt x="8468" y="139889"/>
                  </a:lnTo>
                  <a:close/>
                </a:path>
                <a:path w="432434" h="196850">
                  <a:moveTo>
                    <a:pt x="423411" y="95269"/>
                  </a:moveTo>
                  <a:lnTo>
                    <a:pt x="419903" y="98284"/>
                  </a:lnTo>
                  <a:lnTo>
                    <a:pt x="423411" y="101299"/>
                  </a:lnTo>
                  <a:lnTo>
                    <a:pt x="423411" y="95269"/>
                  </a:lnTo>
                  <a:close/>
                </a:path>
                <a:path w="432434" h="196850">
                  <a:moveTo>
                    <a:pt x="429041" y="95269"/>
                  </a:moveTo>
                  <a:lnTo>
                    <a:pt x="423411" y="95269"/>
                  </a:lnTo>
                  <a:lnTo>
                    <a:pt x="423411" y="101299"/>
                  </a:lnTo>
                  <a:lnTo>
                    <a:pt x="427673" y="101299"/>
                  </a:lnTo>
                  <a:lnTo>
                    <a:pt x="431878" y="97680"/>
                  </a:lnTo>
                  <a:lnTo>
                    <a:pt x="429041" y="95269"/>
                  </a:lnTo>
                  <a:close/>
                </a:path>
                <a:path w="432434" h="196850">
                  <a:moveTo>
                    <a:pt x="325465" y="7235"/>
                  </a:moveTo>
                  <a:lnTo>
                    <a:pt x="324211" y="7235"/>
                  </a:lnTo>
                  <a:lnTo>
                    <a:pt x="324211" y="16051"/>
                  </a:lnTo>
                  <a:lnTo>
                    <a:pt x="419903" y="98284"/>
                  </a:lnTo>
                  <a:lnTo>
                    <a:pt x="423411" y="95269"/>
                  </a:lnTo>
                  <a:lnTo>
                    <a:pt x="429041" y="95269"/>
                  </a:lnTo>
                  <a:lnTo>
                    <a:pt x="325465" y="7235"/>
                  </a:lnTo>
                  <a:close/>
                </a:path>
                <a:path w="432434" h="196850">
                  <a:moveTo>
                    <a:pt x="8468" y="53061"/>
                  </a:moveTo>
                  <a:lnTo>
                    <a:pt x="3628" y="56678"/>
                  </a:lnTo>
                  <a:lnTo>
                    <a:pt x="8468" y="56678"/>
                  </a:lnTo>
                  <a:lnTo>
                    <a:pt x="8468" y="53061"/>
                  </a:lnTo>
                  <a:close/>
                </a:path>
                <a:path w="432434" h="196850">
                  <a:moveTo>
                    <a:pt x="324211" y="49443"/>
                  </a:moveTo>
                  <a:lnTo>
                    <a:pt x="320582" y="49443"/>
                  </a:lnTo>
                  <a:lnTo>
                    <a:pt x="316952" y="53061"/>
                  </a:lnTo>
                  <a:lnTo>
                    <a:pt x="8468" y="53061"/>
                  </a:lnTo>
                  <a:lnTo>
                    <a:pt x="8468" y="56678"/>
                  </a:lnTo>
                  <a:lnTo>
                    <a:pt x="324211" y="56678"/>
                  </a:lnTo>
                  <a:lnTo>
                    <a:pt x="324211" y="49443"/>
                  </a:lnTo>
                  <a:close/>
                </a:path>
                <a:path w="432434" h="196850">
                  <a:moveTo>
                    <a:pt x="316952" y="0"/>
                  </a:moveTo>
                  <a:lnTo>
                    <a:pt x="316952" y="53061"/>
                  </a:lnTo>
                  <a:lnTo>
                    <a:pt x="320582" y="49443"/>
                  </a:lnTo>
                  <a:lnTo>
                    <a:pt x="324211" y="49443"/>
                  </a:lnTo>
                  <a:lnTo>
                    <a:pt x="324211" y="16051"/>
                  </a:lnTo>
                  <a:lnTo>
                    <a:pt x="318162" y="10853"/>
                  </a:lnTo>
                  <a:lnTo>
                    <a:pt x="324211" y="7235"/>
                  </a:lnTo>
                  <a:lnTo>
                    <a:pt x="325465" y="7235"/>
                  </a:lnTo>
                  <a:lnTo>
                    <a:pt x="316952" y="0"/>
                  </a:lnTo>
                  <a:close/>
                </a:path>
                <a:path w="432434" h="196850">
                  <a:moveTo>
                    <a:pt x="324211" y="7235"/>
                  </a:moveTo>
                  <a:lnTo>
                    <a:pt x="318162" y="10853"/>
                  </a:lnTo>
                  <a:lnTo>
                    <a:pt x="324211" y="16051"/>
                  </a:lnTo>
                  <a:lnTo>
                    <a:pt x="324211" y="72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862107" y="2749969"/>
              <a:ext cx="905510" cy="422275"/>
            </a:xfrm>
            <a:custGeom>
              <a:avLst/>
              <a:gdLst/>
              <a:ahLst/>
              <a:cxnLst/>
              <a:rect l="l" t="t" r="r" b="b"/>
              <a:pathLst>
                <a:path w="905509" h="422275">
                  <a:moveTo>
                    <a:pt x="904888" y="0"/>
                  </a:moveTo>
                  <a:lnTo>
                    <a:pt x="0" y="0"/>
                  </a:lnTo>
                  <a:lnTo>
                    <a:pt x="0" y="422079"/>
                  </a:lnTo>
                  <a:lnTo>
                    <a:pt x="904888" y="422079"/>
                  </a:lnTo>
                  <a:lnTo>
                    <a:pt x="90488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857267" y="2746352"/>
              <a:ext cx="915035" cy="430530"/>
            </a:xfrm>
            <a:custGeom>
              <a:avLst/>
              <a:gdLst/>
              <a:ahLst/>
              <a:cxnLst/>
              <a:rect l="l" t="t" r="r" b="b"/>
              <a:pathLst>
                <a:path w="915034" h="430530">
                  <a:moveTo>
                    <a:pt x="914566" y="0"/>
                  </a:moveTo>
                  <a:lnTo>
                    <a:pt x="0" y="0"/>
                  </a:lnTo>
                  <a:lnTo>
                    <a:pt x="0" y="430519"/>
                  </a:lnTo>
                  <a:lnTo>
                    <a:pt x="914566" y="430519"/>
                  </a:lnTo>
                  <a:lnTo>
                    <a:pt x="914566" y="425696"/>
                  </a:lnTo>
                  <a:lnTo>
                    <a:pt x="8468" y="425696"/>
                  </a:lnTo>
                  <a:lnTo>
                    <a:pt x="4839" y="422079"/>
                  </a:lnTo>
                  <a:lnTo>
                    <a:pt x="8468" y="422079"/>
                  </a:lnTo>
                  <a:lnTo>
                    <a:pt x="8468" y="8440"/>
                  </a:lnTo>
                  <a:lnTo>
                    <a:pt x="4839" y="8440"/>
                  </a:lnTo>
                  <a:lnTo>
                    <a:pt x="8468" y="3616"/>
                  </a:lnTo>
                  <a:lnTo>
                    <a:pt x="914566" y="3616"/>
                  </a:lnTo>
                  <a:lnTo>
                    <a:pt x="914566" y="0"/>
                  </a:lnTo>
                  <a:close/>
                </a:path>
                <a:path w="915034" h="430530">
                  <a:moveTo>
                    <a:pt x="8468" y="422079"/>
                  </a:moveTo>
                  <a:lnTo>
                    <a:pt x="4839" y="422079"/>
                  </a:lnTo>
                  <a:lnTo>
                    <a:pt x="8468" y="425696"/>
                  </a:lnTo>
                  <a:lnTo>
                    <a:pt x="8468" y="422079"/>
                  </a:lnTo>
                  <a:close/>
                </a:path>
                <a:path w="915034" h="430530">
                  <a:moveTo>
                    <a:pt x="906099" y="422079"/>
                  </a:moveTo>
                  <a:lnTo>
                    <a:pt x="8468" y="422079"/>
                  </a:lnTo>
                  <a:lnTo>
                    <a:pt x="8468" y="425696"/>
                  </a:lnTo>
                  <a:lnTo>
                    <a:pt x="906099" y="425696"/>
                  </a:lnTo>
                  <a:lnTo>
                    <a:pt x="906099" y="422079"/>
                  </a:lnTo>
                  <a:close/>
                </a:path>
                <a:path w="915034" h="430530">
                  <a:moveTo>
                    <a:pt x="906099" y="3616"/>
                  </a:moveTo>
                  <a:lnTo>
                    <a:pt x="906099" y="425696"/>
                  </a:lnTo>
                  <a:lnTo>
                    <a:pt x="909727" y="422079"/>
                  </a:lnTo>
                  <a:lnTo>
                    <a:pt x="914566" y="422079"/>
                  </a:lnTo>
                  <a:lnTo>
                    <a:pt x="914566" y="8440"/>
                  </a:lnTo>
                  <a:lnTo>
                    <a:pt x="909727" y="8440"/>
                  </a:lnTo>
                  <a:lnTo>
                    <a:pt x="906099" y="3616"/>
                  </a:lnTo>
                  <a:close/>
                </a:path>
                <a:path w="915034" h="430530">
                  <a:moveTo>
                    <a:pt x="914566" y="422079"/>
                  </a:moveTo>
                  <a:lnTo>
                    <a:pt x="909727" y="422079"/>
                  </a:lnTo>
                  <a:lnTo>
                    <a:pt x="906099" y="425696"/>
                  </a:lnTo>
                  <a:lnTo>
                    <a:pt x="914566" y="425696"/>
                  </a:lnTo>
                  <a:lnTo>
                    <a:pt x="914566" y="422079"/>
                  </a:lnTo>
                  <a:close/>
                </a:path>
                <a:path w="915034" h="430530">
                  <a:moveTo>
                    <a:pt x="8468" y="3616"/>
                  </a:moveTo>
                  <a:lnTo>
                    <a:pt x="4839" y="8440"/>
                  </a:lnTo>
                  <a:lnTo>
                    <a:pt x="8468" y="8440"/>
                  </a:lnTo>
                  <a:lnTo>
                    <a:pt x="8468" y="3616"/>
                  </a:lnTo>
                  <a:close/>
                </a:path>
                <a:path w="915034" h="430530">
                  <a:moveTo>
                    <a:pt x="906099" y="3616"/>
                  </a:moveTo>
                  <a:lnTo>
                    <a:pt x="8468" y="3616"/>
                  </a:lnTo>
                  <a:lnTo>
                    <a:pt x="8468" y="8440"/>
                  </a:lnTo>
                  <a:lnTo>
                    <a:pt x="906099" y="8440"/>
                  </a:lnTo>
                  <a:lnTo>
                    <a:pt x="906099" y="3616"/>
                  </a:lnTo>
                  <a:close/>
                </a:path>
                <a:path w="915034" h="430530">
                  <a:moveTo>
                    <a:pt x="914566" y="3616"/>
                  </a:moveTo>
                  <a:lnTo>
                    <a:pt x="906099" y="3616"/>
                  </a:lnTo>
                  <a:lnTo>
                    <a:pt x="909727" y="8440"/>
                  </a:lnTo>
                  <a:lnTo>
                    <a:pt x="914566" y="8440"/>
                  </a:lnTo>
                  <a:lnTo>
                    <a:pt x="914566" y="3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862107" y="4197098"/>
              <a:ext cx="905510" cy="180975"/>
            </a:xfrm>
            <a:custGeom>
              <a:avLst/>
              <a:gdLst/>
              <a:ahLst/>
              <a:cxnLst/>
              <a:rect l="l" t="t" r="r" b="b"/>
              <a:pathLst>
                <a:path w="905509" h="180975">
                  <a:moveTo>
                    <a:pt x="904888" y="0"/>
                  </a:moveTo>
                  <a:lnTo>
                    <a:pt x="0" y="0"/>
                  </a:lnTo>
                  <a:lnTo>
                    <a:pt x="0" y="180891"/>
                  </a:lnTo>
                  <a:lnTo>
                    <a:pt x="904888" y="180891"/>
                  </a:lnTo>
                  <a:lnTo>
                    <a:pt x="90488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857265" y="4193539"/>
              <a:ext cx="915035" cy="184150"/>
            </a:xfrm>
            <a:custGeom>
              <a:avLst/>
              <a:gdLst/>
              <a:ahLst/>
              <a:cxnLst/>
              <a:rect l="l" t="t" r="r" b="b"/>
              <a:pathLst>
                <a:path w="915034" h="184150">
                  <a:moveTo>
                    <a:pt x="914565" y="0"/>
                  </a:moveTo>
                  <a:lnTo>
                    <a:pt x="8280" y="0"/>
                  </a:lnTo>
                  <a:lnTo>
                    <a:pt x="8280" y="3810"/>
                  </a:lnTo>
                  <a:lnTo>
                    <a:pt x="6362" y="6362"/>
                  </a:lnTo>
                  <a:lnTo>
                    <a:pt x="6362" y="3810"/>
                  </a:lnTo>
                  <a:lnTo>
                    <a:pt x="8280" y="3810"/>
                  </a:lnTo>
                  <a:lnTo>
                    <a:pt x="8280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0" y="184150"/>
                  </a:lnTo>
                  <a:lnTo>
                    <a:pt x="8470" y="184150"/>
                  </a:lnTo>
                  <a:lnTo>
                    <a:pt x="8470" y="8890"/>
                  </a:lnTo>
                  <a:lnTo>
                    <a:pt x="6362" y="8890"/>
                  </a:lnTo>
                  <a:lnTo>
                    <a:pt x="6362" y="8382"/>
                  </a:lnTo>
                  <a:lnTo>
                    <a:pt x="8470" y="8382"/>
                  </a:lnTo>
                  <a:lnTo>
                    <a:pt x="906094" y="8382"/>
                  </a:lnTo>
                  <a:lnTo>
                    <a:pt x="906094" y="8890"/>
                  </a:lnTo>
                  <a:lnTo>
                    <a:pt x="906094" y="184150"/>
                  </a:lnTo>
                  <a:lnTo>
                    <a:pt x="914565" y="184150"/>
                  </a:lnTo>
                  <a:lnTo>
                    <a:pt x="914565" y="8890"/>
                  </a:lnTo>
                  <a:lnTo>
                    <a:pt x="908189" y="8890"/>
                  </a:lnTo>
                  <a:lnTo>
                    <a:pt x="908189" y="6350"/>
                  </a:lnTo>
                  <a:lnTo>
                    <a:pt x="909726" y="8382"/>
                  </a:lnTo>
                  <a:lnTo>
                    <a:pt x="914565" y="8382"/>
                  </a:lnTo>
                  <a:lnTo>
                    <a:pt x="914565" y="3810"/>
                  </a:lnTo>
                  <a:lnTo>
                    <a:pt x="914565" y="3568"/>
                  </a:lnTo>
                  <a:lnTo>
                    <a:pt x="9145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653731" y="1744377"/>
            <a:ext cx="1092670" cy="320131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997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computer</a:t>
            </a:r>
            <a:endParaRPr sz="1997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82981" y="2566320"/>
            <a:ext cx="763601" cy="21011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27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actuators</a:t>
            </a:r>
            <a:endParaRPr sz="1271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570148" y="2492488"/>
            <a:ext cx="991817" cy="1481097"/>
            <a:chOff x="4767289" y="2746352"/>
            <a:chExt cx="1092835" cy="1631950"/>
          </a:xfrm>
        </p:grpSpPr>
        <p:sp>
          <p:nvSpPr>
            <p:cNvPr id="41" name="object 41"/>
            <p:cNvSpPr/>
            <p:nvPr/>
          </p:nvSpPr>
          <p:spPr>
            <a:xfrm>
              <a:off x="5436273" y="2946539"/>
              <a:ext cx="423545" cy="1431925"/>
            </a:xfrm>
            <a:custGeom>
              <a:avLst/>
              <a:gdLst/>
              <a:ahLst/>
              <a:cxnLst/>
              <a:rect l="l" t="t" r="r" b="b"/>
              <a:pathLst>
                <a:path w="423545" h="1431925">
                  <a:moveTo>
                    <a:pt x="423405" y="1416989"/>
                  </a:moveTo>
                  <a:lnTo>
                    <a:pt x="151218" y="1416989"/>
                  </a:lnTo>
                  <a:lnTo>
                    <a:pt x="151218" y="1386840"/>
                  </a:lnTo>
                  <a:lnTo>
                    <a:pt x="0" y="1431455"/>
                  </a:lnTo>
                  <a:lnTo>
                    <a:pt x="136702" y="1431455"/>
                  </a:lnTo>
                  <a:lnTo>
                    <a:pt x="151218" y="1431455"/>
                  </a:lnTo>
                  <a:lnTo>
                    <a:pt x="423405" y="1431455"/>
                  </a:lnTo>
                  <a:lnTo>
                    <a:pt x="423405" y="1416989"/>
                  </a:lnTo>
                  <a:close/>
                </a:path>
                <a:path w="423545" h="1431925">
                  <a:moveTo>
                    <a:pt x="423405" y="44627"/>
                  </a:moveTo>
                  <a:lnTo>
                    <a:pt x="374370" y="30149"/>
                  </a:lnTo>
                  <a:lnTo>
                    <a:pt x="272186" y="0"/>
                  </a:lnTo>
                  <a:lnTo>
                    <a:pt x="272186" y="30149"/>
                  </a:lnTo>
                  <a:lnTo>
                    <a:pt x="0" y="30149"/>
                  </a:lnTo>
                  <a:lnTo>
                    <a:pt x="0" y="60299"/>
                  </a:lnTo>
                  <a:lnTo>
                    <a:pt x="272186" y="60299"/>
                  </a:lnTo>
                  <a:lnTo>
                    <a:pt x="272186" y="90449"/>
                  </a:lnTo>
                  <a:lnTo>
                    <a:pt x="371678" y="60299"/>
                  </a:lnTo>
                  <a:lnTo>
                    <a:pt x="423405" y="44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770917" y="2749969"/>
              <a:ext cx="665480" cy="482600"/>
            </a:xfrm>
            <a:custGeom>
              <a:avLst/>
              <a:gdLst/>
              <a:ahLst/>
              <a:cxnLst/>
              <a:rect l="l" t="t" r="r" b="b"/>
              <a:pathLst>
                <a:path w="665479" h="482600">
                  <a:moveTo>
                    <a:pt x="665359" y="0"/>
                  </a:moveTo>
                  <a:lnTo>
                    <a:pt x="0" y="0"/>
                  </a:lnTo>
                  <a:lnTo>
                    <a:pt x="0" y="482376"/>
                  </a:lnTo>
                  <a:lnTo>
                    <a:pt x="665359" y="482376"/>
                  </a:lnTo>
                  <a:lnTo>
                    <a:pt x="66535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767289" y="2746352"/>
              <a:ext cx="674370" cy="490855"/>
            </a:xfrm>
            <a:custGeom>
              <a:avLst/>
              <a:gdLst/>
              <a:ahLst/>
              <a:cxnLst/>
              <a:rect l="l" t="t" r="r" b="b"/>
              <a:pathLst>
                <a:path w="674370" h="490855">
                  <a:moveTo>
                    <a:pt x="673827" y="0"/>
                  </a:moveTo>
                  <a:lnTo>
                    <a:pt x="0" y="0"/>
                  </a:lnTo>
                  <a:lnTo>
                    <a:pt x="0" y="490816"/>
                  </a:lnTo>
                  <a:lnTo>
                    <a:pt x="673827" y="490816"/>
                  </a:lnTo>
                  <a:lnTo>
                    <a:pt x="673827" y="485993"/>
                  </a:lnTo>
                  <a:lnTo>
                    <a:pt x="8468" y="485993"/>
                  </a:lnTo>
                  <a:lnTo>
                    <a:pt x="3628" y="482376"/>
                  </a:lnTo>
                  <a:lnTo>
                    <a:pt x="8468" y="482376"/>
                  </a:lnTo>
                  <a:lnTo>
                    <a:pt x="8468" y="8440"/>
                  </a:lnTo>
                  <a:lnTo>
                    <a:pt x="3628" y="8440"/>
                  </a:lnTo>
                  <a:lnTo>
                    <a:pt x="8468" y="3616"/>
                  </a:lnTo>
                  <a:lnTo>
                    <a:pt x="673827" y="3616"/>
                  </a:lnTo>
                  <a:lnTo>
                    <a:pt x="673827" y="0"/>
                  </a:lnTo>
                  <a:close/>
                </a:path>
                <a:path w="674370" h="490855">
                  <a:moveTo>
                    <a:pt x="8468" y="482376"/>
                  </a:moveTo>
                  <a:lnTo>
                    <a:pt x="3628" y="482376"/>
                  </a:lnTo>
                  <a:lnTo>
                    <a:pt x="8468" y="485993"/>
                  </a:lnTo>
                  <a:lnTo>
                    <a:pt x="8468" y="482376"/>
                  </a:lnTo>
                  <a:close/>
                </a:path>
                <a:path w="674370" h="490855">
                  <a:moveTo>
                    <a:pt x="665359" y="482376"/>
                  </a:moveTo>
                  <a:lnTo>
                    <a:pt x="8468" y="482376"/>
                  </a:lnTo>
                  <a:lnTo>
                    <a:pt x="8468" y="485993"/>
                  </a:lnTo>
                  <a:lnTo>
                    <a:pt x="665359" y="485993"/>
                  </a:lnTo>
                  <a:lnTo>
                    <a:pt x="665359" y="482376"/>
                  </a:lnTo>
                  <a:close/>
                </a:path>
                <a:path w="674370" h="490855">
                  <a:moveTo>
                    <a:pt x="665359" y="3616"/>
                  </a:moveTo>
                  <a:lnTo>
                    <a:pt x="665359" y="485993"/>
                  </a:lnTo>
                  <a:lnTo>
                    <a:pt x="668987" y="482376"/>
                  </a:lnTo>
                  <a:lnTo>
                    <a:pt x="673827" y="482376"/>
                  </a:lnTo>
                  <a:lnTo>
                    <a:pt x="673827" y="8440"/>
                  </a:lnTo>
                  <a:lnTo>
                    <a:pt x="668987" y="8440"/>
                  </a:lnTo>
                  <a:lnTo>
                    <a:pt x="665359" y="3616"/>
                  </a:lnTo>
                  <a:close/>
                </a:path>
                <a:path w="674370" h="490855">
                  <a:moveTo>
                    <a:pt x="673827" y="482376"/>
                  </a:moveTo>
                  <a:lnTo>
                    <a:pt x="668987" y="482376"/>
                  </a:lnTo>
                  <a:lnTo>
                    <a:pt x="665359" y="485993"/>
                  </a:lnTo>
                  <a:lnTo>
                    <a:pt x="673827" y="485993"/>
                  </a:lnTo>
                  <a:lnTo>
                    <a:pt x="673827" y="482376"/>
                  </a:lnTo>
                  <a:close/>
                </a:path>
                <a:path w="674370" h="490855">
                  <a:moveTo>
                    <a:pt x="8468" y="3616"/>
                  </a:moveTo>
                  <a:lnTo>
                    <a:pt x="3628" y="8440"/>
                  </a:lnTo>
                  <a:lnTo>
                    <a:pt x="8468" y="8440"/>
                  </a:lnTo>
                  <a:lnTo>
                    <a:pt x="8468" y="3616"/>
                  </a:lnTo>
                  <a:close/>
                </a:path>
                <a:path w="674370" h="490855">
                  <a:moveTo>
                    <a:pt x="665359" y="3616"/>
                  </a:moveTo>
                  <a:lnTo>
                    <a:pt x="8468" y="3616"/>
                  </a:lnTo>
                  <a:lnTo>
                    <a:pt x="8468" y="8440"/>
                  </a:lnTo>
                  <a:lnTo>
                    <a:pt x="665359" y="8440"/>
                  </a:lnTo>
                  <a:lnTo>
                    <a:pt x="665359" y="3616"/>
                  </a:lnTo>
                  <a:close/>
                </a:path>
                <a:path w="674370" h="490855">
                  <a:moveTo>
                    <a:pt x="673827" y="3616"/>
                  </a:moveTo>
                  <a:lnTo>
                    <a:pt x="665359" y="3616"/>
                  </a:lnTo>
                  <a:lnTo>
                    <a:pt x="668987" y="8440"/>
                  </a:lnTo>
                  <a:lnTo>
                    <a:pt x="673827" y="8440"/>
                  </a:lnTo>
                  <a:lnTo>
                    <a:pt x="673827" y="3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82687" y="2564134"/>
            <a:ext cx="401106" cy="27696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724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D/A</a:t>
            </a:r>
            <a:endParaRPr sz="1724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54725" y="2547211"/>
            <a:ext cx="5713463" cy="1978447"/>
            <a:chOff x="2105851" y="2806649"/>
            <a:chExt cx="6295390" cy="2179955"/>
          </a:xfrm>
        </p:grpSpPr>
        <p:sp>
          <p:nvSpPr>
            <p:cNvPr id="46" name="object 46"/>
            <p:cNvSpPr/>
            <p:nvPr/>
          </p:nvSpPr>
          <p:spPr>
            <a:xfrm>
              <a:off x="4346296" y="4257395"/>
              <a:ext cx="424815" cy="120650"/>
            </a:xfrm>
            <a:custGeom>
              <a:avLst/>
              <a:gdLst/>
              <a:ahLst/>
              <a:cxnLst/>
              <a:rect l="l" t="t" r="r" b="b"/>
              <a:pathLst>
                <a:path w="424814" h="120650">
                  <a:moveTo>
                    <a:pt x="106459" y="0"/>
                  </a:moveTo>
                  <a:lnTo>
                    <a:pt x="0" y="90445"/>
                  </a:lnTo>
                  <a:lnTo>
                    <a:pt x="35486" y="120594"/>
                  </a:lnTo>
                  <a:lnTo>
                    <a:pt x="424620" y="120594"/>
                  </a:lnTo>
                  <a:lnTo>
                    <a:pt x="424620" y="45825"/>
                  </a:lnTo>
                  <a:lnTo>
                    <a:pt x="106459" y="45825"/>
                  </a:lnTo>
                  <a:lnTo>
                    <a:pt x="10645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4341458" y="4250160"/>
              <a:ext cx="434340" cy="128270"/>
            </a:xfrm>
            <a:custGeom>
              <a:avLst/>
              <a:gdLst/>
              <a:ahLst/>
              <a:cxnLst/>
              <a:rect l="l" t="t" r="r" b="b"/>
              <a:pathLst>
                <a:path w="434339" h="128270">
                  <a:moveTo>
                    <a:pt x="114926" y="0"/>
                  </a:moveTo>
                  <a:lnTo>
                    <a:pt x="0" y="97680"/>
                  </a:lnTo>
                  <a:lnTo>
                    <a:pt x="35038" y="127829"/>
                  </a:lnTo>
                  <a:lnTo>
                    <a:pt x="45583" y="127829"/>
                  </a:lnTo>
                  <a:lnTo>
                    <a:pt x="14356" y="101299"/>
                  </a:lnTo>
                  <a:lnTo>
                    <a:pt x="7259" y="101299"/>
                  </a:lnTo>
                  <a:lnTo>
                    <a:pt x="7259" y="95269"/>
                  </a:lnTo>
                  <a:lnTo>
                    <a:pt x="14356" y="95269"/>
                  </a:lnTo>
                  <a:lnTo>
                    <a:pt x="107668" y="15991"/>
                  </a:lnTo>
                  <a:lnTo>
                    <a:pt x="107668" y="7235"/>
                  </a:lnTo>
                  <a:lnTo>
                    <a:pt x="114926" y="7235"/>
                  </a:lnTo>
                  <a:lnTo>
                    <a:pt x="114926" y="0"/>
                  </a:lnTo>
                  <a:close/>
                </a:path>
                <a:path w="434339" h="128270">
                  <a:moveTo>
                    <a:pt x="425830" y="53060"/>
                  </a:moveTo>
                  <a:lnTo>
                    <a:pt x="425830" y="127829"/>
                  </a:lnTo>
                  <a:lnTo>
                    <a:pt x="434299" y="127829"/>
                  </a:lnTo>
                  <a:lnTo>
                    <a:pt x="434299" y="56677"/>
                  </a:lnTo>
                  <a:lnTo>
                    <a:pt x="429459" y="56677"/>
                  </a:lnTo>
                  <a:lnTo>
                    <a:pt x="425830" y="53060"/>
                  </a:lnTo>
                  <a:close/>
                </a:path>
                <a:path w="434339" h="128270">
                  <a:moveTo>
                    <a:pt x="7259" y="95269"/>
                  </a:moveTo>
                  <a:lnTo>
                    <a:pt x="7259" y="101299"/>
                  </a:lnTo>
                  <a:lnTo>
                    <a:pt x="10808" y="98284"/>
                  </a:lnTo>
                  <a:lnTo>
                    <a:pt x="7259" y="95269"/>
                  </a:lnTo>
                  <a:close/>
                </a:path>
                <a:path w="434339" h="128270">
                  <a:moveTo>
                    <a:pt x="10808" y="98284"/>
                  </a:moveTo>
                  <a:lnTo>
                    <a:pt x="7259" y="101299"/>
                  </a:lnTo>
                  <a:lnTo>
                    <a:pt x="14356" y="101299"/>
                  </a:lnTo>
                  <a:lnTo>
                    <a:pt x="10808" y="98284"/>
                  </a:lnTo>
                  <a:close/>
                </a:path>
                <a:path w="434339" h="128270">
                  <a:moveTo>
                    <a:pt x="14356" y="95269"/>
                  </a:moveTo>
                  <a:lnTo>
                    <a:pt x="7259" y="95269"/>
                  </a:lnTo>
                  <a:lnTo>
                    <a:pt x="10808" y="98284"/>
                  </a:lnTo>
                  <a:lnTo>
                    <a:pt x="14356" y="95269"/>
                  </a:lnTo>
                  <a:close/>
                </a:path>
                <a:path w="434339" h="128270">
                  <a:moveTo>
                    <a:pt x="114926" y="7235"/>
                  </a:moveTo>
                  <a:lnTo>
                    <a:pt x="107668" y="7235"/>
                  </a:lnTo>
                  <a:lnTo>
                    <a:pt x="113715" y="10853"/>
                  </a:lnTo>
                  <a:lnTo>
                    <a:pt x="107668" y="15991"/>
                  </a:lnTo>
                  <a:lnTo>
                    <a:pt x="107668" y="56677"/>
                  </a:lnTo>
                  <a:lnTo>
                    <a:pt x="425830" y="56677"/>
                  </a:lnTo>
                  <a:lnTo>
                    <a:pt x="425830" y="53060"/>
                  </a:lnTo>
                  <a:lnTo>
                    <a:pt x="114926" y="53060"/>
                  </a:lnTo>
                  <a:lnTo>
                    <a:pt x="111297" y="49442"/>
                  </a:lnTo>
                  <a:lnTo>
                    <a:pt x="114926" y="49442"/>
                  </a:lnTo>
                  <a:lnTo>
                    <a:pt x="114926" y="7235"/>
                  </a:lnTo>
                  <a:close/>
                </a:path>
                <a:path w="434339" h="128270">
                  <a:moveTo>
                    <a:pt x="434299" y="49442"/>
                  </a:moveTo>
                  <a:lnTo>
                    <a:pt x="114926" y="49442"/>
                  </a:lnTo>
                  <a:lnTo>
                    <a:pt x="114926" y="53060"/>
                  </a:lnTo>
                  <a:lnTo>
                    <a:pt x="425830" y="53060"/>
                  </a:lnTo>
                  <a:lnTo>
                    <a:pt x="429459" y="56677"/>
                  </a:lnTo>
                  <a:lnTo>
                    <a:pt x="434299" y="56677"/>
                  </a:lnTo>
                  <a:lnTo>
                    <a:pt x="434299" y="49442"/>
                  </a:lnTo>
                  <a:close/>
                </a:path>
                <a:path w="434339" h="128270">
                  <a:moveTo>
                    <a:pt x="114926" y="49442"/>
                  </a:moveTo>
                  <a:lnTo>
                    <a:pt x="111297" y="49442"/>
                  </a:lnTo>
                  <a:lnTo>
                    <a:pt x="114926" y="53060"/>
                  </a:lnTo>
                  <a:lnTo>
                    <a:pt x="114926" y="49442"/>
                  </a:lnTo>
                  <a:close/>
                </a:path>
                <a:path w="434339" h="128270">
                  <a:moveTo>
                    <a:pt x="107668" y="7235"/>
                  </a:moveTo>
                  <a:lnTo>
                    <a:pt x="107668" y="15991"/>
                  </a:lnTo>
                  <a:lnTo>
                    <a:pt x="113715" y="10853"/>
                  </a:lnTo>
                  <a:lnTo>
                    <a:pt x="107668" y="72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4346296" y="2930860"/>
              <a:ext cx="424815" cy="180975"/>
            </a:xfrm>
            <a:custGeom>
              <a:avLst/>
              <a:gdLst/>
              <a:ahLst/>
              <a:cxnLst/>
              <a:rect l="l" t="t" r="r" b="b"/>
              <a:pathLst>
                <a:path w="424814" h="180975">
                  <a:moveTo>
                    <a:pt x="319373" y="0"/>
                  </a:moveTo>
                  <a:lnTo>
                    <a:pt x="319373" y="45826"/>
                  </a:lnTo>
                  <a:lnTo>
                    <a:pt x="0" y="45826"/>
                  </a:lnTo>
                  <a:lnTo>
                    <a:pt x="0" y="136272"/>
                  </a:lnTo>
                  <a:lnTo>
                    <a:pt x="319373" y="136272"/>
                  </a:lnTo>
                  <a:lnTo>
                    <a:pt x="319373" y="180891"/>
                  </a:lnTo>
                  <a:lnTo>
                    <a:pt x="424620" y="90445"/>
                  </a:lnTo>
                  <a:lnTo>
                    <a:pt x="31937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4342668" y="2923625"/>
              <a:ext cx="434340" cy="196850"/>
            </a:xfrm>
            <a:custGeom>
              <a:avLst/>
              <a:gdLst/>
              <a:ahLst/>
              <a:cxnLst/>
              <a:rect l="l" t="t" r="r" b="b"/>
              <a:pathLst>
                <a:path w="434339" h="196850">
                  <a:moveTo>
                    <a:pt x="319371" y="143507"/>
                  </a:moveTo>
                  <a:lnTo>
                    <a:pt x="319371" y="196568"/>
                  </a:lnTo>
                  <a:lnTo>
                    <a:pt x="329182" y="188126"/>
                  </a:lnTo>
                  <a:lnTo>
                    <a:pt x="326631" y="188126"/>
                  </a:lnTo>
                  <a:lnTo>
                    <a:pt x="320582" y="185714"/>
                  </a:lnTo>
                  <a:lnTo>
                    <a:pt x="326631" y="180516"/>
                  </a:lnTo>
                  <a:lnTo>
                    <a:pt x="326631" y="147124"/>
                  </a:lnTo>
                  <a:lnTo>
                    <a:pt x="323001" y="147124"/>
                  </a:lnTo>
                  <a:lnTo>
                    <a:pt x="319371" y="143507"/>
                  </a:lnTo>
                  <a:close/>
                </a:path>
                <a:path w="434339" h="196850">
                  <a:moveTo>
                    <a:pt x="326631" y="180516"/>
                  </a:moveTo>
                  <a:lnTo>
                    <a:pt x="320582" y="185714"/>
                  </a:lnTo>
                  <a:lnTo>
                    <a:pt x="326631" y="188126"/>
                  </a:lnTo>
                  <a:lnTo>
                    <a:pt x="326631" y="180516"/>
                  </a:lnTo>
                  <a:close/>
                </a:path>
                <a:path w="434339" h="196850">
                  <a:moveTo>
                    <a:pt x="422321" y="98284"/>
                  </a:moveTo>
                  <a:lnTo>
                    <a:pt x="326631" y="180516"/>
                  </a:lnTo>
                  <a:lnTo>
                    <a:pt x="326631" y="188126"/>
                  </a:lnTo>
                  <a:lnTo>
                    <a:pt x="329182" y="188126"/>
                  </a:lnTo>
                  <a:lnTo>
                    <a:pt x="430093" y="101299"/>
                  </a:lnTo>
                  <a:lnTo>
                    <a:pt x="425829" y="101299"/>
                  </a:lnTo>
                  <a:lnTo>
                    <a:pt x="422321" y="98284"/>
                  </a:lnTo>
                  <a:close/>
                </a:path>
                <a:path w="434339" h="196850">
                  <a:moveTo>
                    <a:pt x="319371" y="49443"/>
                  </a:moveTo>
                  <a:lnTo>
                    <a:pt x="0" y="49443"/>
                  </a:lnTo>
                  <a:lnTo>
                    <a:pt x="0" y="147124"/>
                  </a:lnTo>
                  <a:lnTo>
                    <a:pt x="319371" y="147124"/>
                  </a:lnTo>
                  <a:lnTo>
                    <a:pt x="319371" y="143507"/>
                  </a:lnTo>
                  <a:lnTo>
                    <a:pt x="8468" y="143507"/>
                  </a:lnTo>
                  <a:lnTo>
                    <a:pt x="3628" y="139889"/>
                  </a:lnTo>
                  <a:lnTo>
                    <a:pt x="8468" y="139889"/>
                  </a:lnTo>
                  <a:lnTo>
                    <a:pt x="8468" y="56678"/>
                  </a:lnTo>
                  <a:lnTo>
                    <a:pt x="3628" y="56678"/>
                  </a:lnTo>
                  <a:lnTo>
                    <a:pt x="8468" y="53061"/>
                  </a:lnTo>
                  <a:lnTo>
                    <a:pt x="319371" y="53061"/>
                  </a:lnTo>
                  <a:lnTo>
                    <a:pt x="319371" y="49443"/>
                  </a:lnTo>
                  <a:close/>
                </a:path>
                <a:path w="434339" h="196850">
                  <a:moveTo>
                    <a:pt x="326631" y="139889"/>
                  </a:moveTo>
                  <a:lnTo>
                    <a:pt x="8468" y="139889"/>
                  </a:lnTo>
                  <a:lnTo>
                    <a:pt x="8468" y="143507"/>
                  </a:lnTo>
                  <a:lnTo>
                    <a:pt x="319371" y="143507"/>
                  </a:lnTo>
                  <a:lnTo>
                    <a:pt x="323001" y="147124"/>
                  </a:lnTo>
                  <a:lnTo>
                    <a:pt x="326631" y="147124"/>
                  </a:lnTo>
                  <a:lnTo>
                    <a:pt x="326631" y="139889"/>
                  </a:lnTo>
                  <a:close/>
                </a:path>
                <a:path w="434339" h="196850">
                  <a:moveTo>
                    <a:pt x="8468" y="139889"/>
                  </a:moveTo>
                  <a:lnTo>
                    <a:pt x="3628" y="139889"/>
                  </a:lnTo>
                  <a:lnTo>
                    <a:pt x="8468" y="143507"/>
                  </a:lnTo>
                  <a:lnTo>
                    <a:pt x="8468" y="139889"/>
                  </a:lnTo>
                  <a:close/>
                </a:path>
                <a:path w="434339" h="196850">
                  <a:moveTo>
                    <a:pt x="425829" y="95269"/>
                  </a:moveTo>
                  <a:lnTo>
                    <a:pt x="422321" y="98284"/>
                  </a:lnTo>
                  <a:lnTo>
                    <a:pt x="425829" y="101299"/>
                  </a:lnTo>
                  <a:lnTo>
                    <a:pt x="425829" y="95269"/>
                  </a:lnTo>
                  <a:close/>
                </a:path>
                <a:path w="434339" h="196850">
                  <a:moveTo>
                    <a:pt x="431460" y="95269"/>
                  </a:moveTo>
                  <a:lnTo>
                    <a:pt x="425829" y="95269"/>
                  </a:lnTo>
                  <a:lnTo>
                    <a:pt x="425829" y="101299"/>
                  </a:lnTo>
                  <a:lnTo>
                    <a:pt x="430093" y="101299"/>
                  </a:lnTo>
                  <a:lnTo>
                    <a:pt x="434298" y="97680"/>
                  </a:lnTo>
                  <a:lnTo>
                    <a:pt x="431460" y="95269"/>
                  </a:lnTo>
                  <a:close/>
                </a:path>
                <a:path w="434339" h="196850">
                  <a:moveTo>
                    <a:pt x="327884" y="7235"/>
                  </a:moveTo>
                  <a:lnTo>
                    <a:pt x="326631" y="7235"/>
                  </a:lnTo>
                  <a:lnTo>
                    <a:pt x="326631" y="16051"/>
                  </a:lnTo>
                  <a:lnTo>
                    <a:pt x="422321" y="98284"/>
                  </a:lnTo>
                  <a:lnTo>
                    <a:pt x="425829" y="95269"/>
                  </a:lnTo>
                  <a:lnTo>
                    <a:pt x="431460" y="95269"/>
                  </a:lnTo>
                  <a:lnTo>
                    <a:pt x="327884" y="7235"/>
                  </a:lnTo>
                  <a:close/>
                </a:path>
                <a:path w="434339" h="196850">
                  <a:moveTo>
                    <a:pt x="8468" y="53061"/>
                  </a:moveTo>
                  <a:lnTo>
                    <a:pt x="3628" y="56678"/>
                  </a:lnTo>
                  <a:lnTo>
                    <a:pt x="8468" y="56678"/>
                  </a:lnTo>
                  <a:lnTo>
                    <a:pt x="8468" y="53061"/>
                  </a:lnTo>
                  <a:close/>
                </a:path>
                <a:path w="434339" h="196850">
                  <a:moveTo>
                    <a:pt x="326631" y="49443"/>
                  </a:moveTo>
                  <a:lnTo>
                    <a:pt x="323001" y="49443"/>
                  </a:lnTo>
                  <a:lnTo>
                    <a:pt x="319371" y="53061"/>
                  </a:lnTo>
                  <a:lnTo>
                    <a:pt x="8468" y="53061"/>
                  </a:lnTo>
                  <a:lnTo>
                    <a:pt x="8468" y="56678"/>
                  </a:lnTo>
                  <a:lnTo>
                    <a:pt x="326631" y="56678"/>
                  </a:lnTo>
                  <a:lnTo>
                    <a:pt x="326631" y="49443"/>
                  </a:lnTo>
                  <a:close/>
                </a:path>
                <a:path w="434339" h="196850">
                  <a:moveTo>
                    <a:pt x="319371" y="0"/>
                  </a:moveTo>
                  <a:lnTo>
                    <a:pt x="319371" y="53061"/>
                  </a:lnTo>
                  <a:lnTo>
                    <a:pt x="323001" y="49443"/>
                  </a:lnTo>
                  <a:lnTo>
                    <a:pt x="326631" y="49443"/>
                  </a:lnTo>
                  <a:lnTo>
                    <a:pt x="326631" y="16051"/>
                  </a:lnTo>
                  <a:lnTo>
                    <a:pt x="320582" y="10853"/>
                  </a:lnTo>
                  <a:lnTo>
                    <a:pt x="326631" y="7235"/>
                  </a:lnTo>
                  <a:lnTo>
                    <a:pt x="327884" y="7235"/>
                  </a:lnTo>
                  <a:lnTo>
                    <a:pt x="319371" y="0"/>
                  </a:lnTo>
                  <a:close/>
                </a:path>
                <a:path w="434339" h="196850">
                  <a:moveTo>
                    <a:pt x="326631" y="7235"/>
                  </a:moveTo>
                  <a:lnTo>
                    <a:pt x="320582" y="10853"/>
                  </a:lnTo>
                  <a:lnTo>
                    <a:pt x="326631" y="16051"/>
                  </a:lnTo>
                  <a:lnTo>
                    <a:pt x="326631" y="72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2714353" y="3352939"/>
              <a:ext cx="363220" cy="361950"/>
            </a:xfrm>
            <a:custGeom>
              <a:avLst/>
              <a:gdLst/>
              <a:ahLst/>
              <a:cxnLst/>
              <a:rect l="l" t="t" r="r" b="b"/>
              <a:pathLst>
                <a:path w="363219" h="361950">
                  <a:moveTo>
                    <a:pt x="181461" y="0"/>
                  </a:moveTo>
                  <a:lnTo>
                    <a:pt x="133575" y="6532"/>
                  </a:lnTo>
                  <a:lnTo>
                    <a:pt x="90327" y="24922"/>
                  </a:lnTo>
                  <a:lnTo>
                    <a:pt x="53530" y="53362"/>
                  </a:lnTo>
                  <a:lnTo>
                    <a:pt x="25001" y="90043"/>
                  </a:lnTo>
                  <a:lnTo>
                    <a:pt x="6552" y="133155"/>
                  </a:lnTo>
                  <a:lnTo>
                    <a:pt x="0" y="180891"/>
                  </a:lnTo>
                  <a:lnTo>
                    <a:pt x="6552" y="229044"/>
                  </a:lnTo>
                  <a:lnTo>
                    <a:pt x="25001" y="272274"/>
                  </a:lnTo>
                  <a:lnTo>
                    <a:pt x="53530" y="308871"/>
                  </a:lnTo>
                  <a:lnTo>
                    <a:pt x="90327" y="337127"/>
                  </a:lnTo>
                  <a:lnTo>
                    <a:pt x="133575" y="355333"/>
                  </a:lnTo>
                  <a:lnTo>
                    <a:pt x="181461" y="361782"/>
                  </a:lnTo>
                  <a:lnTo>
                    <a:pt x="229767" y="355333"/>
                  </a:lnTo>
                  <a:lnTo>
                    <a:pt x="273133" y="337127"/>
                  </a:lnTo>
                  <a:lnTo>
                    <a:pt x="309845" y="308871"/>
                  </a:lnTo>
                  <a:lnTo>
                    <a:pt x="338190" y="272274"/>
                  </a:lnTo>
                  <a:lnTo>
                    <a:pt x="356454" y="229044"/>
                  </a:lnTo>
                  <a:lnTo>
                    <a:pt x="362922" y="180891"/>
                  </a:lnTo>
                  <a:lnTo>
                    <a:pt x="356454" y="133155"/>
                  </a:lnTo>
                  <a:lnTo>
                    <a:pt x="338190" y="90043"/>
                  </a:lnTo>
                  <a:lnTo>
                    <a:pt x="309845" y="53362"/>
                  </a:lnTo>
                  <a:lnTo>
                    <a:pt x="273133" y="24922"/>
                  </a:lnTo>
                  <a:lnTo>
                    <a:pt x="229767" y="6532"/>
                  </a:lnTo>
                  <a:lnTo>
                    <a:pt x="18146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2710713" y="3350399"/>
              <a:ext cx="850900" cy="816610"/>
            </a:xfrm>
            <a:custGeom>
              <a:avLst/>
              <a:gdLst/>
              <a:ahLst/>
              <a:cxnLst/>
              <a:rect l="l" t="t" r="r" b="b"/>
              <a:pathLst>
                <a:path w="850900" h="816610">
                  <a:moveTo>
                    <a:pt x="370179" y="173786"/>
                  </a:moveTo>
                  <a:lnTo>
                    <a:pt x="362927" y="134327"/>
                  </a:lnTo>
                  <a:lnTo>
                    <a:pt x="362927" y="184645"/>
                  </a:lnTo>
                  <a:lnTo>
                    <a:pt x="357124" y="227431"/>
                  </a:lnTo>
                  <a:lnTo>
                    <a:pt x="343992" y="264337"/>
                  </a:lnTo>
                  <a:lnTo>
                    <a:pt x="300177" y="320319"/>
                  </a:lnTo>
                  <a:lnTo>
                    <a:pt x="240296" y="352336"/>
                  </a:lnTo>
                  <a:lnTo>
                    <a:pt x="173164" y="360146"/>
                  </a:lnTo>
                  <a:lnTo>
                    <a:pt x="139636" y="354888"/>
                  </a:lnTo>
                  <a:lnTo>
                    <a:pt x="78181" y="325894"/>
                  </a:lnTo>
                  <a:lnTo>
                    <a:pt x="31508" y="272046"/>
                  </a:lnTo>
                  <a:lnTo>
                    <a:pt x="16484" y="235712"/>
                  </a:lnTo>
                  <a:lnTo>
                    <a:pt x="8470" y="193078"/>
                  </a:lnTo>
                  <a:lnTo>
                    <a:pt x="8470" y="183438"/>
                  </a:lnTo>
                  <a:lnTo>
                    <a:pt x="13855" y="143192"/>
                  </a:lnTo>
                  <a:lnTo>
                    <a:pt x="13944" y="142519"/>
                  </a:lnTo>
                  <a:lnTo>
                    <a:pt x="26212" y="106311"/>
                  </a:lnTo>
                  <a:lnTo>
                    <a:pt x="66852" y="51269"/>
                  </a:lnTo>
                  <a:lnTo>
                    <a:pt x="122745" y="18326"/>
                  </a:lnTo>
                  <a:lnTo>
                    <a:pt x="186220" y="7454"/>
                  </a:lnTo>
                  <a:lnTo>
                    <a:pt x="218414" y="10299"/>
                  </a:lnTo>
                  <a:lnTo>
                    <a:pt x="278917" y="32537"/>
                  </a:lnTo>
                  <a:lnTo>
                    <a:pt x="327875" y="76847"/>
                  </a:lnTo>
                  <a:lnTo>
                    <a:pt x="357644" y="143192"/>
                  </a:lnTo>
                  <a:lnTo>
                    <a:pt x="362927" y="184645"/>
                  </a:lnTo>
                  <a:lnTo>
                    <a:pt x="362927" y="134327"/>
                  </a:lnTo>
                  <a:lnTo>
                    <a:pt x="348310" y="95846"/>
                  </a:lnTo>
                  <a:lnTo>
                    <a:pt x="304330" y="41071"/>
                  </a:lnTo>
                  <a:lnTo>
                    <a:pt x="245821" y="9207"/>
                  </a:lnTo>
                  <a:lnTo>
                    <a:pt x="180327" y="0"/>
                  </a:lnTo>
                  <a:lnTo>
                    <a:pt x="147332" y="3810"/>
                  </a:lnTo>
                  <a:lnTo>
                    <a:pt x="85572" y="28105"/>
                  </a:lnTo>
                  <a:lnTo>
                    <a:pt x="35763" y="74434"/>
                  </a:lnTo>
                  <a:lnTo>
                    <a:pt x="5461" y="142519"/>
                  </a:lnTo>
                  <a:lnTo>
                    <a:pt x="0" y="184645"/>
                  </a:lnTo>
                  <a:lnTo>
                    <a:pt x="1219" y="193078"/>
                  </a:lnTo>
                  <a:lnTo>
                    <a:pt x="8267" y="233692"/>
                  </a:lnTo>
                  <a:lnTo>
                    <a:pt x="39636" y="298589"/>
                  </a:lnTo>
                  <a:lnTo>
                    <a:pt x="88392" y="342074"/>
                  </a:lnTo>
                  <a:lnTo>
                    <a:pt x="147840" y="364490"/>
                  </a:lnTo>
                  <a:lnTo>
                    <a:pt x="179463" y="367919"/>
                  </a:lnTo>
                  <a:lnTo>
                    <a:pt x="211251" y="366229"/>
                  </a:lnTo>
                  <a:lnTo>
                    <a:pt x="239179" y="360146"/>
                  </a:lnTo>
                  <a:lnTo>
                    <a:pt x="242341" y="359460"/>
                  </a:lnTo>
                  <a:lnTo>
                    <a:pt x="299097" y="330860"/>
                  </a:lnTo>
                  <a:lnTo>
                    <a:pt x="343027" y="282524"/>
                  </a:lnTo>
                  <a:lnTo>
                    <a:pt x="367423" y="214807"/>
                  </a:lnTo>
                  <a:lnTo>
                    <a:pt x="370179" y="173786"/>
                  </a:lnTo>
                  <a:close/>
                </a:path>
                <a:path w="850900" h="816610">
                  <a:moveTo>
                    <a:pt x="850455" y="781583"/>
                  </a:moveTo>
                  <a:lnTo>
                    <a:pt x="528662" y="781583"/>
                  </a:lnTo>
                  <a:lnTo>
                    <a:pt x="528662" y="756259"/>
                  </a:lnTo>
                  <a:lnTo>
                    <a:pt x="427050" y="786409"/>
                  </a:lnTo>
                  <a:lnTo>
                    <a:pt x="528662" y="816559"/>
                  </a:lnTo>
                  <a:lnTo>
                    <a:pt x="528662" y="792441"/>
                  </a:lnTo>
                  <a:lnTo>
                    <a:pt x="850455" y="792441"/>
                  </a:lnTo>
                  <a:lnTo>
                    <a:pt x="850455" y="7815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2653865" y="3955910"/>
              <a:ext cx="484505" cy="361950"/>
            </a:xfrm>
            <a:custGeom>
              <a:avLst/>
              <a:gdLst/>
              <a:ahLst/>
              <a:cxnLst/>
              <a:rect l="l" t="t" r="r" b="b"/>
              <a:pathLst>
                <a:path w="484505" h="361950">
                  <a:moveTo>
                    <a:pt x="483897" y="0"/>
                  </a:moveTo>
                  <a:lnTo>
                    <a:pt x="0" y="0"/>
                  </a:lnTo>
                  <a:lnTo>
                    <a:pt x="0" y="361782"/>
                  </a:lnTo>
                  <a:lnTo>
                    <a:pt x="483897" y="361782"/>
                  </a:lnTo>
                  <a:lnTo>
                    <a:pt x="483897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2381669" y="3714724"/>
              <a:ext cx="761365" cy="663575"/>
            </a:xfrm>
            <a:custGeom>
              <a:avLst/>
              <a:gdLst/>
              <a:ahLst/>
              <a:cxnLst/>
              <a:rect l="l" t="t" r="r" b="b"/>
              <a:pathLst>
                <a:path w="761364" h="663575">
                  <a:moveTo>
                    <a:pt x="60490" y="101307"/>
                  </a:moveTo>
                  <a:lnTo>
                    <a:pt x="57238" y="90449"/>
                  </a:lnTo>
                  <a:lnTo>
                    <a:pt x="30238" y="0"/>
                  </a:lnTo>
                  <a:lnTo>
                    <a:pt x="0" y="101307"/>
                  </a:lnTo>
                  <a:lnTo>
                    <a:pt x="25400" y="101307"/>
                  </a:lnTo>
                  <a:lnTo>
                    <a:pt x="25400" y="663270"/>
                  </a:lnTo>
                  <a:lnTo>
                    <a:pt x="36296" y="663270"/>
                  </a:lnTo>
                  <a:lnTo>
                    <a:pt x="36296" y="101307"/>
                  </a:lnTo>
                  <a:lnTo>
                    <a:pt x="60490" y="101307"/>
                  </a:lnTo>
                  <a:close/>
                </a:path>
                <a:path w="761364" h="663575">
                  <a:moveTo>
                    <a:pt x="760933" y="237578"/>
                  </a:moveTo>
                  <a:lnTo>
                    <a:pt x="752462" y="237578"/>
                  </a:lnTo>
                  <a:lnTo>
                    <a:pt x="752462" y="246011"/>
                  </a:lnTo>
                  <a:lnTo>
                    <a:pt x="752462" y="599351"/>
                  </a:lnTo>
                  <a:lnTo>
                    <a:pt x="277025" y="599351"/>
                  </a:lnTo>
                  <a:lnTo>
                    <a:pt x="277025" y="246011"/>
                  </a:lnTo>
                  <a:lnTo>
                    <a:pt x="752462" y="246011"/>
                  </a:lnTo>
                  <a:lnTo>
                    <a:pt x="752462" y="237578"/>
                  </a:lnTo>
                  <a:lnTo>
                    <a:pt x="520192" y="237578"/>
                  </a:lnTo>
                  <a:lnTo>
                    <a:pt x="520192" y="101307"/>
                  </a:lnTo>
                  <a:lnTo>
                    <a:pt x="544385" y="101307"/>
                  </a:lnTo>
                  <a:lnTo>
                    <a:pt x="541147" y="90449"/>
                  </a:lnTo>
                  <a:lnTo>
                    <a:pt x="514134" y="0"/>
                  </a:lnTo>
                  <a:lnTo>
                    <a:pt x="483895" y="101307"/>
                  </a:lnTo>
                  <a:lnTo>
                    <a:pt x="509295" y="101307"/>
                  </a:lnTo>
                  <a:lnTo>
                    <a:pt x="509295" y="237578"/>
                  </a:lnTo>
                  <a:lnTo>
                    <a:pt x="268566" y="237578"/>
                  </a:lnTo>
                  <a:lnTo>
                    <a:pt x="268566" y="607796"/>
                  </a:lnTo>
                  <a:lnTo>
                    <a:pt x="760933" y="607796"/>
                  </a:lnTo>
                  <a:lnTo>
                    <a:pt x="760933" y="602970"/>
                  </a:lnTo>
                  <a:lnTo>
                    <a:pt x="760933" y="599351"/>
                  </a:lnTo>
                  <a:lnTo>
                    <a:pt x="760933" y="246011"/>
                  </a:lnTo>
                  <a:lnTo>
                    <a:pt x="760933" y="241185"/>
                  </a:lnTo>
                  <a:lnTo>
                    <a:pt x="760933" y="2375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2230455" y="3352939"/>
              <a:ext cx="363220" cy="361950"/>
            </a:xfrm>
            <a:custGeom>
              <a:avLst/>
              <a:gdLst/>
              <a:ahLst/>
              <a:cxnLst/>
              <a:rect l="l" t="t" r="r" b="b"/>
              <a:pathLst>
                <a:path w="363219" h="361950">
                  <a:moveTo>
                    <a:pt x="181461" y="0"/>
                  </a:moveTo>
                  <a:lnTo>
                    <a:pt x="133575" y="6532"/>
                  </a:lnTo>
                  <a:lnTo>
                    <a:pt x="90327" y="24922"/>
                  </a:lnTo>
                  <a:lnTo>
                    <a:pt x="53531" y="53362"/>
                  </a:lnTo>
                  <a:lnTo>
                    <a:pt x="25001" y="90043"/>
                  </a:lnTo>
                  <a:lnTo>
                    <a:pt x="6552" y="133155"/>
                  </a:lnTo>
                  <a:lnTo>
                    <a:pt x="0" y="180891"/>
                  </a:lnTo>
                  <a:lnTo>
                    <a:pt x="6552" y="229044"/>
                  </a:lnTo>
                  <a:lnTo>
                    <a:pt x="25001" y="272274"/>
                  </a:lnTo>
                  <a:lnTo>
                    <a:pt x="53531" y="308871"/>
                  </a:lnTo>
                  <a:lnTo>
                    <a:pt x="90327" y="337127"/>
                  </a:lnTo>
                  <a:lnTo>
                    <a:pt x="133575" y="355333"/>
                  </a:lnTo>
                  <a:lnTo>
                    <a:pt x="181461" y="361782"/>
                  </a:lnTo>
                  <a:lnTo>
                    <a:pt x="229767" y="355333"/>
                  </a:lnTo>
                  <a:lnTo>
                    <a:pt x="273133" y="337127"/>
                  </a:lnTo>
                  <a:lnTo>
                    <a:pt x="309845" y="308871"/>
                  </a:lnTo>
                  <a:lnTo>
                    <a:pt x="338190" y="272274"/>
                  </a:lnTo>
                  <a:lnTo>
                    <a:pt x="356454" y="229044"/>
                  </a:lnTo>
                  <a:lnTo>
                    <a:pt x="362922" y="180891"/>
                  </a:lnTo>
                  <a:lnTo>
                    <a:pt x="356454" y="133155"/>
                  </a:lnTo>
                  <a:lnTo>
                    <a:pt x="338190" y="90043"/>
                  </a:lnTo>
                  <a:lnTo>
                    <a:pt x="309845" y="53362"/>
                  </a:lnTo>
                  <a:lnTo>
                    <a:pt x="273133" y="24922"/>
                  </a:lnTo>
                  <a:lnTo>
                    <a:pt x="229767" y="6532"/>
                  </a:lnTo>
                  <a:lnTo>
                    <a:pt x="18146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2226825" y="3350392"/>
              <a:ext cx="370205" cy="368300"/>
            </a:xfrm>
            <a:custGeom>
              <a:avLst/>
              <a:gdLst/>
              <a:ahLst/>
              <a:cxnLst/>
              <a:rect l="l" t="t" r="r" b="b"/>
              <a:pathLst>
                <a:path w="370205" h="368300">
                  <a:moveTo>
                    <a:pt x="180319" y="0"/>
                  </a:moveTo>
                  <a:lnTo>
                    <a:pt x="115424" y="13193"/>
                  </a:lnTo>
                  <a:lnTo>
                    <a:pt x="58694" y="48535"/>
                  </a:lnTo>
                  <a:lnTo>
                    <a:pt x="17696" y="105770"/>
                  </a:lnTo>
                  <a:lnTo>
                    <a:pt x="5462" y="142519"/>
                  </a:lnTo>
                  <a:lnTo>
                    <a:pt x="0" y="184645"/>
                  </a:lnTo>
                  <a:lnTo>
                    <a:pt x="1210" y="193085"/>
                  </a:lnTo>
                  <a:lnTo>
                    <a:pt x="8269" y="233691"/>
                  </a:lnTo>
                  <a:lnTo>
                    <a:pt x="39632" y="298597"/>
                  </a:lnTo>
                  <a:lnTo>
                    <a:pt x="88394" y="342073"/>
                  </a:lnTo>
                  <a:lnTo>
                    <a:pt x="147838" y="364493"/>
                  </a:lnTo>
                  <a:lnTo>
                    <a:pt x="179466" y="367923"/>
                  </a:lnTo>
                  <a:lnTo>
                    <a:pt x="211245" y="366228"/>
                  </a:lnTo>
                  <a:lnTo>
                    <a:pt x="239175" y="360145"/>
                  </a:lnTo>
                  <a:lnTo>
                    <a:pt x="173154" y="360145"/>
                  </a:lnTo>
                  <a:lnTo>
                    <a:pt x="139627" y="354887"/>
                  </a:lnTo>
                  <a:lnTo>
                    <a:pt x="78163" y="325891"/>
                  </a:lnTo>
                  <a:lnTo>
                    <a:pt x="31503" y="272042"/>
                  </a:lnTo>
                  <a:lnTo>
                    <a:pt x="16481" y="235718"/>
                  </a:lnTo>
                  <a:lnTo>
                    <a:pt x="8468" y="193085"/>
                  </a:lnTo>
                  <a:lnTo>
                    <a:pt x="8468" y="183438"/>
                  </a:lnTo>
                  <a:lnTo>
                    <a:pt x="13854" y="143199"/>
                  </a:lnTo>
                  <a:lnTo>
                    <a:pt x="13945" y="142519"/>
                  </a:lnTo>
                  <a:lnTo>
                    <a:pt x="26212" y="106310"/>
                  </a:lnTo>
                  <a:lnTo>
                    <a:pt x="66854" y="51276"/>
                  </a:lnTo>
                  <a:lnTo>
                    <a:pt x="122741" y="18329"/>
                  </a:lnTo>
                  <a:lnTo>
                    <a:pt x="186218" y="7461"/>
                  </a:lnTo>
                  <a:lnTo>
                    <a:pt x="238195" y="7461"/>
                  </a:lnTo>
                  <a:lnTo>
                    <a:pt x="213464" y="1788"/>
                  </a:lnTo>
                  <a:lnTo>
                    <a:pt x="180319" y="0"/>
                  </a:lnTo>
                  <a:close/>
                </a:path>
                <a:path w="370205" h="368300">
                  <a:moveTo>
                    <a:pt x="238195" y="7461"/>
                  </a:moveTo>
                  <a:lnTo>
                    <a:pt x="186218" y="7461"/>
                  </a:lnTo>
                  <a:lnTo>
                    <a:pt x="218410" y="10305"/>
                  </a:lnTo>
                  <a:lnTo>
                    <a:pt x="249629" y="18666"/>
                  </a:lnTo>
                  <a:lnTo>
                    <a:pt x="305320" y="51936"/>
                  </a:lnTo>
                  <a:lnTo>
                    <a:pt x="345636" y="107265"/>
                  </a:lnTo>
                  <a:lnTo>
                    <a:pt x="362924" y="184645"/>
                  </a:lnTo>
                  <a:lnTo>
                    <a:pt x="357120" y="227437"/>
                  </a:lnTo>
                  <a:lnTo>
                    <a:pt x="343991" y="264335"/>
                  </a:lnTo>
                  <a:lnTo>
                    <a:pt x="300172" y="320318"/>
                  </a:lnTo>
                  <a:lnTo>
                    <a:pt x="240286" y="352340"/>
                  </a:lnTo>
                  <a:lnTo>
                    <a:pt x="173154" y="360145"/>
                  </a:lnTo>
                  <a:lnTo>
                    <a:pt x="239175" y="360145"/>
                  </a:lnTo>
                  <a:lnTo>
                    <a:pt x="299096" y="330866"/>
                  </a:lnTo>
                  <a:lnTo>
                    <a:pt x="343028" y="282524"/>
                  </a:lnTo>
                  <a:lnTo>
                    <a:pt x="367416" y="214802"/>
                  </a:lnTo>
                  <a:lnTo>
                    <a:pt x="370182" y="173791"/>
                  </a:lnTo>
                  <a:lnTo>
                    <a:pt x="362483" y="131909"/>
                  </a:lnTo>
                  <a:lnTo>
                    <a:pt x="348310" y="95850"/>
                  </a:lnTo>
                  <a:lnTo>
                    <a:pt x="304331" y="41073"/>
                  </a:lnTo>
                  <a:lnTo>
                    <a:pt x="245811" y="9208"/>
                  </a:lnTo>
                  <a:lnTo>
                    <a:pt x="238195" y="74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137763" y="2810266"/>
              <a:ext cx="363220" cy="361950"/>
            </a:xfrm>
            <a:custGeom>
              <a:avLst/>
              <a:gdLst/>
              <a:ahLst/>
              <a:cxnLst/>
              <a:rect l="l" t="t" r="r" b="b"/>
              <a:pathLst>
                <a:path w="363220" h="361950">
                  <a:moveTo>
                    <a:pt x="362923" y="0"/>
                  </a:moveTo>
                  <a:lnTo>
                    <a:pt x="0" y="0"/>
                  </a:lnTo>
                  <a:lnTo>
                    <a:pt x="0" y="361782"/>
                  </a:lnTo>
                  <a:lnTo>
                    <a:pt x="362923" y="361782"/>
                  </a:lnTo>
                  <a:lnTo>
                    <a:pt x="362923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134133" y="2806649"/>
              <a:ext cx="371475" cy="370840"/>
            </a:xfrm>
            <a:custGeom>
              <a:avLst/>
              <a:gdLst/>
              <a:ahLst/>
              <a:cxnLst/>
              <a:rect l="l" t="t" r="r" b="b"/>
              <a:pathLst>
                <a:path w="371475" h="370839">
                  <a:moveTo>
                    <a:pt x="371391" y="0"/>
                  </a:moveTo>
                  <a:lnTo>
                    <a:pt x="0" y="0"/>
                  </a:lnTo>
                  <a:lnTo>
                    <a:pt x="0" y="370222"/>
                  </a:lnTo>
                  <a:lnTo>
                    <a:pt x="371391" y="370222"/>
                  </a:lnTo>
                  <a:lnTo>
                    <a:pt x="371391" y="365399"/>
                  </a:lnTo>
                  <a:lnTo>
                    <a:pt x="8468" y="365399"/>
                  </a:lnTo>
                  <a:lnTo>
                    <a:pt x="3629" y="361782"/>
                  </a:lnTo>
                  <a:lnTo>
                    <a:pt x="8468" y="361782"/>
                  </a:lnTo>
                  <a:lnTo>
                    <a:pt x="8468" y="8440"/>
                  </a:lnTo>
                  <a:lnTo>
                    <a:pt x="3629" y="8440"/>
                  </a:lnTo>
                  <a:lnTo>
                    <a:pt x="8468" y="3616"/>
                  </a:lnTo>
                  <a:lnTo>
                    <a:pt x="371391" y="3616"/>
                  </a:lnTo>
                  <a:lnTo>
                    <a:pt x="371391" y="0"/>
                  </a:lnTo>
                  <a:close/>
                </a:path>
                <a:path w="371475" h="370839">
                  <a:moveTo>
                    <a:pt x="8468" y="361782"/>
                  </a:moveTo>
                  <a:lnTo>
                    <a:pt x="3629" y="361782"/>
                  </a:lnTo>
                  <a:lnTo>
                    <a:pt x="8468" y="365399"/>
                  </a:lnTo>
                  <a:lnTo>
                    <a:pt x="8468" y="361782"/>
                  </a:lnTo>
                  <a:close/>
                </a:path>
                <a:path w="371475" h="370839">
                  <a:moveTo>
                    <a:pt x="362924" y="361782"/>
                  </a:moveTo>
                  <a:lnTo>
                    <a:pt x="8468" y="361782"/>
                  </a:lnTo>
                  <a:lnTo>
                    <a:pt x="8468" y="365399"/>
                  </a:lnTo>
                  <a:lnTo>
                    <a:pt x="362924" y="365399"/>
                  </a:lnTo>
                  <a:lnTo>
                    <a:pt x="362924" y="361782"/>
                  </a:lnTo>
                  <a:close/>
                </a:path>
                <a:path w="371475" h="370839">
                  <a:moveTo>
                    <a:pt x="362924" y="3616"/>
                  </a:moveTo>
                  <a:lnTo>
                    <a:pt x="362924" y="365399"/>
                  </a:lnTo>
                  <a:lnTo>
                    <a:pt x="366552" y="361782"/>
                  </a:lnTo>
                  <a:lnTo>
                    <a:pt x="371391" y="361782"/>
                  </a:lnTo>
                  <a:lnTo>
                    <a:pt x="371391" y="8440"/>
                  </a:lnTo>
                  <a:lnTo>
                    <a:pt x="366552" y="8440"/>
                  </a:lnTo>
                  <a:lnTo>
                    <a:pt x="362924" y="3616"/>
                  </a:lnTo>
                  <a:close/>
                </a:path>
                <a:path w="371475" h="370839">
                  <a:moveTo>
                    <a:pt x="371391" y="361782"/>
                  </a:moveTo>
                  <a:lnTo>
                    <a:pt x="366552" y="361782"/>
                  </a:lnTo>
                  <a:lnTo>
                    <a:pt x="362924" y="365399"/>
                  </a:lnTo>
                  <a:lnTo>
                    <a:pt x="371391" y="365399"/>
                  </a:lnTo>
                  <a:lnTo>
                    <a:pt x="371391" y="361782"/>
                  </a:lnTo>
                  <a:close/>
                </a:path>
                <a:path w="371475" h="370839">
                  <a:moveTo>
                    <a:pt x="8468" y="3616"/>
                  </a:moveTo>
                  <a:lnTo>
                    <a:pt x="3629" y="8440"/>
                  </a:lnTo>
                  <a:lnTo>
                    <a:pt x="8468" y="8440"/>
                  </a:lnTo>
                  <a:lnTo>
                    <a:pt x="8468" y="3616"/>
                  </a:lnTo>
                  <a:close/>
                </a:path>
                <a:path w="371475" h="370839">
                  <a:moveTo>
                    <a:pt x="362924" y="3616"/>
                  </a:moveTo>
                  <a:lnTo>
                    <a:pt x="8468" y="3616"/>
                  </a:lnTo>
                  <a:lnTo>
                    <a:pt x="8468" y="8440"/>
                  </a:lnTo>
                  <a:lnTo>
                    <a:pt x="362924" y="8440"/>
                  </a:lnTo>
                  <a:lnTo>
                    <a:pt x="362924" y="3616"/>
                  </a:lnTo>
                  <a:close/>
                </a:path>
                <a:path w="371475" h="370839">
                  <a:moveTo>
                    <a:pt x="371391" y="3616"/>
                  </a:moveTo>
                  <a:lnTo>
                    <a:pt x="362924" y="3616"/>
                  </a:lnTo>
                  <a:lnTo>
                    <a:pt x="366552" y="8440"/>
                  </a:lnTo>
                  <a:lnTo>
                    <a:pt x="371391" y="8440"/>
                  </a:lnTo>
                  <a:lnTo>
                    <a:pt x="371391" y="3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742635" y="2810266"/>
              <a:ext cx="363220" cy="361950"/>
            </a:xfrm>
            <a:custGeom>
              <a:avLst/>
              <a:gdLst/>
              <a:ahLst/>
              <a:cxnLst/>
              <a:rect l="l" t="t" r="r" b="b"/>
              <a:pathLst>
                <a:path w="363220" h="361950">
                  <a:moveTo>
                    <a:pt x="181461" y="0"/>
                  </a:moveTo>
                  <a:lnTo>
                    <a:pt x="133575" y="6532"/>
                  </a:lnTo>
                  <a:lnTo>
                    <a:pt x="90327" y="24923"/>
                  </a:lnTo>
                  <a:lnTo>
                    <a:pt x="53531" y="53363"/>
                  </a:lnTo>
                  <a:lnTo>
                    <a:pt x="25001" y="90044"/>
                  </a:lnTo>
                  <a:lnTo>
                    <a:pt x="6552" y="133156"/>
                  </a:lnTo>
                  <a:lnTo>
                    <a:pt x="0" y="180891"/>
                  </a:lnTo>
                  <a:lnTo>
                    <a:pt x="6552" y="229044"/>
                  </a:lnTo>
                  <a:lnTo>
                    <a:pt x="25001" y="272274"/>
                  </a:lnTo>
                  <a:lnTo>
                    <a:pt x="53531" y="308871"/>
                  </a:lnTo>
                  <a:lnTo>
                    <a:pt x="90327" y="337127"/>
                  </a:lnTo>
                  <a:lnTo>
                    <a:pt x="133575" y="355333"/>
                  </a:lnTo>
                  <a:lnTo>
                    <a:pt x="181461" y="361782"/>
                  </a:lnTo>
                  <a:lnTo>
                    <a:pt x="229767" y="355333"/>
                  </a:lnTo>
                  <a:lnTo>
                    <a:pt x="273133" y="337127"/>
                  </a:lnTo>
                  <a:lnTo>
                    <a:pt x="309845" y="308871"/>
                  </a:lnTo>
                  <a:lnTo>
                    <a:pt x="338190" y="272274"/>
                  </a:lnTo>
                  <a:lnTo>
                    <a:pt x="356454" y="229044"/>
                  </a:lnTo>
                  <a:lnTo>
                    <a:pt x="362922" y="180891"/>
                  </a:lnTo>
                  <a:lnTo>
                    <a:pt x="356454" y="133156"/>
                  </a:lnTo>
                  <a:lnTo>
                    <a:pt x="338190" y="90044"/>
                  </a:lnTo>
                  <a:lnTo>
                    <a:pt x="309845" y="53363"/>
                  </a:lnTo>
                  <a:lnTo>
                    <a:pt x="273133" y="24923"/>
                  </a:lnTo>
                  <a:lnTo>
                    <a:pt x="229767" y="6532"/>
                  </a:lnTo>
                  <a:lnTo>
                    <a:pt x="18146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2407069" y="2807728"/>
              <a:ext cx="1702435" cy="545465"/>
            </a:xfrm>
            <a:custGeom>
              <a:avLst/>
              <a:gdLst/>
              <a:ahLst/>
              <a:cxnLst/>
              <a:rect l="l" t="t" r="r" b="b"/>
              <a:pathLst>
                <a:path w="1702435" h="545464">
                  <a:moveTo>
                    <a:pt x="10883" y="123139"/>
                  </a:moveTo>
                  <a:lnTo>
                    <a:pt x="0" y="123139"/>
                  </a:lnTo>
                  <a:lnTo>
                    <a:pt x="0" y="545211"/>
                  </a:lnTo>
                  <a:lnTo>
                    <a:pt x="10883" y="545211"/>
                  </a:lnTo>
                  <a:lnTo>
                    <a:pt x="10883" y="123139"/>
                  </a:lnTo>
                  <a:close/>
                </a:path>
                <a:path w="1702435" h="545464">
                  <a:moveTo>
                    <a:pt x="730694" y="304025"/>
                  </a:moveTo>
                  <a:lnTo>
                    <a:pt x="714616" y="299199"/>
                  </a:lnTo>
                  <a:lnTo>
                    <a:pt x="630275" y="273875"/>
                  </a:lnTo>
                  <a:lnTo>
                    <a:pt x="630275" y="299199"/>
                  </a:lnTo>
                  <a:lnTo>
                    <a:pt x="488734" y="299199"/>
                  </a:lnTo>
                  <a:lnTo>
                    <a:pt x="488734" y="310057"/>
                  </a:lnTo>
                  <a:lnTo>
                    <a:pt x="630275" y="310057"/>
                  </a:lnTo>
                  <a:lnTo>
                    <a:pt x="630275" y="334175"/>
                  </a:lnTo>
                  <a:lnTo>
                    <a:pt x="710603" y="310057"/>
                  </a:lnTo>
                  <a:lnTo>
                    <a:pt x="730694" y="304025"/>
                  </a:lnTo>
                  <a:close/>
                </a:path>
                <a:path w="1702435" h="545464">
                  <a:moveTo>
                    <a:pt x="1702117" y="173786"/>
                  </a:moveTo>
                  <a:lnTo>
                    <a:pt x="1694853" y="134327"/>
                  </a:lnTo>
                  <a:lnTo>
                    <a:pt x="1694853" y="184645"/>
                  </a:lnTo>
                  <a:lnTo>
                    <a:pt x="1689049" y="227431"/>
                  </a:lnTo>
                  <a:lnTo>
                    <a:pt x="1675917" y="264325"/>
                  </a:lnTo>
                  <a:lnTo>
                    <a:pt x="1632102" y="320319"/>
                  </a:lnTo>
                  <a:lnTo>
                    <a:pt x="1572221" y="352336"/>
                  </a:lnTo>
                  <a:lnTo>
                    <a:pt x="1505089" y="360146"/>
                  </a:lnTo>
                  <a:lnTo>
                    <a:pt x="1471561" y="354888"/>
                  </a:lnTo>
                  <a:lnTo>
                    <a:pt x="1410106" y="325882"/>
                  </a:lnTo>
                  <a:lnTo>
                    <a:pt x="1363433" y="272034"/>
                  </a:lnTo>
                  <a:lnTo>
                    <a:pt x="1348409" y="235712"/>
                  </a:lnTo>
                  <a:lnTo>
                    <a:pt x="1340396" y="193078"/>
                  </a:lnTo>
                  <a:lnTo>
                    <a:pt x="1340396" y="183438"/>
                  </a:lnTo>
                  <a:lnTo>
                    <a:pt x="1345780" y="143192"/>
                  </a:lnTo>
                  <a:lnTo>
                    <a:pt x="1345869" y="142519"/>
                  </a:lnTo>
                  <a:lnTo>
                    <a:pt x="1358138" y="106311"/>
                  </a:lnTo>
                  <a:lnTo>
                    <a:pt x="1398790" y="51269"/>
                  </a:lnTo>
                  <a:lnTo>
                    <a:pt x="1454670" y="18326"/>
                  </a:lnTo>
                  <a:lnTo>
                    <a:pt x="1518145" y="7454"/>
                  </a:lnTo>
                  <a:lnTo>
                    <a:pt x="1550339" y="10299"/>
                  </a:lnTo>
                  <a:lnTo>
                    <a:pt x="1610842" y="32537"/>
                  </a:lnTo>
                  <a:lnTo>
                    <a:pt x="1659813" y="76835"/>
                  </a:lnTo>
                  <a:lnTo>
                    <a:pt x="1689569" y="143192"/>
                  </a:lnTo>
                  <a:lnTo>
                    <a:pt x="1694853" y="184645"/>
                  </a:lnTo>
                  <a:lnTo>
                    <a:pt x="1694853" y="134327"/>
                  </a:lnTo>
                  <a:lnTo>
                    <a:pt x="1680235" y="95846"/>
                  </a:lnTo>
                  <a:lnTo>
                    <a:pt x="1636255" y="41071"/>
                  </a:lnTo>
                  <a:lnTo>
                    <a:pt x="1577746" y="9207"/>
                  </a:lnTo>
                  <a:lnTo>
                    <a:pt x="1512252" y="0"/>
                  </a:lnTo>
                  <a:lnTo>
                    <a:pt x="1479257" y="3810"/>
                  </a:lnTo>
                  <a:lnTo>
                    <a:pt x="1417497" y="28105"/>
                  </a:lnTo>
                  <a:lnTo>
                    <a:pt x="1367688" y="74434"/>
                  </a:lnTo>
                  <a:lnTo>
                    <a:pt x="1337398" y="142519"/>
                  </a:lnTo>
                  <a:lnTo>
                    <a:pt x="1332204" y="182435"/>
                  </a:lnTo>
                  <a:lnTo>
                    <a:pt x="1319491" y="178612"/>
                  </a:lnTo>
                  <a:lnTo>
                    <a:pt x="1235151" y="153289"/>
                  </a:lnTo>
                  <a:lnTo>
                    <a:pt x="1235151" y="178612"/>
                  </a:lnTo>
                  <a:lnTo>
                    <a:pt x="1093609" y="178612"/>
                  </a:lnTo>
                  <a:lnTo>
                    <a:pt x="1093609" y="189458"/>
                  </a:lnTo>
                  <a:lnTo>
                    <a:pt x="1235151" y="189458"/>
                  </a:lnTo>
                  <a:lnTo>
                    <a:pt x="1235151" y="213588"/>
                  </a:lnTo>
                  <a:lnTo>
                    <a:pt x="1315478" y="189458"/>
                  </a:lnTo>
                  <a:lnTo>
                    <a:pt x="1331937" y="184531"/>
                  </a:lnTo>
                  <a:lnTo>
                    <a:pt x="1333144" y="193078"/>
                  </a:lnTo>
                  <a:lnTo>
                    <a:pt x="1340205" y="233692"/>
                  </a:lnTo>
                  <a:lnTo>
                    <a:pt x="1371561" y="298589"/>
                  </a:lnTo>
                  <a:lnTo>
                    <a:pt x="1420329" y="342074"/>
                  </a:lnTo>
                  <a:lnTo>
                    <a:pt x="1479765" y="364490"/>
                  </a:lnTo>
                  <a:lnTo>
                    <a:pt x="1511401" y="367919"/>
                  </a:lnTo>
                  <a:lnTo>
                    <a:pt x="1543177" y="366229"/>
                  </a:lnTo>
                  <a:lnTo>
                    <a:pt x="1603832" y="347649"/>
                  </a:lnTo>
                  <a:lnTo>
                    <a:pt x="1655013" y="309130"/>
                  </a:lnTo>
                  <a:lnTo>
                    <a:pt x="1690014" y="251053"/>
                  </a:lnTo>
                  <a:lnTo>
                    <a:pt x="1699348" y="214795"/>
                  </a:lnTo>
                  <a:lnTo>
                    <a:pt x="1702117" y="173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3561173" y="3955910"/>
              <a:ext cx="363220" cy="361950"/>
            </a:xfrm>
            <a:custGeom>
              <a:avLst/>
              <a:gdLst/>
              <a:ahLst/>
              <a:cxnLst/>
              <a:rect l="l" t="t" r="r" b="b"/>
              <a:pathLst>
                <a:path w="363220" h="361950">
                  <a:moveTo>
                    <a:pt x="181461" y="0"/>
                  </a:moveTo>
                  <a:lnTo>
                    <a:pt x="133575" y="6532"/>
                  </a:lnTo>
                  <a:lnTo>
                    <a:pt x="90327" y="24922"/>
                  </a:lnTo>
                  <a:lnTo>
                    <a:pt x="53530" y="53362"/>
                  </a:lnTo>
                  <a:lnTo>
                    <a:pt x="25001" y="90043"/>
                  </a:lnTo>
                  <a:lnTo>
                    <a:pt x="6552" y="133155"/>
                  </a:lnTo>
                  <a:lnTo>
                    <a:pt x="0" y="180891"/>
                  </a:lnTo>
                  <a:lnTo>
                    <a:pt x="6552" y="229044"/>
                  </a:lnTo>
                  <a:lnTo>
                    <a:pt x="25001" y="272274"/>
                  </a:lnTo>
                  <a:lnTo>
                    <a:pt x="53530" y="308871"/>
                  </a:lnTo>
                  <a:lnTo>
                    <a:pt x="90327" y="337127"/>
                  </a:lnTo>
                  <a:lnTo>
                    <a:pt x="133575" y="355333"/>
                  </a:lnTo>
                  <a:lnTo>
                    <a:pt x="181461" y="361782"/>
                  </a:lnTo>
                  <a:lnTo>
                    <a:pt x="229767" y="355333"/>
                  </a:lnTo>
                  <a:lnTo>
                    <a:pt x="273133" y="337127"/>
                  </a:lnTo>
                  <a:lnTo>
                    <a:pt x="309845" y="308871"/>
                  </a:lnTo>
                  <a:lnTo>
                    <a:pt x="338190" y="272274"/>
                  </a:lnTo>
                  <a:lnTo>
                    <a:pt x="356454" y="229044"/>
                  </a:lnTo>
                  <a:lnTo>
                    <a:pt x="362922" y="180891"/>
                  </a:lnTo>
                  <a:lnTo>
                    <a:pt x="356454" y="133155"/>
                  </a:lnTo>
                  <a:lnTo>
                    <a:pt x="338190" y="90043"/>
                  </a:lnTo>
                  <a:lnTo>
                    <a:pt x="309845" y="53362"/>
                  </a:lnTo>
                  <a:lnTo>
                    <a:pt x="273133" y="24922"/>
                  </a:lnTo>
                  <a:lnTo>
                    <a:pt x="229767" y="6532"/>
                  </a:lnTo>
                  <a:lnTo>
                    <a:pt x="18146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2411907" y="2900717"/>
              <a:ext cx="1516380" cy="1421130"/>
            </a:xfrm>
            <a:custGeom>
              <a:avLst/>
              <a:gdLst/>
              <a:ahLst/>
              <a:cxnLst/>
              <a:rect l="l" t="t" r="r" b="b"/>
              <a:pathLst>
                <a:path w="1516379" h="1421129">
                  <a:moveTo>
                    <a:pt x="489953" y="211035"/>
                  </a:moveTo>
                  <a:lnTo>
                    <a:pt x="479056" y="211035"/>
                  </a:lnTo>
                  <a:lnTo>
                    <a:pt x="479056" y="452221"/>
                  </a:lnTo>
                  <a:lnTo>
                    <a:pt x="489953" y="452221"/>
                  </a:lnTo>
                  <a:lnTo>
                    <a:pt x="489953" y="211035"/>
                  </a:lnTo>
                  <a:close/>
                </a:path>
                <a:path w="1516379" h="1421129">
                  <a:moveTo>
                    <a:pt x="725855" y="30149"/>
                  </a:moveTo>
                  <a:lnTo>
                    <a:pt x="709777" y="25323"/>
                  </a:lnTo>
                  <a:lnTo>
                    <a:pt x="625436" y="0"/>
                  </a:lnTo>
                  <a:lnTo>
                    <a:pt x="625436" y="25323"/>
                  </a:lnTo>
                  <a:lnTo>
                    <a:pt x="0" y="25323"/>
                  </a:lnTo>
                  <a:lnTo>
                    <a:pt x="0" y="36182"/>
                  </a:lnTo>
                  <a:lnTo>
                    <a:pt x="625436" y="36182"/>
                  </a:lnTo>
                  <a:lnTo>
                    <a:pt x="625436" y="60299"/>
                  </a:lnTo>
                  <a:lnTo>
                    <a:pt x="705764" y="36182"/>
                  </a:lnTo>
                  <a:lnTo>
                    <a:pt x="725855" y="30149"/>
                  </a:lnTo>
                  <a:close/>
                </a:path>
                <a:path w="1516379" h="1421129">
                  <a:moveTo>
                    <a:pt x="1515808" y="1226439"/>
                  </a:moveTo>
                  <a:lnTo>
                    <a:pt x="1508556" y="1186980"/>
                  </a:lnTo>
                  <a:lnTo>
                    <a:pt x="1508556" y="1237297"/>
                  </a:lnTo>
                  <a:lnTo>
                    <a:pt x="1502752" y="1280083"/>
                  </a:lnTo>
                  <a:lnTo>
                    <a:pt x="1489621" y="1316990"/>
                  </a:lnTo>
                  <a:lnTo>
                    <a:pt x="1445806" y="1372971"/>
                  </a:lnTo>
                  <a:lnTo>
                    <a:pt x="1385912" y="1404988"/>
                  </a:lnTo>
                  <a:lnTo>
                    <a:pt x="1318780" y="1412798"/>
                  </a:lnTo>
                  <a:lnTo>
                    <a:pt x="1285252" y="1407541"/>
                  </a:lnTo>
                  <a:lnTo>
                    <a:pt x="1223797" y="1378546"/>
                  </a:lnTo>
                  <a:lnTo>
                    <a:pt x="1177137" y="1324698"/>
                  </a:lnTo>
                  <a:lnTo>
                    <a:pt x="1162113" y="1288364"/>
                  </a:lnTo>
                  <a:lnTo>
                    <a:pt x="1154099" y="1245730"/>
                  </a:lnTo>
                  <a:lnTo>
                    <a:pt x="1154099" y="1236091"/>
                  </a:lnTo>
                  <a:lnTo>
                    <a:pt x="1159484" y="1195844"/>
                  </a:lnTo>
                  <a:lnTo>
                    <a:pt x="1159573" y="1195171"/>
                  </a:lnTo>
                  <a:lnTo>
                    <a:pt x="1171841" y="1158963"/>
                  </a:lnTo>
                  <a:lnTo>
                    <a:pt x="1212481" y="1103922"/>
                  </a:lnTo>
                  <a:lnTo>
                    <a:pt x="1268374" y="1070978"/>
                  </a:lnTo>
                  <a:lnTo>
                    <a:pt x="1331849" y="1060107"/>
                  </a:lnTo>
                  <a:lnTo>
                    <a:pt x="1364043" y="1062951"/>
                  </a:lnTo>
                  <a:lnTo>
                    <a:pt x="1424546" y="1085189"/>
                  </a:lnTo>
                  <a:lnTo>
                    <a:pt x="1473504" y="1129499"/>
                  </a:lnTo>
                  <a:lnTo>
                    <a:pt x="1503260" y="1195844"/>
                  </a:lnTo>
                  <a:lnTo>
                    <a:pt x="1508556" y="1237297"/>
                  </a:lnTo>
                  <a:lnTo>
                    <a:pt x="1508556" y="1186980"/>
                  </a:lnTo>
                  <a:lnTo>
                    <a:pt x="1493939" y="1148499"/>
                  </a:lnTo>
                  <a:lnTo>
                    <a:pt x="1449959" y="1093724"/>
                  </a:lnTo>
                  <a:lnTo>
                    <a:pt x="1391437" y="1061859"/>
                  </a:lnTo>
                  <a:lnTo>
                    <a:pt x="1325956" y="1052652"/>
                  </a:lnTo>
                  <a:lnTo>
                    <a:pt x="1292961" y="1056462"/>
                  </a:lnTo>
                  <a:lnTo>
                    <a:pt x="1231201" y="1080757"/>
                  </a:lnTo>
                  <a:lnTo>
                    <a:pt x="1181392" y="1127086"/>
                  </a:lnTo>
                  <a:lnTo>
                    <a:pt x="1151089" y="1195171"/>
                  </a:lnTo>
                  <a:lnTo>
                    <a:pt x="1145628" y="1237297"/>
                  </a:lnTo>
                  <a:lnTo>
                    <a:pt x="1146835" y="1245730"/>
                  </a:lnTo>
                  <a:lnTo>
                    <a:pt x="1153896" y="1286344"/>
                  </a:lnTo>
                  <a:lnTo>
                    <a:pt x="1185265" y="1351254"/>
                  </a:lnTo>
                  <a:lnTo>
                    <a:pt x="1234020" y="1394726"/>
                  </a:lnTo>
                  <a:lnTo>
                    <a:pt x="1293469" y="1417142"/>
                  </a:lnTo>
                  <a:lnTo>
                    <a:pt x="1325092" y="1420571"/>
                  </a:lnTo>
                  <a:lnTo>
                    <a:pt x="1356880" y="1418882"/>
                  </a:lnTo>
                  <a:lnTo>
                    <a:pt x="1384808" y="1412798"/>
                  </a:lnTo>
                  <a:lnTo>
                    <a:pt x="1387970" y="1412113"/>
                  </a:lnTo>
                  <a:lnTo>
                    <a:pt x="1444726" y="1383512"/>
                  </a:lnTo>
                  <a:lnTo>
                    <a:pt x="1488655" y="1335176"/>
                  </a:lnTo>
                  <a:lnTo>
                    <a:pt x="1513052" y="1267460"/>
                  </a:lnTo>
                  <a:lnTo>
                    <a:pt x="1515808" y="12264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6766996" y="4377989"/>
              <a:ext cx="121285" cy="120650"/>
            </a:xfrm>
            <a:custGeom>
              <a:avLst/>
              <a:gdLst/>
              <a:ahLst/>
              <a:cxnLst/>
              <a:rect l="l" t="t" r="r" b="b"/>
              <a:pathLst>
                <a:path w="121284" h="120650">
                  <a:moveTo>
                    <a:pt x="0" y="120594"/>
                  </a:moveTo>
                  <a:lnTo>
                    <a:pt x="120973" y="120594"/>
                  </a:lnTo>
                  <a:lnTo>
                    <a:pt x="120973" y="0"/>
                  </a:lnTo>
                  <a:lnTo>
                    <a:pt x="0" y="0"/>
                  </a:lnTo>
                  <a:lnTo>
                    <a:pt x="0" y="120594"/>
                  </a:lnTo>
                  <a:close/>
                </a:path>
              </a:pathLst>
            </a:custGeom>
            <a:solidFill>
              <a:srgbClr val="339966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6827482" y="4377689"/>
              <a:ext cx="65405" cy="125730"/>
            </a:xfrm>
            <a:custGeom>
              <a:avLst/>
              <a:gdLst/>
              <a:ahLst/>
              <a:cxnLst/>
              <a:rect l="l" t="t" r="r" b="b"/>
              <a:pathLst>
                <a:path w="65404" h="125729">
                  <a:moveTo>
                    <a:pt x="65316" y="0"/>
                  </a:moveTo>
                  <a:lnTo>
                    <a:pt x="56857" y="0"/>
                  </a:lnTo>
                  <a:lnTo>
                    <a:pt x="56857" y="116840"/>
                  </a:lnTo>
                  <a:lnTo>
                    <a:pt x="56857" y="117284"/>
                  </a:lnTo>
                  <a:lnTo>
                    <a:pt x="0" y="117284"/>
                  </a:lnTo>
                  <a:lnTo>
                    <a:pt x="0" y="120650"/>
                  </a:lnTo>
                  <a:lnTo>
                    <a:pt x="0" y="120904"/>
                  </a:lnTo>
                  <a:lnTo>
                    <a:pt x="0" y="125730"/>
                  </a:lnTo>
                  <a:lnTo>
                    <a:pt x="65316" y="125730"/>
                  </a:lnTo>
                  <a:lnTo>
                    <a:pt x="65316" y="120904"/>
                  </a:lnTo>
                  <a:lnTo>
                    <a:pt x="65316" y="120650"/>
                  </a:lnTo>
                  <a:lnTo>
                    <a:pt x="65316" y="117284"/>
                  </a:lnTo>
                  <a:lnTo>
                    <a:pt x="60477" y="117284"/>
                  </a:lnTo>
                  <a:lnTo>
                    <a:pt x="59004" y="118757"/>
                  </a:lnTo>
                  <a:lnTo>
                    <a:pt x="59004" y="116840"/>
                  </a:lnTo>
                  <a:lnTo>
                    <a:pt x="65316" y="116840"/>
                  </a:lnTo>
                  <a:lnTo>
                    <a:pt x="653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6766996" y="4377989"/>
              <a:ext cx="60960" cy="180975"/>
            </a:xfrm>
            <a:custGeom>
              <a:avLst/>
              <a:gdLst/>
              <a:ahLst/>
              <a:cxnLst/>
              <a:rect l="l" t="t" r="r" b="b"/>
              <a:pathLst>
                <a:path w="60959" h="180975">
                  <a:moveTo>
                    <a:pt x="0" y="180891"/>
                  </a:moveTo>
                  <a:lnTo>
                    <a:pt x="60486" y="180891"/>
                  </a:lnTo>
                  <a:lnTo>
                    <a:pt x="60486" y="0"/>
                  </a:lnTo>
                  <a:lnTo>
                    <a:pt x="0" y="0"/>
                  </a:lnTo>
                  <a:lnTo>
                    <a:pt x="0" y="180891"/>
                  </a:lnTo>
                  <a:close/>
                </a:path>
              </a:pathLst>
            </a:custGeom>
            <a:solidFill>
              <a:srgbClr val="339966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6766991" y="4377689"/>
              <a:ext cx="65405" cy="185420"/>
            </a:xfrm>
            <a:custGeom>
              <a:avLst/>
              <a:gdLst/>
              <a:ahLst/>
              <a:cxnLst/>
              <a:rect l="l" t="t" r="r" b="b"/>
              <a:pathLst>
                <a:path w="65404" h="185420">
                  <a:moveTo>
                    <a:pt x="65328" y="0"/>
                  </a:moveTo>
                  <a:lnTo>
                    <a:pt x="60261" y="0"/>
                  </a:lnTo>
                  <a:lnTo>
                    <a:pt x="60261" y="177800"/>
                  </a:lnTo>
                  <a:lnTo>
                    <a:pt x="58343" y="179717"/>
                  </a:lnTo>
                  <a:lnTo>
                    <a:pt x="58343" y="177800"/>
                  </a:lnTo>
                  <a:lnTo>
                    <a:pt x="60261" y="177800"/>
                  </a:lnTo>
                  <a:lnTo>
                    <a:pt x="60261" y="0"/>
                  </a:lnTo>
                  <a:lnTo>
                    <a:pt x="56857" y="0"/>
                  </a:lnTo>
                  <a:lnTo>
                    <a:pt x="56857" y="177584"/>
                  </a:lnTo>
                  <a:lnTo>
                    <a:pt x="0" y="177584"/>
                  </a:lnTo>
                  <a:lnTo>
                    <a:pt x="0" y="181190"/>
                  </a:lnTo>
                  <a:lnTo>
                    <a:pt x="56857" y="181190"/>
                  </a:lnTo>
                  <a:lnTo>
                    <a:pt x="56857" y="181610"/>
                  </a:lnTo>
                  <a:lnTo>
                    <a:pt x="0" y="181610"/>
                  </a:lnTo>
                  <a:lnTo>
                    <a:pt x="0" y="185420"/>
                  </a:lnTo>
                  <a:lnTo>
                    <a:pt x="65328" y="185420"/>
                  </a:lnTo>
                  <a:lnTo>
                    <a:pt x="65328" y="181610"/>
                  </a:lnTo>
                  <a:lnTo>
                    <a:pt x="58343" y="181610"/>
                  </a:lnTo>
                  <a:lnTo>
                    <a:pt x="58343" y="181190"/>
                  </a:lnTo>
                  <a:lnTo>
                    <a:pt x="65328" y="181190"/>
                  </a:lnTo>
                  <a:lnTo>
                    <a:pt x="65328" y="177800"/>
                  </a:lnTo>
                  <a:lnTo>
                    <a:pt x="65328" y="177584"/>
                  </a:lnTo>
                  <a:lnTo>
                    <a:pt x="65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5436276" y="4377989"/>
              <a:ext cx="121285" cy="120650"/>
            </a:xfrm>
            <a:custGeom>
              <a:avLst/>
              <a:gdLst/>
              <a:ahLst/>
              <a:cxnLst/>
              <a:rect l="l" t="t" r="r" b="b"/>
              <a:pathLst>
                <a:path w="121285" h="120650">
                  <a:moveTo>
                    <a:pt x="0" y="120594"/>
                  </a:moveTo>
                  <a:lnTo>
                    <a:pt x="120975" y="120594"/>
                  </a:lnTo>
                  <a:lnTo>
                    <a:pt x="120975" y="0"/>
                  </a:lnTo>
                  <a:lnTo>
                    <a:pt x="0" y="0"/>
                  </a:lnTo>
                  <a:lnTo>
                    <a:pt x="0" y="120594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5496763" y="4377689"/>
              <a:ext cx="65405" cy="125730"/>
            </a:xfrm>
            <a:custGeom>
              <a:avLst/>
              <a:gdLst/>
              <a:ahLst/>
              <a:cxnLst/>
              <a:rect l="l" t="t" r="r" b="b"/>
              <a:pathLst>
                <a:path w="65404" h="125729">
                  <a:moveTo>
                    <a:pt x="65316" y="0"/>
                  </a:moveTo>
                  <a:lnTo>
                    <a:pt x="56857" y="0"/>
                  </a:lnTo>
                  <a:lnTo>
                    <a:pt x="56857" y="116840"/>
                  </a:lnTo>
                  <a:lnTo>
                    <a:pt x="56857" y="117284"/>
                  </a:lnTo>
                  <a:lnTo>
                    <a:pt x="0" y="117284"/>
                  </a:lnTo>
                  <a:lnTo>
                    <a:pt x="0" y="120650"/>
                  </a:lnTo>
                  <a:lnTo>
                    <a:pt x="0" y="120904"/>
                  </a:lnTo>
                  <a:lnTo>
                    <a:pt x="0" y="125730"/>
                  </a:lnTo>
                  <a:lnTo>
                    <a:pt x="65316" y="125730"/>
                  </a:lnTo>
                  <a:lnTo>
                    <a:pt x="65316" y="120904"/>
                  </a:lnTo>
                  <a:lnTo>
                    <a:pt x="65316" y="120650"/>
                  </a:lnTo>
                  <a:lnTo>
                    <a:pt x="65316" y="117284"/>
                  </a:lnTo>
                  <a:lnTo>
                    <a:pt x="60477" y="117284"/>
                  </a:lnTo>
                  <a:lnTo>
                    <a:pt x="59004" y="118757"/>
                  </a:lnTo>
                  <a:lnTo>
                    <a:pt x="59004" y="116840"/>
                  </a:lnTo>
                  <a:lnTo>
                    <a:pt x="65316" y="116840"/>
                  </a:lnTo>
                  <a:lnTo>
                    <a:pt x="653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5436276" y="4377989"/>
              <a:ext cx="60960" cy="180975"/>
            </a:xfrm>
            <a:custGeom>
              <a:avLst/>
              <a:gdLst/>
              <a:ahLst/>
              <a:cxnLst/>
              <a:rect l="l" t="t" r="r" b="b"/>
              <a:pathLst>
                <a:path w="60960" h="180975">
                  <a:moveTo>
                    <a:pt x="0" y="180891"/>
                  </a:moveTo>
                  <a:lnTo>
                    <a:pt x="60487" y="180891"/>
                  </a:lnTo>
                  <a:lnTo>
                    <a:pt x="60487" y="0"/>
                  </a:lnTo>
                  <a:lnTo>
                    <a:pt x="0" y="0"/>
                  </a:lnTo>
                  <a:lnTo>
                    <a:pt x="0" y="180891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5436273" y="4377689"/>
              <a:ext cx="65405" cy="185420"/>
            </a:xfrm>
            <a:custGeom>
              <a:avLst/>
              <a:gdLst/>
              <a:ahLst/>
              <a:cxnLst/>
              <a:rect l="l" t="t" r="r" b="b"/>
              <a:pathLst>
                <a:path w="65404" h="185420">
                  <a:moveTo>
                    <a:pt x="65328" y="0"/>
                  </a:moveTo>
                  <a:lnTo>
                    <a:pt x="60261" y="0"/>
                  </a:lnTo>
                  <a:lnTo>
                    <a:pt x="60261" y="177800"/>
                  </a:lnTo>
                  <a:lnTo>
                    <a:pt x="58343" y="179717"/>
                  </a:lnTo>
                  <a:lnTo>
                    <a:pt x="58343" y="177800"/>
                  </a:lnTo>
                  <a:lnTo>
                    <a:pt x="60261" y="177800"/>
                  </a:lnTo>
                  <a:lnTo>
                    <a:pt x="60261" y="0"/>
                  </a:lnTo>
                  <a:lnTo>
                    <a:pt x="56857" y="0"/>
                  </a:lnTo>
                  <a:lnTo>
                    <a:pt x="56857" y="177584"/>
                  </a:lnTo>
                  <a:lnTo>
                    <a:pt x="0" y="177584"/>
                  </a:lnTo>
                  <a:lnTo>
                    <a:pt x="0" y="181190"/>
                  </a:lnTo>
                  <a:lnTo>
                    <a:pt x="56857" y="181190"/>
                  </a:lnTo>
                  <a:lnTo>
                    <a:pt x="56857" y="181610"/>
                  </a:lnTo>
                  <a:lnTo>
                    <a:pt x="0" y="181610"/>
                  </a:lnTo>
                  <a:lnTo>
                    <a:pt x="0" y="185420"/>
                  </a:lnTo>
                  <a:lnTo>
                    <a:pt x="65328" y="185420"/>
                  </a:lnTo>
                  <a:lnTo>
                    <a:pt x="65328" y="181610"/>
                  </a:lnTo>
                  <a:lnTo>
                    <a:pt x="58343" y="181610"/>
                  </a:lnTo>
                  <a:lnTo>
                    <a:pt x="58343" y="181190"/>
                  </a:lnTo>
                  <a:lnTo>
                    <a:pt x="65328" y="181190"/>
                  </a:lnTo>
                  <a:lnTo>
                    <a:pt x="65328" y="177800"/>
                  </a:lnTo>
                  <a:lnTo>
                    <a:pt x="65328" y="177584"/>
                  </a:lnTo>
                  <a:lnTo>
                    <a:pt x="653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4770917" y="4377989"/>
              <a:ext cx="665480" cy="241300"/>
            </a:xfrm>
            <a:custGeom>
              <a:avLst/>
              <a:gdLst/>
              <a:ahLst/>
              <a:cxnLst/>
              <a:rect l="l" t="t" r="r" b="b"/>
              <a:pathLst>
                <a:path w="665479" h="241300">
                  <a:moveTo>
                    <a:pt x="665359" y="0"/>
                  </a:moveTo>
                  <a:lnTo>
                    <a:pt x="0" y="0"/>
                  </a:lnTo>
                  <a:lnTo>
                    <a:pt x="0" y="241188"/>
                  </a:lnTo>
                  <a:lnTo>
                    <a:pt x="665359" y="241188"/>
                  </a:lnTo>
                  <a:lnTo>
                    <a:pt x="665359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4767288" y="4377689"/>
              <a:ext cx="674370" cy="246379"/>
            </a:xfrm>
            <a:custGeom>
              <a:avLst/>
              <a:gdLst/>
              <a:ahLst/>
              <a:cxnLst/>
              <a:rect l="l" t="t" r="r" b="b"/>
              <a:pathLst>
                <a:path w="674370" h="246379">
                  <a:moveTo>
                    <a:pt x="673823" y="0"/>
                  </a:moveTo>
                  <a:lnTo>
                    <a:pt x="665353" y="0"/>
                  </a:lnTo>
                  <a:lnTo>
                    <a:pt x="665353" y="237490"/>
                  </a:lnTo>
                  <a:lnTo>
                    <a:pt x="665353" y="237871"/>
                  </a:lnTo>
                  <a:lnTo>
                    <a:pt x="8458" y="237871"/>
                  </a:lnTo>
                  <a:lnTo>
                    <a:pt x="8191" y="237871"/>
                  </a:lnTo>
                  <a:lnTo>
                    <a:pt x="8191" y="241300"/>
                  </a:lnTo>
                  <a:lnTo>
                    <a:pt x="5664" y="241300"/>
                  </a:lnTo>
                  <a:lnTo>
                    <a:pt x="5664" y="239407"/>
                  </a:lnTo>
                  <a:lnTo>
                    <a:pt x="8191" y="241300"/>
                  </a:lnTo>
                  <a:lnTo>
                    <a:pt x="8191" y="237871"/>
                  </a:lnTo>
                  <a:lnTo>
                    <a:pt x="5664" y="237871"/>
                  </a:lnTo>
                  <a:lnTo>
                    <a:pt x="5664" y="237490"/>
                  </a:lnTo>
                  <a:lnTo>
                    <a:pt x="8458" y="237490"/>
                  </a:lnTo>
                  <a:lnTo>
                    <a:pt x="8458" y="0"/>
                  </a:lnTo>
                  <a:lnTo>
                    <a:pt x="0" y="0"/>
                  </a:lnTo>
                  <a:lnTo>
                    <a:pt x="0" y="237490"/>
                  </a:lnTo>
                  <a:lnTo>
                    <a:pt x="0" y="241300"/>
                  </a:lnTo>
                  <a:lnTo>
                    <a:pt x="0" y="246380"/>
                  </a:lnTo>
                  <a:lnTo>
                    <a:pt x="673823" y="246380"/>
                  </a:lnTo>
                  <a:lnTo>
                    <a:pt x="673823" y="241490"/>
                  </a:lnTo>
                  <a:lnTo>
                    <a:pt x="673823" y="241300"/>
                  </a:lnTo>
                  <a:lnTo>
                    <a:pt x="673823" y="237871"/>
                  </a:lnTo>
                  <a:lnTo>
                    <a:pt x="668985" y="237871"/>
                  </a:lnTo>
                  <a:lnTo>
                    <a:pt x="667448" y="239407"/>
                  </a:lnTo>
                  <a:lnTo>
                    <a:pt x="667448" y="237490"/>
                  </a:lnTo>
                  <a:lnTo>
                    <a:pt x="673823" y="237490"/>
                  </a:lnTo>
                  <a:lnTo>
                    <a:pt x="6738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6827481" y="4377989"/>
              <a:ext cx="543560" cy="120650"/>
            </a:xfrm>
            <a:custGeom>
              <a:avLst/>
              <a:gdLst/>
              <a:ahLst/>
              <a:cxnLst/>
              <a:rect l="l" t="t" r="r" b="b"/>
              <a:pathLst>
                <a:path w="543559" h="120650">
                  <a:moveTo>
                    <a:pt x="543176" y="0"/>
                  </a:moveTo>
                  <a:lnTo>
                    <a:pt x="45567" y="0"/>
                  </a:lnTo>
                  <a:lnTo>
                    <a:pt x="0" y="30148"/>
                  </a:lnTo>
                  <a:lnTo>
                    <a:pt x="136701" y="120594"/>
                  </a:lnTo>
                  <a:lnTo>
                    <a:pt x="136701" y="75973"/>
                  </a:lnTo>
                  <a:lnTo>
                    <a:pt x="543176" y="75973"/>
                  </a:lnTo>
                  <a:lnTo>
                    <a:pt x="54317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6821434" y="4377989"/>
              <a:ext cx="554355" cy="128270"/>
            </a:xfrm>
            <a:custGeom>
              <a:avLst/>
              <a:gdLst/>
              <a:ahLst/>
              <a:cxnLst/>
              <a:rect l="l" t="t" r="r" b="b"/>
              <a:pathLst>
                <a:path w="554354" h="128270">
                  <a:moveTo>
                    <a:pt x="59052" y="0"/>
                  </a:moveTo>
                  <a:lnTo>
                    <a:pt x="45743" y="0"/>
                  </a:lnTo>
                  <a:lnTo>
                    <a:pt x="0" y="30148"/>
                  </a:lnTo>
                  <a:lnTo>
                    <a:pt x="146378" y="127829"/>
                  </a:lnTo>
                  <a:lnTo>
                    <a:pt x="146378" y="120594"/>
                  </a:lnTo>
                  <a:lnTo>
                    <a:pt x="139120" y="120594"/>
                  </a:lnTo>
                  <a:lnTo>
                    <a:pt x="139120" y="114952"/>
                  </a:lnTo>
                  <a:lnTo>
                    <a:pt x="17501" y="33766"/>
                  </a:lnTo>
                  <a:lnTo>
                    <a:pt x="8468" y="33766"/>
                  </a:lnTo>
                  <a:lnTo>
                    <a:pt x="8468" y="27736"/>
                  </a:lnTo>
                  <a:lnTo>
                    <a:pt x="17501" y="27736"/>
                  </a:lnTo>
                  <a:lnTo>
                    <a:pt x="59052" y="0"/>
                  </a:lnTo>
                  <a:close/>
                </a:path>
                <a:path w="554354" h="128270">
                  <a:moveTo>
                    <a:pt x="139120" y="114952"/>
                  </a:moveTo>
                  <a:lnTo>
                    <a:pt x="139120" y="120594"/>
                  </a:lnTo>
                  <a:lnTo>
                    <a:pt x="143959" y="118182"/>
                  </a:lnTo>
                  <a:lnTo>
                    <a:pt x="139120" y="114952"/>
                  </a:lnTo>
                  <a:close/>
                </a:path>
                <a:path w="554354" h="128270">
                  <a:moveTo>
                    <a:pt x="545594" y="72355"/>
                  </a:moveTo>
                  <a:lnTo>
                    <a:pt x="139120" y="72355"/>
                  </a:lnTo>
                  <a:lnTo>
                    <a:pt x="139120" y="114952"/>
                  </a:lnTo>
                  <a:lnTo>
                    <a:pt x="143959" y="118182"/>
                  </a:lnTo>
                  <a:lnTo>
                    <a:pt x="139120" y="120594"/>
                  </a:lnTo>
                  <a:lnTo>
                    <a:pt x="146378" y="120594"/>
                  </a:lnTo>
                  <a:lnTo>
                    <a:pt x="146378" y="79590"/>
                  </a:lnTo>
                  <a:lnTo>
                    <a:pt x="142749" y="79590"/>
                  </a:lnTo>
                  <a:lnTo>
                    <a:pt x="146378" y="75973"/>
                  </a:lnTo>
                  <a:lnTo>
                    <a:pt x="545594" y="75973"/>
                  </a:lnTo>
                  <a:lnTo>
                    <a:pt x="545594" y="72355"/>
                  </a:lnTo>
                  <a:close/>
                </a:path>
                <a:path w="554354" h="128270">
                  <a:moveTo>
                    <a:pt x="146378" y="75973"/>
                  </a:moveTo>
                  <a:lnTo>
                    <a:pt x="142749" y="79590"/>
                  </a:lnTo>
                  <a:lnTo>
                    <a:pt x="146378" y="79590"/>
                  </a:lnTo>
                  <a:lnTo>
                    <a:pt x="146378" y="75973"/>
                  </a:lnTo>
                  <a:close/>
                </a:path>
                <a:path w="554354" h="128270">
                  <a:moveTo>
                    <a:pt x="554062" y="72355"/>
                  </a:moveTo>
                  <a:lnTo>
                    <a:pt x="549224" y="72355"/>
                  </a:lnTo>
                  <a:lnTo>
                    <a:pt x="545594" y="75973"/>
                  </a:lnTo>
                  <a:lnTo>
                    <a:pt x="146378" y="75973"/>
                  </a:lnTo>
                  <a:lnTo>
                    <a:pt x="146378" y="79590"/>
                  </a:lnTo>
                  <a:lnTo>
                    <a:pt x="554062" y="79590"/>
                  </a:lnTo>
                  <a:lnTo>
                    <a:pt x="554062" y="72355"/>
                  </a:lnTo>
                  <a:close/>
                </a:path>
                <a:path w="554354" h="128270">
                  <a:moveTo>
                    <a:pt x="554062" y="0"/>
                  </a:moveTo>
                  <a:lnTo>
                    <a:pt x="545594" y="0"/>
                  </a:lnTo>
                  <a:lnTo>
                    <a:pt x="545594" y="75973"/>
                  </a:lnTo>
                  <a:lnTo>
                    <a:pt x="549224" y="72355"/>
                  </a:lnTo>
                  <a:lnTo>
                    <a:pt x="554062" y="72355"/>
                  </a:lnTo>
                  <a:lnTo>
                    <a:pt x="554062" y="0"/>
                  </a:lnTo>
                  <a:close/>
                </a:path>
                <a:path w="554354" h="128270">
                  <a:moveTo>
                    <a:pt x="8468" y="27736"/>
                  </a:moveTo>
                  <a:lnTo>
                    <a:pt x="8468" y="33766"/>
                  </a:lnTo>
                  <a:lnTo>
                    <a:pt x="12984" y="30751"/>
                  </a:lnTo>
                  <a:lnTo>
                    <a:pt x="8468" y="27736"/>
                  </a:lnTo>
                  <a:close/>
                </a:path>
                <a:path w="554354" h="128270">
                  <a:moveTo>
                    <a:pt x="12984" y="30751"/>
                  </a:moveTo>
                  <a:lnTo>
                    <a:pt x="8468" y="33766"/>
                  </a:lnTo>
                  <a:lnTo>
                    <a:pt x="17501" y="33766"/>
                  </a:lnTo>
                  <a:lnTo>
                    <a:pt x="12984" y="30751"/>
                  </a:lnTo>
                  <a:close/>
                </a:path>
                <a:path w="554354" h="128270">
                  <a:moveTo>
                    <a:pt x="17501" y="27736"/>
                  </a:moveTo>
                  <a:lnTo>
                    <a:pt x="8468" y="27736"/>
                  </a:lnTo>
                  <a:lnTo>
                    <a:pt x="12984" y="30751"/>
                  </a:lnTo>
                  <a:lnTo>
                    <a:pt x="17501" y="277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7337895" y="4377989"/>
              <a:ext cx="1057910" cy="361950"/>
            </a:xfrm>
            <a:custGeom>
              <a:avLst/>
              <a:gdLst/>
              <a:ahLst/>
              <a:cxnLst/>
              <a:rect l="l" t="t" r="r" b="b"/>
              <a:pathLst>
                <a:path w="1057909" h="361950">
                  <a:moveTo>
                    <a:pt x="1057504" y="0"/>
                  </a:moveTo>
                  <a:lnTo>
                    <a:pt x="0" y="0"/>
                  </a:lnTo>
                  <a:lnTo>
                    <a:pt x="14929" y="40957"/>
                  </a:lnTo>
                  <a:lnTo>
                    <a:pt x="33245" y="84511"/>
                  </a:lnTo>
                  <a:lnTo>
                    <a:pt x="53202" y="124944"/>
                  </a:lnTo>
                  <a:lnTo>
                    <a:pt x="74978" y="161814"/>
                  </a:lnTo>
                  <a:lnTo>
                    <a:pt x="98752" y="194679"/>
                  </a:lnTo>
                  <a:lnTo>
                    <a:pt x="124702" y="223098"/>
                  </a:lnTo>
                  <a:lnTo>
                    <a:pt x="182080" y="233939"/>
                  </a:lnTo>
                  <a:lnTo>
                    <a:pt x="231360" y="246976"/>
                  </a:lnTo>
                  <a:lnTo>
                    <a:pt x="274340" y="261595"/>
                  </a:lnTo>
                  <a:lnTo>
                    <a:pt x="312822" y="277182"/>
                  </a:lnTo>
                  <a:lnTo>
                    <a:pt x="383487" y="308801"/>
                  </a:lnTo>
                  <a:lnTo>
                    <a:pt x="419270" y="323605"/>
                  </a:lnTo>
                  <a:lnTo>
                    <a:pt x="457752" y="336920"/>
                  </a:lnTo>
                  <a:lnTo>
                    <a:pt x="500733" y="348130"/>
                  </a:lnTo>
                  <a:lnTo>
                    <a:pt x="550012" y="356622"/>
                  </a:lnTo>
                  <a:lnTo>
                    <a:pt x="607390" y="361782"/>
                  </a:lnTo>
                  <a:lnTo>
                    <a:pt x="638664" y="340949"/>
                  </a:lnTo>
                  <a:lnTo>
                    <a:pt x="671871" y="324331"/>
                  </a:lnTo>
                  <a:lnTo>
                    <a:pt x="706539" y="310621"/>
                  </a:lnTo>
                  <a:lnTo>
                    <a:pt x="742194" y="298512"/>
                  </a:lnTo>
                  <a:lnTo>
                    <a:pt x="778365" y="286697"/>
                  </a:lnTo>
                  <a:lnTo>
                    <a:pt x="814578" y="273867"/>
                  </a:lnTo>
                  <a:lnTo>
                    <a:pt x="850362" y="258715"/>
                  </a:lnTo>
                  <a:lnTo>
                    <a:pt x="885244" y="239934"/>
                  </a:lnTo>
                  <a:lnTo>
                    <a:pt x="918752" y="216215"/>
                  </a:lnTo>
                  <a:lnTo>
                    <a:pt x="950413" y="186253"/>
                  </a:lnTo>
                  <a:lnTo>
                    <a:pt x="979755" y="148739"/>
                  </a:lnTo>
                  <a:lnTo>
                    <a:pt x="1006304" y="102365"/>
                  </a:lnTo>
                  <a:lnTo>
                    <a:pt x="1029590" y="45825"/>
                  </a:lnTo>
                  <a:lnTo>
                    <a:pt x="105750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7332827" y="4377989"/>
              <a:ext cx="1068070" cy="365760"/>
            </a:xfrm>
            <a:custGeom>
              <a:avLst/>
              <a:gdLst/>
              <a:ahLst/>
              <a:cxnLst/>
              <a:rect l="l" t="t" r="r" b="b"/>
              <a:pathLst>
                <a:path w="1068070" h="365760">
                  <a:moveTo>
                    <a:pt x="230130" y="252468"/>
                  </a:moveTo>
                  <a:lnTo>
                    <a:pt x="247945" y="263800"/>
                  </a:lnTo>
                  <a:lnTo>
                    <a:pt x="267681" y="263800"/>
                  </a:lnTo>
                  <a:lnTo>
                    <a:pt x="315547" y="289200"/>
                  </a:lnTo>
                  <a:lnTo>
                    <a:pt x="362336" y="301900"/>
                  </a:lnTo>
                  <a:lnTo>
                    <a:pt x="409281" y="327300"/>
                  </a:lnTo>
                  <a:lnTo>
                    <a:pt x="457611" y="352700"/>
                  </a:lnTo>
                  <a:lnTo>
                    <a:pt x="497413" y="352700"/>
                  </a:lnTo>
                  <a:lnTo>
                    <a:pt x="535209" y="365400"/>
                  </a:lnTo>
                  <a:lnTo>
                    <a:pt x="563322" y="365400"/>
                  </a:lnTo>
                  <a:lnTo>
                    <a:pt x="516566" y="352700"/>
                  </a:lnTo>
                  <a:lnTo>
                    <a:pt x="472637" y="340000"/>
                  </a:lnTo>
                  <a:lnTo>
                    <a:pt x="390190" y="314600"/>
                  </a:lnTo>
                  <a:lnTo>
                    <a:pt x="350140" y="289200"/>
                  </a:lnTo>
                  <a:lnTo>
                    <a:pt x="268557" y="263800"/>
                  </a:lnTo>
                  <a:lnTo>
                    <a:pt x="230130" y="252468"/>
                  </a:lnTo>
                  <a:close/>
                </a:path>
                <a:path w="1068070" h="365760">
                  <a:moveTo>
                    <a:pt x="227980" y="251100"/>
                  </a:moveTo>
                  <a:lnTo>
                    <a:pt x="225491" y="251100"/>
                  </a:lnTo>
                  <a:lnTo>
                    <a:pt x="230130" y="252468"/>
                  </a:lnTo>
                  <a:lnTo>
                    <a:pt x="227980" y="251100"/>
                  </a:lnTo>
                  <a:close/>
                </a:path>
                <a:path w="1068070" h="365760">
                  <a:moveTo>
                    <a:pt x="194087" y="242354"/>
                  </a:moveTo>
                  <a:lnTo>
                    <a:pt x="207905" y="251100"/>
                  </a:lnTo>
                  <a:lnTo>
                    <a:pt x="225491" y="251100"/>
                  </a:lnTo>
                  <a:lnTo>
                    <a:pt x="194087" y="242354"/>
                  </a:lnTo>
                  <a:close/>
                </a:path>
                <a:path w="1068070" h="365760">
                  <a:moveTo>
                    <a:pt x="187839" y="238400"/>
                  </a:moveTo>
                  <a:lnTo>
                    <a:pt x="179887" y="238400"/>
                  </a:lnTo>
                  <a:lnTo>
                    <a:pt x="194087" y="242354"/>
                  </a:lnTo>
                  <a:lnTo>
                    <a:pt x="187839" y="238400"/>
                  </a:lnTo>
                  <a:close/>
                </a:path>
                <a:path w="1068070" h="365760">
                  <a:moveTo>
                    <a:pt x="5232" y="0"/>
                  </a:moveTo>
                  <a:lnTo>
                    <a:pt x="0" y="0"/>
                  </a:lnTo>
                  <a:lnTo>
                    <a:pt x="3085" y="9800"/>
                  </a:lnTo>
                  <a:lnTo>
                    <a:pt x="20904" y="60600"/>
                  </a:lnTo>
                  <a:lnTo>
                    <a:pt x="40790" y="98700"/>
                  </a:lnTo>
                  <a:lnTo>
                    <a:pt x="62982" y="149500"/>
                  </a:lnTo>
                  <a:lnTo>
                    <a:pt x="87723" y="187600"/>
                  </a:lnTo>
                  <a:lnTo>
                    <a:pt x="115253" y="213000"/>
                  </a:lnTo>
                  <a:lnTo>
                    <a:pt x="127350" y="225700"/>
                  </a:lnTo>
                  <a:lnTo>
                    <a:pt x="129771" y="238400"/>
                  </a:lnTo>
                  <a:lnTo>
                    <a:pt x="179887" y="238400"/>
                  </a:lnTo>
                  <a:lnTo>
                    <a:pt x="130980" y="225700"/>
                  </a:lnTo>
                  <a:lnTo>
                    <a:pt x="132191" y="225700"/>
                  </a:lnTo>
                  <a:lnTo>
                    <a:pt x="102435" y="187600"/>
                  </a:lnTo>
                  <a:lnTo>
                    <a:pt x="75855" y="149500"/>
                  </a:lnTo>
                  <a:lnTo>
                    <a:pt x="52187" y="111400"/>
                  </a:lnTo>
                  <a:lnTo>
                    <a:pt x="31171" y="60600"/>
                  </a:lnTo>
                  <a:lnTo>
                    <a:pt x="12542" y="22500"/>
                  </a:lnTo>
                  <a:lnTo>
                    <a:pt x="5232" y="0"/>
                  </a:lnTo>
                  <a:close/>
                </a:path>
                <a:path w="1068070" h="365760">
                  <a:moveTo>
                    <a:pt x="1067943" y="0"/>
                  </a:moveTo>
                  <a:lnTo>
                    <a:pt x="1062718" y="0"/>
                  </a:lnTo>
                  <a:lnTo>
                    <a:pt x="1056701" y="9800"/>
                  </a:lnTo>
                  <a:lnTo>
                    <a:pt x="1031303" y="47900"/>
                  </a:lnTo>
                  <a:lnTo>
                    <a:pt x="1007280" y="98700"/>
                  </a:lnTo>
                  <a:lnTo>
                    <a:pt x="980221" y="149500"/>
                  </a:lnTo>
                  <a:lnTo>
                    <a:pt x="946528" y="200300"/>
                  </a:lnTo>
                  <a:lnTo>
                    <a:pt x="909007" y="225700"/>
                  </a:lnTo>
                  <a:lnTo>
                    <a:pt x="868517" y="251100"/>
                  </a:lnTo>
                  <a:lnTo>
                    <a:pt x="825915" y="276500"/>
                  </a:lnTo>
                  <a:lnTo>
                    <a:pt x="694015" y="314600"/>
                  </a:lnTo>
                  <a:lnTo>
                    <a:pt x="651543" y="340000"/>
                  </a:lnTo>
                  <a:lnTo>
                    <a:pt x="611248" y="365400"/>
                  </a:lnTo>
                  <a:lnTo>
                    <a:pt x="614878" y="365400"/>
                  </a:lnTo>
                  <a:lnTo>
                    <a:pt x="659451" y="340000"/>
                  </a:lnTo>
                  <a:lnTo>
                    <a:pt x="708717" y="327300"/>
                  </a:lnTo>
                  <a:lnTo>
                    <a:pt x="759756" y="301900"/>
                  </a:lnTo>
                  <a:lnTo>
                    <a:pt x="809647" y="289200"/>
                  </a:lnTo>
                  <a:lnTo>
                    <a:pt x="858426" y="263800"/>
                  </a:lnTo>
                  <a:lnTo>
                    <a:pt x="900782" y="238400"/>
                  </a:lnTo>
                  <a:lnTo>
                    <a:pt x="937346" y="213000"/>
                  </a:lnTo>
                  <a:lnTo>
                    <a:pt x="968747" y="187600"/>
                  </a:lnTo>
                  <a:lnTo>
                    <a:pt x="995618" y="149500"/>
                  </a:lnTo>
                  <a:lnTo>
                    <a:pt x="1018588" y="98700"/>
                  </a:lnTo>
                  <a:lnTo>
                    <a:pt x="1038288" y="47900"/>
                  </a:lnTo>
                  <a:lnTo>
                    <a:pt x="1037078" y="47900"/>
                  </a:lnTo>
                  <a:lnTo>
                    <a:pt x="1061248" y="9800"/>
                  </a:lnTo>
                  <a:lnTo>
                    <a:pt x="10679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2109480" y="4377989"/>
              <a:ext cx="2237105" cy="603250"/>
            </a:xfrm>
            <a:custGeom>
              <a:avLst/>
              <a:gdLst/>
              <a:ahLst/>
              <a:cxnLst/>
              <a:rect l="l" t="t" r="r" b="b"/>
              <a:pathLst>
                <a:path w="2237104" h="603250">
                  <a:moveTo>
                    <a:pt x="2236816" y="0"/>
                  </a:moveTo>
                  <a:lnTo>
                    <a:pt x="0" y="0"/>
                  </a:lnTo>
                  <a:lnTo>
                    <a:pt x="0" y="602970"/>
                  </a:lnTo>
                  <a:lnTo>
                    <a:pt x="2236816" y="602970"/>
                  </a:lnTo>
                  <a:lnTo>
                    <a:pt x="223681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2105850" y="4377689"/>
              <a:ext cx="2245360" cy="608330"/>
            </a:xfrm>
            <a:custGeom>
              <a:avLst/>
              <a:gdLst/>
              <a:ahLst/>
              <a:cxnLst/>
              <a:rect l="l" t="t" r="r" b="b"/>
              <a:pathLst>
                <a:path w="2245360" h="608329">
                  <a:moveTo>
                    <a:pt x="2245283" y="0"/>
                  </a:moveTo>
                  <a:lnTo>
                    <a:pt x="2236813" y="0"/>
                  </a:lnTo>
                  <a:lnTo>
                    <a:pt x="2236813" y="599440"/>
                  </a:lnTo>
                  <a:lnTo>
                    <a:pt x="2236813" y="599655"/>
                  </a:lnTo>
                  <a:lnTo>
                    <a:pt x="8458" y="599655"/>
                  </a:lnTo>
                  <a:lnTo>
                    <a:pt x="8420" y="603250"/>
                  </a:lnTo>
                  <a:lnTo>
                    <a:pt x="5892" y="603250"/>
                  </a:lnTo>
                  <a:lnTo>
                    <a:pt x="5892" y="601357"/>
                  </a:lnTo>
                  <a:lnTo>
                    <a:pt x="8420" y="603250"/>
                  </a:lnTo>
                  <a:lnTo>
                    <a:pt x="8420" y="599655"/>
                  </a:lnTo>
                  <a:lnTo>
                    <a:pt x="5892" y="599655"/>
                  </a:lnTo>
                  <a:lnTo>
                    <a:pt x="5892" y="599440"/>
                  </a:lnTo>
                  <a:lnTo>
                    <a:pt x="8458" y="599440"/>
                  </a:lnTo>
                  <a:lnTo>
                    <a:pt x="8458" y="0"/>
                  </a:lnTo>
                  <a:lnTo>
                    <a:pt x="0" y="0"/>
                  </a:lnTo>
                  <a:lnTo>
                    <a:pt x="0" y="599440"/>
                  </a:lnTo>
                  <a:lnTo>
                    <a:pt x="0" y="603250"/>
                  </a:lnTo>
                  <a:lnTo>
                    <a:pt x="0" y="608330"/>
                  </a:lnTo>
                  <a:lnTo>
                    <a:pt x="2245283" y="608330"/>
                  </a:lnTo>
                  <a:lnTo>
                    <a:pt x="2245283" y="603275"/>
                  </a:lnTo>
                  <a:lnTo>
                    <a:pt x="2245283" y="599655"/>
                  </a:lnTo>
                  <a:lnTo>
                    <a:pt x="2240445" y="599655"/>
                  </a:lnTo>
                  <a:lnTo>
                    <a:pt x="2238743" y="601357"/>
                  </a:lnTo>
                  <a:lnTo>
                    <a:pt x="2238743" y="599440"/>
                  </a:lnTo>
                  <a:lnTo>
                    <a:pt x="2245283" y="599440"/>
                  </a:lnTo>
                  <a:lnTo>
                    <a:pt x="22452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5862107" y="4377989"/>
              <a:ext cx="905510" cy="241300"/>
            </a:xfrm>
            <a:custGeom>
              <a:avLst/>
              <a:gdLst/>
              <a:ahLst/>
              <a:cxnLst/>
              <a:rect l="l" t="t" r="r" b="b"/>
              <a:pathLst>
                <a:path w="905509" h="241300">
                  <a:moveTo>
                    <a:pt x="904888" y="0"/>
                  </a:moveTo>
                  <a:lnTo>
                    <a:pt x="0" y="0"/>
                  </a:lnTo>
                  <a:lnTo>
                    <a:pt x="0" y="241188"/>
                  </a:lnTo>
                  <a:lnTo>
                    <a:pt x="904888" y="241188"/>
                  </a:lnTo>
                  <a:lnTo>
                    <a:pt x="90488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5857265" y="4377689"/>
              <a:ext cx="915035" cy="246379"/>
            </a:xfrm>
            <a:custGeom>
              <a:avLst/>
              <a:gdLst/>
              <a:ahLst/>
              <a:cxnLst/>
              <a:rect l="l" t="t" r="r" b="b"/>
              <a:pathLst>
                <a:path w="915034" h="246379">
                  <a:moveTo>
                    <a:pt x="914565" y="0"/>
                  </a:moveTo>
                  <a:lnTo>
                    <a:pt x="906094" y="0"/>
                  </a:lnTo>
                  <a:lnTo>
                    <a:pt x="906094" y="237490"/>
                  </a:lnTo>
                  <a:lnTo>
                    <a:pt x="906094" y="237871"/>
                  </a:lnTo>
                  <a:lnTo>
                    <a:pt x="8470" y="237871"/>
                  </a:lnTo>
                  <a:lnTo>
                    <a:pt x="8267" y="237871"/>
                  </a:lnTo>
                  <a:lnTo>
                    <a:pt x="8267" y="241300"/>
                  </a:lnTo>
                  <a:lnTo>
                    <a:pt x="6362" y="241300"/>
                  </a:lnTo>
                  <a:lnTo>
                    <a:pt x="6362" y="239395"/>
                  </a:lnTo>
                  <a:lnTo>
                    <a:pt x="8267" y="241300"/>
                  </a:lnTo>
                  <a:lnTo>
                    <a:pt x="8267" y="237871"/>
                  </a:lnTo>
                  <a:lnTo>
                    <a:pt x="6362" y="237871"/>
                  </a:lnTo>
                  <a:lnTo>
                    <a:pt x="6362" y="237490"/>
                  </a:lnTo>
                  <a:lnTo>
                    <a:pt x="8470" y="237490"/>
                  </a:lnTo>
                  <a:lnTo>
                    <a:pt x="8470" y="0"/>
                  </a:lnTo>
                  <a:lnTo>
                    <a:pt x="0" y="0"/>
                  </a:lnTo>
                  <a:lnTo>
                    <a:pt x="0" y="237490"/>
                  </a:lnTo>
                  <a:lnTo>
                    <a:pt x="0" y="241300"/>
                  </a:lnTo>
                  <a:lnTo>
                    <a:pt x="0" y="246380"/>
                  </a:lnTo>
                  <a:lnTo>
                    <a:pt x="914565" y="246380"/>
                  </a:lnTo>
                  <a:lnTo>
                    <a:pt x="914565" y="241490"/>
                  </a:lnTo>
                  <a:lnTo>
                    <a:pt x="914565" y="241300"/>
                  </a:lnTo>
                  <a:lnTo>
                    <a:pt x="914565" y="237871"/>
                  </a:lnTo>
                  <a:lnTo>
                    <a:pt x="909726" y="237871"/>
                  </a:lnTo>
                  <a:lnTo>
                    <a:pt x="908189" y="239407"/>
                  </a:lnTo>
                  <a:lnTo>
                    <a:pt x="908189" y="237490"/>
                  </a:lnTo>
                  <a:lnTo>
                    <a:pt x="914565" y="237490"/>
                  </a:lnTo>
                  <a:lnTo>
                    <a:pt x="9145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7989415" y="3046793"/>
            <a:ext cx="827570" cy="27696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Environ.</a:t>
            </a:r>
            <a:endParaRPr sz="1724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651053" y="3885156"/>
            <a:ext cx="654103" cy="210115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27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sensors</a:t>
            </a:r>
            <a:endParaRPr sz="1271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428108" y="3973301"/>
            <a:ext cx="3133932" cy="387852"/>
            <a:chOff x="2407078" y="4377989"/>
            <a:chExt cx="3453129" cy="427355"/>
          </a:xfrm>
        </p:grpSpPr>
        <p:sp>
          <p:nvSpPr>
            <p:cNvPr id="83" name="object 83"/>
            <p:cNvSpPr/>
            <p:nvPr/>
          </p:nvSpPr>
          <p:spPr>
            <a:xfrm>
              <a:off x="5436277" y="4377989"/>
              <a:ext cx="423545" cy="46355"/>
            </a:xfrm>
            <a:custGeom>
              <a:avLst/>
              <a:gdLst/>
              <a:ahLst/>
              <a:cxnLst/>
              <a:rect l="l" t="t" r="r" b="b"/>
              <a:pathLst>
                <a:path w="423545" h="46354">
                  <a:moveTo>
                    <a:pt x="136701" y="0"/>
                  </a:moveTo>
                  <a:lnTo>
                    <a:pt x="0" y="0"/>
                  </a:lnTo>
                  <a:lnTo>
                    <a:pt x="151217" y="45825"/>
                  </a:lnTo>
                  <a:lnTo>
                    <a:pt x="151217" y="15676"/>
                  </a:lnTo>
                  <a:lnTo>
                    <a:pt x="136701" y="15676"/>
                  </a:lnTo>
                  <a:lnTo>
                    <a:pt x="136701" y="0"/>
                  </a:lnTo>
                  <a:close/>
                </a:path>
                <a:path w="423545" h="46354">
                  <a:moveTo>
                    <a:pt x="151217" y="0"/>
                  </a:moveTo>
                  <a:lnTo>
                    <a:pt x="136701" y="0"/>
                  </a:lnTo>
                  <a:lnTo>
                    <a:pt x="136701" y="15676"/>
                  </a:lnTo>
                  <a:lnTo>
                    <a:pt x="151217" y="15676"/>
                  </a:lnTo>
                  <a:lnTo>
                    <a:pt x="151217" y="0"/>
                  </a:lnTo>
                  <a:close/>
                </a:path>
                <a:path w="423545" h="46354">
                  <a:moveTo>
                    <a:pt x="423410" y="0"/>
                  </a:moveTo>
                  <a:lnTo>
                    <a:pt x="151217" y="0"/>
                  </a:lnTo>
                  <a:lnTo>
                    <a:pt x="151217" y="15676"/>
                  </a:lnTo>
                  <a:lnTo>
                    <a:pt x="423410" y="15676"/>
                  </a:lnTo>
                  <a:lnTo>
                    <a:pt x="4234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4381783" y="4377989"/>
              <a:ext cx="389255" cy="60325"/>
            </a:xfrm>
            <a:custGeom>
              <a:avLst/>
              <a:gdLst/>
              <a:ahLst/>
              <a:cxnLst/>
              <a:rect l="l" t="t" r="r" b="b"/>
              <a:pathLst>
                <a:path w="389254" h="60325">
                  <a:moveTo>
                    <a:pt x="389134" y="0"/>
                  </a:moveTo>
                  <a:lnTo>
                    <a:pt x="0" y="0"/>
                  </a:lnTo>
                  <a:lnTo>
                    <a:pt x="70972" y="60297"/>
                  </a:lnTo>
                  <a:lnTo>
                    <a:pt x="70972" y="15676"/>
                  </a:lnTo>
                  <a:lnTo>
                    <a:pt x="389134" y="15676"/>
                  </a:lnTo>
                  <a:lnTo>
                    <a:pt x="38913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4376496" y="4377989"/>
              <a:ext cx="399415" cy="69215"/>
            </a:xfrm>
            <a:custGeom>
              <a:avLst/>
              <a:gdLst/>
              <a:ahLst/>
              <a:cxnLst/>
              <a:rect l="l" t="t" r="r" b="b"/>
              <a:pathLst>
                <a:path w="399414" h="69214">
                  <a:moveTo>
                    <a:pt x="10545" y="0"/>
                  </a:moveTo>
                  <a:lnTo>
                    <a:pt x="0" y="0"/>
                  </a:lnTo>
                  <a:lnTo>
                    <a:pt x="79887" y="68738"/>
                  </a:lnTo>
                  <a:lnTo>
                    <a:pt x="79887" y="60297"/>
                  </a:lnTo>
                  <a:lnTo>
                    <a:pt x="72629" y="60297"/>
                  </a:lnTo>
                  <a:lnTo>
                    <a:pt x="72629" y="52747"/>
                  </a:lnTo>
                  <a:lnTo>
                    <a:pt x="10545" y="0"/>
                  </a:lnTo>
                  <a:close/>
                </a:path>
                <a:path w="399414" h="69214">
                  <a:moveTo>
                    <a:pt x="72629" y="52747"/>
                  </a:moveTo>
                  <a:lnTo>
                    <a:pt x="72629" y="60297"/>
                  </a:lnTo>
                  <a:lnTo>
                    <a:pt x="78677" y="57885"/>
                  </a:lnTo>
                  <a:lnTo>
                    <a:pt x="72629" y="52747"/>
                  </a:lnTo>
                  <a:close/>
                </a:path>
                <a:path w="399414" h="69214">
                  <a:moveTo>
                    <a:pt x="390792" y="12058"/>
                  </a:moveTo>
                  <a:lnTo>
                    <a:pt x="72629" y="12058"/>
                  </a:lnTo>
                  <a:lnTo>
                    <a:pt x="72629" y="52747"/>
                  </a:lnTo>
                  <a:lnTo>
                    <a:pt x="78677" y="57885"/>
                  </a:lnTo>
                  <a:lnTo>
                    <a:pt x="72629" y="60297"/>
                  </a:lnTo>
                  <a:lnTo>
                    <a:pt x="79887" y="60297"/>
                  </a:lnTo>
                  <a:lnTo>
                    <a:pt x="79887" y="19293"/>
                  </a:lnTo>
                  <a:lnTo>
                    <a:pt x="76259" y="19293"/>
                  </a:lnTo>
                  <a:lnTo>
                    <a:pt x="79887" y="15676"/>
                  </a:lnTo>
                  <a:lnTo>
                    <a:pt x="390792" y="15676"/>
                  </a:lnTo>
                  <a:lnTo>
                    <a:pt x="390792" y="12058"/>
                  </a:lnTo>
                  <a:close/>
                </a:path>
                <a:path w="399414" h="69214">
                  <a:moveTo>
                    <a:pt x="79887" y="15676"/>
                  </a:moveTo>
                  <a:lnTo>
                    <a:pt x="76259" y="19293"/>
                  </a:lnTo>
                  <a:lnTo>
                    <a:pt x="79887" y="19293"/>
                  </a:lnTo>
                  <a:lnTo>
                    <a:pt x="79887" y="15676"/>
                  </a:lnTo>
                  <a:close/>
                </a:path>
                <a:path w="399414" h="69214">
                  <a:moveTo>
                    <a:pt x="399260" y="12058"/>
                  </a:moveTo>
                  <a:lnTo>
                    <a:pt x="394420" y="12058"/>
                  </a:lnTo>
                  <a:lnTo>
                    <a:pt x="390792" y="15676"/>
                  </a:lnTo>
                  <a:lnTo>
                    <a:pt x="79887" y="15676"/>
                  </a:lnTo>
                  <a:lnTo>
                    <a:pt x="79887" y="19293"/>
                  </a:lnTo>
                  <a:lnTo>
                    <a:pt x="399260" y="19293"/>
                  </a:lnTo>
                  <a:lnTo>
                    <a:pt x="399260" y="12058"/>
                  </a:lnTo>
                  <a:close/>
                </a:path>
                <a:path w="399414" h="69214">
                  <a:moveTo>
                    <a:pt x="399260" y="0"/>
                  </a:moveTo>
                  <a:lnTo>
                    <a:pt x="390792" y="0"/>
                  </a:lnTo>
                  <a:lnTo>
                    <a:pt x="390792" y="15676"/>
                  </a:lnTo>
                  <a:lnTo>
                    <a:pt x="394420" y="12058"/>
                  </a:lnTo>
                  <a:lnTo>
                    <a:pt x="399260" y="12058"/>
                  </a:lnTo>
                  <a:lnTo>
                    <a:pt x="399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3561174" y="4438286"/>
              <a:ext cx="363220" cy="361950"/>
            </a:xfrm>
            <a:custGeom>
              <a:avLst/>
              <a:gdLst/>
              <a:ahLst/>
              <a:cxnLst/>
              <a:rect l="l" t="t" r="r" b="b"/>
              <a:pathLst>
                <a:path w="363220" h="361950">
                  <a:moveTo>
                    <a:pt x="181461" y="0"/>
                  </a:moveTo>
                  <a:lnTo>
                    <a:pt x="133575" y="6532"/>
                  </a:lnTo>
                  <a:lnTo>
                    <a:pt x="90327" y="24922"/>
                  </a:lnTo>
                  <a:lnTo>
                    <a:pt x="53530" y="53362"/>
                  </a:lnTo>
                  <a:lnTo>
                    <a:pt x="25001" y="90043"/>
                  </a:lnTo>
                  <a:lnTo>
                    <a:pt x="6552" y="133155"/>
                  </a:lnTo>
                  <a:lnTo>
                    <a:pt x="0" y="180891"/>
                  </a:lnTo>
                  <a:lnTo>
                    <a:pt x="6552" y="229044"/>
                  </a:lnTo>
                  <a:lnTo>
                    <a:pt x="25001" y="272274"/>
                  </a:lnTo>
                  <a:lnTo>
                    <a:pt x="53530" y="308871"/>
                  </a:lnTo>
                  <a:lnTo>
                    <a:pt x="90327" y="337127"/>
                  </a:lnTo>
                  <a:lnTo>
                    <a:pt x="133575" y="355333"/>
                  </a:lnTo>
                  <a:lnTo>
                    <a:pt x="181461" y="361782"/>
                  </a:lnTo>
                  <a:lnTo>
                    <a:pt x="229767" y="355333"/>
                  </a:lnTo>
                  <a:lnTo>
                    <a:pt x="273133" y="337127"/>
                  </a:lnTo>
                  <a:lnTo>
                    <a:pt x="309845" y="308871"/>
                  </a:lnTo>
                  <a:lnTo>
                    <a:pt x="338190" y="272274"/>
                  </a:lnTo>
                  <a:lnTo>
                    <a:pt x="356454" y="229044"/>
                  </a:lnTo>
                  <a:lnTo>
                    <a:pt x="362922" y="180891"/>
                  </a:lnTo>
                  <a:lnTo>
                    <a:pt x="356454" y="133155"/>
                  </a:lnTo>
                  <a:lnTo>
                    <a:pt x="338190" y="90043"/>
                  </a:lnTo>
                  <a:lnTo>
                    <a:pt x="309845" y="53362"/>
                  </a:lnTo>
                  <a:lnTo>
                    <a:pt x="273133" y="24922"/>
                  </a:lnTo>
                  <a:lnTo>
                    <a:pt x="229767" y="6532"/>
                  </a:lnTo>
                  <a:lnTo>
                    <a:pt x="18146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2407069" y="4377994"/>
              <a:ext cx="1520825" cy="426084"/>
            </a:xfrm>
            <a:custGeom>
              <a:avLst/>
              <a:gdLst/>
              <a:ahLst/>
              <a:cxnLst/>
              <a:rect l="l" t="t" r="r" b="b"/>
              <a:pathLst>
                <a:path w="1520825" h="426085">
                  <a:moveTo>
                    <a:pt x="246786" y="236359"/>
                  </a:moveTo>
                  <a:lnTo>
                    <a:pt x="10896" y="236359"/>
                  </a:lnTo>
                  <a:lnTo>
                    <a:pt x="10896" y="0"/>
                  </a:lnTo>
                  <a:lnTo>
                    <a:pt x="0" y="0"/>
                  </a:lnTo>
                  <a:lnTo>
                    <a:pt x="0" y="241185"/>
                  </a:lnTo>
                  <a:lnTo>
                    <a:pt x="4838" y="241185"/>
                  </a:lnTo>
                  <a:lnTo>
                    <a:pt x="4838" y="247218"/>
                  </a:lnTo>
                  <a:lnTo>
                    <a:pt x="246786" y="247218"/>
                  </a:lnTo>
                  <a:lnTo>
                    <a:pt x="246786" y="236359"/>
                  </a:lnTo>
                  <a:close/>
                </a:path>
                <a:path w="1520825" h="426085">
                  <a:moveTo>
                    <a:pt x="1520647" y="231546"/>
                  </a:moveTo>
                  <a:lnTo>
                    <a:pt x="1513395" y="192087"/>
                  </a:lnTo>
                  <a:lnTo>
                    <a:pt x="1513395" y="242392"/>
                  </a:lnTo>
                  <a:lnTo>
                    <a:pt x="1507591" y="285191"/>
                  </a:lnTo>
                  <a:lnTo>
                    <a:pt x="1494459" y="322084"/>
                  </a:lnTo>
                  <a:lnTo>
                    <a:pt x="1450644" y="378066"/>
                  </a:lnTo>
                  <a:lnTo>
                    <a:pt x="1390751" y="410095"/>
                  </a:lnTo>
                  <a:lnTo>
                    <a:pt x="1323619" y="417893"/>
                  </a:lnTo>
                  <a:lnTo>
                    <a:pt x="1290091" y="412635"/>
                  </a:lnTo>
                  <a:lnTo>
                    <a:pt x="1228636" y="383641"/>
                  </a:lnTo>
                  <a:lnTo>
                    <a:pt x="1181976" y="329793"/>
                  </a:lnTo>
                  <a:lnTo>
                    <a:pt x="1166952" y="293471"/>
                  </a:lnTo>
                  <a:lnTo>
                    <a:pt x="1158938" y="250837"/>
                  </a:lnTo>
                  <a:lnTo>
                    <a:pt x="1158938" y="241185"/>
                  </a:lnTo>
                  <a:lnTo>
                    <a:pt x="1164323" y="200952"/>
                  </a:lnTo>
                  <a:lnTo>
                    <a:pt x="1164412" y="200266"/>
                  </a:lnTo>
                  <a:lnTo>
                    <a:pt x="1176680" y="164058"/>
                  </a:lnTo>
                  <a:lnTo>
                    <a:pt x="1217320" y="109029"/>
                  </a:lnTo>
                  <a:lnTo>
                    <a:pt x="1273213" y="76085"/>
                  </a:lnTo>
                  <a:lnTo>
                    <a:pt x="1336687" y="65214"/>
                  </a:lnTo>
                  <a:lnTo>
                    <a:pt x="1368882" y="68059"/>
                  </a:lnTo>
                  <a:lnTo>
                    <a:pt x="1429385" y="90297"/>
                  </a:lnTo>
                  <a:lnTo>
                    <a:pt x="1478343" y="134594"/>
                  </a:lnTo>
                  <a:lnTo>
                    <a:pt x="1508099" y="200952"/>
                  </a:lnTo>
                  <a:lnTo>
                    <a:pt x="1513395" y="242392"/>
                  </a:lnTo>
                  <a:lnTo>
                    <a:pt x="1513395" y="192087"/>
                  </a:lnTo>
                  <a:lnTo>
                    <a:pt x="1498777" y="153606"/>
                  </a:lnTo>
                  <a:lnTo>
                    <a:pt x="1454797" y="98818"/>
                  </a:lnTo>
                  <a:lnTo>
                    <a:pt x="1396276" y="66954"/>
                  </a:lnTo>
                  <a:lnTo>
                    <a:pt x="1388668" y="65214"/>
                  </a:lnTo>
                  <a:lnTo>
                    <a:pt x="1363929" y="59537"/>
                  </a:lnTo>
                  <a:lnTo>
                    <a:pt x="1297800" y="61556"/>
                  </a:lnTo>
                  <a:lnTo>
                    <a:pt x="1236040" y="85864"/>
                  </a:lnTo>
                  <a:lnTo>
                    <a:pt x="1186230" y="132181"/>
                  </a:lnTo>
                  <a:lnTo>
                    <a:pt x="1155928" y="200266"/>
                  </a:lnTo>
                  <a:lnTo>
                    <a:pt x="1150467" y="242392"/>
                  </a:lnTo>
                  <a:lnTo>
                    <a:pt x="1151674" y="250837"/>
                  </a:lnTo>
                  <a:lnTo>
                    <a:pt x="1158735" y="291439"/>
                  </a:lnTo>
                  <a:lnTo>
                    <a:pt x="1190104" y="356349"/>
                  </a:lnTo>
                  <a:lnTo>
                    <a:pt x="1238859" y="399821"/>
                  </a:lnTo>
                  <a:lnTo>
                    <a:pt x="1298308" y="422249"/>
                  </a:lnTo>
                  <a:lnTo>
                    <a:pt x="1329931" y="425678"/>
                  </a:lnTo>
                  <a:lnTo>
                    <a:pt x="1361719" y="423976"/>
                  </a:lnTo>
                  <a:lnTo>
                    <a:pt x="1389646" y="417893"/>
                  </a:lnTo>
                  <a:lnTo>
                    <a:pt x="1392809" y="417207"/>
                  </a:lnTo>
                  <a:lnTo>
                    <a:pt x="1449565" y="388620"/>
                  </a:lnTo>
                  <a:lnTo>
                    <a:pt x="1493494" y="340271"/>
                  </a:lnTo>
                  <a:lnTo>
                    <a:pt x="1517891" y="272554"/>
                  </a:lnTo>
                  <a:lnTo>
                    <a:pt x="1520647" y="231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2653865" y="4438286"/>
              <a:ext cx="484505" cy="361950"/>
            </a:xfrm>
            <a:custGeom>
              <a:avLst/>
              <a:gdLst/>
              <a:ahLst/>
              <a:cxnLst/>
              <a:rect l="l" t="t" r="r" b="b"/>
              <a:pathLst>
                <a:path w="484505" h="361950">
                  <a:moveTo>
                    <a:pt x="483897" y="0"/>
                  </a:moveTo>
                  <a:lnTo>
                    <a:pt x="0" y="0"/>
                  </a:lnTo>
                  <a:lnTo>
                    <a:pt x="0" y="361782"/>
                  </a:lnTo>
                  <a:lnTo>
                    <a:pt x="483897" y="361782"/>
                  </a:lnTo>
                  <a:lnTo>
                    <a:pt x="483897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2650236" y="4434674"/>
              <a:ext cx="911225" cy="370840"/>
            </a:xfrm>
            <a:custGeom>
              <a:avLst/>
              <a:gdLst/>
              <a:ahLst/>
              <a:cxnLst/>
              <a:rect l="l" t="t" r="r" b="b"/>
              <a:pathLst>
                <a:path w="911225" h="370839">
                  <a:moveTo>
                    <a:pt x="910932" y="179679"/>
                  </a:moveTo>
                  <a:lnTo>
                    <a:pt x="589140" y="179679"/>
                  </a:lnTo>
                  <a:lnTo>
                    <a:pt x="589140" y="154355"/>
                  </a:lnTo>
                  <a:lnTo>
                    <a:pt x="492366" y="183070"/>
                  </a:lnTo>
                  <a:lnTo>
                    <a:pt x="492366" y="8445"/>
                  </a:lnTo>
                  <a:lnTo>
                    <a:pt x="492366" y="3619"/>
                  </a:lnTo>
                  <a:lnTo>
                    <a:pt x="492366" y="0"/>
                  </a:lnTo>
                  <a:lnTo>
                    <a:pt x="483895" y="0"/>
                  </a:lnTo>
                  <a:lnTo>
                    <a:pt x="483895" y="8445"/>
                  </a:lnTo>
                  <a:lnTo>
                    <a:pt x="483895" y="361784"/>
                  </a:lnTo>
                  <a:lnTo>
                    <a:pt x="8458" y="361784"/>
                  </a:lnTo>
                  <a:lnTo>
                    <a:pt x="8458" y="8445"/>
                  </a:lnTo>
                  <a:lnTo>
                    <a:pt x="483895" y="8445"/>
                  </a:lnTo>
                  <a:lnTo>
                    <a:pt x="483895" y="0"/>
                  </a:lnTo>
                  <a:lnTo>
                    <a:pt x="0" y="0"/>
                  </a:lnTo>
                  <a:lnTo>
                    <a:pt x="0" y="370217"/>
                  </a:lnTo>
                  <a:lnTo>
                    <a:pt x="492366" y="370217"/>
                  </a:lnTo>
                  <a:lnTo>
                    <a:pt x="492366" y="365404"/>
                  </a:lnTo>
                  <a:lnTo>
                    <a:pt x="492366" y="361784"/>
                  </a:lnTo>
                  <a:lnTo>
                    <a:pt x="492366" y="185953"/>
                  </a:lnTo>
                  <a:lnTo>
                    <a:pt x="589140" y="214655"/>
                  </a:lnTo>
                  <a:lnTo>
                    <a:pt x="589140" y="190538"/>
                  </a:lnTo>
                  <a:lnTo>
                    <a:pt x="910932" y="190538"/>
                  </a:lnTo>
                  <a:lnTo>
                    <a:pt x="910932" y="179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665120" y="3822771"/>
            <a:ext cx="401106" cy="27696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724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A/D</a:t>
            </a:r>
            <a:endParaRPr sz="1724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3589501" y="4901286"/>
            <a:ext cx="335984" cy="334255"/>
            <a:chOff x="2584909" y="5400491"/>
            <a:chExt cx="370205" cy="368300"/>
          </a:xfrm>
        </p:grpSpPr>
        <p:sp>
          <p:nvSpPr>
            <p:cNvPr id="92" name="object 92"/>
            <p:cNvSpPr/>
            <p:nvPr/>
          </p:nvSpPr>
          <p:spPr>
            <a:xfrm>
              <a:off x="2588539" y="5403039"/>
              <a:ext cx="363220" cy="361950"/>
            </a:xfrm>
            <a:custGeom>
              <a:avLst/>
              <a:gdLst/>
              <a:ahLst/>
              <a:cxnLst/>
              <a:rect l="l" t="t" r="r" b="b"/>
              <a:pathLst>
                <a:path w="363219" h="361950">
                  <a:moveTo>
                    <a:pt x="181461" y="0"/>
                  </a:moveTo>
                  <a:lnTo>
                    <a:pt x="133155" y="6532"/>
                  </a:lnTo>
                  <a:lnTo>
                    <a:pt x="89789" y="24922"/>
                  </a:lnTo>
                  <a:lnTo>
                    <a:pt x="53077" y="53362"/>
                  </a:lnTo>
                  <a:lnTo>
                    <a:pt x="24732" y="90043"/>
                  </a:lnTo>
                  <a:lnTo>
                    <a:pt x="6468" y="133155"/>
                  </a:lnTo>
                  <a:lnTo>
                    <a:pt x="0" y="180891"/>
                  </a:lnTo>
                  <a:lnTo>
                    <a:pt x="6468" y="229045"/>
                  </a:lnTo>
                  <a:lnTo>
                    <a:pt x="24732" y="272275"/>
                  </a:lnTo>
                  <a:lnTo>
                    <a:pt x="53077" y="308871"/>
                  </a:lnTo>
                  <a:lnTo>
                    <a:pt x="89789" y="337127"/>
                  </a:lnTo>
                  <a:lnTo>
                    <a:pt x="133155" y="355333"/>
                  </a:lnTo>
                  <a:lnTo>
                    <a:pt x="181461" y="361782"/>
                  </a:lnTo>
                  <a:lnTo>
                    <a:pt x="229767" y="355333"/>
                  </a:lnTo>
                  <a:lnTo>
                    <a:pt x="273133" y="337127"/>
                  </a:lnTo>
                  <a:lnTo>
                    <a:pt x="309845" y="308871"/>
                  </a:lnTo>
                  <a:lnTo>
                    <a:pt x="338190" y="272275"/>
                  </a:lnTo>
                  <a:lnTo>
                    <a:pt x="356454" y="229045"/>
                  </a:lnTo>
                  <a:lnTo>
                    <a:pt x="362922" y="180891"/>
                  </a:lnTo>
                  <a:lnTo>
                    <a:pt x="356454" y="133155"/>
                  </a:lnTo>
                  <a:lnTo>
                    <a:pt x="338190" y="90043"/>
                  </a:lnTo>
                  <a:lnTo>
                    <a:pt x="309845" y="53362"/>
                  </a:lnTo>
                  <a:lnTo>
                    <a:pt x="273133" y="24922"/>
                  </a:lnTo>
                  <a:lnTo>
                    <a:pt x="229767" y="6532"/>
                  </a:lnTo>
                  <a:lnTo>
                    <a:pt x="18146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2584909" y="5400491"/>
              <a:ext cx="370205" cy="368300"/>
            </a:xfrm>
            <a:custGeom>
              <a:avLst/>
              <a:gdLst/>
              <a:ahLst/>
              <a:cxnLst/>
              <a:rect l="l" t="t" r="r" b="b"/>
              <a:pathLst>
                <a:path w="370205" h="368300">
                  <a:moveTo>
                    <a:pt x="180214" y="0"/>
                  </a:moveTo>
                  <a:lnTo>
                    <a:pt x="115364" y="13186"/>
                  </a:lnTo>
                  <a:lnTo>
                    <a:pt x="58677" y="48524"/>
                  </a:lnTo>
                  <a:lnTo>
                    <a:pt x="17671" y="105860"/>
                  </a:lnTo>
                  <a:lnTo>
                    <a:pt x="5472" y="142512"/>
                  </a:lnTo>
                  <a:lnTo>
                    <a:pt x="0" y="184644"/>
                  </a:lnTo>
                  <a:lnTo>
                    <a:pt x="0" y="193087"/>
                  </a:lnTo>
                  <a:lnTo>
                    <a:pt x="7462" y="233661"/>
                  </a:lnTo>
                  <a:lnTo>
                    <a:pt x="39338" y="298538"/>
                  </a:lnTo>
                  <a:lnTo>
                    <a:pt x="88300" y="342022"/>
                  </a:lnTo>
                  <a:lnTo>
                    <a:pt x="147727" y="364471"/>
                  </a:lnTo>
                  <a:lnTo>
                    <a:pt x="179298" y="367921"/>
                  </a:lnTo>
                  <a:lnTo>
                    <a:pt x="211002" y="366247"/>
                  </a:lnTo>
                  <a:lnTo>
                    <a:pt x="239170" y="360113"/>
                  </a:lnTo>
                  <a:lnTo>
                    <a:pt x="172658" y="360113"/>
                  </a:lnTo>
                  <a:lnTo>
                    <a:pt x="139092" y="354838"/>
                  </a:lnTo>
                  <a:lnTo>
                    <a:pt x="77636" y="325822"/>
                  </a:lnTo>
                  <a:lnTo>
                    <a:pt x="31138" y="271984"/>
                  </a:lnTo>
                  <a:lnTo>
                    <a:pt x="16270" y="235683"/>
                  </a:lnTo>
                  <a:lnTo>
                    <a:pt x="8468" y="193087"/>
                  </a:lnTo>
                  <a:lnTo>
                    <a:pt x="7259" y="183439"/>
                  </a:lnTo>
                  <a:lnTo>
                    <a:pt x="13413" y="142512"/>
                  </a:lnTo>
                  <a:lnTo>
                    <a:pt x="13515" y="141835"/>
                  </a:lnTo>
                  <a:lnTo>
                    <a:pt x="26282" y="105860"/>
                  </a:lnTo>
                  <a:lnTo>
                    <a:pt x="67592" y="50737"/>
                  </a:lnTo>
                  <a:lnTo>
                    <a:pt x="123680" y="17946"/>
                  </a:lnTo>
                  <a:lnTo>
                    <a:pt x="187034" y="7363"/>
                  </a:lnTo>
                  <a:lnTo>
                    <a:pt x="237608" y="7363"/>
                  </a:lnTo>
                  <a:lnTo>
                    <a:pt x="213339" y="1791"/>
                  </a:lnTo>
                  <a:lnTo>
                    <a:pt x="180214" y="0"/>
                  </a:lnTo>
                  <a:close/>
                </a:path>
                <a:path w="370205" h="368300">
                  <a:moveTo>
                    <a:pt x="237608" y="7363"/>
                  </a:moveTo>
                  <a:lnTo>
                    <a:pt x="187034" y="7363"/>
                  </a:lnTo>
                  <a:lnTo>
                    <a:pt x="219090" y="10362"/>
                  </a:lnTo>
                  <a:lnTo>
                    <a:pt x="250146" y="18866"/>
                  </a:lnTo>
                  <a:lnTo>
                    <a:pt x="305505" y="52329"/>
                  </a:lnTo>
                  <a:lnTo>
                    <a:pt x="345601" y="107630"/>
                  </a:lnTo>
                  <a:lnTo>
                    <a:pt x="362924" y="184644"/>
                  </a:lnTo>
                  <a:lnTo>
                    <a:pt x="357098" y="227462"/>
                  </a:lnTo>
                  <a:lnTo>
                    <a:pt x="343923" y="264372"/>
                  </a:lnTo>
                  <a:lnTo>
                    <a:pt x="299966" y="320352"/>
                  </a:lnTo>
                  <a:lnTo>
                    <a:pt x="239921" y="352345"/>
                  </a:lnTo>
                  <a:lnTo>
                    <a:pt x="172658" y="360113"/>
                  </a:lnTo>
                  <a:lnTo>
                    <a:pt x="239170" y="360113"/>
                  </a:lnTo>
                  <a:lnTo>
                    <a:pt x="298647" y="330931"/>
                  </a:lnTo>
                  <a:lnTo>
                    <a:pt x="342579" y="282593"/>
                  </a:lnTo>
                  <a:lnTo>
                    <a:pt x="367190" y="214838"/>
                  </a:lnTo>
                  <a:lnTo>
                    <a:pt x="370182" y="173791"/>
                  </a:lnTo>
                  <a:lnTo>
                    <a:pt x="362424" y="131915"/>
                  </a:lnTo>
                  <a:lnTo>
                    <a:pt x="348209" y="95859"/>
                  </a:lnTo>
                  <a:lnTo>
                    <a:pt x="304189" y="41084"/>
                  </a:lnTo>
                  <a:lnTo>
                    <a:pt x="245673" y="9215"/>
                  </a:lnTo>
                  <a:lnTo>
                    <a:pt x="237608" y="73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031416" y="4918333"/>
            <a:ext cx="1400415" cy="27696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724" kern="0" dirty="0">
                <a:solidFill>
                  <a:sysClr val="windowText" lastClr="000000"/>
                </a:solidFill>
                <a:latin typeface="Arial"/>
                <a:cs typeface="Arial"/>
              </a:rPr>
              <a:t>Thread</a:t>
            </a:r>
            <a:r>
              <a:rPr sz="1724" kern="0" spc="-2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724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(task)</a:t>
            </a:r>
            <a:endParaRPr sz="1724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6338692" y="4900315"/>
            <a:ext cx="447210" cy="336561"/>
            <a:chOff x="5614110" y="5399421"/>
            <a:chExt cx="492759" cy="370840"/>
          </a:xfrm>
        </p:grpSpPr>
        <p:sp>
          <p:nvSpPr>
            <p:cNvPr id="96" name="object 96"/>
            <p:cNvSpPr/>
            <p:nvPr/>
          </p:nvSpPr>
          <p:spPr>
            <a:xfrm>
              <a:off x="5617738" y="5403039"/>
              <a:ext cx="484505" cy="361950"/>
            </a:xfrm>
            <a:custGeom>
              <a:avLst/>
              <a:gdLst/>
              <a:ahLst/>
              <a:cxnLst/>
              <a:rect l="l" t="t" r="r" b="b"/>
              <a:pathLst>
                <a:path w="484504" h="361950">
                  <a:moveTo>
                    <a:pt x="483897" y="0"/>
                  </a:moveTo>
                  <a:lnTo>
                    <a:pt x="0" y="0"/>
                  </a:lnTo>
                  <a:lnTo>
                    <a:pt x="0" y="361782"/>
                  </a:lnTo>
                  <a:lnTo>
                    <a:pt x="483897" y="361782"/>
                  </a:lnTo>
                  <a:lnTo>
                    <a:pt x="483897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object 97"/>
            <p:cNvSpPr/>
            <p:nvPr/>
          </p:nvSpPr>
          <p:spPr>
            <a:xfrm>
              <a:off x="5614110" y="5399421"/>
              <a:ext cx="492759" cy="370840"/>
            </a:xfrm>
            <a:custGeom>
              <a:avLst/>
              <a:gdLst/>
              <a:ahLst/>
              <a:cxnLst/>
              <a:rect l="l" t="t" r="r" b="b"/>
              <a:pathLst>
                <a:path w="492760" h="370839">
                  <a:moveTo>
                    <a:pt x="492366" y="0"/>
                  </a:moveTo>
                  <a:lnTo>
                    <a:pt x="0" y="0"/>
                  </a:lnTo>
                  <a:lnTo>
                    <a:pt x="0" y="370224"/>
                  </a:lnTo>
                  <a:lnTo>
                    <a:pt x="492366" y="370224"/>
                  </a:lnTo>
                  <a:lnTo>
                    <a:pt x="492366" y="365400"/>
                  </a:lnTo>
                  <a:lnTo>
                    <a:pt x="8468" y="365400"/>
                  </a:lnTo>
                  <a:lnTo>
                    <a:pt x="3628" y="361782"/>
                  </a:lnTo>
                  <a:lnTo>
                    <a:pt x="8468" y="361782"/>
                  </a:lnTo>
                  <a:lnTo>
                    <a:pt x="8468" y="8441"/>
                  </a:lnTo>
                  <a:lnTo>
                    <a:pt x="3628" y="8441"/>
                  </a:lnTo>
                  <a:lnTo>
                    <a:pt x="8468" y="3618"/>
                  </a:lnTo>
                  <a:lnTo>
                    <a:pt x="492366" y="3618"/>
                  </a:lnTo>
                  <a:lnTo>
                    <a:pt x="492366" y="0"/>
                  </a:lnTo>
                  <a:close/>
                </a:path>
                <a:path w="492760" h="370839">
                  <a:moveTo>
                    <a:pt x="8468" y="361782"/>
                  </a:moveTo>
                  <a:lnTo>
                    <a:pt x="3628" y="361782"/>
                  </a:lnTo>
                  <a:lnTo>
                    <a:pt x="8468" y="365400"/>
                  </a:lnTo>
                  <a:lnTo>
                    <a:pt x="8468" y="361782"/>
                  </a:lnTo>
                  <a:close/>
                </a:path>
                <a:path w="492760" h="370839">
                  <a:moveTo>
                    <a:pt x="483897" y="361782"/>
                  </a:moveTo>
                  <a:lnTo>
                    <a:pt x="8468" y="361782"/>
                  </a:lnTo>
                  <a:lnTo>
                    <a:pt x="8468" y="365400"/>
                  </a:lnTo>
                  <a:lnTo>
                    <a:pt x="483897" y="365400"/>
                  </a:lnTo>
                  <a:lnTo>
                    <a:pt x="483897" y="361782"/>
                  </a:lnTo>
                  <a:close/>
                </a:path>
                <a:path w="492760" h="370839">
                  <a:moveTo>
                    <a:pt x="483897" y="3618"/>
                  </a:moveTo>
                  <a:lnTo>
                    <a:pt x="483897" y="365400"/>
                  </a:lnTo>
                  <a:lnTo>
                    <a:pt x="487526" y="361782"/>
                  </a:lnTo>
                  <a:lnTo>
                    <a:pt x="492366" y="361782"/>
                  </a:lnTo>
                  <a:lnTo>
                    <a:pt x="492366" y="8441"/>
                  </a:lnTo>
                  <a:lnTo>
                    <a:pt x="487526" y="8441"/>
                  </a:lnTo>
                  <a:lnTo>
                    <a:pt x="483897" y="3618"/>
                  </a:lnTo>
                  <a:close/>
                </a:path>
                <a:path w="492760" h="370839">
                  <a:moveTo>
                    <a:pt x="492366" y="361782"/>
                  </a:moveTo>
                  <a:lnTo>
                    <a:pt x="487526" y="361782"/>
                  </a:lnTo>
                  <a:lnTo>
                    <a:pt x="483897" y="365400"/>
                  </a:lnTo>
                  <a:lnTo>
                    <a:pt x="492366" y="365400"/>
                  </a:lnTo>
                  <a:lnTo>
                    <a:pt x="492366" y="361782"/>
                  </a:lnTo>
                  <a:close/>
                </a:path>
                <a:path w="492760" h="370839">
                  <a:moveTo>
                    <a:pt x="8468" y="3618"/>
                  </a:moveTo>
                  <a:lnTo>
                    <a:pt x="3628" y="8441"/>
                  </a:lnTo>
                  <a:lnTo>
                    <a:pt x="8468" y="8441"/>
                  </a:lnTo>
                  <a:lnTo>
                    <a:pt x="8468" y="3618"/>
                  </a:lnTo>
                  <a:close/>
                </a:path>
                <a:path w="492760" h="370839">
                  <a:moveTo>
                    <a:pt x="483897" y="3618"/>
                  </a:moveTo>
                  <a:lnTo>
                    <a:pt x="8468" y="3618"/>
                  </a:lnTo>
                  <a:lnTo>
                    <a:pt x="8468" y="8441"/>
                  </a:lnTo>
                  <a:lnTo>
                    <a:pt x="483897" y="8441"/>
                  </a:lnTo>
                  <a:lnTo>
                    <a:pt x="483897" y="3618"/>
                  </a:lnTo>
                  <a:close/>
                </a:path>
                <a:path w="492760" h="370839">
                  <a:moveTo>
                    <a:pt x="492366" y="3618"/>
                  </a:moveTo>
                  <a:lnTo>
                    <a:pt x="483897" y="3618"/>
                  </a:lnTo>
                  <a:lnTo>
                    <a:pt x="487526" y="8441"/>
                  </a:lnTo>
                  <a:lnTo>
                    <a:pt x="492366" y="8441"/>
                  </a:lnTo>
                  <a:lnTo>
                    <a:pt x="492366" y="3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6890398" y="4918333"/>
            <a:ext cx="1022361" cy="27696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724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Resource</a:t>
            </a:r>
            <a:endParaRPr sz="1724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99" name="object 99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100" name="object 100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kern="0" spc="-18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946326">
              <a:spcBef>
                <a:spcPts val="91"/>
              </a:spcBef>
            </a:pPr>
            <a:r>
              <a:rPr dirty="0"/>
              <a:t>Types</a:t>
            </a:r>
            <a:r>
              <a:rPr spc="-27" dirty="0"/>
              <a:t> </a:t>
            </a:r>
            <a:r>
              <a:rPr dirty="0"/>
              <a:t>of</a:t>
            </a:r>
            <a:r>
              <a:rPr spc="-27" dirty="0"/>
              <a:t> </a:t>
            </a:r>
            <a:r>
              <a:rPr dirty="0"/>
              <a:t>Control</a:t>
            </a:r>
            <a:r>
              <a:rPr spc="-32" dirty="0"/>
              <a:t> </a:t>
            </a:r>
            <a:r>
              <a:rPr spc="-9"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466298"/>
            <a:ext cx="6827456" cy="2573224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4611" indent="-311216" defTabSz="829909" eaLnBrk="1" fontAlgn="auto" hangingPunct="1">
              <a:lnSpc>
                <a:spcPts val="1906"/>
              </a:lnSpc>
              <a:spcBef>
                <a:spcPts val="1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Depending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environment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interactions,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distinguish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among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3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types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control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systems: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67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Monitoring</a:t>
            </a:r>
            <a:r>
              <a:rPr sz="1634" kern="0" spc="-10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systems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99070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modify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environment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Open-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loop</a:t>
            </a:r>
            <a:r>
              <a:rPr sz="1634" kern="0" spc="-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control</a:t>
            </a:r>
            <a:r>
              <a:rPr sz="1634" kern="0" spc="-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systems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99070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loosely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modify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environment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Closed-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loop</a:t>
            </a:r>
            <a:r>
              <a:rPr sz="1634" kern="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control</a:t>
            </a:r>
            <a:r>
              <a:rPr sz="1634" kern="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systems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990704" lvl="2" indent="-206901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tight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interaction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between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perception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action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459257">
              <a:spcBef>
                <a:spcPts val="91"/>
              </a:spcBef>
            </a:pPr>
            <a:r>
              <a:rPr dirty="0"/>
              <a:t>Monitoring</a:t>
            </a:r>
            <a:r>
              <a:rPr spc="-45" dirty="0"/>
              <a:t> </a:t>
            </a:r>
            <a:r>
              <a:rPr spc="-9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4202398" cy="672429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modify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environment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surveillance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systems,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air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traffic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control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46989" y="2905061"/>
            <a:ext cx="1510489" cy="1402144"/>
            <a:chOff x="7055660" y="3200946"/>
            <a:chExt cx="1664335" cy="1544955"/>
          </a:xfrm>
        </p:grpSpPr>
        <p:sp>
          <p:nvSpPr>
            <p:cNvPr id="5" name="object 5"/>
            <p:cNvSpPr/>
            <p:nvPr/>
          </p:nvSpPr>
          <p:spPr>
            <a:xfrm>
              <a:off x="7063078" y="3384142"/>
              <a:ext cx="618490" cy="186055"/>
            </a:xfrm>
            <a:custGeom>
              <a:avLst/>
              <a:gdLst/>
              <a:ahLst/>
              <a:cxnLst/>
              <a:rect l="l" t="t" r="r" b="b"/>
              <a:pathLst>
                <a:path w="618490" h="186054">
                  <a:moveTo>
                    <a:pt x="154541" y="0"/>
                  </a:moveTo>
                  <a:lnTo>
                    <a:pt x="0" y="92834"/>
                  </a:lnTo>
                  <a:lnTo>
                    <a:pt x="154541" y="185670"/>
                  </a:lnTo>
                  <a:lnTo>
                    <a:pt x="154541" y="139871"/>
                  </a:lnTo>
                  <a:lnTo>
                    <a:pt x="618164" y="139871"/>
                  </a:lnTo>
                  <a:lnTo>
                    <a:pt x="618164" y="47036"/>
                  </a:lnTo>
                  <a:lnTo>
                    <a:pt x="154541" y="47036"/>
                  </a:lnTo>
                  <a:lnTo>
                    <a:pt x="154541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055660" y="3377953"/>
              <a:ext cx="630555" cy="199390"/>
            </a:xfrm>
            <a:custGeom>
              <a:avLst/>
              <a:gdLst/>
              <a:ahLst/>
              <a:cxnLst/>
              <a:rect l="l" t="t" r="r" b="b"/>
              <a:pathLst>
                <a:path w="630554" h="199389">
                  <a:moveTo>
                    <a:pt x="166904" y="0"/>
                  </a:moveTo>
                  <a:lnTo>
                    <a:pt x="0" y="99023"/>
                  </a:lnTo>
                  <a:lnTo>
                    <a:pt x="166904" y="199285"/>
                  </a:lnTo>
                  <a:lnTo>
                    <a:pt x="166904" y="191858"/>
                  </a:lnTo>
                  <a:lnTo>
                    <a:pt x="158250" y="191858"/>
                  </a:lnTo>
                  <a:lnTo>
                    <a:pt x="158250" y="185670"/>
                  </a:lnTo>
                  <a:lnTo>
                    <a:pt x="20194" y="102736"/>
                  </a:lnTo>
                  <a:lnTo>
                    <a:pt x="9892" y="102736"/>
                  </a:lnTo>
                  <a:lnTo>
                    <a:pt x="9892" y="96547"/>
                  </a:lnTo>
                  <a:lnTo>
                    <a:pt x="20194" y="96547"/>
                  </a:lnTo>
                  <a:lnTo>
                    <a:pt x="158250" y="13614"/>
                  </a:lnTo>
                  <a:lnTo>
                    <a:pt x="158250" y="6188"/>
                  </a:lnTo>
                  <a:lnTo>
                    <a:pt x="166904" y="6188"/>
                  </a:lnTo>
                  <a:lnTo>
                    <a:pt x="166904" y="0"/>
                  </a:lnTo>
                  <a:close/>
                </a:path>
                <a:path w="630554" h="199389">
                  <a:moveTo>
                    <a:pt x="158250" y="185670"/>
                  </a:moveTo>
                  <a:lnTo>
                    <a:pt x="158250" y="191858"/>
                  </a:lnTo>
                  <a:lnTo>
                    <a:pt x="164431" y="189383"/>
                  </a:lnTo>
                  <a:lnTo>
                    <a:pt x="158250" y="185670"/>
                  </a:lnTo>
                  <a:close/>
                </a:path>
                <a:path w="630554" h="199389">
                  <a:moveTo>
                    <a:pt x="621874" y="142346"/>
                  </a:moveTo>
                  <a:lnTo>
                    <a:pt x="158250" y="142346"/>
                  </a:lnTo>
                  <a:lnTo>
                    <a:pt x="158250" y="185670"/>
                  </a:lnTo>
                  <a:lnTo>
                    <a:pt x="164431" y="189383"/>
                  </a:lnTo>
                  <a:lnTo>
                    <a:pt x="158250" y="191858"/>
                  </a:lnTo>
                  <a:lnTo>
                    <a:pt x="166904" y="191858"/>
                  </a:lnTo>
                  <a:lnTo>
                    <a:pt x="166904" y="149772"/>
                  </a:lnTo>
                  <a:lnTo>
                    <a:pt x="161959" y="149772"/>
                  </a:lnTo>
                  <a:lnTo>
                    <a:pt x="166904" y="146060"/>
                  </a:lnTo>
                  <a:lnTo>
                    <a:pt x="621874" y="146060"/>
                  </a:lnTo>
                  <a:lnTo>
                    <a:pt x="621874" y="142346"/>
                  </a:lnTo>
                  <a:close/>
                </a:path>
                <a:path w="630554" h="199389">
                  <a:moveTo>
                    <a:pt x="166904" y="146060"/>
                  </a:moveTo>
                  <a:lnTo>
                    <a:pt x="161959" y="149772"/>
                  </a:lnTo>
                  <a:lnTo>
                    <a:pt x="166904" y="149772"/>
                  </a:lnTo>
                  <a:lnTo>
                    <a:pt x="166904" y="146060"/>
                  </a:lnTo>
                  <a:close/>
                </a:path>
                <a:path w="630554" h="199389">
                  <a:moveTo>
                    <a:pt x="630528" y="142346"/>
                  </a:moveTo>
                  <a:lnTo>
                    <a:pt x="625582" y="142346"/>
                  </a:lnTo>
                  <a:lnTo>
                    <a:pt x="621874" y="146060"/>
                  </a:lnTo>
                  <a:lnTo>
                    <a:pt x="166904" y="146060"/>
                  </a:lnTo>
                  <a:lnTo>
                    <a:pt x="166904" y="149772"/>
                  </a:lnTo>
                  <a:lnTo>
                    <a:pt x="630528" y="149772"/>
                  </a:lnTo>
                  <a:lnTo>
                    <a:pt x="630528" y="142346"/>
                  </a:lnTo>
                  <a:close/>
                </a:path>
                <a:path w="630554" h="199389">
                  <a:moveTo>
                    <a:pt x="621874" y="53225"/>
                  </a:moveTo>
                  <a:lnTo>
                    <a:pt x="621874" y="146060"/>
                  </a:lnTo>
                  <a:lnTo>
                    <a:pt x="625582" y="142346"/>
                  </a:lnTo>
                  <a:lnTo>
                    <a:pt x="630528" y="142346"/>
                  </a:lnTo>
                  <a:lnTo>
                    <a:pt x="630528" y="56936"/>
                  </a:lnTo>
                  <a:lnTo>
                    <a:pt x="625582" y="56936"/>
                  </a:lnTo>
                  <a:lnTo>
                    <a:pt x="621874" y="53225"/>
                  </a:lnTo>
                  <a:close/>
                </a:path>
                <a:path w="630554" h="199389">
                  <a:moveTo>
                    <a:pt x="9892" y="96547"/>
                  </a:moveTo>
                  <a:lnTo>
                    <a:pt x="9892" y="102736"/>
                  </a:lnTo>
                  <a:lnTo>
                    <a:pt x="15043" y="99642"/>
                  </a:lnTo>
                  <a:lnTo>
                    <a:pt x="9892" y="96547"/>
                  </a:lnTo>
                  <a:close/>
                </a:path>
                <a:path w="630554" h="199389">
                  <a:moveTo>
                    <a:pt x="15043" y="99642"/>
                  </a:moveTo>
                  <a:lnTo>
                    <a:pt x="9892" y="102736"/>
                  </a:lnTo>
                  <a:lnTo>
                    <a:pt x="20194" y="102736"/>
                  </a:lnTo>
                  <a:lnTo>
                    <a:pt x="15043" y="99642"/>
                  </a:lnTo>
                  <a:close/>
                </a:path>
                <a:path w="630554" h="199389">
                  <a:moveTo>
                    <a:pt x="20194" y="96547"/>
                  </a:moveTo>
                  <a:lnTo>
                    <a:pt x="9892" y="96547"/>
                  </a:lnTo>
                  <a:lnTo>
                    <a:pt x="15043" y="99642"/>
                  </a:lnTo>
                  <a:lnTo>
                    <a:pt x="20194" y="96547"/>
                  </a:lnTo>
                  <a:close/>
                </a:path>
                <a:path w="630554" h="199389">
                  <a:moveTo>
                    <a:pt x="166904" y="6188"/>
                  </a:moveTo>
                  <a:lnTo>
                    <a:pt x="158250" y="6188"/>
                  </a:lnTo>
                  <a:lnTo>
                    <a:pt x="164431" y="9900"/>
                  </a:lnTo>
                  <a:lnTo>
                    <a:pt x="158250" y="13614"/>
                  </a:lnTo>
                  <a:lnTo>
                    <a:pt x="158250" y="56936"/>
                  </a:lnTo>
                  <a:lnTo>
                    <a:pt x="621874" y="56936"/>
                  </a:lnTo>
                  <a:lnTo>
                    <a:pt x="621874" y="53225"/>
                  </a:lnTo>
                  <a:lnTo>
                    <a:pt x="166904" y="53225"/>
                  </a:lnTo>
                  <a:lnTo>
                    <a:pt x="161959" y="49510"/>
                  </a:lnTo>
                  <a:lnTo>
                    <a:pt x="166904" y="49510"/>
                  </a:lnTo>
                  <a:lnTo>
                    <a:pt x="166904" y="6188"/>
                  </a:lnTo>
                  <a:close/>
                </a:path>
                <a:path w="630554" h="199389">
                  <a:moveTo>
                    <a:pt x="630528" y="49510"/>
                  </a:moveTo>
                  <a:lnTo>
                    <a:pt x="166904" y="49510"/>
                  </a:lnTo>
                  <a:lnTo>
                    <a:pt x="166904" y="53225"/>
                  </a:lnTo>
                  <a:lnTo>
                    <a:pt x="621874" y="53225"/>
                  </a:lnTo>
                  <a:lnTo>
                    <a:pt x="625582" y="56936"/>
                  </a:lnTo>
                  <a:lnTo>
                    <a:pt x="630528" y="56936"/>
                  </a:lnTo>
                  <a:lnTo>
                    <a:pt x="630528" y="49510"/>
                  </a:lnTo>
                  <a:close/>
                </a:path>
                <a:path w="630554" h="199389">
                  <a:moveTo>
                    <a:pt x="166904" y="49510"/>
                  </a:moveTo>
                  <a:lnTo>
                    <a:pt x="161959" y="49510"/>
                  </a:lnTo>
                  <a:lnTo>
                    <a:pt x="166904" y="53225"/>
                  </a:lnTo>
                  <a:lnTo>
                    <a:pt x="166904" y="49510"/>
                  </a:lnTo>
                  <a:close/>
                </a:path>
                <a:path w="630554" h="199389">
                  <a:moveTo>
                    <a:pt x="158250" y="6188"/>
                  </a:moveTo>
                  <a:lnTo>
                    <a:pt x="158250" y="13614"/>
                  </a:lnTo>
                  <a:lnTo>
                    <a:pt x="164431" y="9900"/>
                  </a:lnTo>
                  <a:lnTo>
                    <a:pt x="158250" y="6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063078" y="4003043"/>
              <a:ext cx="433070" cy="186055"/>
            </a:xfrm>
            <a:custGeom>
              <a:avLst/>
              <a:gdLst/>
              <a:ahLst/>
              <a:cxnLst/>
              <a:rect l="l" t="t" r="r" b="b"/>
              <a:pathLst>
                <a:path w="433070" h="186054">
                  <a:moveTo>
                    <a:pt x="108797" y="0"/>
                  </a:moveTo>
                  <a:lnTo>
                    <a:pt x="0" y="92835"/>
                  </a:lnTo>
                  <a:lnTo>
                    <a:pt x="108797" y="185670"/>
                  </a:lnTo>
                  <a:lnTo>
                    <a:pt x="108797" y="139871"/>
                  </a:lnTo>
                  <a:lnTo>
                    <a:pt x="432715" y="139871"/>
                  </a:lnTo>
                  <a:lnTo>
                    <a:pt x="432715" y="47035"/>
                  </a:lnTo>
                  <a:lnTo>
                    <a:pt x="108797" y="47035"/>
                  </a:lnTo>
                  <a:lnTo>
                    <a:pt x="10879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58132" y="3995616"/>
              <a:ext cx="443230" cy="201930"/>
            </a:xfrm>
            <a:custGeom>
              <a:avLst/>
              <a:gdLst/>
              <a:ahLst/>
              <a:cxnLst/>
              <a:rect l="l" t="t" r="r" b="b"/>
              <a:pathLst>
                <a:path w="443229" h="201929">
                  <a:moveTo>
                    <a:pt x="117452" y="0"/>
                  </a:moveTo>
                  <a:lnTo>
                    <a:pt x="0" y="100262"/>
                  </a:lnTo>
                  <a:lnTo>
                    <a:pt x="117452" y="201762"/>
                  </a:lnTo>
                  <a:lnTo>
                    <a:pt x="117452" y="193097"/>
                  </a:lnTo>
                  <a:lnTo>
                    <a:pt x="110032" y="193097"/>
                  </a:lnTo>
                  <a:lnTo>
                    <a:pt x="110032" y="185285"/>
                  </a:lnTo>
                  <a:lnTo>
                    <a:pt x="15826" y="103976"/>
                  </a:lnTo>
                  <a:lnTo>
                    <a:pt x="8655" y="103976"/>
                  </a:lnTo>
                  <a:lnTo>
                    <a:pt x="8655" y="97786"/>
                  </a:lnTo>
                  <a:lnTo>
                    <a:pt x="15826" y="97786"/>
                  </a:lnTo>
                  <a:lnTo>
                    <a:pt x="110032" y="16476"/>
                  </a:lnTo>
                  <a:lnTo>
                    <a:pt x="110032" y="7426"/>
                  </a:lnTo>
                  <a:lnTo>
                    <a:pt x="117452" y="7426"/>
                  </a:lnTo>
                  <a:lnTo>
                    <a:pt x="117452" y="0"/>
                  </a:lnTo>
                  <a:close/>
                </a:path>
                <a:path w="443229" h="201929">
                  <a:moveTo>
                    <a:pt x="110032" y="185285"/>
                  </a:moveTo>
                  <a:lnTo>
                    <a:pt x="110032" y="193097"/>
                  </a:lnTo>
                  <a:lnTo>
                    <a:pt x="116215" y="190621"/>
                  </a:lnTo>
                  <a:lnTo>
                    <a:pt x="110032" y="185285"/>
                  </a:lnTo>
                  <a:close/>
                </a:path>
                <a:path w="443229" h="201929">
                  <a:moveTo>
                    <a:pt x="433952" y="143584"/>
                  </a:moveTo>
                  <a:lnTo>
                    <a:pt x="110032" y="143584"/>
                  </a:lnTo>
                  <a:lnTo>
                    <a:pt x="110032" y="185285"/>
                  </a:lnTo>
                  <a:lnTo>
                    <a:pt x="116215" y="190621"/>
                  </a:lnTo>
                  <a:lnTo>
                    <a:pt x="110032" y="193097"/>
                  </a:lnTo>
                  <a:lnTo>
                    <a:pt x="117452" y="193097"/>
                  </a:lnTo>
                  <a:lnTo>
                    <a:pt x="117452" y="151011"/>
                  </a:lnTo>
                  <a:lnTo>
                    <a:pt x="113742" y="151011"/>
                  </a:lnTo>
                  <a:lnTo>
                    <a:pt x="117452" y="147298"/>
                  </a:lnTo>
                  <a:lnTo>
                    <a:pt x="433952" y="147298"/>
                  </a:lnTo>
                  <a:lnTo>
                    <a:pt x="433952" y="143584"/>
                  </a:lnTo>
                  <a:close/>
                </a:path>
                <a:path w="443229" h="201929">
                  <a:moveTo>
                    <a:pt x="117452" y="147298"/>
                  </a:moveTo>
                  <a:lnTo>
                    <a:pt x="113742" y="151011"/>
                  </a:lnTo>
                  <a:lnTo>
                    <a:pt x="117452" y="151011"/>
                  </a:lnTo>
                  <a:lnTo>
                    <a:pt x="117452" y="147298"/>
                  </a:lnTo>
                  <a:close/>
                </a:path>
                <a:path w="443229" h="201929">
                  <a:moveTo>
                    <a:pt x="442606" y="143584"/>
                  </a:moveTo>
                  <a:lnTo>
                    <a:pt x="437661" y="143584"/>
                  </a:lnTo>
                  <a:lnTo>
                    <a:pt x="433952" y="147298"/>
                  </a:lnTo>
                  <a:lnTo>
                    <a:pt x="117452" y="147298"/>
                  </a:lnTo>
                  <a:lnTo>
                    <a:pt x="117452" y="151011"/>
                  </a:lnTo>
                  <a:lnTo>
                    <a:pt x="442606" y="151011"/>
                  </a:lnTo>
                  <a:lnTo>
                    <a:pt x="442606" y="143584"/>
                  </a:lnTo>
                  <a:close/>
                </a:path>
                <a:path w="443229" h="201929">
                  <a:moveTo>
                    <a:pt x="433952" y="54462"/>
                  </a:moveTo>
                  <a:lnTo>
                    <a:pt x="433952" y="147298"/>
                  </a:lnTo>
                  <a:lnTo>
                    <a:pt x="437661" y="143584"/>
                  </a:lnTo>
                  <a:lnTo>
                    <a:pt x="442606" y="143584"/>
                  </a:lnTo>
                  <a:lnTo>
                    <a:pt x="442606" y="58176"/>
                  </a:lnTo>
                  <a:lnTo>
                    <a:pt x="437661" y="58176"/>
                  </a:lnTo>
                  <a:lnTo>
                    <a:pt x="433952" y="54462"/>
                  </a:lnTo>
                  <a:close/>
                </a:path>
                <a:path w="443229" h="201929">
                  <a:moveTo>
                    <a:pt x="8655" y="97786"/>
                  </a:moveTo>
                  <a:lnTo>
                    <a:pt x="8655" y="103976"/>
                  </a:lnTo>
                  <a:lnTo>
                    <a:pt x="12240" y="100881"/>
                  </a:lnTo>
                  <a:lnTo>
                    <a:pt x="8655" y="97786"/>
                  </a:lnTo>
                  <a:close/>
                </a:path>
                <a:path w="443229" h="201929">
                  <a:moveTo>
                    <a:pt x="12240" y="100881"/>
                  </a:moveTo>
                  <a:lnTo>
                    <a:pt x="8655" y="103976"/>
                  </a:lnTo>
                  <a:lnTo>
                    <a:pt x="15826" y="103976"/>
                  </a:lnTo>
                  <a:lnTo>
                    <a:pt x="12240" y="100881"/>
                  </a:lnTo>
                  <a:close/>
                </a:path>
                <a:path w="443229" h="201929">
                  <a:moveTo>
                    <a:pt x="15826" y="97786"/>
                  </a:moveTo>
                  <a:lnTo>
                    <a:pt x="8655" y="97786"/>
                  </a:lnTo>
                  <a:lnTo>
                    <a:pt x="12240" y="100881"/>
                  </a:lnTo>
                  <a:lnTo>
                    <a:pt x="15826" y="97786"/>
                  </a:lnTo>
                  <a:close/>
                </a:path>
                <a:path w="443229" h="201929">
                  <a:moveTo>
                    <a:pt x="117452" y="7426"/>
                  </a:moveTo>
                  <a:lnTo>
                    <a:pt x="110032" y="7426"/>
                  </a:lnTo>
                  <a:lnTo>
                    <a:pt x="116215" y="11140"/>
                  </a:lnTo>
                  <a:lnTo>
                    <a:pt x="110032" y="16476"/>
                  </a:lnTo>
                  <a:lnTo>
                    <a:pt x="110032" y="58176"/>
                  </a:lnTo>
                  <a:lnTo>
                    <a:pt x="433952" y="58176"/>
                  </a:lnTo>
                  <a:lnTo>
                    <a:pt x="433952" y="54462"/>
                  </a:lnTo>
                  <a:lnTo>
                    <a:pt x="117452" y="54462"/>
                  </a:lnTo>
                  <a:lnTo>
                    <a:pt x="113742" y="50749"/>
                  </a:lnTo>
                  <a:lnTo>
                    <a:pt x="117452" y="50749"/>
                  </a:lnTo>
                  <a:lnTo>
                    <a:pt x="117452" y="7426"/>
                  </a:lnTo>
                  <a:close/>
                </a:path>
                <a:path w="443229" h="201929">
                  <a:moveTo>
                    <a:pt x="442606" y="50749"/>
                  </a:moveTo>
                  <a:lnTo>
                    <a:pt x="117452" y="50749"/>
                  </a:lnTo>
                  <a:lnTo>
                    <a:pt x="117452" y="54462"/>
                  </a:lnTo>
                  <a:lnTo>
                    <a:pt x="433952" y="54462"/>
                  </a:lnTo>
                  <a:lnTo>
                    <a:pt x="437661" y="58176"/>
                  </a:lnTo>
                  <a:lnTo>
                    <a:pt x="442606" y="58176"/>
                  </a:lnTo>
                  <a:lnTo>
                    <a:pt x="442606" y="50749"/>
                  </a:lnTo>
                  <a:close/>
                </a:path>
                <a:path w="443229" h="201929">
                  <a:moveTo>
                    <a:pt x="117452" y="50749"/>
                  </a:moveTo>
                  <a:lnTo>
                    <a:pt x="113742" y="50749"/>
                  </a:lnTo>
                  <a:lnTo>
                    <a:pt x="117452" y="54462"/>
                  </a:lnTo>
                  <a:lnTo>
                    <a:pt x="117452" y="50749"/>
                  </a:lnTo>
                  <a:close/>
                </a:path>
                <a:path w="443229" h="201929">
                  <a:moveTo>
                    <a:pt x="110032" y="7426"/>
                  </a:moveTo>
                  <a:lnTo>
                    <a:pt x="110032" y="16476"/>
                  </a:lnTo>
                  <a:lnTo>
                    <a:pt x="116215" y="11140"/>
                  </a:lnTo>
                  <a:lnTo>
                    <a:pt x="110032" y="74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326874" y="3200946"/>
              <a:ext cx="1390015" cy="1544955"/>
            </a:xfrm>
            <a:custGeom>
              <a:avLst/>
              <a:gdLst/>
              <a:ahLst/>
              <a:cxnLst/>
              <a:rect l="l" t="t" r="r" b="b"/>
              <a:pathLst>
                <a:path w="1390015" h="1544954">
                  <a:moveTo>
                    <a:pt x="673343" y="0"/>
                  </a:moveTo>
                  <a:lnTo>
                    <a:pt x="626683" y="2302"/>
                  </a:lnTo>
                  <a:lnTo>
                    <a:pt x="579374" y="10537"/>
                  </a:lnTo>
                  <a:lnTo>
                    <a:pt x="532130" y="23515"/>
                  </a:lnTo>
                  <a:lnTo>
                    <a:pt x="485665" y="40043"/>
                  </a:lnTo>
                  <a:lnTo>
                    <a:pt x="440692" y="58931"/>
                  </a:lnTo>
                  <a:lnTo>
                    <a:pt x="397925" y="78989"/>
                  </a:lnTo>
                  <a:lnTo>
                    <a:pt x="358078" y="99024"/>
                  </a:lnTo>
                  <a:lnTo>
                    <a:pt x="327793" y="113018"/>
                  </a:lnTo>
                  <a:lnTo>
                    <a:pt x="290125" y="140834"/>
                  </a:lnTo>
                  <a:lnTo>
                    <a:pt x="248817" y="176077"/>
                  </a:lnTo>
                  <a:lnTo>
                    <a:pt x="207612" y="212352"/>
                  </a:lnTo>
                  <a:lnTo>
                    <a:pt x="170253" y="243263"/>
                  </a:lnTo>
                  <a:lnTo>
                    <a:pt x="131281" y="275526"/>
                  </a:lnTo>
                  <a:lnTo>
                    <a:pt x="104473" y="350427"/>
                  </a:lnTo>
                  <a:lnTo>
                    <a:pt x="88403" y="405226"/>
                  </a:lnTo>
                  <a:lnTo>
                    <a:pt x="71580" y="466930"/>
                  </a:lnTo>
                  <a:lnTo>
                    <a:pt x="54771" y="532043"/>
                  </a:lnTo>
                  <a:lnTo>
                    <a:pt x="38745" y="597068"/>
                  </a:lnTo>
                  <a:lnTo>
                    <a:pt x="24269" y="658511"/>
                  </a:lnTo>
                  <a:lnTo>
                    <a:pt x="20108" y="713380"/>
                  </a:lnTo>
                  <a:lnTo>
                    <a:pt x="7738" y="855277"/>
                  </a:lnTo>
                  <a:lnTo>
                    <a:pt x="4410" y="898989"/>
                  </a:lnTo>
                  <a:lnTo>
                    <a:pt x="1860" y="942898"/>
                  </a:lnTo>
                  <a:lnTo>
                    <a:pt x="314" y="988199"/>
                  </a:lnTo>
                  <a:lnTo>
                    <a:pt x="0" y="1036088"/>
                  </a:lnTo>
                  <a:lnTo>
                    <a:pt x="1145" y="1087759"/>
                  </a:lnTo>
                  <a:lnTo>
                    <a:pt x="3977" y="1144408"/>
                  </a:lnTo>
                  <a:lnTo>
                    <a:pt x="8724" y="1207227"/>
                  </a:lnTo>
                  <a:lnTo>
                    <a:pt x="15613" y="1277414"/>
                  </a:lnTo>
                  <a:lnTo>
                    <a:pt x="29421" y="1326602"/>
                  </a:lnTo>
                  <a:lnTo>
                    <a:pt x="56840" y="1428702"/>
                  </a:lnTo>
                  <a:lnTo>
                    <a:pt x="71012" y="1480446"/>
                  </a:lnTo>
                  <a:lnTo>
                    <a:pt x="85866" y="1531871"/>
                  </a:lnTo>
                  <a:lnTo>
                    <a:pt x="89907" y="1544781"/>
                  </a:lnTo>
                  <a:lnTo>
                    <a:pt x="1309604" y="1544781"/>
                  </a:lnTo>
                  <a:lnTo>
                    <a:pt x="1337994" y="1495792"/>
                  </a:lnTo>
                  <a:lnTo>
                    <a:pt x="1358412" y="1439005"/>
                  </a:lnTo>
                  <a:lnTo>
                    <a:pt x="1371186" y="1367033"/>
                  </a:lnTo>
                  <a:lnTo>
                    <a:pt x="1376057" y="1321077"/>
                  </a:lnTo>
                  <a:lnTo>
                    <a:pt x="1380638" y="1266193"/>
                  </a:lnTo>
                  <a:lnTo>
                    <a:pt x="1389173" y="1147833"/>
                  </a:lnTo>
                  <a:lnTo>
                    <a:pt x="1389550" y="1091548"/>
                  </a:lnTo>
                  <a:lnTo>
                    <a:pt x="1387188" y="1032909"/>
                  </a:lnTo>
                  <a:lnTo>
                    <a:pt x="1382676" y="973006"/>
                  </a:lnTo>
                  <a:lnTo>
                    <a:pt x="1376601" y="912931"/>
                  </a:lnTo>
                  <a:lnTo>
                    <a:pt x="1369551" y="853775"/>
                  </a:lnTo>
                  <a:lnTo>
                    <a:pt x="1348437" y="692745"/>
                  </a:lnTo>
                  <a:lnTo>
                    <a:pt x="1343371" y="648185"/>
                  </a:lnTo>
                  <a:lnTo>
                    <a:pt x="1340270" y="610004"/>
                  </a:lnTo>
                  <a:lnTo>
                    <a:pt x="1339724" y="579292"/>
                  </a:lnTo>
                  <a:lnTo>
                    <a:pt x="1321843" y="518961"/>
                  </a:lnTo>
                  <a:lnTo>
                    <a:pt x="1299765" y="467530"/>
                  </a:lnTo>
                  <a:lnTo>
                    <a:pt x="1274747" y="423589"/>
                  </a:lnTo>
                  <a:lnTo>
                    <a:pt x="1248041" y="385734"/>
                  </a:lnTo>
                  <a:lnTo>
                    <a:pt x="1220903" y="352555"/>
                  </a:lnTo>
                  <a:lnTo>
                    <a:pt x="1194587" y="322645"/>
                  </a:lnTo>
                  <a:lnTo>
                    <a:pt x="1170347" y="294598"/>
                  </a:lnTo>
                  <a:lnTo>
                    <a:pt x="1129103" y="267782"/>
                  </a:lnTo>
                  <a:lnTo>
                    <a:pt x="1097651" y="234252"/>
                  </a:lnTo>
                  <a:lnTo>
                    <a:pt x="1039197" y="152280"/>
                  </a:lnTo>
                  <a:lnTo>
                    <a:pt x="999734" y="106452"/>
                  </a:lnTo>
                  <a:lnTo>
                    <a:pt x="949706" y="81519"/>
                  </a:lnTo>
                  <a:lnTo>
                    <a:pt x="912225" y="61794"/>
                  </a:lnTo>
                  <a:lnTo>
                    <a:pt x="882336" y="46333"/>
                  </a:lnTo>
                  <a:lnTo>
                    <a:pt x="855083" y="34194"/>
                  </a:lnTo>
                  <a:lnTo>
                    <a:pt x="825512" y="24434"/>
                  </a:lnTo>
                  <a:lnTo>
                    <a:pt x="788669" y="16110"/>
                  </a:lnTo>
                  <a:lnTo>
                    <a:pt x="739597" y="8280"/>
                  </a:lnTo>
                  <a:lnTo>
                    <a:pt x="673343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323705" y="3202708"/>
              <a:ext cx="1396365" cy="1543050"/>
            </a:xfrm>
            <a:custGeom>
              <a:avLst/>
              <a:gdLst/>
              <a:ahLst/>
              <a:cxnLst/>
              <a:rect l="l" t="t" r="r" b="b"/>
              <a:pathLst>
                <a:path w="1396365" h="1543050">
                  <a:moveTo>
                    <a:pt x="1005375" y="114300"/>
                  </a:moveTo>
                  <a:lnTo>
                    <a:pt x="1000429" y="114300"/>
                  </a:lnTo>
                  <a:lnTo>
                    <a:pt x="1034641" y="152400"/>
                  </a:lnTo>
                  <a:lnTo>
                    <a:pt x="1064328" y="190500"/>
                  </a:lnTo>
                  <a:lnTo>
                    <a:pt x="1093971" y="241300"/>
                  </a:lnTo>
                  <a:lnTo>
                    <a:pt x="1128049" y="279400"/>
                  </a:lnTo>
                  <a:lnTo>
                    <a:pt x="1171043" y="304800"/>
                  </a:lnTo>
                  <a:lnTo>
                    <a:pt x="1169807" y="304800"/>
                  </a:lnTo>
                  <a:lnTo>
                    <a:pt x="1203854" y="342900"/>
                  </a:lnTo>
                  <a:lnTo>
                    <a:pt x="1234482" y="381000"/>
                  </a:lnTo>
                  <a:lnTo>
                    <a:pt x="1261773" y="406400"/>
                  </a:lnTo>
                  <a:lnTo>
                    <a:pt x="1285808" y="444500"/>
                  </a:lnTo>
                  <a:lnTo>
                    <a:pt x="1306667" y="495300"/>
                  </a:lnTo>
                  <a:lnTo>
                    <a:pt x="1324433" y="533400"/>
                  </a:lnTo>
                  <a:lnTo>
                    <a:pt x="1339185" y="584200"/>
                  </a:lnTo>
                  <a:lnTo>
                    <a:pt x="1341791" y="635000"/>
                  </a:lnTo>
                  <a:lnTo>
                    <a:pt x="1346107" y="685800"/>
                  </a:lnTo>
                  <a:lnTo>
                    <a:pt x="1351691" y="736600"/>
                  </a:lnTo>
                  <a:lnTo>
                    <a:pt x="1358098" y="787400"/>
                  </a:lnTo>
                  <a:lnTo>
                    <a:pt x="1364882" y="838200"/>
                  </a:lnTo>
                  <a:lnTo>
                    <a:pt x="1371600" y="889000"/>
                  </a:lnTo>
                  <a:lnTo>
                    <a:pt x="1377807" y="939800"/>
                  </a:lnTo>
                  <a:lnTo>
                    <a:pt x="1383059" y="990600"/>
                  </a:lnTo>
                  <a:lnTo>
                    <a:pt x="1386911" y="1041400"/>
                  </a:lnTo>
                  <a:lnTo>
                    <a:pt x="1388919" y="1092200"/>
                  </a:lnTo>
                  <a:lnTo>
                    <a:pt x="1388778" y="1117600"/>
                  </a:lnTo>
                  <a:lnTo>
                    <a:pt x="1388708" y="1130300"/>
                  </a:lnTo>
                  <a:lnTo>
                    <a:pt x="1388638" y="1143000"/>
                  </a:lnTo>
                  <a:lnTo>
                    <a:pt x="1384768" y="1193800"/>
                  </a:lnTo>
                  <a:lnTo>
                    <a:pt x="1381534" y="1244600"/>
                  </a:lnTo>
                  <a:lnTo>
                    <a:pt x="1377879" y="1295400"/>
                  </a:lnTo>
                  <a:lnTo>
                    <a:pt x="1372748" y="1358900"/>
                  </a:lnTo>
                  <a:lnTo>
                    <a:pt x="1365087" y="1409700"/>
                  </a:lnTo>
                  <a:lnTo>
                    <a:pt x="1353838" y="1460500"/>
                  </a:lnTo>
                  <a:lnTo>
                    <a:pt x="1337948" y="1498600"/>
                  </a:lnTo>
                  <a:lnTo>
                    <a:pt x="1318346" y="1536700"/>
                  </a:lnTo>
                  <a:lnTo>
                    <a:pt x="1312587" y="1543018"/>
                  </a:lnTo>
                  <a:lnTo>
                    <a:pt x="1319044" y="1543018"/>
                  </a:lnTo>
                  <a:lnTo>
                    <a:pt x="1346408" y="1498600"/>
                  </a:lnTo>
                  <a:lnTo>
                    <a:pt x="1363373" y="1447800"/>
                  </a:lnTo>
                  <a:lnTo>
                    <a:pt x="1373802" y="1397000"/>
                  </a:lnTo>
                  <a:lnTo>
                    <a:pt x="1380042" y="1346200"/>
                  </a:lnTo>
                  <a:lnTo>
                    <a:pt x="1385542" y="1295400"/>
                  </a:lnTo>
                  <a:lnTo>
                    <a:pt x="1390098" y="1244600"/>
                  </a:lnTo>
                  <a:lnTo>
                    <a:pt x="1393505" y="1181100"/>
                  </a:lnTo>
                  <a:lnTo>
                    <a:pt x="1395559" y="1130300"/>
                  </a:lnTo>
                  <a:lnTo>
                    <a:pt x="1395932" y="1092200"/>
                  </a:lnTo>
                  <a:lnTo>
                    <a:pt x="1396056" y="1079500"/>
                  </a:lnTo>
                  <a:lnTo>
                    <a:pt x="1393215" y="1028700"/>
                  </a:lnTo>
                  <a:lnTo>
                    <a:pt x="1389214" y="977900"/>
                  </a:lnTo>
                  <a:lnTo>
                    <a:pt x="1384279" y="927100"/>
                  </a:lnTo>
                  <a:lnTo>
                    <a:pt x="1378639" y="876300"/>
                  </a:lnTo>
                  <a:lnTo>
                    <a:pt x="1372521" y="825500"/>
                  </a:lnTo>
                  <a:lnTo>
                    <a:pt x="1359767" y="736600"/>
                  </a:lnTo>
                  <a:lnTo>
                    <a:pt x="1353586" y="685800"/>
                  </a:lnTo>
                  <a:lnTo>
                    <a:pt x="1347839" y="635000"/>
                  </a:lnTo>
                  <a:lnTo>
                    <a:pt x="1345585" y="584200"/>
                  </a:lnTo>
                  <a:lnTo>
                    <a:pt x="1335229" y="546100"/>
                  </a:lnTo>
                  <a:lnTo>
                    <a:pt x="1318330" y="495300"/>
                  </a:lnTo>
                  <a:lnTo>
                    <a:pt x="1296449" y="457200"/>
                  </a:lnTo>
                  <a:lnTo>
                    <a:pt x="1271148" y="419100"/>
                  </a:lnTo>
                  <a:lnTo>
                    <a:pt x="1243987" y="381000"/>
                  </a:lnTo>
                  <a:lnTo>
                    <a:pt x="1229958" y="355600"/>
                  </a:lnTo>
                  <a:lnTo>
                    <a:pt x="1201064" y="330200"/>
                  </a:lnTo>
                  <a:lnTo>
                    <a:pt x="1187115" y="304800"/>
                  </a:lnTo>
                  <a:lnTo>
                    <a:pt x="1175989" y="292100"/>
                  </a:lnTo>
                  <a:lnTo>
                    <a:pt x="1161153" y="292100"/>
                  </a:lnTo>
                  <a:lnTo>
                    <a:pt x="1148789" y="279400"/>
                  </a:lnTo>
                  <a:lnTo>
                    <a:pt x="1124936" y="266700"/>
                  </a:lnTo>
                  <a:lnTo>
                    <a:pt x="1101624" y="228600"/>
                  </a:lnTo>
                  <a:lnTo>
                    <a:pt x="1080567" y="203200"/>
                  </a:lnTo>
                  <a:lnTo>
                    <a:pt x="1063482" y="177800"/>
                  </a:lnTo>
                  <a:lnTo>
                    <a:pt x="1043702" y="152400"/>
                  </a:lnTo>
                  <a:lnTo>
                    <a:pt x="1018975" y="127000"/>
                  </a:lnTo>
                  <a:lnTo>
                    <a:pt x="1005375" y="114300"/>
                  </a:lnTo>
                  <a:close/>
                </a:path>
                <a:path w="1396365" h="1543050">
                  <a:moveTo>
                    <a:pt x="529772" y="29941"/>
                  </a:moveTo>
                  <a:lnTo>
                    <a:pt x="496999" y="38100"/>
                  </a:lnTo>
                  <a:lnTo>
                    <a:pt x="447634" y="63500"/>
                  </a:lnTo>
                  <a:lnTo>
                    <a:pt x="401451" y="76200"/>
                  </a:lnTo>
                  <a:lnTo>
                    <a:pt x="360011" y="101600"/>
                  </a:lnTo>
                  <a:lnTo>
                    <a:pt x="355065" y="101600"/>
                  </a:lnTo>
                  <a:lnTo>
                    <a:pt x="320916" y="114300"/>
                  </a:lnTo>
                  <a:lnTo>
                    <a:pt x="284286" y="152400"/>
                  </a:lnTo>
                  <a:lnTo>
                    <a:pt x="249046" y="177800"/>
                  </a:lnTo>
                  <a:lnTo>
                    <a:pt x="219069" y="203200"/>
                  </a:lnTo>
                  <a:lnTo>
                    <a:pt x="203486" y="215900"/>
                  </a:lnTo>
                  <a:lnTo>
                    <a:pt x="186554" y="228600"/>
                  </a:lnTo>
                  <a:lnTo>
                    <a:pt x="169189" y="241300"/>
                  </a:lnTo>
                  <a:lnTo>
                    <a:pt x="152307" y="254000"/>
                  </a:lnTo>
                  <a:lnTo>
                    <a:pt x="147363" y="266700"/>
                  </a:lnTo>
                  <a:lnTo>
                    <a:pt x="162197" y="266700"/>
                  </a:lnTo>
                  <a:lnTo>
                    <a:pt x="167143" y="254000"/>
                  </a:lnTo>
                  <a:lnTo>
                    <a:pt x="203808" y="228600"/>
                  </a:lnTo>
                  <a:lnTo>
                    <a:pt x="221860" y="215900"/>
                  </a:lnTo>
                  <a:lnTo>
                    <a:pt x="238851" y="203200"/>
                  </a:lnTo>
                  <a:lnTo>
                    <a:pt x="265222" y="177800"/>
                  </a:lnTo>
                  <a:lnTo>
                    <a:pt x="295467" y="152400"/>
                  </a:lnTo>
                  <a:lnTo>
                    <a:pt x="327075" y="127000"/>
                  </a:lnTo>
                  <a:lnTo>
                    <a:pt x="357537" y="114300"/>
                  </a:lnTo>
                  <a:lnTo>
                    <a:pt x="362483" y="101600"/>
                  </a:lnTo>
                  <a:lnTo>
                    <a:pt x="408227" y="88900"/>
                  </a:lnTo>
                  <a:lnTo>
                    <a:pt x="452148" y="63500"/>
                  </a:lnTo>
                  <a:lnTo>
                    <a:pt x="494954" y="50800"/>
                  </a:lnTo>
                  <a:lnTo>
                    <a:pt x="529772" y="29941"/>
                  </a:lnTo>
                  <a:close/>
                </a:path>
                <a:path w="1396365" h="1543050">
                  <a:moveTo>
                    <a:pt x="801149" y="12700"/>
                  </a:moveTo>
                  <a:lnTo>
                    <a:pt x="717024" y="12700"/>
                  </a:lnTo>
                  <a:lnTo>
                    <a:pt x="768000" y="25400"/>
                  </a:lnTo>
                  <a:lnTo>
                    <a:pt x="822994" y="25400"/>
                  </a:lnTo>
                  <a:lnTo>
                    <a:pt x="868980" y="50800"/>
                  </a:lnTo>
                  <a:lnTo>
                    <a:pt x="910835" y="63500"/>
                  </a:lnTo>
                  <a:lnTo>
                    <a:pt x="953437" y="88900"/>
                  </a:lnTo>
                  <a:lnTo>
                    <a:pt x="1001666" y="114300"/>
                  </a:lnTo>
                  <a:lnTo>
                    <a:pt x="1004139" y="114300"/>
                  </a:lnTo>
                  <a:lnTo>
                    <a:pt x="990540" y="101600"/>
                  </a:lnTo>
                  <a:lnTo>
                    <a:pt x="978176" y="88900"/>
                  </a:lnTo>
                  <a:lnTo>
                    <a:pt x="958961" y="88900"/>
                  </a:lnTo>
                  <a:lnTo>
                    <a:pt x="901524" y="50800"/>
                  </a:lnTo>
                  <a:lnTo>
                    <a:pt x="852260" y="38100"/>
                  </a:lnTo>
                  <a:lnTo>
                    <a:pt x="801149" y="12700"/>
                  </a:lnTo>
                  <a:close/>
                </a:path>
                <a:path w="1396365" h="1543050">
                  <a:moveTo>
                    <a:pt x="548016" y="25400"/>
                  </a:moveTo>
                  <a:lnTo>
                    <a:pt x="537353" y="25400"/>
                  </a:lnTo>
                  <a:lnTo>
                    <a:pt x="529772" y="29941"/>
                  </a:lnTo>
                  <a:lnTo>
                    <a:pt x="548016" y="25400"/>
                  </a:lnTo>
                  <a:close/>
                </a:path>
                <a:path w="1396365" h="1543050">
                  <a:moveTo>
                    <a:pt x="695056" y="0"/>
                  </a:moveTo>
                  <a:lnTo>
                    <a:pt x="648576" y="0"/>
                  </a:lnTo>
                  <a:lnTo>
                    <a:pt x="548016" y="25400"/>
                  </a:lnTo>
                  <a:lnTo>
                    <a:pt x="580051" y="25400"/>
                  </a:lnTo>
                  <a:lnTo>
                    <a:pt x="623757" y="12700"/>
                  </a:lnTo>
                  <a:lnTo>
                    <a:pt x="748609" y="12700"/>
                  </a:lnTo>
                  <a:lnTo>
                    <a:pt x="695056" y="0"/>
                  </a:lnTo>
                  <a:close/>
                </a:path>
                <a:path w="1396365" h="1543050">
                  <a:moveTo>
                    <a:pt x="146126" y="266700"/>
                  </a:moveTo>
                  <a:lnTo>
                    <a:pt x="136235" y="266700"/>
                  </a:lnTo>
                  <a:lnTo>
                    <a:pt x="117848" y="317500"/>
                  </a:lnTo>
                  <a:lnTo>
                    <a:pt x="102058" y="355600"/>
                  </a:lnTo>
                  <a:lnTo>
                    <a:pt x="88167" y="406400"/>
                  </a:lnTo>
                  <a:lnTo>
                    <a:pt x="75477" y="457200"/>
                  </a:lnTo>
                  <a:lnTo>
                    <a:pt x="63291" y="508000"/>
                  </a:lnTo>
                  <a:lnTo>
                    <a:pt x="51201" y="546100"/>
                  </a:lnTo>
                  <a:lnTo>
                    <a:pt x="37159" y="609600"/>
                  </a:lnTo>
                  <a:lnTo>
                    <a:pt x="25674" y="660400"/>
                  </a:lnTo>
                  <a:lnTo>
                    <a:pt x="21255" y="698500"/>
                  </a:lnTo>
                  <a:lnTo>
                    <a:pt x="16790" y="762000"/>
                  </a:lnTo>
                  <a:lnTo>
                    <a:pt x="12216" y="812800"/>
                  </a:lnTo>
                  <a:lnTo>
                    <a:pt x="7834" y="863600"/>
                  </a:lnTo>
                  <a:lnTo>
                    <a:pt x="3947" y="914400"/>
                  </a:lnTo>
                  <a:lnTo>
                    <a:pt x="834" y="965200"/>
                  </a:lnTo>
                  <a:lnTo>
                    <a:pt x="0" y="1016000"/>
                  </a:lnTo>
                  <a:lnTo>
                    <a:pt x="520" y="1066800"/>
                  </a:lnTo>
                  <a:lnTo>
                    <a:pt x="1475" y="1117600"/>
                  </a:lnTo>
                  <a:lnTo>
                    <a:pt x="8738" y="1219200"/>
                  </a:lnTo>
                  <a:lnTo>
                    <a:pt x="15238" y="1282700"/>
                  </a:lnTo>
                  <a:lnTo>
                    <a:pt x="40359" y="1371600"/>
                  </a:lnTo>
                  <a:lnTo>
                    <a:pt x="53346" y="1422400"/>
                  </a:lnTo>
                  <a:lnTo>
                    <a:pt x="66770" y="1473200"/>
                  </a:lnTo>
                  <a:lnTo>
                    <a:pt x="81003" y="1524000"/>
                  </a:lnTo>
                  <a:lnTo>
                    <a:pt x="86774" y="1543018"/>
                  </a:lnTo>
                  <a:lnTo>
                    <a:pt x="96919" y="1543018"/>
                  </a:lnTo>
                  <a:lnTo>
                    <a:pt x="87498" y="1511300"/>
                  </a:lnTo>
                  <a:lnTo>
                    <a:pt x="73554" y="1460500"/>
                  </a:lnTo>
                  <a:lnTo>
                    <a:pt x="60417" y="1409700"/>
                  </a:lnTo>
                  <a:lnTo>
                    <a:pt x="47752" y="1371600"/>
                  </a:lnTo>
                  <a:lnTo>
                    <a:pt x="35223" y="1320800"/>
                  </a:lnTo>
                  <a:lnTo>
                    <a:pt x="22492" y="1282700"/>
                  </a:lnTo>
                  <a:lnTo>
                    <a:pt x="23728" y="1282700"/>
                  </a:lnTo>
                  <a:lnTo>
                    <a:pt x="17254" y="1231900"/>
                  </a:lnTo>
                  <a:lnTo>
                    <a:pt x="12606" y="1181100"/>
                  </a:lnTo>
                  <a:lnTo>
                    <a:pt x="9628" y="1117600"/>
                  </a:lnTo>
                  <a:lnTo>
                    <a:pt x="8165" y="1066800"/>
                  </a:lnTo>
                  <a:lnTo>
                    <a:pt x="8062" y="1028700"/>
                  </a:lnTo>
                  <a:lnTo>
                    <a:pt x="9164" y="977900"/>
                  </a:lnTo>
                  <a:lnTo>
                    <a:pt x="11315" y="927100"/>
                  </a:lnTo>
                  <a:lnTo>
                    <a:pt x="14360" y="876300"/>
                  </a:lnTo>
                  <a:lnTo>
                    <a:pt x="18145" y="825500"/>
                  </a:lnTo>
                  <a:lnTo>
                    <a:pt x="22514" y="774700"/>
                  </a:lnTo>
                  <a:lnTo>
                    <a:pt x="27312" y="711200"/>
                  </a:lnTo>
                  <a:lnTo>
                    <a:pt x="32383" y="660400"/>
                  </a:lnTo>
                  <a:lnTo>
                    <a:pt x="44531" y="609600"/>
                  </a:lnTo>
                  <a:lnTo>
                    <a:pt x="67863" y="520700"/>
                  </a:lnTo>
                  <a:lnTo>
                    <a:pt x="80036" y="469900"/>
                  </a:lnTo>
                  <a:lnTo>
                    <a:pt x="93207" y="419100"/>
                  </a:lnTo>
                  <a:lnTo>
                    <a:pt x="107870" y="368300"/>
                  </a:lnTo>
                  <a:lnTo>
                    <a:pt x="124520" y="317500"/>
                  </a:lnTo>
                  <a:lnTo>
                    <a:pt x="143653" y="279400"/>
                  </a:lnTo>
                  <a:lnTo>
                    <a:pt x="142416" y="279400"/>
                  </a:lnTo>
                  <a:lnTo>
                    <a:pt x="146126" y="266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099991" y="3517010"/>
            <a:ext cx="857538" cy="55640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marR="4611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770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Environ- </a:t>
            </a:r>
            <a:r>
              <a:rPr sz="1770" b="0" kern="0" spc="-18" dirty="0">
                <a:solidFill>
                  <a:sysClr val="windowText" lastClr="000000"/>
                </a:solidFill>
                <a:latin typeface="Arial MT"/>
                <a:cs typeface="Arial MT"/>
              </a:rPr>
              <a:t>ment</a:t>
            </a:r>
            <a:endParaRPr sz="1770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350158" y="3404967"/>
            <a:ext cx="1131282" cy="794721"/>
            <a:chOff x="4524892" y="3751769"/>
            <a:chExt cx="1246505" cy="875665"/>
          </a:xfrm>
        </p:grpSpPr>
        <p:sp>
          <p:nvSpPr>
            <p:cNvPr id="13" name="object 13"/>
            <p:cNvSpPr/>
            <p:nvPr/>
          </p:nvSpPr>
          <p:spPr>
            <a:xfrm>
              <a:off x="4528601" y="3755483"/>
              <a:ext cx="1238885" cy="866775"/>
            </a:xfrm>
            <a:custGeom>
              <a:avLst/>
              <a:gdLst/>
              <a:ahLst/>
              <a:cxnLst/>
              <a:rect l="l" t="t" r="r" b="b"/>
              <a:pathLst>
                <a:path w="1238885" h="866775">
                  <a:moveTo>
                    <a:pt x="1238803" y="0"/>
                  </a:moveTo>
                  <a:lnTo>
                    <a:pt x="0" y="0"/>
                  </a:lnTo>
                  <a:lnTo>
                    <a:pt x="0" y="866462"/>
                  </a:lnTo>
                  <a:lnTo>
                    <a:pt x="1238803" y="866462"/>
                  </a:lnTo>
                  <a:lnTo>
                    <a:pt x="123880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524892" y="3751769"/>
              <a:ext cx="1246505" cy="875665"/>
            </a:xfrm>
            <a:custGeom>
              <a:avLst/>
              <a:gdLst/>
              <a:ahLst/>
              <a:cxnLst/>
              <a:rect l="l" t="t" r="r" b="b"/>
              <a:pathLst>
                <a:path w="1246504" h="875664">
                  <a:moveTo>
                    <a:pt x="1246221" y="0"/>
                  </a:moveTo>
                  <a:lnTo>
                    <a:pt x="0" y="0"/>
                  </a:lnTo>
                  <a:lnTo>
                    <a:pt x="0" y="875127"/>
                  </a:lnTo>
                  <a:lnTo>
                    <a:pt x="1246221" y="875127"/>
                  </a:lnTo>
                  <a:lnTo>
                    <a:pt x="1246221" y="870177"/>
                  </a:lnTo>
                  <a:lnTo>
                    <a:pt x="8655" y="870177"/>
                  </a:lnTo>
                  <a:lnTo>
                    <a:pt x="3709" y="866463"/>
                  </a:lnTo>
                  <a:lnTo>
                    <a:pt x="8655" y="866463"/>
                  </a:lnTo>
                  <a:lnTo>
                    <a:pt x="8655" y="8665"/>
                  </a:lnTo>
                  <a:lnTo>
                    <a:pt x="3709" y="8665"/>
                  </a:lnTo>
                  <a:lnTo>
                    <a:pt x="8655" y="3713"/>
                  </a:lnTo>
                  <a:lnTo>
                    <a:pt x="1246221" y="3713"/>
                  </a:lnTo>
                  <a:lnTo>
                    <a:pt x="1246221" y="0"/>
                  </a:lnTo>
                  <a:close/>
                </a:path>
                <a:path w="1246504" h="875664">
                  <a:moveTo>
                    <a:pt x="8655" y="866463"/>
                  </a:moveTo>
                  <a:lnTo>
                    <a:pt x="3709" y="866463"/>
                  </a:lnTo>
                  <a:lnTo>
                    <a:pt x="8655" y="870177"/>
                  </a:lnTo>
                  <a:lnTo>
                    <a:pt x="8655" y="866463"/>
                  </a:lnTo>
                  <a:close/>
                </a:path>
                <a:path w="1246504" h="875664">
                  <a:moveTo>
                    <a:pt x="1237566" y="866463"/>
                  </a:moveTo>
                  <a:lnTo>
                    <a:pt x="8655" y="866463"/>
                  </a:lnTo>
                  <a:lnTo>
                    <a:pt x="8655" y="870177"/>
                  </a:lnTo>
                  <a:lnTo>
                    <a:pt x="1237566" y="870177"/>
                  </a:lnTo>
                  <a:lnTo>
                    <a:pt x="1237566" y="866463"/>
                  </a:lnTo>
                  <a:close/>
                </a:path>
                <a:path w="1246504" h="875664">
                  <a:moveTo>
                    <a:pt x="1237566" y="3713"/>
                  </a:moveTo>
                  <a:lnTo>
                    <a:pt x="1237566" y="870177"/>
                  </a:lnTo>
                  <a:lnTo>
                    <a:pt x="1242512" y="866463"/>
                  </a:lnTo>
                  <a:lnTo>
                    <a:pt x="1246221" y="866463"/>
                  </a:lnTo>
                  <a:lnTo>
                    <a:pt x="1246221" y="8665"/>
                  </a:lnTo>
                  <a:lnTo>
                    <a:pt x="1242512" y="8665"/>
                  </a:lnTo>
                  <a:lnTo>
                    <a:pt x="1237566" y="3713"/>
                  </a:lnTo>
                  <a:close/>
                </a:path>
                <a:path w="1246504" h="875664">
                  <a:moveTo>
                    <a:pt x="1246221" y="866463"/>
                  </a:moveTo>
                  <a:lnTo>
                    <a:pt x="1242512" y="866463"/>
                  </a:lnTo>
                  <a:lnTo>
                    <a:pt x="1237566" y="870177"/>
                  </a:lnTo>
                  <a:lnTo>
                    <a:pt x="1246221" y="870177"/>
                  </a:lnTo>
                  <a:lnTo>
                    <a:pt x="1246221" y="866463"/>
                  </a:lnTo>
                  <a:close/>
                </a:path>
                <a:path w="1246504" h="875664">
                  <a:moveTo>
                    <a:pt x="8655" y="3713"/>
                  </a:moveTo>
                  <a:lnTo>
                    <a:pt x="3709" y="8665"/>
                  </a:lnTo>
                  <a:lnTo>
                    <a:pt x="8655" y="8665"/>
                  </a:lnTo>
                  <a:lnTo>
                    <a:pt x="8655" y="3713"/>
                  </a:lnTo>
                  <a:close/>
                </a:path>
                <a:path w="1246504" h="875664">
                  <a:moveTo>
                    <a:pt x="1237566" y="3713"/>
                  </a:moveTo>
                  <a:lnTo>
                    <a:pt x="8655" y="3713"/>
                  </a:lnTo>
                  <a:lnTo>
                    <a:pt x="8655" y="8665"/>
                  </a:lnTo>
                  <a:lnTo>
                    <a:pt x="1237566" y="8665"/>
                  </a:lnTo>
                  <a:lnTo>
                    <a:pt x="1237566" y="3713"/>
                  </a:lnTo>
                  <a:close/>
                </a:path>
                <a:path w="1246504" h="875664">
                  <a:moveTo>
                    <a:pt x="1246221" y="3713"/>
                  </a:moveTo>
                  <a:lnTo>
                    <a:pt x="1237566" y="3713"/>
                  </a:lnTo>
                  <a:lnTo>
                    <a:pt x="1242512" y="8665"/>
                  </a:lnTo>
                  <a:lnTo>
                    <a:pt x="1246221" y="8665"/>
                  </a:lnTo>
                  <a:lnTo>
                    <a:pt x="1246221" y="37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48587" y="3481061"/>
            <a:ext cx="930729" cy="448421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marR="4611" indent="255312" defTabSz="829909" eaLnBrk="1" fontAlgn="auto" hangingPunct="1">
              <a:lnSpc>
                <a:spcPct val="101499"/>
              </a:lnSpc>
              <a:spcBef>
                <a:spcPts val="86"/>
              </a:spcBef>
              <a:spcAft>
                <a:spcPts val="0"/>
              </a:spcAft>
            </a:pPr>
            <a:r>
              <a:rPr sz="1452" b="0" kern="0" spc="-18" dirty="0">
                <a:solidFill>
                  <a:sysClr val="windowText" lastClr="000000"/>
                </a:solidFill>
                <a:latin typeface="Arial MT"/>
                <a:cs typeface="Arial MT"/>
              </a:rPr>
              <a:t>Data </a:t>
            </a:r>
            <a:r>
              <a:rPr sz="1452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processing</a:t>
            </a:r>
            <a:endParaRPr sz="1452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77816" y="2955614"/>
            <a:ext cx="1180844" cy="1351429"/>
            <a:chOff x="5767404" y="3256648"/>
            <a:chExt cx="1301115" cy="1489075"/>
          </a:xfrm>
        </p:grpSpPr>
        <p:sp>
          <p:nvSpPr>
            <p:cNvPr id="17" name="object 17"/>
            <p:cNvSpPr/>
            <p:nvPr/>
          </p:nvSpPr>
          <p:spPr>
            <a:xfrm>
              <a:off x="5767400" y="4436274"/>
              <a:ext cx="1301115" cy="309880"/>
            </a:xfrm>
            <a:custGeom>
              <a:avLst/>
              <a:gdLst/>
              <a:ahLst/>
              <a:cxnLst/>
              <a:rect l="l" t="t" r="r" b="b"/>
              <a:pathLst>
                <a:path w="1301115" h="309879">
                  <a:moveTo>
                    <a:pt x="328714" y="309460"/>
                  </a:moveTo>
                  <a:lnTo>
                    <a:pt x="119265" y="98450"/>
                  </a:lnTo>
                  <a:lnTo>
                    <a:pt x="129806" y="87884"/>
                  </a:lnTo>
                  <a:lnTo>
                    <a:pt x="140944" y="76746"/>
                  </a:lnTo>
                  <a:lnTo>
                    <a:pt x="0" y="0"/>
                  </a:lnTo>
                  <a:lnTo>
                    <a:pt x="75412" y="142354"/>
                  </a:lnTo>
                  <a:lnTo>
                    <a:pt x="97053" y="120688"/>
                  </a:lnTo>
                  <a:lnTo>
                    <a:pt x="285597" y="309460"/>
                  </a:lnTo>
                  <a:lnTo>
                    <a:pt x="328714" y="309460"/>
                  </a:lnTo>
                  <a:close/>
                </a:path>
                <a:path w="1301115" h="309879">
                  <a:moveTo>
                    <a:pt x="1300619" y="305739"/>
                  </a:moveTo>
                  <a:lnTo>
                    <a:pt x="488353" y="305739"/>
                  </a:lnTo>
                  <a:lnTo>
                    <a:pt x="488353" y="309460"/>
                  </a:lnTo>
                  <a:lnTo>
                    <a:pt x="1300619" y="309460"/>
                  </a:lnTo>
                  <a:lnTo>
                    <a:pt x="1300619" y="3057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259463" y="3260361"/>
              <a:ext cx="803910" cy="433705"/>
            </a:xfrm>
            <a:custGeom>
              <a:avLst/>
              <a:gdLst/>
              <a:ahLst/>
              <a:cxnLst/>
              <a:rect l="l" t="t" r="r" b="b"/>
              <a:pathLst>
                <a:path w="803909" h="433704">
                  <a:moveTo>
                    <a:pt x="803614" y="0"/>
                  </a:moveTo>
                  <a:lnTo>
                    <a:pt x="0" y="0"/>
                  </a:lnTo>
                  <a:lnTo>
                    <a:pt x="0" y="433231"/>
                  </a:lnTo>
                  <a:lnTo>
                    <a:pt x="803614" y="433231"/>
                  </a:lnTo>
                  <a:lnTo>
                    <a:pt x="80361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255755" y="3256648"/>
              <a:ext cx="812800" cy="441959"/>
            </a:xfrm>
            <a:custGeom>
              <a:avLst/>
              <a:gdLst/>
              <a:ahLst/>
              <a:cxnLst/>
              <a:rect l="l" t="t" r="r" b="b"/>
              <a:pathLst>
                <a:path w="812800" h="441960">
                  <a:moveTo>
                    <a:pt x="812267" y="0"/>
                  </a:moveTo>
                  <a:lnTo>
                    <a:pt x="0" y="0"/>
                  </a:lnTo>
                  <a:lnTo>
                    <a:pt x="0" y="441895"/>
                  </a:lnTo>
                  <a:lnTo>
                    <a:pt x="812267" y="441895"/>
                  </a:lnTo>
                  <a:lnTo>
                    <a:pt x="812267" y="436944"/>
                  </a:lnTo>
                  <a:lnTo>
                    <a:pt x="8653" y="436944"/>
                  </a:lnTo>
                  <a:lnTo>
                    <a:pt x="3707" y="433231"/>
                  </a:lnTo>
                  <a:lnTo>
                    <a:pt x="8653" y="433231"/>
                  </a:lnTo>
                  <a:lnTo>
                    <a:pt x="8653" y="8663"/>
                  </a:lnTo>
                  <a:lnTo>
                    <a:pt x="3707" y="8663"/>
                  </a:lnTo>
                  <a:lnTo>
                    <a:pt x="8653" y="3713"/>
                  </a:lnTo>
                  <a:lnTo>
                    <a:pt x="812267" y="3713"/>
                  </a:lnTo>
                  <a:lnTo>
                    <a:pt x="812267" y="0"/>
                  </a:lnTo>
                  <a:close/>
                </a:path>
                <a:path w="812800" h="441960">
                  <a:moveTo>
                    <a:pt x="8653" y="433231"/>
                  </a:moveTo>
                  <a:lnTo>
                    <a:pt x="3707" y="433231"/>
                  </a:lnTo>
                  <a:lnTo>
                    <a:pt x="8653" y="436944"/>
                  </a:lnTo>
                  <a:lnTo>
                    <a:pt x="8653" y="433231"/>
                  </a:lnTo>
                  <a:close/>
                </a:path>
                <a:path w="812800" h="441960">
                  <a:moveTo>
                    <a:pt x="803614" y="433231"/>
                  </a:moveTo>
                  <a:lnTo>
                    <a:pt x="8653" y="433231"/>
                  </a:lnTo>
                  <a:lnTo>
                    <a:pt x="8653" y="436944"/>
                  </a:lnTo>
                  <a:lnTo>
                    <a:pt x="803614" y="436944"/>
                  </a:lnTo>
                  <a:lnTo>
                    <a:pt x="803614" y="433231"/>
                  </a:lnTo>
                  <a:close/>
                </a:path>
                <a:path w="812800" h="441960">
                  <a:moveTo>
                    <a:pt x="803614" y="3713"/>
                  </a:moveTo>
                  <a:lnTo>
                    <a:pt x="803614" y="436944"/>
                  </a:lnTo>
                  <a:lnTo>
                    <a:pt x="807322" y="433231"/>
                  </a:lnTo>
                  <a:lnTo>
                    <a:pt x="812267" y="433231"/>
                  </a:lnTo>
                  <a:lnTo>
                    <a:pt x="812267" y="8663"/>
                  </a:lnTo>
                  <a:lnTo>
                    <a:pt x="807322" y="8663"/>
                  </a:lnTo>
                  <a:lnTo>
                    <a:pt x="803614" y="3713"/>
                  </a:lnTo>
                  <a:close/>
                </a:path>
                <a:path w="812800" h="441960">
                  <a:moveTo>
                    <a:pt x="812267" y="433231"/>
                  </a:moveTo>
                  <a:lnTo>
                    <a:pt x="807322" y="433231"/>
                  </a:lnTo>
                  <a:lnTo>
                    <a:pt x="803614" y="436944"/>
                  </a:lnTo>
                  <a:lnTo>
                    <a:pt x="812267" y="436944"/>
                  </a:lnTo>
                  <a:lnTo>
                    <a:pt x="812267" y="433231"/>
                  </a:lnTo>
                  <a:close/>
                </a:path>
                <a:path w="812800" h="441960">
                  <a:moveTo>
                    <a:pt x="8653" y="3713"/>
                  </a:moveTo>
                  <a:lnTo>
                    <a:pt x="3707" y="8663"/>
                  </a:lnTo>
                  <a:lnTo>
                    <a:pt x="8653" y="8663"/>
                  </a:lnTo>
                  <a:lnTo>
                    <a:pt x="8653" y="3713"/>
                  </a:lnTo>
                  <a:close/>
                </a:path>
                <a:path w="812800" h="441960">
                  <a:moveTo>
                    <a:pt x="803614" y="3713"/>
                  </a:moveTo>
                  <a:lnTo>
                    <a:pt x="8653" y="3713"/>
                  </a:lnTo>
                  <a:lnTo>
                    <a:pt x="8653" y="8663"/>
                  </a:lnTo>
                  <a:lnTo>
                    <a:pt x="803614" y="8663"/>
                  </a:lnTo>
                  <a:lnTo>
                    <a:pt x="803614" y="3713"/>
                  </a:lnTo>
                  <a:close/>
                </a:path>
                <a:path w="812800" h="441960">
                  <a:moveTo>
                    <a:pt x="812267" y="3713"/>
                  </a:moveTo>
                  <a:lnTo>
                    <a:pt x="803614" y="3713"/>
                  </a:lnTo>
                  <a:lnTo>
                    <a:pt x="807322" y="8663"/>
                  </a:lnTo>
                  <a:lnTo>
                    <a:pt x="812267" y="8663"/>
                  </a:lnTo>
                  <a:lnTo>
                    <a:pt x="812267" y="37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980187" y="3049681"/>
            <a:ext cx="667358" cy="215294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316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sensors</a:t>
            </a:r>
            <a:endParaRPr sz="1316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77816" y="3172427"/>
            <a:ext cx="1180844" cy="746312"/>
            <a:chOff x="5767404" y="3495544"/>
            <a:chExt cx="1301115" cy="822325"/>
          </a:xfrm>
        </p:grpSpPr>
        <p:sp>
          <p:nvSpPr>
            <p:cNvPr id="22" name="object 22"/>
            <p:cNvSpPr/>
            <p:nvPr/>
          </p:nvSpPr>
          <p:spPr>
            <a:xfrm>
              <a:off x="5767404" y="3495544"/>
              <a:ext cx="502284" cy="384175"/>
            </a:xfrm>
            <a:custGeom>
              <a:avLst/>
              <a:gdLst/>
              <a:ahLst/>
              <a:cxnLst/>
              <a:rect l="l" t="t" r="r" b="b"/>
              <a:pathLst>
                <a:path w="502285" h="384175">
                  <a:moveTo>
                    <a:pt x="95197" y="253749"/>
                  </a:moveTo>
                  <a:lnTo>
                    <a:pt x="0" y="383719"/>
                  </a:lnTo>
                  <a:lnTo>
                    <a:pt x="150831" y="328018"/>
                  </a:lnTo>
                  <a:lnTo>
                    <a:pt x="139704" y="313164"/>
                  </a:lnTo>
                  <a:lnTo>
                    <a:pt x="119923" y="313164"/>
                  </a:lnTo>
                  <a:lnTo>
                    <a:pt x="101379" y="288408"/>
                  </a:lnTo>
                  <a:lnTo>
                    <a:pt x="114014" y="278869"/>
                  </a:lnTo>
                  <a:lnTo>
                    <a:pt x="95197" y="253749"/>
                  </a:lnTo>
                  <a:close/>
                </a:path>
                <a:path w="502285" h="384175">
                  <a:moveTo>
                    <a:pt x="114014" y="278869"/>
                  </a:moveTo>
                  <a:lnTo>
                    <a:pt x="101379" y="288408"/>
                  </a:lnTo>
                  <a:lnTo>
                    <a:pt x="119923" y="313164"/>
                  </a:lnTo>
                  <a:lnTo>
                    <a:pt x="132559" y="303625"/>
                  </a:lnTo>
                  <a:lnTo>
                    <a:pt x="114014" y="278869"/>
                  </a:lnTo>
                  <a:close/>
                </a:path>
                <a:path w="502285" h="384175">
                  <a:moveTo>
                    <a:pt x="132559" y="303625"/>
                  </a:moveTo>
                  <a:lnTo>
                    <a:pt x="119923" y="313164"/>
                  </a:lnTo>
                  <a:lnTo>
                    <a:pt x="139704" y="313164"/>
                  </a:lnTo>
                  <a:lnTo>
                    <a:pt x="132559" y="303625"/>
                  </a:lnTo>
                  <a:close/>
                </a:path>
                <a:path w="502285" h="384175">
                  <a:moveTo>
                    <a:pt x="483405" y="0"/>
                  </a:moveTo>
                  <a:lnTo>
                    <a:pt x="114014" y="278869"/>
                  </a:lnTo>
                  <a:lnTo>
                    <a:pt x="132559" y="303625"/>
                  </a:lnTo>
                  <a:lnTo>
                    <a:pt x="501949" y="24756"/>
                  </a:lnTo>
                  <a:lnTo>
                    <a:pt x="4834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259463" y="3879262"/>
              <a:ext cx="803910" cy="433705"/>
            </a:xfrm>
            <a:custGeom>
              <a:avLst/>
              <a:gdLst/>
              <a:ahLst/>
              <a:cxnLst/>
              <a:rect l="l" t="t" r="r" b="b"/>
              <a:pathLst>
                <a:path w="803909" h="433704">
                  <a:moveTo>
                    <a:pt x="803614" y="0"/>
                  </a:moveTo>
                  <a:lnTo>
                    <a:pt x="0" y="0"/>
                  </a:lnTo>
                  <a:lnTo>
                    <a:pt x="0" y="433231"/>
                  </a:lnTo>
                  <a:lnTo>
                    <a:pt x="803614" y="433231"/>
                  </a:lnTo>
                  <a:lnTo>
                    <a:pt x="80361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767400" y="3875557"/>
              <a:ext cx="1301115" cy="441959"/>
            </a:xfrm>
            <a:custGeom>
              <a:avLst/>
              <a:gdLst/>
              <a:ahLst/>
              <a:cxnLst/>
              <a:rect l="l" t="t" r="r" b="b"/>
              <a:pathLst>
                <a:path w="1301115" h="441960">
                  <a:moveTo>
                    <a:pt x="1300619" y="0"/>
                  </a:moveTo>
                  <a:lnTo>
                    <a:pt x="1291958" y="0"/>
                  </a:lnTo>
                  <a:lnTo>
                    <a:pt x="1291958" y="8661"/>
                  </a:lnTo>
                  <a:lnTo>
                    <a:pt x="1291958" y="433235"/>
                  </a:lnTo>
                  <a:lnTo>
                    <a:pt x="497001" y="433235"/>
                  </a:lnTo>
                  <a:lnTo>
                    <a:pt x="497001" y="8661"/>
                  </a:lnTo>
                  <a:lnTo>
                    <a:pt x="1291958" y="8661"/>
                  </a:lnTo>
                  <a:lnTo>
                    <a:pt x="1291958" y="0"/>
                  </a:lnTo>
                  <a:lnTo>
                    <a:pt x="488353" y="0"/>
                  </a:lnTo>
                  <a:lnTo>
                    <a:pt x="488353" y="174523"/>
                  </a:lnTo>
                  <a:lnTo>
                    <a:pt x="154533" y="174523"/>
                  </a:lnTo>
                  <a:lnTo>
                    <a:pt x="154533" y="143586"/>
                  </a:lnTo>
                  <a:lnTo>
                    <a:pt x="0" y="189382"/>
                  </a:lnTo>
                  <a:lnTo>
                    <a:pt x="154533" y="236423"/>
                  </a:lnTo>
                  <a:lnTo>
                    <a:pt x="154533" y="205473"/>
                  </a:lnTo>
                  <a:lnTo>
                    <a:pt x="488353" y="205473"/>
                  </a:lnTo>
                  <a:lnTo>
                    <a:pt x="488353" y="441896"/>
                  </a:lnTo>
                  <a:lnTo>
                    <a:pt x="1300619" y="441896"/>
                  </a:lnTo>
                  <a:lnTo>
                    <a:pt x="1300619" y="436943"/>
                  </a:lnTo>
                  <a:lnTo>
                    <a:pt x="1300619" y="433235"/>
                  </a:lnTo>
                  <a:lnTo>
                    <a:pt x="1300619" y="8661"/>
                  </a:lnTo>
                  <a:lnTo>
                    <a:pt x="1300619" y="3708"/>
                  </a:lnTo>
                  <a:lnTo>
                    <a:pt x="13006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980187" y="3594221"/>
            <a:ext cx="667358" cy="668769"/>
          </a:xfrm>
          <a:prstGeom prst="rect">
            <a:avLst/>
          </a:prstGeom>
        </p:spPr>
        <p:txBody>
          <a:bodyPr vert="horz" wrap="square" lIns="0" tIns="29968" rIns="0" bIns="0" rtlCol="0">
            <a:spAutoFit/>
          </a:bodyPr>
          <a:lstStyle/>
          <a:p>
            <a:pPr algn="ctr" defTabSz="829909" eaLnBrk="1" fontAlgn="auto" hangingPunct="1">
              <a:spcBef>
                <a:spcPts val="236"/>
              </a:spcBef>
              <a:spcAft>
                <a:spcPts val="0"/>
              </a:spcAft>
            </a:pPr>
            <a:r>
              <a:rPr sz="1316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sensors</a:t>
            </a:r>
            <a:endParaRPr sz="1316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136013" algn="ctr" defTabSz="829909" eaLnBrk="1" fontAlgn="auto" hangingPunct="1">
              <a:lnSpc>
                <a:spcPts val="1578"/>
              </a:lnSpc>
              <a:spcBef>
                <a:spcPts val="177"/>
              </a:spcBef>
              <a:spcAft>
                <a:spcPts val="0"/>
              </a:spcAft>
            </a:pPr>
            <a:r>
              <a:rPr sz="1452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.</a:t>
            </a:r>
            <a:endParaRPr sz="1452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136013" algn="ctr" defTabSz="829909" eaLnBrk="1" fontAlgn="auto" hangingPunct="1">
              <a:lnSpc>
                <a:spcPts val="1578"/>
              </a:lnSpc>
              <a:spcBef>
                <a:spcPts val="0"/>
              </a:spcBef>
              <a:spcAft>
                <a:spcPts val="0"/>
              </a:spcAft>
            </a:pPr>
            <a:r>
              <a:rPr sz="1452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.</a:t>
            </a:r>
            <a:endParaRPr sz="1452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947597" y="2843274"/>
            <a:ext cx="2813509" cy="1463808"/>
            <a:chOff x="2979478" y="3132867"/>
            <a:chExt cx="3100070" cy="1612900"/>
          </a:xfrm>
        </p:grpSpPr>
        <p:sp>
          <p:nvSpPr>
            <p:cNvPr id="27" name="object 27"/>
            <p:cNvSpPr/>
            <p:nvPr/>
          </p:nvSpPr>
          <p:spPr>
            <a:xfrm>
              <a:off x="4157701" y="4142915"/>
              <a:ext cx="371475" cy="93345"/>
            </a:xfrm>
            <a:custGeom>
              <a:avLst/>
              <a:gdLst/>
              <a:ahLst/>
              <a:cxnLst/>
              <a:rect l="l" t="t" r="r" b="b"/>
              <a:pathLst>
                <a:path w="371475" h="93345">
                  <a:moveTo>
                    <a:pt x="154541" y="0"/>
                  </a:moveTo>
                  <a:lnTo>
                    <a:pt x="0" y="45798"/>
                  </a:lnTo>
                  <a:lnTo>
                    <a:pt x="154541" y="92835"/>
                  </a:lnTo>
                  <a:lnTo>
                    <a:pt x="154541" y="61889"/>
                  </a:lnTo>
                  <a:lnTo>
                    <a:pt x="139705" y="61889"/>
                  </a:lnTo>
                  <a:lnTo>
                    <a:pt x="139705" y="30944"/>
                  </a:lnTo>
                  <a:lnTo>
                    <a:pt x="154541" y="30944"/>
                  </a:lnTo>
                  <a:lnTo>
                    <a:pt x="154541" y="0"/>
                  </a:lnTo>
                  <a:close/>
                </a:path>
                <a:path w="371475" h="93345">
                  <a:moveTo>
                    <a:pt x="154541" y="30944"/>
                  </a:moveTo>
                  <a:lnTo>
                    <a:pt x="139705" y="30944"/>
                  </a:lnTo>
                  <a:lnTo>
                    <a:pt x="139705" y="61889"/>
                  </a:lnTo>
                  <a:lnTo>
                    <a:pt x="154541" y="61889"/>
                  </a:lnTo>
                  <a:lnTo>
                    <a:pt x="154541" y="30944"/>
                  </a:lnTo>
                  <a:close/>
                </a:path>
                <a:path w="371475" h="93345">
                  <a:moveTo>
                    <a:pt x="370899" y="30944"/>
                  </a:moveTo>
                  <a:lnTo>
                    <a:pt x="154541" y="30944"/>
                  </a:lnTo>
                  <a:lnTo>
                    <a:pt x="154541" y="61889"/>
                  </a:lnTo>
                  <a:lnTo>
                    <a:pt x="370899" y="61889"/>
                  </a:lnTo>
                  <a:lnTo>
                    <a:pt x="370899" y="309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167401" y="3755483"/>
              <a:ext cx="989330" cy="866775"/>
            </a:xfrm>
            <a:custGeom>
              <a:avLst/>
              <a:gdLst/>
              <a:ahLst/>
              <a:cxnLst/>
              <a:rect l="l" t="t" r="r" b="b"/>
              <a:pathLst>
                <a:path w="989329" h="866775">
                  <a:moveTo>
                    <a:pt x="989064" y="0"/>
                  </a:moveTo>
                  <a:lnTo>
                    <a:pt x="0" y="0"/>
                  </a:lnTo>
                  <a:lnTo>
                    <a:pt x="0" y="866462"/>
                  </a:lnTo>
                  <a:lnTo>
                    <a:pt x="989064" y="866462"/>
                  </a:lnTo>
                  <a:lnTo>
                    <a:pt x="989064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979470" y="3132873"/>
              <a:ext cx="3100070" cy="1612900"/>
            </a:xfrm>
            <a:custGeom>
              <a:avLst/>
              <a:gdLst/>
              <a:ahLst/>
              <a:cxnLst/>
              <a:rect l="l" t="t" r="r" b="b"/>
              <a:pathLst>
                <a:path w="3100070" h="1612900">
                  <a:moveTo>
                    <a:pt x="8661" y="1605432"/>
                  </a:moveTo>
                  <a:lnTo>
                    <a:pt x="7416" y="1602955"/>
                  </a:lnTo>
                  <a:lnTo>
                    <a:pt x="3708" y="1601711"/>
                  </a:lnTo>
                  <a:lnTo>
                    <a:pt x="1244" y="1602955"/>
                  </a:lnTo>
                  <a:lnTo>
                    <a:pt x="0" y="1605432"/>
                  </a:lnTo>
                  <a:lnTo>
                    <a:pt x="1244" y="1607908"/>
                  </a:lnTo>
                  <a:lnTo>
                    <a:pt x="3708" y="1609140"/>
                  </a:lnTo>
                  <a:lnTo>
                    <a:pt x="7416" y="1607908"/>
                  </a:lnTo>
                  <a:lnTo>
                    <a:pt x="8661" y="1605432"/>
                  </a:lnTo>
                  <a:close/>
                </a:path>
                <a:path w="3100070" h="1612900">
                  <a:moveTo>
                    <a:pt x="8661" y="1590573"/>
                  </a:moveTo>
                  <a:lnTo>
                    <a:pt x="7416" y="1586865"/>
                  </a:lnTo>
                  <a:lnTo>
                    <a:pt x="3708" y="1585620"/>
                  </a:lnTo>
                  <a:lnTo>
                    <a:pt x="1244" y="1586865"/>
                  </a:lnTo>
                  <a:lnTo>
                    <a:pt x="0" y="1590573"/>
                  </a:lnTo>
                  <a:lnTo>
                    <a:pt x="1244" y="1593049"/>
                  </a:lnTo>
                  <a:lnTo>
                    <a:pt x="3708" y="1594294"/>
                  </a:lnTo>
                  <a:lnTo>
                    <a:pt x="7416" y="1593049"/>
                  </a:lnTo>
                  <a:lnTo>
                    <a:pt x="8661" y="1590573"/>
                  </a:lnTo>
                  <a:close/>
                </a:path>
                <a:path w="3100070" h="1612900">
                  <a:moveTo>
                    <a:pt x="8661" y="1574482"/>
                  </a:moveTo>
                  <a:lnTo>
                    <a:pt x="7416" y="1572006"/>
                  </a:lnTo>
                  <a:lnTo>
                    <a:pt x="3708" y="1570774"/>
                  </a:lnTo>
                  <a:lnTo>
                    <a:pt x="1244" y="1572006"/>
                  </a:lnTo>
                  <a:lnTo>
                    <a:pt x="0" y="1574482"/>
                  </a:lnTo>
                  <a:lnTo>
                    <a:pt x="1244" y="1576959"/>
                  </a:lnTo>
                  <a:lnTo>
                    <a:pt x="3708" y="1578203"/>
                  </a:lnTo>
                  <a:lnTo>
                    <a:pt x="7416" y="1576959"/>
                  </a:lnTo>
                  <a:lnTo>
                    <a:pt x="8661" y="1574482"/>
                  </a:lnTo>
                  <a:close/>
                </a:path>
                <a:path w="3100070" h="1612900">
                  <a:moveTo>
                    <a:pt x="8661" y="1559636"/>
                  </a:moveTo>
                  <a:lnTo>
                    <a:pt x="7416" y="1555915"/>
                  </a:lnTo>
                  <a:lnTo>
                    <a:pt x="3708" y="1554683"/>
                  </a:lnTo>
                  <a:lnTo>
                    <a:pt x="1244" y="1555915"/>
                  </a:lnTo>
                  <a:lnTo>
                    <a:pt x="0" y="1559636"/>
                  </a:lnTo>
                  <a:lnTo>
                    <a:pt x="1244" y="1562112"/>
                  </a:lnTo>
                  <a:lnTo>
                    <a:pt x="3708" y="1563344"/>
                  </a:lnTo>
                  <a:lnTo>
                    <a:pt x="7416" y="1562112"/>
                  </a:lnTo>
                  <a:lnTo>
                    <a:pt x="8661" y="1559636"/>
                  </a:lnTo>
                  <a:close/>
                </a:path>
                <a:path w="3100070" h="1612900">
                  <a:moveTo>
                    <a:pt x="8661" y="1543545"/>
                  </a:moveTo>
                  <a:lnTo>
                    <a:pt x="7416" y="1541068"/>
                  </a:lnTo>
                  <a:lnTo>
                    <a:pt x="3708" y="1539824"/>
                  </a:lnTo>
                  <a:lnTo>
                    <a:pt x="1244" y="1541068"/>
                  </a:lnTo>
                  <a:lnTo>
                    <a:pt x="0" y="1543545"/>
                  </a:lnTo>
                  <a:lnTo>
                    <a:pt x="1244" y="1546021"/>
                  </a:lnTo>
                  <a:lnTo>
                    <a:pt x="3708" y="1547253"/>
                  </a:lnTo>
                  <a:lnTo>
                    <a:pt x="7416" y="1546021"/>
                  </a:lnTo>
                  <a:lnTo>
                    <a:pt x="8661" y="1543545"/>
                  </a:lnTo>
                  <a:close/>
                </a:path>
                <a:path w="3100070" h="1612900">
                  <a:moveTo>
                    <a:pt x="8661" y="1528686"/>
                  </a:moveTo>
                  <a:lnTo>
                    <a:pt x="7416" y="1524977"/>
                  </a:lnTo>
                  <a:lnTo>
                    <a:pt x="3708" y="1523733"/>
                  </a:lnTo>
                  <a:lnTo>
                    <a:pt x="1244" y="1524977"/>
                  </a:lnTo>
                  <a:lnTo>
                    <a:pt x="0" y="1528686"/>
                  </a:lnTo>
                  <a:lnTo>
                    <a:pt x="1244" y="1531162"/>
                  </a:lnTo>
                  <a:lnTo>
                    <a:pt x="3708" y="1532394"/>
                  </a:lnTo>
                  <a:lnTo>
                    <a:pt x="7416" y="1531162"/>
                  </a:lnTo>
                  <a:lnTo>
                    <a:pt x="8661" y="1528686"/>
                  </a:lnTo>
                  <a:close/>
                </a:path>
                <a:path w="3100070" h="1612900">
                  <a:moveTo>
                    <a:pt x="8661" y="1512595"/>
                  </a:moveTo>
                  <a:lnTo>
                    <a:pt x="7416" y="1510118"/>
                  </a:lnTo>
                  <a:lnTo>
                    <a:pt x="3708" y="1508887"/>
                  </a:lnTo>
                  <a:lnTo>
                    <a:pt x="1244" y="1510118"/>
                  </a:lnTo>
                  <a:lnTo>
                    <a:pt x="0" y="1512595"/>
                  </a:lnTo>
                  <a:lnTo>
                    <a:pt x="1244" y="1515071"/>
                  </a:lnTo>
                  <a:lnTo>
                    <a:pt x="3708" y="1516303"/>
                  </a:lnTo>
                  <a:lnTo>
                    <a:pt x="7416" y="1515071"/>
                  </a:lnTo>
                  <a:lnTo>
                    <a:pt x="8661" y="1512595"/>
                  </a:lnTo>
                  <a:close/>
                </a:path>
                <a:path w="3100070" h="1612900">
                  <a:moveTo>
                    <a:pt x="8661" y="1497736"/>
                  </a:moveTo>
                  <a:lnTo>
                    <a:pt x="7416" y="1494028"/>
                  </a:lnTo>
                  <a:lnTo>
                    <a:pt x="3708" y="1492796"/>
                  </a:lnTo>
                  <a:lnTo>
                    <a:pt x="1244" y="1494028"/>
                  </a:lnTo>
                  <a:lnTo>
                    <a:pt x="0" y="1497736"/>
                  </a:lnTo>
                  <a:lnTo>
                    <a:pt x="1244" y="1500212"/>
                  </a:lnTo>
                  <a:lnTo>
                    <a:pt x="3708" y="1501457"/>
                  </a:lnTo>
                  <a:lnTo>
                    <a:pt x="7416" y="1500212"/>
                  </a:lnTo>
                  <a:lnTo>
                    <a:pt x="8661" y="1497736"/>
                  </a:lnTo>
                  <a:close/>
                </a:path>
                <a:path w="3100070" h="1612900">
                  <a:moveTo>
                    <a:pt x="8661" y="1481645"/>
                  </a:moveTo>
                  <a:lnTo>
                    <a:pt x="7416" y="1479181"/>
                  </a:lnTo>
                  <a:lnTo>
                    <a:pt x="3708" y="1477937"/>
                  </a:lnTo>
                  <a:lnTo>
                    <a:pt x="1244" y="1479181"/>
                  </a:lnTo>
                  <a:lnTo>
                    <a:pt x="0" y="1481645"/>
                  </a:lnTo>
                  <a:lnTo>
                    <a:pt x="1244" y="1484122"/>
                  </a:lnTo>
                  <a:lnTo>
                    <a:pt x="3708" y="1485366"/>
                  </a:lnTo>
                  <a:lnTo>
                    <a:pt x="7416" y="1484122"/>
                  </a:lnTo>
                  <a:lnTo>
                    <a:pt x="8661" y="1481645"/>
                  </a:lnTo>
                  <a:close/>
                </a:path>
                <a:path w="3100070" h="1612900">
                  <a:moveTo>
                    <a:pt x="8661" y="1466799"/>
                  </a:moveTo>
                  <a:lnTo>
                    <a:pt x="7416" y="1463078"/>
                  </a:lnTo>
                  <a:lnTo>
                    <a:pt x="3708" y="1461846"/>
                  </a:lnTo>
                  <a:lnTo>
                    <a:pt x="1244" y="1463078"/>
                  </a:lnTo>
                  <a:lnTo>
                    <a:pt x="0" y="1466799"/>
                  </a:lnTo>
                  <a:lnTo>
                    <a:pt x="1244" y="1469275"/>
                  </a:lnTo>
                  <a:lnTo>
                    <a:pt x="3708" y="1470507"/>
                  </a:lnTo>
                  <a:lnTo>
                    <a:pt x="7416" y="1469275"/>
                  </a:lnTo>
                  <a:lnTo>
                    <a:pt x="8661" y="1466799"/>
                  </a:lnTo>
                  <a:close/>
                </a:path>
                <a:path w="3100070" h="1612900">
                  <a:moveTo>
                    <a:pt x="8661" y="1450708"/>
                  </a:moveTo>
                  <a:lnTo>
                    <a:pt x="7416" y="1448231"/>
                  </a:lnTo>
                  <a:lnTo>
                    <a:pt x="3708" y="1446987"/>
                  </a:lnTo>
                  <a:lnTo>
                    <a:pt x="1244" y="1448231"/>
                  </a:lnTo>
                  <a:lnTo>
                    <a:pt x="0" y="1450708"/>
                  </a:lnTo>
                  <a:lnTo>
                    <a:pt x="1244" y="1453184"/>
                  </a:lnTo>
                  <a:lnTo>
                    <a:pt x="3708" y="1454416"/>
                  </a:lnTo>
                  <a:lnTo>
                    <a:pt x="7416" y="1453184"/>
                  </a:lnTo>
                  <a:lnTo>
                    <a:pt x="8661" y="1450708"/>
                  </a:lnTo>
                  <a:close/>
                </a:path>
                <a:path w="3100070" h="1612900">
                  <a:moveTo>
                    <a:pt x="8661" y="1435849"/>
                  </a:moveTo>
                  <a:lnTo>
                    <a:pt x="7416" y="1432140"/>
                  </a:lnTo>
                  <a:lnTo>
                    <a:pt x="3708" y="1430896"/>
                  </a:lnTo>
                  <a:lnTo>
                    <a:pt x="1244" y="1432140"/>
                  </a:lnTo>
                  <a:lnTo>
                    <a:pt x="0" y="1435849"/>
                  </a:lnTo>
                  <a:lnTo>
                    <a:pt x="1244" y="1438325"/>
                  </a:lnTo>
                  <a:lnTo>
                    <a:pt x="3708" y="1439570"/>
                  </a:lnTo>
                  <a:lnTo>
                    <a:pt x="7416" y="1438325"/>
                  </a:lnTo>
                  <a:lnTo>
                    <a:pt x="8661" y="1435849"/>
                  </a:lnTo>
                  <a:close/>
                </a:path>
                <a:path w="3100070" h="1612900">
                  <a:moveTo>
                    <a:pt x="8661" y="1419758"/>
                  </a:moveTo>
                  <a:lnTo>
                    <a:pt x="7416" y="1417281"/>
                  </a:lnTo>
                  <a:lnTo>
                    <a:pt x="3708" y="1416050"/>
                  </a:lnTo>
                  <a:lnTo>
                    <a:pt x="1244" y="1417281"/>
                  </a:lnTo>
                  <a:lnTo>
                    <a:pt x="0" y="1419758"/>
                  </a:lnTo>
                  <a:lnTo>
                    <a:pt x="1244" y="1422234"/>
                  </a:lnTo>
                  <a:lnTo>
                    <a:pt x="3708" y="1423479"/>
                  </a:lnTo>
                  <a:lnTo>
                    <a:pt x="7416" y="1422234"/>
                  </a:lnTo>
                  <a:lnTo>
                    <a:pt x="8661" y="1419758"/>
                  </a:lnTo>
                  <a:close/>
                </a:path>
                <a:path w="3100070" h="1612900">
                  <a:moveTo>
                    <a:pt x="8661" y="1404912"/>
                  </a:moveTo>
                  <a:lnTo>
                    <a:pt x="7416" y="1401191"/>
                  </a:lnTo>
                  <a:lnTo>
                    <a:pt x="3708" y="1399959"/>
                  </a:lnTo>
                  <a:lnTo>
                    <a:pt x="1244" y="1401191"/>
                  </a:lnTo>
                  <a:lnTo>
                    <a:pt x="0" y="1404912"/>
                  </a:lnTo>
                  <a:lnTo>
                    <a:pt x="1244" y="1407375"/>
                  </a:lnTo>
                  <a:lnTo>
                    <a:pt x="3708" y="1408620"/>
                  </a:lnTo>
                  <a:lnTo>
                    <a:pt x="7416" y="1407375"/>
                  </a:lnTo>
                  <a:lnTo>
                    <a:pt x="8661" y="1404912"/>
                  </a:lnTo>
                  <a:close/>
                </a:path>
                <a:path w="3100070" h="1612900">
                  <a:moveTo>
                    <a:pt x="8661" y="1388821"/>
                  </a:moveTo>
                  <a:lnTo>
                    <a:pt x="7416" y="1386344"/>
                  </a:lnTo>
                  <a:lnTo>
                    <a:pt x="3708" y="1385100"/>
                  </a:lnTo>
                  <a:lnTo>
                    <a:pt x="1244" y="1386344"/>
                  </a:lnTo>
                  <a:lnTo>
                    <a:pt x="0" y="1388821"/>
                  </a:lnTo>
                  <a:lnTo>
                    <a:pt x="1244" y="1391285"/>
                  </a:lnTo>
                  <a:lnTo>
                    <a:pt x="3708" y="1392529"/>
                  </a:lnTo>
                  <a:lnTo>
                    <a:pt x="7416" y="1391285"/>
                  </a:lnTo>
                  <a:lnTo>
                    <a:pt x="8661" y="1388821"/>
                  </a:lnTo>
                  <a:close/>
                </a:path>
                <a:path w="3100070" h="1612900">
                  <a:moveTo>
                    <a:pt x="8661" y="1373962"/>
                  </a:moveTo>
                  <a:lnTo>
                    <a:pt x="7416" y="1370253"/>
                  </a:lnTo>
                  <a:lnTo>
                    <a:pt x="3708" y="1369009"/>
                  </a:lnTo>
                  <a:lnTo>
                    <a:pt x="1244" y="1370253"/>
                  </a:lnTo>
                  <a:lnTo>
                    <a:pt x="0" y="1373962"/>
                  </a:lnTo>
                  <a:lnTo>
                    <a:pt x="1244" y="1376438"/>
                  </a:lnTo>
                  <a:lnTo>
                    <a:pt x="3708" y="1377670"/>
                  </a:lnTo>
                  <a:lnTo>
                    <a:pt x="7416" y="1376438"/>
                  </a:lnTo>
                  <a:lnTo>
                    <a:pt x="8661" y="1373962"/>
                  </a:lnTo>
                  <a:close/>
                </a:path>
                <a:path w="3100070" h="1612900">
                  <a:moveTo>
                    <a:pt x="8661" y="1357871"/>
                  </a:moveTo>
                  <a:lnTo>
                    <a:pt x="7416" y="1355394"/>
                  </a:lnTo>
                  <a:lnTo>
                    <a:pt x="3708" y="1354150"/>
                  </a:lnTo>
                  <a:lnTo>
                    <a:pt x="1244" y="1355394"/>
                  </a:lnTo>
                  <a:lnTo>
                    <a:pt x="0" y="1357871"/>
                  </a:lnTo>
                  <a:lnTo>
                    <a:pt x="1244" y="1360347"/>
                  </a:lnTo>
                  <a:lnTo>
                    <a:pt x="3708" y="1361579"/>
                  </a:lnTo>
                  <a:lnTo>
                    <a:pt x="7416" y="1360347"/>
                  </a:lnTo>
                  <a:lnTo>
                    <a:pt x="8661" y="1357871"/>
                  </a:lnTo>
                  <a:close/>
                </a:path>
                <a:path w="3100070" h="1612900">
                  <a:moveTo>
                    <a:pt x="8661" y="1343012"/>
                  </a:moveTo>
                  <a:lnTo>
                    <a:pt x="7416" y="1339303"/>
                  </a:lnTo>
                  <a:lnTo>
                    <a:pt x="3708" y="1338059"/>
                  </a:lnTo>
                  <a:lnTo>
                    <a:pt x="1244" y="1339303"/>
                  </a:lnTo>
                  <a:lnTo>
                    <a:pt x="0" y="1343012"/>
                  </a:lnTo>
                  <a:lnTo>
                    <a:pt x="1244" y="1345488"/>
                  </a:lnTo>
                  <a:lnTo>
                    <a:pt x="3708" y="1346733"/>
                  </a:lnTo>
                  <a:lnTo>
                    <a:pt x="7416" y="1345488"/>
                  </a:lnTo>
                  <a:lnTo>
                    <a:pt x="8661" y="1343012"/>
                  </a:lnTo>
                  <a:close/>
                </a:path>
                <a:path w="3100070" h="1612900">
                  <a:moveTo>
                    <a:pt x="8661" y="1326921"/>
                  </a:moveTo>
                  <a:lnTo>
                    <a:pt x="7416" y="1324444"/>
                  </a:lnTo>
                  <a:lnTo>
                    <a:pt x="3708" y="1323213"/>
                  </a:lnTo>
                  <a:lnTo>
                    <a:pt x="1244" y="1324444"/>
                  </a:lnTo>
                  <a:lnTo>
                    <a:pt x="0" y="1326921"/>
                  </a:lnTo>
                  <a:lnTo>
                    <a:pt x="1244" y="1329397"/>
                  </a:lnTo>
                  <a:lnTo>
                    <a:pt x="3708" y="1330642"/>
                  </a:lnTo>
                  <a:lnTo>
                    <a:pt x="7416" y="1329397"/>
                  </a:lnTo>
                  <a:lnTo>
                    <a:pt x="8661" y="1326921"/>
                  </a:lnTo>
                  <a:close/>
                </a:path>
                <a:path w="3100070" h="1612900">
                  <a:moveTo>
                    <a:pt x="8661" y="1312075"/>
                  </a:moveTo>
                  <a:lnTo>
                    <a:pt x="7416" y="1308354"/>
                  </a:lnTo>
                  <a:lnTo>
                    <a:pt x="3708" y="1307122"/>
                  </a:lnTo>
                  <a:lnTo>
                    <a:pt x="1244" y="1308354"/>
                  </a:lnTo>
                  <a:lnTo>
                    <a:pt x="0" y="1312075"/>
                  </a:lnTo>
                  <a:lnTo>
                    <a:pt x="1244" y="1314551"/>
                  </a:lnTo>
                  <a:lnTo>
                    <a:pt x="3708" y="1315783"/>
                  </a:lnTo>
                  <a:lnTo>
                    <a:pt x="7416" y="1314551"/>
                  </a:lnTo>
                  <a:lnTo>
                    <a:pt x="8661" y="1312075"/>
                  </a:lnTo>
                  <a:close/>
                </a:path>
                <a:path w="3100070" h="1612900">
                  <a:moveTo>
                    <a:pt x="8661" y="1295984"/>
                  </a:moveTo>
                  <a:lnTo>
                    <a:pt x="7416" y="1293507"/>
                  </a:lnTo>
                  <a:lnTo>
                    <a:pt x="3708" y="1292263"/>
                  </a:lnTo>
                  <a:lnTo>
                    <a:pt x="1244" y="1293507"/>
                  </a:lnTo>
                  <a:lnTo>
                    <a:pt x="0" y="1295984"/>
                  </a:lnTo>
                  <a:lnTo>
                    <a:pt x="1244" y="1298460"/>
                  </a:lnTo>
                  <a:lnTo>
                    <a:pt x="3708" y="1299692"/>
                  </a:lnTo>
                  <a:lnTo>
                    <a:pt x="7416" y="1298460"/>
                  </a:lnTo>
                  <a:lnTo>
                    <a:pt x="8661" y="1295984"/>
                  </a:lnTo>
                  <a:close/>
                </a:path>
                <a:path w="3100070" h="1612900">
                  <a:moveTo>
                    <a:pt x="8661" y="1279893"/>
                  </a:moveTo>
                  <a:lnTo>
                    <a:pt x="7416" y="1277416"/>
                  </a:lnTo>
                  <a:lnTo>
                    <a:pt x="3708" y="1276172"/>
                  </a:lnTo>
                  <a:lnTo>
                    <a:pt x="1244" y="1277416"/>
                  </a:lnTo>
                  <a:lnTo>
                    <a:pt x="0" y="1279893"/>
                  </a:lnTo>
                  <a:lnTo>
                    <a:pt x="1244" y="1283601"/>
                  </a:lnTo>
                  <a:lnTo>
                    <a:pt x="3708" y="1284833"/>
                  </a:lnTo>
                  <a:lnTo>
                    <a:pt x="7416" y="1283601"/>
                  </a:lnTo>
                  <a:lnTo>
                    <a:pt x="8661" y="1279893"/>
                  </a:lnTo>
                  <a:close/>
                </a:path>
                <a:path w="3100070" h="1612900">
                  <a:moveTo>
                    <a:pt x="8661" y="1265034"/>
                  </a:moveTo>
                  <a:lnTo>
                    <a:pt x="7416" y="1262557"/>
                  </a:lnTo>
                  <a:lnTo>
                    <a:pt x="3708" y="1261325"/>
                  </a:lnTo>
                  <a:lnTo>
                    <a:pt x="1244" y="1262557"/>
                  </a:lnTo>
                  <a:lnTo>
                    <a:pt x="0" y="1265034"/>
                  </a:lnTo>
                  <a:lnTo>
                    <a:pt x="1244" y="1267510"/>
                  </a:lnTo>
                  <a:lnTo>
                    <a:pt x="3708" y="1268742"/>
                  </a:lnTo>
                  <a:lnTo>
                    <a:pt x="7416" y="1267510"/>
                  </a:lnTo>
                  <a:lnTo>
                    <a:pt x="8661" y="1265034"/>
                  </a:lnTo>
                  <a:close/>
                </a:path>
                <a:path w="3100070" h="1612900">
                  <a:moveTo>
                    <a:pt x="8661" y="1248943"/>
                  </a:moveTo>
                  <a:lnTo>
                    <a:pt x="7416" y="1246466"/>
                  </a:lnTo>
                  <a:lnTo>
                    <a:pt x="3708" y="1245235"/>
                  </a:lnTo>
                  <a:lnTo>
                    <a:pt x="1244" y="1246466"/>
                  </a:lnTo>
                  <a:lnTo>
                    <a:pt x="0" y="1248943"/>
                  </a:lnTo>
                  <a:lnTo>
                    <a:pt x="1244" y="1252651"/>
                  </a:lnTo>
                  <a:lnTo>
                    <a:pt x="3708" y="1253896"/>
                  </a:lnTo>
                  <a:lnTo>
                    <a:pt x="7416" y="1252651"/>
                  </a:lnTo>
                  <a:lnTo>
                    <a:pt x="8661" y="1248943"/>
                  </a:lnTo>
                  <a:close/>
                </a:path>
                <a:path w="3100070" h="1612900">
                  <a:moveTo>
                    <a:pt x="8661" y="1234084"/>
                  </a:moveTo>
                  <a:lnTo>
                    <a:pt x="7416" y="1231620"/>
                  </a:lnTo>
                  <a:lnTo>
                    <a:pt x="3708" y="1230376"/>
                  </a:lnTo>
                  <a:lnTo>
                    <a:pt x="1244" y="1231620"/>
                  </a:lnTo>
                  <a:lnTo>
                    <a:pt x="0" y="1234084"/>
                  </a:lnTo>
                  <a:lnTo>
                    <a:pt x="1244" y="1236560"/>
                  </a:lnTo>
                  <a:lnTo>
                    <a:pt x="3708" y="1237805"/>
                  </a:lnTo>
                  <a:lnTo>
                    <a:pt x="7416" y="1236560"/>
                  </a:lnTo>
                  <a:lnTo>
                    <a:pt x="8661" y="1234084"/>
                  </a:lnTo>
                  <a:close/>
                </a:path>
                <a:path w="3100070" h="1612900">
                  <a:moveTo>
                    <a:pt x="8661" y="1217993"/>
                  </a:moveTo>
                  <a:lnTo>
                    <a:pt x="7416" y="1215517"/>
                  </a:lnTo>
                  <a:lnTo>
                    <a:pt x="3708" y="1214285"/>
                  </a:lnTo>
                  <a:lnTo>
                    <a:pt x="1244" y="1215517"/>
                  </a:lnTo>
                  <a:lnTo>
                    <a:pt x="0" y="1217993"/>
                  </a:lnTo>
                  <a:lnTo>
                    <a:pt x="1244" y="1221714"/>
                  </a:lnTo>
                  <a:lnTo>
                    <a:pt x="3708" y="1222946"/>
                  </a:lnTo>
                  <a:lnTo>
                    <a:pt x="7416" y="1221714"/>
                  </a:lnTo>
                  <a:lnTo>
                    <a:pt x="8661" y="1217993"/>
                  </a:lnTo>
                  <a:close/>
                </a:path>
                <a:path w="3100070" h="1612900">
                  <a:moveTo>
                    <a:pt x="8661" y="1203147"/>
                  </a:moveTo>
                  <a:lnTo>
                    <a:pt x="7416" y="1200670"/>
                  </a:lnTo>
                  <a:lnTo>
                    <a:pt x="3708" y="1199426"/>
                  </a:lnTo>
                  <a:lnTo>
                    <a:pt x="1244" y="1200670"/>
                  </a:lnTo>
                  <a:lnTo>
                    <a:pt x="0" y="1203147"/>
                  </a:lnTo>
                  <a:lnTo>
                    <a:pt x="1244" y="1205623"/>
                  </a:lnTo>
                  <a:lnTo>
                    <a:pt x="3708" y="1206855"/>
                  </a:lnTo>
                  <a:lnTo>
                    <a:pt x="7416" y="1205623"/>
                  </a:lnTo>
                  <a:lnTo>
                    <a:pt x="8661" y="1203147"/>
                  </a:lnTo>
                  <a:close/>
                </a:path>
                <a:path w="3100070" h="1612900">
                  <a:moveTo>
                    <a:pt x="8661" y="1187056"/>
                  </a:moveTo>
                  <a:lnTo>
                    <a:pt x="7416" y="1184579"/>
                  </a:lnTo>
                  <a:lnTo>
                    <a:pt x="3708" y="1183335"/>
                  </a:lnTo>
                  <a:lnTo>
                    <a:pt x="1244" y="1184579"/>
                  </a:lnTo>
                  <a:lnTo>
                    <a:pt x="0" y="1187056"/>
                  </a:lnTo>
                  <a:lnTo>
                    <a:pt x="1244" y="1190764"/>
                  </a:lnTo>
                  <a:lnTo>
                    <a:pt x="3708" y="1192009"/>
                  </a:lnTo>
                  <a:lnTo>
                    <a:pt x="7416" y="1190764"/>
                  </a:lnTo>
                  <a:lnTo>
                    <a:pt x="8661" y="1187056"/>
                  </a:lnTo>
                  <a:close/>
                </a:path>
                <a:path w="3100070" h="1612900">
                  <a:moveTo>
                    <a:pt x="8661" y="1172197"/>
                  </a:moveTo>
                  <a:lnTo>
                    <a:pt x="7416" y="1169720"/>
                  </a:lnTo>
                  <a:lnTo>
                    <a:pt x="3708" y="1168488"/>
                  </a:lnTo>
                  <a:lnTo>
                    <a:pt x="1244" y="1169720"/>
                  </a:lnTo>
                  <a:lnTo>
                    <a:pt x="0" y="1172197"/>
                  </a:lnTo>
                  <a:lnTo>
                    <a:pt x="1244" y="1174673"/>
                  </a:lnTo>
                  <a:lnTo>
                    <a:pt x="3708" y="1175918"/>
                  </a:lnTo>
                  <a:lnTo>
                    <a:pt x="7416" y="1174673"/>
                  </a:lnTo>
                  <a:lnTo>
                    <a:pt x="8661" y="1172197"/>
                  </a:lnTo>
                  <a:close/>
                </a:path>
                <a:path w="3100070" h="1612900">
                  <a:moveTo>
                    <a:pt x="8661" y="1156106"/>
                  </a:moveTo>
                  <a:lnTo>
                    <a:pt x="7416" y="1153629"/>
                  </a:lnTo>
                  <a:lnTo>
                    <a:pt x="3708" y="1152398"/>
                  </a:lnTo>
                  <a:lnTo>
                    <a:pt x="1244" y="1153629"/>
                  </a:lnTo>
                  <a:lnTo>
                    <a:pt x="0" y="1156106"/>
                  </a:lnTo>
                  <a:lnTo>
                    <a:pt x="1244" y="1159814"/>
                  </a:lnTo>
                  <a:lnTo>
                    <a:pt x="3708" y="1161059"/>
                  </a:lnTo>
                  <a:lnTo>
                    <a:pt x="7416" y="1159814"/>
                  </a:lnTo>
                  <a:lnTo>
                    <a:pt x="8661" y="1156106"/>
                  </a:lnTo>
                  <a:close/>
                </a:path>
                <a:path w="3100070" h="1612900">
                  <a:moveTo>
                    <a:pt x="8661" y="1141260"/>
                  </a:moveTo>
                  <a:lnTo>
                    <a:pt x="7416" y="1138783"/>
                  </a:lnTo>
                  <a:lnTo>
                    <a:pt x="3708" y="1137539"/>
                  </a:lnTo>
                  <a:lnTo>
                    <a:pt x="1244" y="1138783"/>
                  </a:lnTo>
                  <a:lnTo>
                    <a:pt x="0" y="1141260"/>
                  </a:lnTo>
                  <a:lnTo>
                    <a:pt x="1244" y="1143723"/>
                  </a:lnTo>
                  <a:lnTo>
                    <a:pt x="3708" y="1144968"/>
                  </a:lnTo>
                  <a:lnTo>
                    <a:pt x="7416" y="1143723"/>
                  </a:lnTo>
                  <a:lnTo>
                    <a:pt x="8661" y="1141260"/>
                  </a:lnTo>
                  <a:close/>
                </a:path>
                <a:path w="3100070" h="1612900">
                  <a:moveTo>
                    <a:pt x="8661" y="1125169"/>
                  </a:moveTo>
                  <a:lnTo>
                    <a:pt x="7416" y="1122692"/>
                  </a:lnTo>
                  <a:lnTo>
                    <a:pt x="3708" y="1121448"/>
                  </a:lnTo>
                  <a:lnTo>
                    <a:pt x="1244" y="1122692"/>
                  </a:lnTo>
                  <a:lnTo>
                    <a:pt x="0" y="1125169"/>
                  </a:lnTo>
                  <a:lnTo>
                    <a:pt x="1244" y="1128877"/>
                  </a:lnTo>
                  <a:lnTo>
                    <a:pt x="3708" y="1130109"/>
                  </a:lnTo>
                  <a:lnTo>
                    <a:pt x="7416" y="1128877"/>
                  </a:lnTo>
                  <a:lnTo>
                    <a:pt x="8661" y="1125169"/>
                  </a:lnTo>
                  <a:close/>
                </a:path>
                <a:path w="3100070" h="1612900">
                  <a:moveTo>
                    <a:pt x="8661" y="1110310"/>
                  </a:moveTo>
                  <a:lnTo>
                    <a:pt x="7416" y="1107833"/>
                  </a:lnTo>
                  <a:lnTo>
                    <a:pt x="3708" y="1106589"/>
                  </a:lnTo>
                  <a:lnTo>
                    <a:pt x="1244" y="1107833"/>
                  </a:lnTo>
                  <a:lnTo>
                    <a:pt x="0" y="1110310"/>
                  </a:lnTo>
                  <a:lnTo>
                    <a:pt x="1244" y="1112786"/>
                  </a:lnTo>
                  <a:lnTo>
                    <a:pt x="3708" y="1114018"/>
                  </a:lnTo>
                  <a:lnTo>
                    <a:pt x="7416" y="1112786"/>
                  </a:lnTo>
                  <a:lnTo>
                    <a:pt x="8661" y="1110310"/>
                  </a:lnTo>
                  <a:close/>
                </a:path>
                <a:path w="3100070" h="1612900">
                  <a:moveTo>
                    <a:pt x="8661" y="1094219"/>
                  </a:moveTo>
                  <a:lnTo>
                    <a:pt x="7416" y="1091742"/>
                  </a:lnTo>
                  <a:lnTo>
                    <a:pt x="3708" y="1090498"/>
                  </a:lnTo>
                  <a:lnTo>
                    <a:pt x="1244" y="1091742"/>
                  </a:lnTo>
                  <a:lnTo>
                    <a:pt x="0" y="1094219"/>
                  </a:lnTo>
                  <a:lnTo>
                    <a:pt x="1244" y="1097927"/>
                  </a:lnTo>
                  <a:lnTo>
                    <a:pt x="3708" y="1099172"/>
                  </a:lnTo>
                  <a:lnTo>
                    <a:pt x="7416" y="1097927"/>
                  </a:lnTo>
                  <a:lnTo>
                    <a:pt x="8661" y="1094219"/>
                  </a:lnTo>
                  <a:close/>
                </a:path>
                <a:path w="3100070" h="1612900">
                  <a:moveTo>
                    <a:pt x="8661" y="1079360"/>
                  </a:moveTo>
                  <a:lnTo>
                    <a:pt x="7416" y="1076883"/>
                  </a:lnTo>
                  <a:lnTo>
                    <a:pt x="3708" y="1075651"/>
                  </a:lnTo>
                  <a:lnTo>
                    <a:pt x="1244" y="1076883"/>
                  </a:lnTo>
                  <a:lnTo>
                    <a:pt x="0" y="1079360"/>
                  </a:lnTo>
                  <a:lnTo>
                    <a:pt x="1244" y="1081836"/>
                  </a:lnTo>
                  <a:lnTo>
                    <a:pt x="3708" y="1083081"/>
                  </a:lnTo>
                  <a:lnTo>
                    <a:pt x="7416" y="1081836"/>
                  </a:lnTo>
                  <a:lnTo>
                    <a:pt x="8661" y="1079360"/>
                  </a:lnTo>
                  <a:close/>
                </a:path>
                <a:path w="3100070" h="1612900">
                  <a:moveTo>
                    <a:pt x="8661" y="1063269"/>
                  </a:moveTo>
                  <a:lnTo>
                    <a:pt x="7416" y="1060792"/>
                  </a:lnTo>
                  <a:lnTo>
                    <a:pt x="3708" y="1059561"/>
                  </a:lnTo>
                  <a:lnTo>
                    <a:pt x="1244" y="1060792"/>
                  </a:lnTo>
                  <a:lnTo>
                    <a:pt x="0" y="1063269"/>
                  </a:lnTo>
                  <a:lnTo>
                    <a:pt x="1244" y="1066990"/>
                  </a:lnTo>
                  <a:lnTo>
                    <a:pt x="3708" y="1068222"/>
                  </a:lnTo>
                  <a:lnTo>
                    <a:pt x="7416" y="1066990"/>
                  </a:lnTo>
                  <a:lnTo>
                    <a:pt x="8661" y="1063269"/>
                  </a:lnTo>
                  <a:close/>
                </a:path>
                <a:path w="3100070" h="1612900">
                  <a:moveTo>
                    <a:pt x="8661" y="1048423"/>
                  </a:moveTo>
                  <a:lnTo>
                    <a:pt x="7416" y="1045946"/>
                  </a:lnTo>
                  <a:lnTo>
                    <a:pt x="3708" y="1044702"/>
                  </a:lnTo>
                  <a:lnTo>
                    <a:pt x="1244" y="1045946"/>
                  </a:lnTo>
                  <a:lnTo>
                    <a:pt x="0" y="1048423"/>
                  </a:lnTo>
                  <a:lnTo>
                    <a:pt x="1244" y="1050899"/>
                  </a:lnTo>
                  <a:lnTo>
                    <a:pt x="3708" y="1052131"/>
                  </a:lnTo>
                  <a:lnTo>
                    <a:pt x="7416" y="1050899"/>
                  </a:lnTo>
                  <a:lnTo>
                    <a:pt x="8661" y="1048423"/>
                  </a:lnTo>
                  <a:close/>
                </a:path>
                <a:path w="3100070" h="1612900">
                  <a:moveTo>
                    <a:pt x="8661" y="1032332"/>
                  </a:moveTo>
                  <a:lnTo>
                    <a:pt x="7416" y="1029855"/>
                  </a:lnTo>
                  <a:lnTo>
                    <a:pt x="3708" y="1028611"/>
                  </a:lnTo>
                  <a:lnTo>
                    <a:pt x="1244" y="1029855"/>
                  </a:lnTo>
                  <a:lnTo>
                    <a:pt x="0" y="1032332"/>
                  </a:lnTo>
                  <a:lnTo>
                    <a:pt x="1244" y="1036040"/>
                  </a:lnTo>
                  <a:lnTo>
                    <a:pt x="3708" y="1037272"/>
                  </a:lnTo>
                  <a:lnTo>
                    <a:pt x="7416" y="1036040"/>
                  </a:lnTo>
                  <a:lnTo>
                    <a:pt x="8661" y="1032332"/>
                  </a:lnTo>
                  <a:close/>
                </a:path>
                <a:path w="3100070" h="1612900">
                  <a:moveTo>
                    <a:pt x="8661" y="1017473"/>
                  </a:moveTo>
                  <a:lnTo>
                    <a:pt x="7416" y="1014996"/>
                  </a:lnTo>
                  <a:lnTo>
                    <a:pt x="3708" y="1013764"/>
                  </a:lnTo>
                  <a:lnTo>
                    <a:pt x="1244" y="1014996"/>
                  </a:lnTo>
                  <a:lnTo>
                    <a:pt x="0" y="1017473"/>
                  </a:lnTo>
                  <a:lnTo>
                    <a:pt x="1244" y="1019949"/>
                  </a:lnTo>
                  <a:lnTo>
                    <a:pt x="3708" y="1021181"/>
                  </a:lnTo>
                  <a:lnTo>
                    <a:pt x="7416" y="1019949"/>
                  </a:lnTo>
                  <a:lnTo>
                    <a:pt x="8661" y="1017473"/>
                  </a:lnTo>
                  <a:close/>
                </a:path>
                <a:path w="3100070" h="1612900">
                  <a:moveTo>
                    <a:pt x="8661" y="1001382"/>
                  </a:moveTo>
                  <a:lnTo>
                    <a:pt x="7416" y="998905"/>
                  </a:lnTo>
                  <a:lnTo>
                    <a:pt x="3708" y="997673"/>
                  </a:lnTo>
                  <a:lnTo>
                    <a:pt x="1244" y="998905"/>
                  </a:lnTo>
                  <a:lnTo>
                    <a:pt x="0" y="1001382"/>
                  </a:lnTo>
                  <a:lnTo>
                    <a:pt x="1244" y="1005090"/>
                  </a:lnTo>
                  <a:lnTo>
                    <a:pt x="3708" y="1006335"/>
                  </a:lnTo>
                  <a:lnTo>
                    <a:pt x="7416" y="1005090"/>
                  </a:lnTo>
                  <a:lnTo>
                    <a:pt x="8661" y="1001382"/>
                  </a:lnTo>
                  <a:close/>
                </a:path>
                <a:path w="3100070" h="1612900">
                  <a:moveTo>
                    <a:pt x="8661" y="986523"/>
                  </a:moveTo>
                  <a:lnTo>
                    <a:pt x="7416" y="984059"/>
                  </a:lnTo>
                  <a:lnTo>
                    <a:pt x="3708" y="982814"/>
                  </a:lnTo>
                  <a:lnTo>
                    <a:pt x="1244" y="984059"/>
                  </a:lnTo>
                  <a:lnTo>
                    <a:pt x="0" y="986523"/>
                  </a:lnTo>
                  <a:lnTo>
                    <a:pt x="1244" y="988999"/>
                  </a:lnTo>
                  <a:lnTo>
                    <a:pt x="3708" y="990244"/>
                  </a:lnTo>
                  <a:lnTo>
                    <a:pt x="7416" y="988999"/>
                  </a:lnTo>
                  <a:lnTo>
                    <a:pt x="8661" y="986523"/>
                  </a:lnTo>
                  <a:close/>
                </a:path>
                <a:path w="3100070" h="1612900">
                  <a:moveTo>
                    <a:pt x="8661" y="970432"/>
                  </a:moveTo>
                  <a:lnTo>
                    <a:pt x="7416" y="967955"/>
                  </a:lnTo>
                  <a:lnTo>
                    <a:pt x="3708" y="966724"/>
                  </a:lnTo>
                  <a:lnTo>
                    <a:pt x="1244" y="967955"/>
                  </a:lnTo>
                  <a:lnTo>
                    <a:pt x="0" y="970432"/>
                  </a:lnTo>
                  <a:lnTo>
                    <a:pt x="1244" y="974153"/>
                  </a:lnTo>
                  <a:lnTo>
                    <a:pt x="7416" y="974153"/>
                  </a:lnTo>
                  <a:lnTo>
                    <a:pt x="8661" y="970432"/>
                  </a:lnTo>
                  <a:close/>
                </a:path>
                <a:path w="3100070" h="1612900">
                  <a:moveTo>
                    <a:pt x="8661" y="955586"/>
                  </a:moveTo>
                  <a:lnTo>
                    <a:pt x="7416" y="953109"/>
                  </a:lnTo>
                  <a:lnTo>
                    <a:pt x="3708" y="951865"/>
                  </a:lnTo>
                  <a:lnTo>
                    <a:pt x="1244" y="953109"/>
                  </a:lnTo>
                  <a:lnTo>
                    <a:pt x="0" y="955586"/>
                  </a:lnTo>
                  <a:lnTo>
                    <a:pt x="1244" y="958062"/>
                  </a:lnTo>
                  <a:lnTo>
                    <a:pt x="3708" y="959294"/>
                  </a:lnTo>
                  <a:lnTo>
                    <a:pt x="7416" y="958062"/>
                  </a:lnTo>
                  <a:lnTo>
                    <a:pt x="8661" y="955586"/>
                  </a:lnTo>
                  <a:close/>
                </a:path>
                <a:path w="3100070" h="1612900">
                  <a:moveTo>
                    <a:pt x="8661" y="939495"/>
                  </a:moveTo>
                  <a:lnTo>
                    <a:pt x="7416" y="937018"/>
                  </a:lnTo>
                  <a:lnTo>
                    <a:pt x="3708" y="935774"/>
                  </a:lnTo>
                  <a:lnTo>
                    <a:pt x="1244" y="937018"/>
                  </a:lnTo>
                  <a:lnTo>
                    <a:pt x="0" y="939495"/>
                  </a:lnTo>
                  <a:lnTo>
                    <a:pt x="1244" y="943203"/>
                  </a:lnTo>
                  <a:lnTo>
                    <a:pt x="7416" y="943203"/>
                  </a:lnTo>
                  <a:lnTo>
                    <a:pt x="8661" y="939495"/>
                  </a:lnTo>
                  <a:close/>
                </a:path>
                <a:path w="3100070" h="1612900">
                  <a:moveTo>
                    <a:pt x="8661" y="924636"/>
                  </a:moveTo>
                  <a:lnTo>
                    <a:pt x="7416" y="922159"/>
                  </a:lnTo>
                  <a:lnTo>
                    <a:pt x="3708" y="920927"/>
                  </a:lnTo>
                  <a:lnTo>
                    <a:pt x="1244" y="922159"/>
                  </a:lnTo>
                  <a:lnTo>
                    <a:pt x="0" y="924636"/>
                  </a:lnTo>
                  <a:lnTo>
                    <a:pt x="1244" y="927112"/>
                  </a:lnTo>
                  <a:lnTo>
                    <a:pt x="3708" y="928357"/>
                  </a:lnTo>
                  <a:lnTo>
                    <a:pt x="7416" y="927112"/>
                  </a:lnTo>
                  <a:lnTo>
                    <a:pt x="8661" y="924636"/>
                  </a:lnTo>
                  <a:close/>
                </a:path>
                <a:path w="3100070" h="1612900">
                  <a:moveTo>
                    <a:pt x="8661" y="908545"/>
                  </a:moveTo>
                  <a:lnTo>
                    <a:pt x="7416" y="906068"/>
                  </a:lnTo>
                  <a:lnTo>
                    <a:pt x="3708" y="904836"/>
                  </a:lnTo>
                  <a:lnTo>
                    <a:pt x="1244" y="906068"/>
                  </a:lnTo>
                  <a:lnTo>
                    <a:pt x="0" y="908545"/>
                  </a:lnTo>
                  <a:lnTo>
                    <a:pt x="1244" y="912266"/>
                  </a:lnTo>
                  <a:lnTo>
                    <a:pt x="7416" y="912266"/>
                  </a:lnTo>
                  <a:lnTo>
                    <a:pt x="8661" y="908545"/>
                  </a:lnTo>
                  <a:close/>
                </a:path>
                <a:path w="3100070" h="1612900">
                  <a:moveTo>
                    <a:pt x="8661" y="893699"/>
                  </a:moveTo>
                  <a:lnTo>
                    <a:pt x="7416" y="891222"/>
                  </a:lnTo>
                  <a:lnTo>
                    <a:pt x="3708" y="889977"/>
                  </a:lnTo>
                  <a:lnTo>
                    <a:pt x="1244" y="891222"/>
                  </a:lnTo>
                  <a:lnTo>
                    <a:pt x="0" y="893699"/>
                  </a:lnTo>
                  <a:lnTo>
                    <a:pt x="1244" y="896162"/>
                  </a:lnTo>
                  <a:lnTo>
                    <a:pt x="3708" y="897407"/>
                  </a:lnTo>
                  <a:lnTo>
                    <a:pt x="7416" y="896162"/>
                  </a:lnTo>
                  <a:lnTo>
                    <a:pt x="8661" y="893699"/>
                  </a:lnTo>
                  <a:close/>
                </a:path>
                <a:path w="3100070" h="1612900">
                  <a:moveTo>
                    <a:pt x="8661" y="877608"/>
                  </a:moveTo>
                  <a:lnTo>
                    <a:pt x="7416" y="875131"/>
                  </a:lnTo>
                  <a:lnTo>
                    <a:pt x="3708" y="873887"/>
                  </a:lnTo>
                  <a:lnTo>
                    <a:pt x="1244" y="875131"/>
                  </a:lnTo>
                  <a:lnTo>
                    <a:pt x="0" y="877608"/>
                  </a:lnTo>
                  <a:lnTo>
                    <a:pt x="1244" y="881316"/>
                  </a:lnTo>
                  <a:lnTo>
                    <a:pt x="7416" y="881316"/>
                  </a:lnTo>
                  <a:lnTo>
                    <a:pt x="8661" y="877608"/>
                  </a:lnTo>
                  <a:close/>
                </a:path>
                <a:path w="3100070" h="1612900">
                  <a:moveTo>
                    <a:pt x="8661" y="862749"/>
                  </a:moveTo>
                  <a:lnTo>
                    <a:pt x="7416" y="860272"/>
                  </a:lnTo>
                  <a:lnTo>
                    <a:pt x="3708" y="859040"/>
                  </a:lnTo>
                  <a:lnTo>
                    <a:pt x="1244" y="860272"/>
                  </a:lnTo>
                  <a:lnTo>
                    <a:pt x="0" y="862749"/>
                  </a:lnTo>
                  <a:lnTo>
                    <a:pt x="1244" y="865225"/>
                  </a:lnTo>
                  <a:lnTo>
                    <a:pt x="3708" y="866457"/>
                  </a:lnTo>
                  <a:lnTo>
                    <a:pt x="7416" y="865225"/>
                  </a:lnTo>
                  <a:lnTo>
                    <a:pt x="8661" y="862749"/>
                  </a:lnTo>
                  <a:close/>
                </a:path>
                <a:path w="3100070" h="1612900">
                  <a:moveTo>
                    <a:pt x="8661" y="846658"/>
                  </a:moveTo>
                  <a:lnTo>
                    <a:pt x="7416" y="844181"/>
                  </a:lnTo>
                  <a:lnTo>
                    <a:pt x="3708" y="842949"/>
                  </a:lnTo>
                  <a:lnTo>
                    <a:pt x="1244" y="844181"/>
                  </a:lnTo>
                  <a:lnTo>
                    <a:pt x="0" y="846658"/>
                  </a:lnTo>
                  <a:lnTo>
                    <a:pt x="1244" y="850366"/>
                  </a:lnTo>
                  <a:lnTo>
                    <a:pt x="7416" y="850366"/>
                  </a:lnTo>
                  <a:lnTo>
                    <a:pt x="8661" y="846658"/>
                  </a:lnTo>
                  <a:close/>
                </a:path>
                <a:path w="3100070" h="1612900">
                  <a:moveTo>
                    <a:pt x="8661" y="831799"/>
                  </a:moveTo>
                  <a:lnTo>
                    <a:pt x="7416" y="829322"/>
                  </a:lnTo>
                  <a:lnTo>
                    <a:pt x="3708" y="828090"/>
                  </a:lnTo>
                  <a:lnTo>
                    <a:pt x="1244" y="829322"/>
                  </a:lnTo>
                  <a:lnTo>
                    <a:pt x="0" y="831799"/>
                  </a:lnTo>
                  <a:lnTo>
                    <a:pt x="1244" y="834275"/>
                  </a:lnTo>
                  <a:lnTo>
                    <a:pt x="3708" y="835520"/>
                  </a:lnTo>
                  <a:lnTo>
                    <a:pt x="7416" y="834275"/>
                  </a:lnTo>
                  <a:lnTo>
                    <a:pt x="8661" y="831799"/>
                  </a:lnTo>
                  <a:close/>
                </a:path>
                <a:path w="3100070" h="1612900">
                  <a:moveTo>
                    <a:pt x="8661" y="815708"/>
                  </a:moveTo>
                  <a:lnTo>
                    <a:pt x="7416" y="813231"/>
                  </a:lnTo>
                  <a:lnTo>
                    <a:pt x="3708" y="811999"/>
                  </a:lnTo>
                  <a:lnTo>
                    <a:pt x="1244" y="813231"/>
                  </a:lnTo>
                  <a:lnTo>
                    <a:pt x="0" y="815708"/>
                  </a:lnTo>
                  <a:lnTo>
                    <a:pt x="1244" y="819429"/>
                  </a:lnTo>
                  <a:lnTo>
                    <a:pt x="7416" y="819429"/>
                  </a:lnTo>
                  <a:lnTo>
                    <a:pt x="8661" y="815708"/>
                  </a:lnTo>
                  <a:close/>
                </a:path>
                <a:path w="3100070" h="1612900">
                  <a:moveTo>
                    <a:pt x="8661" y="800862"/>
                  </a:moveTo>
                  <a:lnTo>
                    <a:pt x="7416" y="798385"/>
                  </a:lnTo>
                  <a:lnTo>
                    <a:pt x="3708" y="797140"/>
                  </a:lnTo>
                  <a:lnTo>
                    <a:pt x="1244" y="798385"/>
                  </a:lnTo>
                  <a:lnTo>
                    <a:pt x="0" y="800862"/>
                  </a:lnTo>
                  <a:lnTo>
                    <a:pt x="1244" y="803338"/>
                  </a:lnTo>
                  <a:lnTo>
                    <a:pt x="3708" y="804570"/>
                  </a:lnTo>
                  <a:lnTo>
                    <a:pt x="7416" y="803338"/>
                  </a:lnTo>
                  <a:lnTo>
                    <a:pt x="8661" y="800862"/>
                  </a:lnTo>
                  <a:close/>
                </a:path>
                <a:path w="3100070" h="1612900">
                  <a:moveTo>
                    <a:pt x="8661" y="784771"/>
                  </a:moveTo>
                  <a:lnTo>
                    <a:pt x="7416" y="782294"/>
                  </a:lnTo>
                  <a:lnTo>
                    <a:pt x="3708" y="781050"/>
                  </a:lnTo>
                  <a:lnTo>
                    <a:pt x="1244" y="782294"/>
                  </a:lnTo>
                  <a:lnTo>
                    <a:pt x="0" y="784771"/>
                  </a:lnTo>
                  <a:lnTo>
                    <a:pt x="1244" y="788479"/>
                  </a:lnTo>
                  <a:lnTo>
                    <a:pt x="7416" y="788479"/>
                  </a:lnTo>
                  <a:lnTo>
                    <a:pt x="8661" y="784771"/>
                  </a:lnTo>
                  <a:close/>
                </a:path>
                <a:path w="3100070" h="1612900">
                  <a:moveTo>
                    <a:pt x="8661" y="769912"/>
                  </a:moveTo>
                  <a:lnTo>
                    <a:pt x="7416" y="767435"/>
                  </a:lnTo>
                  <a:lnTo>
                    <a:pt x="3708" y="766203"/>
                  </a:lnTo>
                  <a:lnTo>
                    <a:pt x="1244" y="767435"/>
                  </a:lnTo>
                  <a:lnTo>
                    <a:pt x="0" y="769912"/>
                  </a:lnTo>
                  <a:lnTo>
                    <a:pt x="1244" y="772388"/>
                  </a:lnTo>
                  <a:lnTo>
                    <a:pt x="3708" y="773633"/>
                  </a:lnTo>
                  <a:lnTo>
                    <a:pt x="7416" y="772388"/>
                  </a:lnTo>
                  <a:lnTo>
                    <a:pt x="8661" y="769912"/>
                  </a:lnTo>
                  <a:close/>
                </a:path>
                <a:path w="3100070" h="1612900">
                  <a:moveTo>
                    <a:pt x="8661" y="753821"/>
                  </a:moveTo>
                  <a:lnTo>
                    <a:pt x="7416" y="751344"/>
                  </a:lnTo>
                  <a:lnTo>
                    <a:pt x="3708" y="750112"/>
                  </a:lnTo>
                  <a:lnTo>
                    <a:pt x="1244" y="751344"/>
                  </a:lnTo>
                  <a:lnTo>
                    <a:pt x="0" y="753821"/>
                  </a:lnTo>
                  <a:lnTo>
                    <a:pt x="1244" y="757529"/>
                  </a:lnTo>
                  <a:lnTo>
                    <a:pt x="7416" y="757529"/>
                  </a:lnTo>
                  <a:lnTo>
                    <a:pt x="8661" y="753821"/>
                  </a:lnTo>
                  <a:close/>
                </a:path>
                <a:path w="3100070" h="1612900">
                  <a:moveTo>
                    <a:pt x="8661" y="738962"/>
                  </a:moveTo>
                  <a:lnTo>
                    <a:pt x="7416" y="736498"/>
                  </a:lnTo>
                  <a:lnTo>
                    <a:pt x="3708" y="735253"/>
                  </a:lnTo>
                  <a:lnTo>
                    <a:pt x="1244" y="736498"/>
                  </a:lnTo>
                  <a:lnTo>
                    <a:pt x="0" y="738962"/>
                  </a:lnTo>
                  <a:lnTo>
                    <a:pt x="1244" y="741438"/>
                  </a:lnTo>
                  <a:lnTo>
                    <a:pt x="3708" y="742683"/>
                  </a:lnTo>
                  <a:lnTo>
                    <a:pt x="7416" y="741438"/>
                  </a:lnTo>
                  <a:lnTo>
                    <a:pt x="8661" y="738962"/>
                  </a:lnTo>
                  <a:close/>
                </a:path>
                <a:path w="3100070" h="1612900">
                  <a:moveTo>
                    <a:pt x="8661" y="722871"/>
                  </a:moveTo>
                  <a:lnTo>
                    <a:pt x="7416" y="720394"/>
                  </a:lnTo>
                  <a:lnTo>
                    <a:pt x="3708" y="719162"/>
                  </a:lnTo>
                  <a:lnTo>
                    <a:pt x="1244" y="720394"/>
                  </a:lnTo>
                  <a:lnTo>
                    <a:pt x="0" y="722871"/>
                  </a:lnTo>
                  <a:lnTo>
                    <a:pt x="1244" y="725347"/>
                  </a:lnTo>
                  <a:lnTo>
                    <a:pt x="3708" y="726592"/>
                  </a:lnTo>
                  <a:lnTo>
                    <a:pt x="7416" y="725347"/>
                  </a:lnTo>
                  <a:lnTo>
                    <a:pt x="8661" y="722871"/>
                  </a:lnTo>
                  <a:close/>
                </a:path>
                <a:path w="3100070" h="1612900">
                  <a:moveTo>
                    <a:pt x="8661" y="708025"/>
                  </a:moveTo>
                  <a:lnTo>
                    <a:pt x="7416" y="705548"/>
                  </a:lnTo>
                  <a:lnTo>
                    <a:pt x="3708" y="704303"/>
                  </a:lnTo>
                  <a:lnTo>
                    <a:pt x="1244" y="705548"/>
                  </a:lnTo>
                  <a:lnTo>
                    <a:pt x="0" y="708025"/>
                  </a:lnTo>
                  <a:lnTo>
                    <a:pt x="1244" y="710501"/>
                  </a:lnTo>
                  <a:lnTo>
                    <a:pt x="3708" y="711733"/>
                  </a:lnTo>
                  <a:lnTo>
                    <a:pt x="7416" y="710501"/>
                  </a:lnTo>
                  <a:lnTo>
                    <a:pt x="8661" y="708025"/>
                  </a:lnTo>
                  <a:close/>
                </a:path>
                <a:path w="3100070" h="1612900">
                  <a:moveTo>
                    <a:pt x="8661" y="691934"/>
                  </a:moveTo>
                  <a:lnTo>
                    <a:pt x="7416" y="689457"/>
                  </a:lnTo>
                  <a:lnTo>
                    <a:pt x="3708" y="688213"/>
                  </a:lnTo>
                  <a:lnTo>
                    <a:pt x="1244" y="689457"/>
                  </a:lnTo>
                  <a:lnTo>
                    <a:pt x="0" y="691934"/>
                  </a:lnTo>
                  <a:lnTo>
                    <a:pt x="1244" y="694410"/>
                  </a:lnTo>
                  <a:lnTo>
                    <a:pt x="3708" y="695642"/>
                  </a:lnTo>
                  <a:lnTo>
                    <a:pt x="7416" y="694410"/>
                  </a:lnTo>
                  <a:lnTo>
                    <a:pt x="8661" y="691934"/>
                  </a:lnTo>
                  <a:close/>
                </a:path>
                <a:path w="3100070" h="1612900">
                  <a:moveTo>
                    <a:pt x="8661" y="677075"/>
                  </a:moveTo>
                  <a:lnTo>
                    <a:pt x="7416" y="674598"/>
                  </a:lnTo>
                  <a:lnTo>
                    <a:pt x="3708" y="673366"/>
                  </a:lnTo>
                  <a:lnTo>
                    <a:pt x="1244" y="674598"/>
                  </a:lnTo>
                  <a:lnTo>
                    <a:pt x="0" y="677075"/>
                  </a:lnTo>
                  <a:lnTo>
                    <a:pt x="1244" y="679551"/>
                  </a:lnTo>
                  <a:lnTo>
                    <a:pt x="3708" y="680796"/>
                  </a:lnTo>
                  <a:lnTo>
                    <a:pt x="7416" y="679551"/>
                  </a:lnTo>
                  <a:lnTo>
                    <a:pt x="8661" y="677075"/>
                  </a:lnTo>
                  <a:close/>
                </a:path>
                <a:path w="3100070" h="1612900">
                  <a:moveTo>
                    <a:pt x="8661" y="660984"/>
                  </a:moveTo>
                  <a:lnTo>
                    <a:pt x="7416" y="658507"/>
                  </a:lnTo>
                  <a:lnTo>
                    <a:pt x="3708" y="657275"/>
                  </a:lnTo>
                  <a:lnTo>
                    <a:pt x="1244" y="658507"/>
                  </a:lnTo>
                  <a:lnTo>
                    <a:pt x="0" y="660984"/>
                  </a:lnTo>
                  <a:lnTo>
                    <a:pt x="1244" y="663460"/>
                  </a:lnTo>
                  <a:lnTo>
                    <a:pt x="3708" y="664705"/>
                  </a:lnTo>
                  <a:lnTo>
                    <a:pt x="7416" y="663460"/>
                  </a:lnTo>
                  <a:lnTo>
                    <a:pt x="8661" y="660984"/>
                  </a:lnTo>
                  <a:close/>
                </a:path>
                <a:path w="3100070" h="1612900">
                  <a:moveTo>
                    <a:pt x="8661" y="646137"/>
                  </a:moveTo>
                  <a:lnTo>
                    <a:pt x="7416" y="643661"/>
                  </a:lnTo>
                  <a:lnTo>
                    <a:pt x="3708" y="642416"/>
                  </a:lnTo>
                  <a:lnTo>
                    <a:pt x="1244" y="643661"/>
                  </a:lnTo>
                  <a:lnTo>
                    <a:pt x="0" y="646137"/>
                  </a:lnTo>
                  <a:lnTo>
                    <a:pt x="1244" y="648601"/>
                  </a:lnTo>
                  <a:lnTo>
                    <a:pt x="3708" y="649846"/>
                  </a:lnTo>
                  <a:lnTo>
                    <a:pt x="7416" y="648601"/>
                  </a:lnTo>
                  <a:lnTo>
                    <a:pt x="8661" y="646137"/>
                  </a:lnTo>
                  <a:close/>
                </a:path>
                <a:path w="3100070" h="1612900">
                  <a:moveTo>
                    <a:pt x="8661" y="630047"/>
                  </a:moveTo>
                  <a:lnTo>
                    <a:pt x="7416" y="627570"/>
                  </a:lnTo>
                  <a:lnTo>
                    <a:pt x="3708" y="626325"/>
                  </a:lnTo>
                  <a:lnTo>
                    <a:pt x="1244" y="627570"/>
                  </a:lnTo>
                  <a:lnTo>
                    <a:pt x="0" y="630047"/>
                  </a:lnTo>
                  <a:lnTo>
                    <a:pt x="1244" y="632510"/>
                  </a:lnTo>
                  <a:lnTo>
                    <a:pt x="3708" y="633755"/>
                  </a:lnTo>
                  <a:lnTo>
                    <a:pt x="7416" y="632510"/>
                  </a:lnTo>
                  <a:lnTo>
                    <a:pt x="8661" y="630047"/>
                  </a:lnTo>
                  <a:close/>
                </a:path>
                <a:path w="3100070" h="1612900">
                  <a:moveTo>
                    <a:pt x="8661" y="615188"/>
                  </a:moveTo>
                  <a:lnTo>
                    <a:pt x="7416" y="611479"/>
                  </a:lnTo>
                  <a:lnTo>
                    <a:pt x="1244" y="611479"/>
                  </a:lnTo>
                  <a:lnTo>
                    <a:pt x="0" y="615188"/>
                  </a:lnTo>
                  <a:lnTo>
                    <a:pt x="1244" y="617664"/>
                  </a:lnTo>
                  <a:lnTo>
                    <a:pt x="3708" y="618896"/>
                  </a:lnTo>
                  <a:lnTo>
                    <a:pt x="7416" y="617664"/>
                  </a:lnTo>
                  <a:lnTo>
                    <a:pt x="8661" y="615188"/>
                  </a:lnTo>
                  <a:close/>
                </a:path>
                <a:path w="3100070" h="1612900">
                  <a:moveTo>
                    <a:pt x="8661" y="599097"/>
                  </a:moveTo>
                  <a:lnTo>
                    <a:pt x="7416" y="596620"/>
                  </a:lnTo>
                  <a:lnTo>
                    <a:pt x="3708" y="595388"/>
                  </a:lnTo>
                  <a:lnTo>
                    <a:pt x="1244" y="596620"/>
                  </a:lnTo>
                  <a:lnTo>
                    <a:pt x="0" y="599097"/>
                  </a:lnTo>
                  <a:lnTo>
                    <a:pt x="1244" y="601573"/>
                  </a:lnTo>
                  <a:lnTo>
                    <a:pt x="3708" y="602805"/>
                  </a:lnTo>
                  <a:lnTo>
                    <a:pt x="7416" y="601573"/>
                  </a:lnTo>
                  <a:lnTo>
                    <a:pt x="8661" y="599097"/>
                  </a:lnTo>
                  <a:close/>
                </a:path>
                <a:path w="3100070" h="1612900">
                  <a:moveTo>
                    <a:pt x="8661" y="584238"/>
                  </a:moveTo>
                  <a:lnTo>
                    <a:pt x="7416" y="580529"/>
                  </a:lnTo>
                  <a:lnTo>
                    <a:pt x="1244" y="580529"/>
                  </a:lnTo>
                  <a:lnTo>
                    <a:pt x="0" y="584238"/>
                  </a:lnTo>
                  <a:lnTo>
                    <a:pt x="1244" y="586714"/>
                  </a:lnTo>
                  <a:lnTo>
                    <a:pt x="3708" y="587959"/>
                  </a:lnTo>
                  <a:lnTo>
                    <a:pt x="7416" y="586714"/>
                  </a:lnTo>
                  <a:lnTo>
                    <a:pt x="8661" y="584238"/>
                  </a:lnTo>
                  <a:close/>
                </a:path>
                <a:path w="3100070" h="1612900">
                  <a:moveTo>
                    <a:pt x="8661" y="568147"/>
                  </a:moveTo>
                  <a:lnTo>
                    <a:pt x="7416" y="565670"/>
                  </a:lnTo>
                  <a:lnTo>
                    <a:pt x="3708" y="564438"/>
                  </a:lnTo>
                  <a:lnTo>
                    <a:pt x="1244" y="565670"/>
                  </a:lnTo>
                  <a:lnTo>
                    <a:pt x="0" y="568147"/>
                  </a:lnTo>
                  <a:lnTo>
                    <a:pt x="1244" y="570623"/>
                  </a:lnTo>
                  <a:lnTo>
                    <a:pt x="3708" y="571868"/>
                  </a:lnTo>
                  <a:lnTo>
                    <a:pt x="7416" y="570623"/>
                  </a:lnTo>
                  <a:lnTo>
                    <a:pt x="8661" y="568147"/>
                  </a:lnTo>
                  <a:close/>
                </a:path>
                <a:path w="3100070" h="1612900">
                  <a:moveTo>
                    <a:pt x="8661" y="553300"/>
                  </a:moveTo>
                  <a:lnTo>
                    <a:pt x="7416" y="549579"/>
                  </a:lnTo>
                  <a:lnTo>
                    <a:pt x="1244" y="549579"/>
                  </a:lnTo>
                  <a:lnTo>
                    <a:pt x="0" y="553300"/>
                  </a:lnTo>
                  <a:lnTo>
                    <a:pt x="1244" y="555777"/>
                  </a:lnTo>
                  <a:lnTo>
                    <a:pt x="3708" y="557009"/>
                  </a:lnTo>
                  <a:lnTo>
                    <a:pt x="7416" y="555777"/>
                  </a:lnTo>
                  <a:lnTo>
                    <a:pt x="8661" y="553300"/>
                  </a:lnTo>
                  <a:close/>
                </a:path>
                <a:path w="3100070" h="1612900">
                  <a:moveTo>
                    <a:pt x="8661" y="537210"/>
                  </a:moveTo>
                  <a:lnTo>
                    <a:pt x="7416" y="534733"/>
                  </a:lnTo>
                  <a:lnTo>
                    <a:pt x="3708" y="533488"/>
                  </a:lnTo>
                  <a:lnTo>
                    <a:pt x="1244" y="534733"/>
                  </a:lnTo>
                  <a:lnTo>
                    <a:pt x="0" y="537210"/>
                  </a:lnTo>
                  <a:lnTo>
                    <a:pt x="1244" y="539686"/>
                  </a:lnTo>
                  <a:lnTo>
                    <a:pt x="3708" y="540918"/>
                  </a:lnTo>
                  <a:lnTo>
                    <a:pt x="7416" y="539686"/>
                  </a:lnTo>
                  <a:lnTo>
                    <a:pt x="8661" y="537210"/>
                  </a:lnTo>
                  <a:close/>
                </a:path>
                <a:path w="3100070" h="1612900">
                  <a:moveTo>
                    <a:pt x="8661" y="522351"/>
                  </a:moveTo>
                  <a:lnTo>
                    <a:pt x="7416" y="518642"/>
                  </a:lnTo>
                  <a:lnTo>
                    <a:pt x="1244" y="518642"/>
                  </a:lnTo>
                  <a:lnTo>
                    <a:pt x="0" y="522351"/>
                  </a:lnTo>
                  <a:lnTo>
                    <a:pt x="1244" y="524827"/>
                  </a:lnTo>
                  <a:lnTo>
                    <a:pt x="3708" y="526072"/>
                  </a:lnTo>
                  <a:lnTo>
                    <a:pt x="7416" y="524827"/>
                  </a:lnTo>
                  <a:lnTo>
                    <a:pt x="8661" y="522351"/>
                  </a:lnTo>
                  <a:close/>
                </a:path>
                <a:path w="3100070" h="1612900">
                  <a:moveTo>
                    <a:pt x="8661" y="506260"/>
                  </a:moveTo>
                  <a:lnTo>
                    <a:pt x="7416" y="503783"/>
                  </a:lnTo>
                  <a:lnTo>
                    <a:pt x="3708" y="502551"/>
                  </a:lnTo>
                  <a:lnTo>
                    <a:pt x="1244" y="503783"/>
                  </a:lnTo>
                  <a:lnTo>
                    <a:pt x="0" y="506260"/>
                  </a:lnTo>
                  <a:lnTo>
                    <a:pt x="1244" y="508736"/>
                  </a:lnTo>
                  <a:lnTo>
                    <a:pt x="3708" y="509968"/>
                  </a:lnTo>
                  <a:lnTo>
                    <a:pt x="7416" y="508736"/>
                  </a:lnTo>
                  <a:lnTo>
                    <a:pt x="8661" y="506260"/>
                  </a:lnTo>
                  <a:close/>
                </a:path>
                <a:path w="3100070" h="1612900">
                  <a:moveTo>
                    <a:pt x="8661" y="491413"/>
                  </a:moveTo>
                  <a:lnTo>
                    <a:pt x="7416" y="487692"/>
                  </a:lnTo>
                  <a:lnTo>
                    <a:pt x="1244" y="487692"/>
                  </a:lnTo>
                  <a:lnTo>
                    <a:pt x="0" y="491413"/>
                  </a:lnTo>
                  <a:lnTo>
                    <a:pt x="1244" y="493877"/>
                  </a:lnTo>
                  <a:lnTo>
                    <a:pt x="3708" y="495122"/>
                  </a:lnTo>
                  <a:lnTo>
                    <a:pt x="7416" y="493877"/>
                  </a:lnTo>
                  <a:lnTo>
                    <a:pt x="8661" y="491413"/>
                  </a:lnTo>
                  <a:close/>
                </a:path>
                <a:path w="3100070" h="1612900">
                  <a:moveTo>
                    <a:pt x="8661" y="475310"/>
                  </a:moveTo>
                  <a:lnTo>
                    <a:pt x="7416" y="472846"/>
                  </a:lnTo>
                  <a:lnTo>
                    <a:pt x="3708" y="471601"/>
                  </a:lnTo>
                  <a:lnTo>
                    <a:pt x="1244" y="472846"/>
                  </a:lnTo>
                  <a:lnTo>
                    <a:pt x="0" y="475310"/>
                  </a:lnTo>
                  <a:lnTo>
                    <a:pt x="1244" y="477786"/>
                  </a:lnTo>
                  <a:lnTo>
                    <a:pt x="3708" y="479031"/>
                  </a:lnTo>
                  <a:lnTo>
                    <a:pt x="7416" y="477786"/>
                  </a:lnTo>
                  <a:lnTo>
                    <a:pt x="8661" y="475310"/>
                  </a:lnTo>
                  <a:close/>
                </a:path>
                <a:path w="3100070" h="1612900">
                  <a:moveTo>
                    <a:pt x="8661" y="460463"/>
                  </a:moveTo>
                  <a:lnTo>
                    <a:pt x="7416" y="456742"/>
                  </a:lnTo>
                  <a:lnTo>
                    <a:pt x="1244" y="456742"/>
                  </a:lnTo>
                  <a:lnTo>
                    <a:pt x="0" y="460463"/>
                  </a:lnTo>
                  <a:lnTo>
                    <a:pt x="1244" y="462940"/>
                  </a:lnTo>
                  <a:lnTo>
                    <a:pt x="3708" y="464172"/>
                  </a:lnTo>
                  <a:lnTo>
                    <a:pt x="7416" y="462940"/>
                  </a:lnTo>
                  <a:lnTo>
                    <a:pt x="8661" y="460463"/>
                  </a:lnTo>
                  <a:close/>
                </a:path>
                <a:path w="3100070" h="1612900">
                  <a:moveTo>
                    <a:pt x="8661" y="444373"/>
                  </a:moveTo>
                  <a:lnTo>
                    <a:pt x="7416" y="441896"/>
                  </a:lnTo>
                  <a:lnTo>
                    <a:pt x="3708" y="440651"/>
                  </a:lnTo>
                  <a:lnTo>
                    <a:pt x="1244" y="441896"/>
                  </a:lnTo>
                  <a:lnTo>
                    <a:pt x="0" y="444373"/>
                  </a:lnTo>
                  <a:lnTo>
                    <a:pt x="1244" y="446849"/>
                  </a:lnTo>
                  <a:lnTo>
                    <a:pt x="3708" y="448081"/>
                  </a:lnTo>
                  <a:lnTo>
                    <a:pt x="7416" y="446849"/>
                  </a:lnTo>
                  <a:lnTo>
                    <a:pt x="8661" y="444373"/>
                  </a:lnTo>
                  <a:close/>
                </a:path>
                <a:path w="3100070" h="1612900">
                  <a:moveTo>
                    <a:pt x="8661" y="429514"/>
                  </a:moveTo>
                  <a:lnTo>
                    <a:pt x="7416" y="425805"/>
                  </a:lnTo>
                  <a:lnTo>
                    <a:pt x="1244" y="425805"/>
                  </a:lnTo>
                  <a:lnTo>
                    <a:pt x="0" y="429514"/>
                  </a:lnTo>
                  <a:lnTo>
                    <a:pt x="1244" y="431990"/>
                  </a:lnTo>
                  <a:lnTo>
                    <a:pt x="3708" y="433235"/>
                  </a:lnTo>
                  <a:lnTo>
                    <a:pt x="7416" y="431990"/>
                  </a:lnTo>
                  <a:lnTo>
                    <a:pt x="8661" y="429514"/>
                  </a:lnTo>
                  <a:close/>
                </a:path>
                <a:path w="3100070" h="1612900">
                  <a:moveTo>
                    <a:pt x="8661" y="413423"/>
                  </a:moveTo>
                  <a:lnTo>
                    <a:pt x="7416" y="410946"/>
                  </a:lnTo>
                  <a:lnTo>
                    <a:pt x="3708" y="409714"/>
                  </a:lnTo>
                  <a:lnTo>
                    <a:pt x="1244" y="410946"/>
                  </a:lnTo>
                  <a:lnTo>
                    <a:pt x="0" y="413423"/>
                  </a:lnTo>
                  <a:lnTo>
                    <a:pt x="1244" y="415899"/>
                  </a:lnTo>
                  <a:lnTo>
                    <a:pt x="3708" y="417144"/>
                  </a:lnTo>
                  <a:lnTo>
                    <a:pt x="7416" y="415899"/>
                  </a:lnTo>
                  <a:lnTo>
                    <a:pt x="8661" y="413423"/>
                  </a:lnTo>
                  <a:close/>
                </a:path>
                <a:path w="3100070" h="1612900">
                  <a:moveTo>
                    <a:pt x="8661" y="398576"/>
                  </a:moveTo>
                  <a:lnTo>
                    <a:pt x="7416" y="394855"/>
                  </a:lnTo>
                  <a:lnTo>
                    <a:pt x="1244" y="394855"/>
                  </a:lnTo>
                  <a:lnTo>
                    <a:pt x="0" y="398576"/>
                  </a:lnTo>
                  <a:lnTo>
                    <a:pt x="1244" y="401040"/>
                  </a:lnTo>
                  <a:lnTo>
                    <a:pt x="3708" y="402285"/>
                  </a:lnTo>
                  <a:lnTo>
                    <a:pt x="7416" y="401040"/>
                  </a:lnTo>
                  <a:lnTo>
                    <a:pt x="8661" y="398576"/>
                  </a:lnTo>
                  <a:close/>
                </a:path>
                <a:path w="3100070" h="1612900">
                  <a:moveTo>
                    <a:pt x="8661" y="382485"/>
                  </a:moveTo>
                  <a:lnTo>
                    <a:pt x="7416" y="380009"/>
                  </a:lnTo>
                  <a:lnTo>
                    <a:pt x="3708" y="378764"/>
                  </a:lnTo>
                  <a:lnTo>
                    <a:pt x="1244" y="380009"/>
                  </a:lnTo>
                  <a:lnTo>
                    <a:pt x="0" y="382485"/>
                  </a:lnTo>
                  <a:lnTo>
                    <a:pt x="1244" y="384949"/>
                  </a:lnTo>
                  <a:lnTo>
                    <a:pt x="3708" y="386194"/>
                  </a:lnTo>
                  <a:lnTo>
                    <a:pt x="7416" y="384949"/>
                  </a:lnTo>
                  <a:lnTo>
                    <a:pt x="8661" y="382485"/>
                  </a:lnTo>
                  <a:close/>
                </a:path>
                <a:path w="3100070" h="1612900">
                  <a:moveTo>
                    <a:pt x="8661" y="367626"/>
                  </a:moveTo>
                  <a:lnTo>
                    <a:pt x="7416" y="363918"/>
                  </a:lnTo>
                  <a:lnTo>
                    <a:pt x="3708" y="362673"/>
                  </a:lnTo>
                  <a:lnTo>
                    <a:pt x="1244" y="363918"/>
                  </a:lnTo>
                  <a:lnTo>
                    <a:pt x="0" y="367626"/>
                  </a:lnTo>
                  <a:lnTo>
                    <a:pt x="1244" y="370103"/>
                  </a:lnTo>
                  <a:lnTo>
                    <a:pt x="3708" y="371335"/>
                  </a:lnTo>
                  <a:lnTo>
                    <a:pt x="7416" y="370103"/>
                  </a:lnTo>
                  <a:lnTo>
                    <a:pt x="8661" y="367626"/>
                  </a:lnTo>
                  <a:close/>
                </a:path>
                <a:path w="3100070" h="1612900">
                  <a:moveTo>
                    <a:pt x="8661" y="351536"/>
                  </a:moveTo>
                  <a:lnTo>
                    <a:pt x="7416" y="349059"/>
                  </a:lnTo>
                  <a:lnTo>
                    <a:pt x="3708" y="347827"/>
                  </a:lnTo>
                  <a:lnTo>
                    <a:pt x="1244" y="349059"/>
                  </a:lnTo>
                  <a:lnTo>
                    <a:pt x="0" y="351536"/>
                  </a:lnTo>
                  <a:lnTo>
                    <a:pt x="1244" y="354012"/>
                  </a:lnTo>
                  <a:lnTo>
                    <a:pt x="3708" y="355244"/>
                  </a:lnTo>
                  <a:lnTo>
                    <a:pt x="7416" y="354012"/>
                  </a:lnTo>
                  <a:lnTo>
                    <a:pt x="8661" y="351536"/>
                  </a:lnTo>
                  <a:close/>
                </a:path>
                <a:path w="3100070" h="1612900">
                  <a:moveTo>
                    <a:pt x="8661" y="336677"/>
                  </a:moveTo>
                  <a:lnTo>
                    <a:pt x="7416" y="332968"/>
                  </a:lnTo>
                  <a:lnTo>
                    <a:pt x="3708" y="331736"/>
                  </a:lnTo>
                  <a:lnTo>
                    <a:pt x="1244" y="332968"/>
                  </a:lnTo>
                  <a:lnTo>
                    <a:pt x="0" y="336677"/>
                  </a:lnTo>
                  <a:lnTo>
                    <a:pt x="1244" y="339153"/>
                  </a:lnTo>
                  <a:lnTo>
                    <a:pt x="3708" y="340398"/>
                  </a:lnTo>
                  <a:lnTo>
                    <a:pt x="7416" y="339153"/>
                  </a:lnTo>
                  <a:lnTo>
                    <a:pt x="8661" y="336677"/>
                  </a:lnTo>
                  <a:close/>
                </a:path>
                <a:path w="3100070" h="1612900">
                  <a:moveTo>
                    <a:pt x="8661" y="320586"/>
                  </a:moveTo>
                  <a:lnTo>
                    <a:pt x="7416" y="318109"/>
                  </a:lnTo>
                  <a:lnTo>
                    <a:pt x="3708" y="316877"/>
                  </a:lnTo>
                  <a:lnTo>
                    <a:pt x="1244" y="318109"/>
                  </a:lnTo>
                  <a:lnTo>
                    <a:pt x="0" y="320586"/>
                  </a:lnTo>
                  <a:lnTo>
                    <a:pt x="1244" y="323062"/>
                  </a:lnTo>
                  <a:lnTo>
                    <a:pt x="3708" y="324307"/>
                  </a:lnTo>
                  <a:lnTo>
                    <a:pt x="7416" y="323062"/>
                  </a:lnTo>
                  <a:lnTo>
                    <a:pt x="8661" y="320586"/>
                  </a:lnTo>
                  <a:close/>
                </a:path>
                <a:path w="3100070" h="1612900">
                  <a:moveTo>
                    <a:pt x="8661" y="305739"/>
                  </a:moveTo>
                  <a:lnTo>
                    <a:pt x="7416" y="302018"/>
                  </a:lnTo>
                  <a:lnTo>
                    <a:pt x="3708" y="300786"/>
                  </a:lnTo>
                  <a:lnTo>
                    <a:pt x="1244" y="302018"/>
                  </a:lnTo>
                  <a:lnTo>
                    <a:pt x="0" y="305739"/>
                  </a:lnTo>
                  <a:lnTo>
                    <a:pt x="1244" y="308216"/>
                  </a:lnTo>
                  <a:lnTo>
                    <a:pt x="3708" y="309448"/>
                  </a:lnTo>
                  <a:lnTo>
                    <a:pt x="7416" y="308216"/>
                  </a:lnTo>
                  <a:lnTo>
                    <a:pt x="8661" y="305739"/>
                  </a:lnTo>
                  <a:close/>
                </a:path>
                <a:path w="3100070" h="1612900">
                  <a:moveTo>
                    <a:pt x="8661" y="289648"/>
                  </a:moveTo>
                  <a:lnTo>
                    <a:pt x="7416" y="287172"/>
                  </a:lnTo>
                  <a:lnTo>
                    <a:pt x="3708" y="285927"/>
                  </a:lnTo>
                  <a:lnTo>
                    <a:pt x="1244" y="287172"/>
                  </a:lnTo>
                  <a:lnTo>
                    <a:pt x="0" y="289648"/>
                  </a:lnTo>
                  <a:lnTo>
                    <a:pt x="1244" y="292125"/>
                  </a:lnTo>
                  <a:lnTo>
                    <a:pt x="3708" y="293357"/>
                  </a:lnTo>
                  <a:lnTo>
                    <a:pt x="7416" y="292125"/>
                  </a:lnTo>
                  <a:lnTo>
                    <a:pt x="8661" y="289648"/>
                  </a:lnTo>
                  <a:close/>
                </a:path>
                <a:path w="3100070" h="1612900">
                  <a:moveTo>
                    <a:pt x="8661" y="274789"/>
                  </a:moveTo>
                  <a:lnTo>
                    <a:pt x="7416" y="271081"/>
                  </a:lnTo>
                  <a:lnTo>
                    <a:pt x="3708" y="269836"/>
                  </a:lnTo>
                  <a:lnTo>
                    <a:pt x="1244" y="271081"/>
                  </a:lnTo>
                  <a:lnTo>
                    <a:pt x="0" y="274789"/>
                  </a:lnTo>
                  <a:lnTo>
                    <a:pt x="1244" y="277266"/>
                  </a:lnTo>
                  <a:lnTo>
                    <a:pt x="3708" y="278511"/>
                  </a:lnTo>
                  <a:lnTo>
                    <a:pt x="7416" y="277266"/>
                  </a:lnTo>
                  <a:lnTo>
                    <a:pt x="8661" y="274789"/>
                  </a:lnTo>
                  <a:close/>
                </a:path>
                <a:path w="3100070" h="1612900">
                  <a:moveTo>
                    <a:pt x="8661" y="258699"/>
                  </a:moveTo>
                  <a:lnTo>
                    <a:pt x="7416" y="256222"/>
                  </a:lnTo>
                  <a:lnTo>
                    <a:pt x="3708" y="254990"/>
                  </a:lnTo>
                  <a:lnTo>
                    <a:pt x="1244" y="256222"/>
                  </a:lnTo>
                  <a:lnTo>
                    <a:pt x="0" y="258699"/>
                  </a:lnTo>
                  <a:lnTo>
                    <a:pt x="1244" y="261175"/>
                  </a:lnTo>
                  <a:lnTo>
                    <a:pt x="3708" y="262407"/>
                  </a:lnTo>
                  <a:lnTo>
                    <a:pt x="7416" y="261175"/>
                  </a:lnTo>
                  <a:lnTo>
                    <a:pt x="8661" y="258699"/>
                  </a:lnTo>
                  <a:close/>
                </a:path>
                <a:path w="3100070" h="1612900">
                  <a:moveTo>
                    <a:pt x="8661" y="243852"/>
                  </a:moveTo>
                  <a:lnTo>
                    <a:pt x="7416" y="240131"/>
                  </a:lnTo>
                  <a:lnTo>
                    <a:pt x="3708" y="238899"/>
                  </a:lnTo>
                  <a:lnTo>
                    <a:pt x="1244" y="240131"/>
                  </a:lnTo>
                  <a:lnTo>
                    <a:pt x="0" y="243852"/>
                  </a:lnTo>
                  <a:lnTo>
                    <a:pt x="1244" y="246316"/>
                  </a:lnTo>
                  <a:lnTo>
                    <a:pt x="3708" y="247561"/>
                  </a:lnTo>
                  <a:lnTo>
                    <a:pt x="7416" y="246316"/>
                  </a:lnTo>
                  <a:lnTo>
                    <a:pt x="8661" y="243852"/>
                  </a:lnTo>
                  <a:close/>
                </a:path>
                <a:path w="3100070" h="1612900">
                  <a:moveTo>
                    <a:pt x="8661" y="227749"/>
                  </a:moveTo>
                  <a:lnTo>
                    <a:pt x="7416" y="225285"/>
                  </a:lnTo>
                  <a:lnTo>
                    <a:pt x="3708" y="224040"/>
                  </a:lnTo>
                  <a:lnTo>
                    <a:pt x="1244" y="225285"/>
                  </a:lnTo>
                  <a:lnTo>
                    <a:pt x="0" y="227749"/>
                  </a:lnTo>
                  <a:lnTo>
                    <a:pt x="1244" y="230225"/>
                  </a:lnTo>
                  <a:lnTo>
                    <a:pt x="3708" y="231470"/>
                  </a:lnTo>
                  <a:lnTo>
                    <a:pt x="7416" y="230225"/>
                  </a:lnTo>
                  <a:lnTo>
                    <a:pt x="8661" y="227749"/>
                  </a:lnTo>
                  <a:close/>
                </a:path>
                <a:path w="3100070" h="1612900">
                  <a:moveTo>
                    <a:pt x="8661" y="212902"/>
                  </a:moveTo>
                  <a:lnTo>
                    <a:pt x="7416" y="209181"/>
                  </a:lnTo>
                  <a:lnTo>
                    <a:pt x="3708" y="207949"/>
                  </a:lnTo>
                  <a:lnTo>
                    <a:pt x="1244" y="209181"/>
                  </a:lnTo>
                  <a:lnTo>
                    <a:pt x="0" y="212902"/>
                  </a:lnTo>
                  <a:lnTo>
                    <a:pt x="1244" y="215379"/>
                  </a:lnTo>
                  <a:lnTo>
                    <a:pt x="3708" y="216611"/>
                  </a:lnTo>
                  <a:lnTo>
                    <a:pt x="7416" y="215379"/>
                  </a:lnTo>
                  <a:lnTo>
                    <a:pt x="8661" y="212902"/>
                  </a:lnTo>
                  <a:close/>
                </a:path>
                <a:path w="3100070" h="1612900">
                  <a:moveTo>
                    <a:pt x="8661" y="196811"/>
                  </a:moveTo>
                  <a:lnTo>
                    <a:pt x="7416" y="194335"/>
                  </a:lnTo>
                  <a:lnTo>
                    <a:pt x="3708" y="193090"/>
                  </a:lnTo>
                  <a:lnTo>
                    <a:pt x="1244" y="194335"/>
                  </a:lnTo>
                  <a:lnTo>
                    <a:pt x="0" y="196811"/>
                  </a:lnTo>
                  <a:lnTo>
                    <a:pt x="1244" y="199288"/>
                  </a:lnTo>
                  <a:lnTo>
                    <a:pt x="3708" y="200520"/>
                  </a:lnTo>
                  <a:lnTo>
                    <a:pt x="7416" y="199288"/>
                  </a:lnTo>
                  <a:lnTo>
                    <a:pt x="8661" y="196811"/>
                  </a:lnTo>
                  <a:close/>
                </a:path>
                <a:path w="3100070" h="1612900">
                  <a:moveTo>
                    <a:pt x="8661" y="181952"/>
                  </a:moveTo>
                  <a:lnTo>
                    <a:pt x="7416" y="178244"/>
                  </a:lnTo>
                  <a:lnTo>
                    <a:pt x="3708" y="176999"/>
                  </a:lnTo>
                  <a:lnTo>
                    <a:pt x="1244" y="178244"/>
                  </a:lnTo>
                  <a:lnTo>
                    <a:pt x="0" y="181952"/>
                  </a:lnTo>
                  <a:lnTo>
                    <a:pt x="1244" y="184429"/>
                  </a:lnTo>
                  <a:lnTo>
                    <a:pt x="3708" y="185674"/>
                  </a:lnTo>
                  <a:lnTo>
                    <a:pt x="7416" y="184429"/>
                  </a:lnTo>
                  <a:lnTo>
                    <a:pt x="8661" y="181952"/>
                  </a:lnTo>
                  <a:close/>
                </a:path>
                <a:path w="3100070" h="1612900">
                  <a:moveTo>
                    <a:pt x="8661" y="165862"/>
                  </a:moveTo>
                  <a:lnTo>
                    <a:pt x="7416" y="163385"/>
                  </a:lnTo>
                  <a:lnTo>
                    <a:pt x="3708" y="162153"/>
                  </a:lnTo>
                  <a:lnTo>
                    <a:pt x="1244" y="163385"/>
                  </a:lnTo>
                  <a:lnTo>
                    <a:pt x="0" y="165862"/>
                  </a:lnTo>
                  <a:lnTo>
                    <a:pt x="1244" y="168338"/>
                  </a:lnTo>
                  <a:lnTo>
                    <a:pt x="3708" y="169583"/>
                  </a:lnTo>
                  <a:lnTo>
                    <a:pt x="7416" y="168338"/>
                  </a:lnTo>
                  <a:lnTo>
                    <a:pt x="8661" y="165862"/>
                  </a:lnTo>
                  <a:close/>
                </a:path>
                <a:path w="3100070" h="1612900">
                  <a:moveTo>
                    <a:pt x="8661" y="151015"/>
                  </a:moveTo>
                  <a:lnTo>
                    <a:pt x="7416" y="147294"/>
                  </a:lnTo>
                  <a:lnTo>
                    <a:pt x="3708" y="146062"/>
                  </a:lnTo>
                  <a:lnTo>
                    <a:pt x="1244" y="147294"/>
                  </a:lnTo>
                  <a:lnTo>
                    <a:pt x="0" y="151015"/>
                  </a:lnTo>
                  <a:lnTo>
                    <a:pt x="1244" y="153479"/>
                  </a:lnTo>
                  <a:lnTo>
                    <a:pt x="3708" y="154724"/>
                  </a:lnTo>
                  <a:lnTo>
                    <a:pt x="7416" y="153479"/>
                  </a:lnTo>
                  <a:lnTo>
                    <a:pt x="8661" y="151015"/>
                  </a:lnTo>
                  <a:close/>
                </a:path>
                <a:path w="3100070" h="1612900">
                  <a:moveTo>
                    <a:pt x="8661" y="134924"/>
                  </a:moveTo>
                  <a:lnTo>
                    <a:pt x="7416" y="132448"/>
                  </a:lnTo>
                  <a:lnTo>
                    <a:pt x="3708" y="131203"/>
                  </a:lnTo>
                  <a:lnTo>
                    <a:pt x="1244" y="132448"/>
                  </a:lnTo>
                  <a:lnTo>
                    <a:pt x="0" y="134924"/>
                  </a:lnTo>
                  <a:lnTo>
                    <a:pt x="1244" y="137388"/>
                  </a:lnTo>
                  <a:lnTo>
                    <a:pt x="3708" y="138633"/>
                  </a:lnTo>
                  <a:lnTo>
                    <a:pt x="7416" y="137388"/>
                  </a:lnTo>
                  <a:lnTo>
                    <a:pt x="8661" y="134924"/>
                  </a:lnTo>
                  <a:close/>
                </a:path>
                <a:path w="3100070" h="1612900">
                  <a:moveTo>
                    <a:pt x="8661" y="120065"/>
                  </a:moveTo>
                  <a:lnTo>
                    <a:pt x="7416" y="116357"/>
                  </a:lnTo>
                  <a:lnTo>
                    <a:pt x="3708" y="115112"/>
                  </a:lnTo>
                  <a:lnTo>
                    <a:pt x="1244" y="116357"/>
                  </a:lnTo>
                  <a:lnTo>
                    <a:pt x="0" y="120065"/>
                  </a:lnTo>
                  <a:lnTo>
                    <a:pt x="1244" y="122542"/>
                  </a:lnTo>
                  <a:lnTo>
                    <a:pt x="3708" y="123774"/>
                  </a:lnTo>
                  <a:lnTo>
                    <a:pt x="7416" y="122542"/>
                  </a:lnTo>
                  <a:lnTo>
                    <a:pt x="8661" y="120065"/>
                  </a:lnTo>
                  <a:close/>
                </a:path>
                <a:path w="3100070" h="1612900">
                  <a:moveTo>
                    <a:pt x="8661" y="103974"/>
                  </a:moveTo>
                  <a:lnTo>
                    <a:pt x="7416" y="101498"/>
                  </a:lnTo>
                  <a:lnTo>
                    <a:pt x="3708" y="100266"/>
                  </a:lnTo>
                  <a:lnTo>
                    <a:pt x="1244" y="101498"/>
                  </a:lnTo>
                  <a:lnTo>
                    <a:pt x="0" y="103974"/>
                  </a:lnTo>
                  <a:lnTo>
                    <a:pt x="1244" y="106451"/>
                  </a:lnTo>
                  <a:lnTo>
                    <a:pt x="3708" y="107683"/>
                  </a:lnTo>
                  <a:lnTo>
                    <a:pt x="7416" y="106451"/>
                  </a:lnTo>
                  <a:lnTo>
                    <a:pt x="8661" y="103974"/>
                  </a:lnTo>
                  <a:close/>
                </a:path>
                <a:path w="3100070" h="1612900">
                  <a:moveTo>
                    <a:pt x="8661" y="89115"/>
                  </a:moveTo>
                  <a:lnTo>
                    <a:pt x="7416" y="85407"/>
                  </a:lnTo>
                  <a:lnTo>
                    <a:pt x="3708" y="84175"/>
                  </a:lnTo>
                  <a:lnTo>
                    <a:pt x="1244" y="85407"/>
                  </a:lnTo>
                  <a:lnTo>
                    <a:pt x="0" y="89115"/>
                  </a:lnTo>
                  <a:lnTo>
                    <a:pt x="1244" y="91592"/>
                  </a:lnTo>
                  <a:lnTo>
                    <a:pt x="3708" y="92837"/>
                  </a:lnTo>
                  <a:lnTo>
                    <a:pt x="7416" y="91592"/>
                  </a:lnTo>
                  <a:lnTo>
                    <a:pt x="8661" y="89115"/>
                  </a:lnTo>
                  <a:close/>
                </a:path>
                <a:path w="3100070" h="1612900">
                  <a:moveTo>
                    <a:pt x="8661" y="73025"/>
                  </a:moveTo>
                  <a:lnTo>
                    <a:pt x="7416" y="70548"/>
                  </a:lnTo>
                  <a:lnTo>
                    <a:pt x="3708" y="69316"/>
                  </a:lnTo>
                  <a:lnTo>
                    <a:pt x="1244" y="70548"/>
                  </a:lnTo>
                  <a:lnTo>
                    <a:pt x="0" y="73025"/>
                  </a:lnTo>
                  <a:lnTo>
                    <a:pt x="1244" y="75501"/>
                  </a:lnTo>
                  <a:lnTo>
                    <a:pt x="3708" y="76746"/>
                  </a:lnTo>
                  <a:lnTo>
                    <a:pt x="7416" y="75501"/>
                  </a:lnTo>
                  <a:lnTo>
                    <a:pt x="8661" y="73025"/>
                  </a:lnTo>
                  <a:close/>
                </a:path>
                <a:path w="3100070" h="1612900">
                  <a:moveTo>
                    <a:pt x="8661" y="58178"/>
                  </a:moveTo>
                  <a:lnTo>
                    <a:pt x="7416" y="54457"/>
                  </a:lnTo>
                  <a:lnTo>
                    <a:pt x="3708" y="53225"/>
                  </a:lnTo>
                  <a:lnTo>
                    <a:pt x="1244" y="54457"/>
                  </a:lnTo>
                  <a:lnTo>
                    <a:pt x="0" y="58178"/>
                  </a:lnTo>
                  <a:lnTo>
                    <a:pt x="1244" y="60655"/>
                  </a:lnTo>
                  <a:lnTo>
                    <a:pt x="3708" y="61887"/>
                  </a:lnTo>
                  <a:lnTo>
                    <a:pt x="7416" y="60655"/>
                  </a:lnTo>
                  <a:lnTo>
                    <a:pt x="8661" y="58178"/>
                  </a:lnTo>
                  <a:close/>
                </a:path>
                <a:path w="3100070" h="1612900">
                  <a:moveTo>
                    <a:pt x="8661" y="42087"/>
                  </a:moveTo>
                  <a:lnTo>
                    <a:pt x="7416" y="39611"/>
                  </a:lnTo>
                  <a:lnTo>
                    <a:pt x="3708" y="38366"/>
                  </a:lnTo>
                  <a:lnTo>
                    <a:pt x="1244" y="39611"/>
                  </a:lnTo>
                  <a:lnTo>
                    <a:pt x="0" y="42087"/>
                  </a:lnTo>
                  <a:lnTo>
                    <a:pt x="1244" y="44564"/>
                  </a:lnTo>
                  <a:lnTo>
                    <a:pt x="3708" y="45796"/>
                  </a:lnTo>
                  <a:lnTo>
                    <a:pt x="7416" y="44564"/>
                  </a:lnTo>
                  <a:lnTo>
                    <a:pt x="8661" y="42087"/>
                  </a:lnTo>
                  <a:close/>
                </a:path>
                <a:path w="3100070" h="1612900">
                  <a:moveTo>
                    <a:pt x="8661" y="25996"/>
                  </a:moveTo>
                  <a:lnTo>
                    <a:pt x="7416" y="23520"/>
                  </a:lnTo>
                  <a:lnTo>
                    <a:pt x="3708" y="22275"/>
                  </a:lnTo>
                  <a:lnTo>
                    <a:pt x="1244" y="23520"/>
                  </a:lnTo>
                  <a:lnTo>
                    <a:pt x="0" y="25996"/>
                  </a:lnTo>
                  <a:lnTo>
                    <a:pt x="1244" y="29705"/>
                  </a:lnTo>
                  <a:lnTo>
                    <a:pt x="3708" y="30949"/>
                  </a:lnTo>
                  <a:lnTo>
                    <a:pt x="7416" y="29705"/>
                  </a:lnTo>
                  <a:lnTo>
                    <a:pt x="8661" y="25996"/>
                  </a:lnTo>
                  <a:close/>
                </a:path>
                <a:path w="3100070" h="1612900">
                  <a:moveTo>
                    <a:pt x="8661" y="11137"/>
                  </a:moveTo>
                  <a:lnTo>
                    <a:pt x="7416" y="8661"/>
                  </a:lnTo>
                  <a:lnTo>
                    <a:pt x="3708" y="7429"/>
                  </a:lnTo>
                  <a:lnTo>
                    <a:pt x="1244" y="8661"/>
                  </a:lnTo>
                  <a:lnTo>
                    <a:pt x="0" y="11137"/>
                  </a:lnTo>
                  <a:lnTo>
                    <a:pt x="1244" y="13614"/>
                  </a:lnTo>
                  <a:lnTo>
                    <a:pt x="3708" y="14846"/>
                  </a:lnTo>
                  <a:lnTo>
                    <a:pt x="7416" y="13614"/>
                  </a:lnTo>
                  <a:lnTo>
                    <a:pt x="8661" y="11137"/>
                  </a:lnTo>
                  <a:close/>
                </a:path>
                <a:path w="3100070" h="1612900">
                  <a:moveTo>
                    <a:pt x="17310" y="3708"/>
                  </a:moveTo>
                  <a:lnTo>
                    <a:pt x="16078" y="1231"/>
                  </a:lnTo>
                  <a:lnTo>
                    <a:pt x="13601" y="0"/>
                  </a:lnTo>
                  <a:lnTo>
                    <a:pt x="12369" y="0"/>
                  </a:lnTo>
                  <a:lnTo>
                    <a:pt x="9893" y="1231"/>
                  </a:lnTo>
                  <a:lnTo>
                    <a:pt x="8661" y="3708"/>
                  </a:lnTo>
                  <a:lnTo>
                    <a:pt x="9893" y="7429"/>
                  </a:lnTo>
                  <a:lnTo>
                    <a:pt x="12369" y="8661"/>
                  </a:lnTo>
                  <a:lnTo>
                    <a:pt x="13601" y="8661"/>
                  </a:lnTo>
                  <a:lnTo>
                    <a:pt x="16078" y="7429"/>
                  </a:lnTo>
                  <a:lnTo>
                    <a:pt x="17310" y="3708"/>
                  </a:lnTo>
                  <a:close/>
                </a:path>
                <a:path w="3100070" h="1612900">
                  <a:moveTo>
                    <a:pt x="32143" y="3708"/>
                  </a:moveTo>
                  <a:lnTo>
                    <a:pt x="30911" y="1231"/>
                  </a:lnTo>
                  <a:lnTo>
                    <a:pt x="28435" y="0"/>
                  </a:lnTo>
                  <a:lnTo>
                    <a:pt x="25971" y="1231"/>
                  </a:lnTo>
                  <a:lnTo>
                    <a:pt x="24726" y="3708"/>
                  </a:lnTo>
                  <a:lnTo>
                    <a:pt x="25971" y="7429"/>
                  </a:lnTo>
                  <a:lnTo>
                    <a:pt x="28435" y="8661"/>
                  </a:lnTo>
                  <a:lnTo>
                    <a:pt x="30911" y="7429"/>
                  </a:lnTo>
                  <a:lnTo>
                    <a:pt x="32143" y="3708"/>
                  </a:lnTo>
                  <a:close/>
                </a:path>
                <a:path w="3100070" h="1612900">
                  <a:moveTo>
                    <a:pt x="48221" y="3708"/>
                  </a:moveTo>
                  <a:lnTo>
                    <a:pt x="46977" y="1231"/>
                  </a:lnTo>
                  <a:lnTo>
                    <a:pt x="44513" y="0"/>
                  </a:lnTo>
                  <a:lnTo>
                    <a:pt x="40805" y="1231"/>
                  </a:lnTo>
                  <a:lnTo>
                    <a:pt x="39560" y="3708"/>
                  </a:lnTo>
                  <a:lnTo>
                    <a:pt x="40805" y="7429"/>
                  </a:lnTo>
                  <a:lnTo>
                    <a:pt x="44513" y="8661"/>
                  </a:lnTo>
                  <a:lnTo>
                    <a:pt x="46977" y="7429"/>
                  </a:lnTo>
                  <a:lnTo>
                    <a:pt x="48221" y="3708"/>
                  </a:lnTo>
                  <a:close/>
                </a:path>
                <a:path w="3100070" h="1612900">
                  <a:moveTo>
                    <a:pt x="63055" y="3708"/>
                  </a:moveTo>
                  <a:lnTo>
                    <a:pt x="61823" y="1231"/>
                  </a:lnTo>
                  <a:lnTo>
                    <a:pt x="59347" y="0"/>
                  </a:lnTo>
                  <a:lnTo>
                    <a:pt x="56870" y="1231"/>
                  </a:lnTo>
                  <a:lnTo>
                    <a:pt x="55638" y="3708"/>
                  </a:lnTo>
                  <a:lnTo>
                    <a:pt x="56870" y="7429"/>
                  </a:lnTo>
                  <a:lnTo>
                    <a:pt x="59347" y="8661"/>
                  </a:lnTo>
                  <a:lnTo>
                    <a:pt x="61823" y="7429"/>
                  </a:lnTo>
                  <a:lnTo>
                    <a:pt x="63055" y="3708"/>
                  </a:lnTo>
                  <a:close/>
                </a:path>
                <a:path w="3100070" h="1612900">
                  <a:moveTo>
                    <a:pt x="79133" y="3708"/>
                  </a:moveTo>
                  <a:lnTo>
                    <a:pt x="77889" y="1231"/>
                  </a:lnTo>
                  <a:lnTo>
                    <a:pt x="75412" y="0"/>
                  </a:lnTo>
                  <a:lnTo>
                    <a:pt x="71704" y="1231"/>
                  </a:lnTo>
                  <a:lnTo>
                    <a:pt x="70472" y="3708"/>
                  </a:lnTo>
                  <a:lnTo>
                    <a:pt x="71704" y="7429"/>
                  </a:lnTo>
                  <a:lnTo>
                    <a:pt x="75412" y="8661"/>
                  </a:lnTo>
                  <a:lnTo>
                    <a:pt x="77889" y="7429"/>
                  </a:lnTo>
                  <a:lnTo>
                    <a:pt x="79133" y="3708"/>
                  </a:lnTo>
                  <a:close/>
                </a:path>
                <a:path w="3100070" h="1612900">
                  <a:moveTo>
                    <a:pt x="93967" y="3708"/>
                  </a:moveTo>
                  <a:lnTo>
                    <a:pt x="92722" y="1231"/>
                  </a:lnTo>
                  <a:lnTo>
                    <a:pt x="90258" y="0"/>
                  </a:lnTo>
                  <a:lnTo>
                    <a:pt x="87782" y="1231"/>
                  </a:lnTo>
                  <a:lnTo>
                    <a:pt x="86550" y="3708"/>
                  </a:lnTo>
                  <a:lnTo>
                    <a:pt x="87782" y="7429"/>
                  </a:lnTo>
                  <a:lnTo>
                    <a:pt x="90258" y="8661"/>
                  </a:lnTo>
                  <a:lnTo>
                    <a:pt x="92722" y="7429"/>
                  </a:lnTo>
                  <a:lnTo>
                    <a:pt x="93967" y="3708"/>
                  </a:lnTo>
                  <a:close/>
                </a:path>
                <a:path w="3100070" h="1612900">
                  <a:moveTo>
                    <a:pt x="110032" y="3708"/>
                  </a:moveTo>
                  <a:lnTo>
                    <a:pt x="108800" y="1231"/>
                  </a:lnTo>
                  <a:lnTo>
                    <a:pt x="106324" y="0"/>
                  </a:lnTo>
                  <a:lnTo>
                    <a:pt x="102616" y="1231"/>
                  </a:lnTo>
                  <a:lnTo>
                    <a:pt x="101384" y="3708"/>
                  </a:lnTo>
                  <a:lnTo>
                    <a:pt x="102616" y="7429"/>
                  </a:lnTo>
                  <a:lnTo>
                    <a:pt x="106324" y="8661"/>
                  </a:lnTo>
                  <a:lnTo>
                    <a:pt x="108800" y="7429"/>
                  </a:lnTo>
                  <a:lnTo>
                    <a:pt x="110032" y="3708"/>
                  </a:lnTo>
                  <a:close/>
                </a:path>
                <a:path w="3100070" h="1612900">
                  <a:moveTo>
                    <a:pt x="124866" y="3708"/>
                  </a:moveTo>
                  <a:lnTo>
                    <a:pt x="123634" y="1231"/>
                  </a:lnTo>
                  <a:lnTo>
                    <a:pt x="121158" y="0"/>
                  </a:lnTo>
                  <a:lnTo>
                    <a:pt x="118694" y="1231"/>
                  </a:lnTo>
                  <a:lnTo>
                    <a:pt x="117449" y="3708"/>
                  </a:lnTo>
                  <a:lnTo>
                    <a:pt x="118694" y="7429"/>
                  </a:lnTo>
                  <a:lnTo>
                    <a:pt x="121158" y="8661"/>
                  </a:lnTo>
                  <a:lnTo>
                    <a:pt x="123634" y="7429"/>
                  </a:lnTo>
                  <a:lnTo>
                    <a:pt x="124866" y="3708"/>
                  </a:lnTo>
                  <a:close/>
                </a:path>
                <a:path w="3100070" h="1612900">
                  <a:moveTo>
                    <a:pt x="140944" y="3708"/>
                  </a:moveTo>
                  <a:lnTo>
                    <a:pt x="139712" y="1231"/>
                  </a:lnTo>
                  <a:lnTo>
                    <a:pt x="137236" y="0"/>
                  </a:lnTo>
                  <a:lnTo>
                    <a:pt x="133527" y="1231"/>
                  </a:lnTo>
                  <a:lnTo>
                    <a:pt x="132295" y="3708"/>
                  </a:lnTo>
                  <a:lnTo>
                    <a:pt x="133527" y="7429"/>
                  </a:lnTo>
                  <a:lnTo>
                    <a:pt x="137236" y="8661"/>
                  </a:lnTo>
                  <a:lnTo>
                    <a:pt x="139712" y="7429"/>
                  </a:lnTo>
                  <a:lnTo>
                    <a:pt x="140944" y="3708"/>
                  </a:lnTo>
                  <a:close/>
                </a:path>
                <a:path w="3100070" h="1612900">
                  <a:moveTo>
                    <a:pt x="155778" y="3708"/>
                  </a:moveTo>
                  <a:lnTo>
                    <a:pt x="154546" y="1231"/>
                  </a:lnTo>
                  <a:lnTo>
                    <a:pt x="152069" y="0"/>
                  </a:lnTo>
                  <a:lnTo>
                    <a:pt x="149593" y="1231"/>
                  </a:lnTo>
                  <a:lnTo>
                    <a:pt x="148361" y="3708"/>
                  </a:lnTo>
                  <a:lnTo>
                    <a:pt x="149593" y="7429"/>
                  </a:lnTo>
                  <a:lnTo>
                    <a:pt x="152069" y="8661"/>
                  </a:lnTo>
                  <a:lnTo>
                    <a:pt x="154546" y="7429"/>
                  </a:lnTo>
                  <a:lnTo>
                    <a:pt x="155778" y="3708"/>
                  </a:lnTo>
                  <a:close/>
                </a:path>
                <a:path w="3100070" h="1612900">
                  <a:moveTo>
                    <a:pt x="171856" y="3708"/>
                  </a:moveTo>
                  <a:lnTo>
                    <a:pt x="170611" y="1231"/>
                  </a:lnTo>
                  <a:lnTo>
                    <a:pt x="168148" y="0"/>
                  </a:lnTo>
                  <a:lnTo>
                    <a:pt x="164439" y="1231"/>
                  </a:lnTo>
                  <a:lnTo>
                    <a:pt x="163195" y="3708"/>
                  </a:lnTo>
                  <a:lnTo>
                    <a:pt x="164439" y="7429"/>
                  </a:lnTo>
                  <a:lnTo>
                    <a:pt x="168148" y="8661"/>
                  </a:lnTo>
                  <a:lnTo>
                    <a:pt x="170611" y="7429"/>
                  </a:lnTo>
                  <a:lnTo>
                    <a:pt x="171856" y="3708"/>
                  </a:lnTo>
                  <a:close/>
                </a:path>
                <a:path w="3100070" h="1612900">
                  <a:moveTo>
                    <a:pt x="186690" y="3708"/>
                  </a:moveTo>
                  <a:lnTo>
                    <a:pt x="185458" y="1231"/>
                  </a:lnTo>
                  <a:lnTo>
                    <a:pt x="182981" y="0"/>
                  </a:lnTo>
                  <a:lnTo>
                    <a:pt x="180505" y="1231"/>
                  </a:lnTo>
                  <a:lnTo>
                    <a:pt x="179273" y="3708"/>
                  </a:lnTo>
                  <a:lnTo>
                    <a:pt x="180505" y="7429"/>
                  </a:lnTo>
                  <a:lnTo>
                    <a:pt x="182981" y="8661"/>
                  </a:lnTo>
                  <a:lnTo>
                    <a:pt x="185458" y="7429"/>
                  </a:lnTo>
                  <a:lnTo>
                    <a:pt x="186690" y="3708"/>
                  </a:lnTo>
                  <a:close/>
                </a:path>
                <a:path w="3100070" h="1612900">
                  <a:moveTo>
                    <a:pt x="202755" y="3708"/>
                  </a:moveTo>
                  <a:lnTo>
                    <a:pt x="201523" y="1231"/>
                  </a:lnTo>
                  <a:lnTo>
                    <a:pt x="199047" y="0"/>
                  </a:lnTo>
                  <a:lnTo>
                    <a:pt x="195338" y="1231"/>
                  </a:lnTo>
                  <a:lnTo>
                    <a:pt x="194106" y="3708"/>
                  </a:lnTo>
                  <a:lnTo>
                    <a:pt x="195338" y="7429"/>
                  </a:lnTo>
                  <a:lnTo>
                    <a:pt x="199047" y="8661"/>
                  </a:lnTo>
                  <a:lnTo>
                    <a:pt x="201523" y="7429"/>
                  </a:lnTo>
                  <a:lnTo>
                    <a:pt x="202755" y="3708"/>
                  </a:lnTo>
                  <a:close/>
                </a:path>
                <a:path w="3100070" h="1612900">
                  <a:moveTo>
                    <a:pt x="217601" y="3708"/>
                  </a:moveTo>
                  <a:lnTo>
                    <a:pt x="216357" y="1231"/>
                  </a:lnTo>
                  <a:lnTo>
                    <a:pt x="213893" y="0"/>
                  </a:lnTo>
                  <a:lnTo>
                    <a:pt x="211416" y="1231"/>
                  </a:lnTo>
                  <a:lnTo>
                    <a:pt x="210172" y="3708"/>
                  </a:lnTo>
                  <a:lnTo>
                    <a:pt x="211416" y="7429"/>
                  </a:lnTo>
                  <a:lnTo>
                    <a:pt x="213893" y="8661"/>
                  </a:lnTo>
                  <a:lnTo>
                    <a:pt x="216357" y="7429"/>
                  </a:lnTo>
                  <a:lnTo>
                    <a:pt x="217601" y="3708"/>
                  </a:lnTo>
                  <a:close/>
                </a:path>
                <a:path w="3100070" h="1612900">
                  <a:moveTo>
                    <a:pt x="233667" y="3708"/>
                  </a:moveTo>
                  <a:lnTo>
                    <a:pt x="232435" y="1231"/>
                  </a:lnTo>
                  <a:lnTo>
                    <a:pt x="229958" y="0"/>
                  </a:lnTo>
                  <a:lnTo>
                    <a:pt x="226250" y="1231"/>
                  </a:lnTo>
                  <a:lnTo>
                    <a:pt x="225018" y="3708"/>
                  </a:lnTo>
                  <a:lnTo>
                    <a:pt x="226250" y="7429"/>
                  </a:lnTo>
                  <a:lnTo>
                    <a:pt x="229958" y="8661"/>
                  </a:lnTo>
                  <a:lnTo>
                    <a:pt x="232435" y="7429"/>
                  </a:lnTo>
                  <a:lnTo>
                    <a:pt x="233667" y="3708"/>
                  </a:lnTo>
                  <a:close/>
                </a:path>
                <a:path w="3100070" h="1612900">
                  <a:moveTo>
                    <a:pt x="248500" y="3708"/>
                  </a:moveTo>
                  <a:lnTo>
                    <a:pt x="247269" y="1231"/>
                  </a:lnTo>
                  <a:lnTo>
                    <a:pt x="244792" y="0"/>
                  </a:lnTo>
                  <a:lnTo>
                    <a:pt x="242328" y="1231"/>
                  </a:lnTo>
                  <a:lnTo>
                    <a:pt x="241084" y="3708"/>
                  </a:lnTo>
                  <a:lnTo>
                    <a:pt x="242328" y="7429"/>
                  </a:lnTo>
                  <a:lnTo>
                    <a:pt x="244792" y="8661"/>
                  </a:lnTo>
                  <a:lnTo>
                    <a:pt x="247269" y="7429"/>
                  </a:lnTo>
                  <a:lnTo>
                    <a:pt x="248500" y="3708"/>
                  </a:lnTo>
                  <a:close/>
                </a:path>
                <a:path w="3100070" h="1612900">
                  <a:moveTo>
                    <a:pt x="264579" y="3708"/>
                  </a:moveTo>
                  <a:lnTo>
                    <a:pt x="263347" y="1231"/>
                  </a:lnTo>
                  <a:lnTo>
                    <a:pt x="260870" y="0"/>
                  </a:lnTo>
                  <a:lnTo>
                    <a:pt x="257162" y="1231"/>
                  </a:lnTo>
                  <a:lnTo>
                    <a:pt x="255917" y="3708"/>
                  </a:lnTo>
                  <a:lnTo>
                    <a:pt x="257162" y="7429"/>
                  </a:lnTo>
                  <a:lnTo>
                    <a:pt x="260870" y="8661"/>
                  </a:lnTo>
                  <a:lnTo>
                    <a:pt x="263347" y="7429"/>
                  </a:lnTo>
                  <a:lnTo>
                    <a:pt x="264579" y="3708"/>
                  </a:lnTo>
                  <a:close/>
                </a:path>
                <a:path w="3100070" h="1612900">
                  <a:moveTo>
                    <a:pt x="279412" y="3708"/>
                  </a:moveTo>
                  <a:lnTo>
                    <a:pt x="278180" y="1231"/>
                  </a:lnTo>
                  <a:lnTo>
                    <a:pt x="275704" y="0"/>
                  </a:lnTo>
                  <a:lnTo>
                    <a:pt x="273227" y="1231"/>
                  </a:lnTo>
                  <a:lnTo>
                    <a:pt x="271995" y="3708"/>
                  </a:lnTo>
                  <a:lnTo>
                    <a:pt x="273227" y="7429"/>
                  </a:lnTo>
                  <a:lnTo>
                    <a:pt x="275704" y="8661"/>
                  </a:lnTo>
                  <a:lnTo>
                    <a:pt x="278180" y="7429"/>
                  </a:lnTo>
                  <a:lnTo>
                    <a:pt x="279412" y="3708"/>
                  </a:lnTo>
                  <a:close/>
                </a:path>
                <a:path w="3100070" h="1612900">
                  <a:moveTo>
                    <a:pt x="295478" y="3708"/>
                  </a:moveTo>
                  <a:lnTo>
                    <a:pt x="294246" y="1231"/>
                  </a:lnTo>
                  <a:lnTo>
                    <a:pt x="291769" y="0"/>
                  </a:lnTo>
                  <a:lnTo>
                    <a:pt x="288061" y="1231"/>
                  </a:lnTo>
                  <a:lnTo>
                    <a:pt x="286829" y="3708"/>
                  </a:lnTo>
                  <a:lnTo>
                    <a:pt x="288061" y="7429"/>
                  </a:lnTo>
                  <a:lnTo>
                    <a:pt x="291769" y="8661"/>
                  </a:lnTo>
                  <a:lnTo>
                    <a:pt x="294246" y="7429"/>
                  </a:lnTo>
                  <a:lnTo>
                    <a:pt x="295478" y="3708"/>
                  </a:lnTo>
                  <a:close/>
                </a:path>
                <a:path w="3100070" h="1612900">
                  <a:moveTo>
                    <a:pt x="310324" y="3708"/>
                  </a:moveTo>
                  <a:lnTo>
                    <a:pt x="309079" y="1231"/>
                  </a:lnTo>
                  <a:lnTo>
                    <a:pt x="306616" y="0"/>
                  </a:lnTo>
                  <a:lnTo>
                    <a:pt x="304139" y="1231"/>
                  </a:lnTo>
                  <a:lnTo>
                    <a:pt x="302907" y="3708"/>
                  </a:lnTo>
                  <a:lnTo>
                    <a:pt x="304139" y="7429"/>
                  </a:lnTo>
                  <a:lnTo>
                    <a:pt x="306616" y="8661"/>
                  </a:lnTo>
                  <a:lnTo>
                    <a:pt x="309079" y="7429"/>
                  </a:lnTo>
                  <a:lnTo>
                    <a:pt x="310324" y="3708"/>
                  </a:lnTo>
                  <a:close/>
                </a:path>
                <a:path w="3100070" h="1612900">
                  <a:moveTo>
                    <a:pt x="326390" y="3708"/>
                  </a:moveTo>
                  <a:lnTo>
                    <a:pt x="325158" y="1231"/>
                  </a:lnTo>
                  <a:lnTo>
                    <a:pt x="322681" y="0"/>
                  </a:lnTo>
                  <a:lnTo>
                    <a:pt x="318973" y="1231"/>
                  </a:lnTo>
                  <a:lnTo>
                    <a:pt x="317741" y="3708"/>
                  </a:lnTo>
                  <a:lnTo>
                    <a:pt x="318973" y="7429"/>
                  </a:lnTo>
                  <a:lnTo>
                    <a:pt x="322681" y="8661"/>
                  </a:lnTo>
                  <a:lnTo>
                    <a:pt x="325158" y="7429"/>
                  </a:lnTo>
                  <a:lnTo>
                    <a:pt x="326390" y="3708"/>
                  </a:lnTo>
                  <a:close/>
                </a:path>
                <a:path w="3100070" h="1612900">
                  <a:moveTo>
                    <a:pt x="341223" y="3708"/>
                  </a:moveTo>
                  <a:lnTo>
                    <a:pt x="339991" y="1231"/>
                  </a:lnTo>
                  <a:lnTo>
                    <a:pt x="337515" y="0"/>
                  </a:lnTo>
                  <a:lnTo>
                    <a:pt x="335051" y="1231"/>
                  </a:lnTo>
                  <a:lnTo>
                    <a:pt x="333806" y="3708"/>
                  </a:lnTo>
                  <a:lnTo>
                    <a:pt x="335051" y="7429"/>
                  </a:lnTo>
                  <a:lnTo>
                    <a:pt x="337515" y="8661"/>
                  </a:lnTo>
                  <a:lnTo>
                    <a:pt x="339991" y="7429"/>
                  </a:lnTo>
                  <a:lnTo>
                    <a:pt x="341223" y="3708"/>
                  </a:lnTo>
                  <a:close/>
                </a:path>
                <a:path w="3100070" h="1612900">
                  <a:moveTo>
                    <a:pt x="357301" y="3708"/>
                  </a:moveTo>
                  <a:lnTo>
                    <a:pt x="356069" y="1231"/>
                  </a:lnTo>
                  <a:lnTo>
                    <a:pt x="353593" y="0"/>
                  </a:lnTo>
                  <a:lnTo>
                    <a:pt x="349885" y="1231"/>
                  </a:lnTo>
                  <a:lnTo>
                    <a:pt x="349885" y="7429"/>
                  </a:lnTo>
                  <a:lnTo>
                    <a:pt x="353593" y="8661"/>
                  </a:lnTo>
                  <a:lnTo>
                    <a:pt x="356069" y="7429"/>
                  </a:lnTo>
                  <a:lnTo>
                    <a:pt x="357301" y="3708"/>
                  </a:lnTo>
                  <a:close/>
                </a:path>
                <a:path w="3100070" h="1612900">
                  <a:moveTo>
                    <a:pt x="372135" y="3708"/>
                  </a:moveTo>
                  <a:lnTo>
                    <a:pt x="370903" y="1231"/>
                  </a:lnTo>
                  <a:lnTo>
                    <a:pt x="368427" y="0"/>
                  </a:lnTo>
                  <a:lnTo>
                    <a:pt x="365950" y="1231"/>
                  </a:lnTo>
                  <a:lnTo>
                    <a:pt x="364718" y="3708"/>
                  </a:lnTo>
                  <a:lnTo>
                    <a:pt x="365950" y="7429"/>
                  </a:lnTo>
                  <a:lnTo>
                    <a:pt x="368427" y="8661"/>
                  </a:lnTo>
                  <a:lnTo>
                    <a:pt x="370903" y="7429"/>
                  </a:lnTo>
                  <a:lnTo>
                    <a:pt x="372135" y="3708"/>
                  </a:lnTo>
                  <a:close/>
                </a:path>
                <a:path w="3100070" h="1612900">
                  <a:moveTo>
                    <a:pt x="388213" y="3708"/>
                  </a:moveTo>
                  <a:lnTo>
                    <a:pt x="386969" y="1231"/>
                  </a:lnTo>
                  <a:lnTo>
                    <a:pt x="384505" y="0"/>
                  </a:lnTo>
                  <a:lnTo>
                    <a:pt x="380796" y="1231"/>
                  </a:lnTo>
                  <a:lnTo>
                    <a:pt x="380796" y="7429"/>
                  </a:lnTo>
                  <a:lnTo>
                    <a:pt x="384505" y="8661"/>
                  </a:lnTo>
                  <a:lnTo>
                    <a:pt x="386969" y="7429"/>
                  </a:lnTo>
                  <a:lnTo>
                    <a:pt x="388213" y="3708"/>
                  </a:lnTo>
                  <a:close/>
                </a:path>
                <a:path w="3100070" h="1612900">
                  <a:moveTo>
                    <a:pt x="403047" y="3708"/>
                  </a:moveTo>
                  <a:lnTo>
                    <a:pt x="401815" y="1231"/>
                  </a:lnTo>
                  <a:lnTo>
                    <a:pt x="399338" y="0"/>
                  </a:lnTo>
                  <a:lnTo>
                    <a:pt x="396862" y="1231"/>
                  </a:lnTo>
                  <a:lnTo>
                    <a:pt x="395630" y="3708"/>
                  </a:lnTo>
                  <a:lnTo>
                    <a:pt x="396862" y="7429"/>
                  </a:lnTo>
                  <a:lnTo>
                    <a:pt x="399338" y="8661"/>
                  </a:lnTo>
                  <a:lnTo>
                    <a:pt x="401815" y="7429"/>
                  </a:lnTo>
                  <a:lnTo>
                    <a:pt x="403047" y="3708"/>
                  </a:lnTo>
                  <a:close/>
                </a:path>
                <a:path w="3100070" h="1612900">
                  <a:moveTo>
                    <a:pt x="419112" y="3708"/>
                  </a:moveTo>
                  <a:lnTo>
                    <a:pt x="417880" y="1231"/>
                  </a:lnTo>
                  <a:lnTo>
                    <a:pt x="415404" y="0"/>
                  </a:lnTo>
                  <a:lnTo>
                    <a:pt x="411695" y="1231"/>
                  </a:lnTo>
                  <a:lnTo>
                    <a:pt x="411695" y="7429"/>
                  </a:lnTo>
                  <a:lnTo>
                    <a:pt x="415404" y="8661"/>
                  </a:lnTo>
                  <a:lnTo>
                    <a:pt x="417880" y="7429"/>
                  </a:lnTo>
                  <a:lnTo>
                    <a:pt x="419112" y="3708"/>
                  </a:lnTo>
                  <a:close/>
                </a:path>
                <a:path w="3100070" h="1612900">
                  <a:moveTo>
                    <a:pt x="433959" y="3708"/>
                  </a:moveTo>
                  <a:lnTo>
                    <a:pt x="432714" y="1231"/>
                  </a:lnTo>
                  <a:lnTo>
                    <a:pt x="430250" y="0"/>
                  </a:lnTo>
                  <a:lnTo>
                    <a:pt x="427774" y="1231"/>
                  </a:lnTo>
                  <a:lnTo>
                    <a:pt x="426542" y="3708"/>
                  </a:lnTo>
                  <a:lnTo>
                    <a:pt x="427774" y="7429"/>
                  </a:lnTo>
                  <a:lnTo>
                    <a:pt x="430250" y="8661"/>
                  </a:lnTo>
                  <a:lnTo>
                    <a:pt x="432714" y="7429"/>
                  </a:lnTo>
                  <a:lnTo>
                    <a:pt x="433959" y="3708"/>
                  </a:lnTo>
                  <a:close/>
                </a:path>
                <a:path w="3100070" h="1612900">
                  <a:moveTo>
                    <a:pt x="450024" y="3708"/>
                  </a:moveTo>
                  <a:lnTo>
                    <a:pt x="448792" y="1231"/>
                  </a:lnTo>
                  <a:lnTo>
                    <a:pt x="446316" y="0"/>
                  </a:lnTo>
                  <a:lnTo>
                    <a:pt x="442607" y="1231"/>
                  </a:lnTo>
                  <a:lnTo>
                    <a:pt x="442607" y="7429"/>
                  </a:lnTo>
                  <a:lnTo>
                    <a:pt x="446316" y="8661"/>
                  </a:lnTo>
                  <a:lnTo>
                    <a:pt x="448792" y="7429"/>
                  </a:lnTo>
                  <a:lnTo>
                    <a:pt x="450024" y="3708"/>
                  </a:lnTo>
                  <a:close/>
                </a:path>
                <a:path w="3100070" h="1612900">
                  <a:moveTo>
                    <a:pt x="464858" y="3708"/>
                  </a:moveTo>
                  <a:lnTo>
                    <a:pt x="463626" y="1231"/>
                  </a:lnTo>
                  <a:lnTo>
                    <a:pt x="461149" y="0"/>
                  </a:lnTo>
                  <a:lnTo>
                    <a:pt x="458685" y="1231"/>
                  </a:lnTo>
                  <a:lnTo>
                    <a:pt x="457441" y="3708"/>
                  </a:lnTo>
                  <a:lnTo>
                    <a:pt x="458685" y="7429"/>
                  </a:lnTo>
                  <a:lnTo>
                    <a:pt x="461149" y="8661"/>
                  </a:lnTo>
                  <a:lnTo>
                    <a:pt x="463626" y="7429"/>
                  </a:lnTo>
                  <a:lnTo>
                    <a:pt x="464858" y="3708"/>
                  </a:lnTo>
                  <a:close/>
                </a:path>
                <a:path w="3100070" h="1612900">
                  <a:moveTo>
                    <a:pt x="480936" y="3708"/>
                  </a:moveTo>
                  <a:lnTo>
                    <a:pt x="479704" y="1231"/>
                  </a:lnTo>
                  <a:lnTo>
                    <a:pt x="477227" y="0"/>
                  </a:lnTo>
                  <a:lnTo>
                    <a:pt x="473519" y="1231"/>
                  </a:lnTo>
                  <a:lnTo>
                    <a:pt x="473519" y="7429"/>
                  </a:lnTo>
                  <a:lnTo>
                    <a:pt x="477227" y="8661"/>
                  </a:lnTo>
                  <a:lnTo>
                    <a:pt x="479704" y="7429"/>
                  </a:lnTo>
                  <a:lnTo>
                    <a:pt x="480936" y="3708"/>
                  </a:lnTo>
                  <a:close/>
                </a:path>
                <a:path w="3100070" h="1612900">
                  <a:moveTo>
                    <a:pt x="495769" y="3708"/>
                  </a:moveTo>
                  <a:lnTo>
                    <a:pt x="494538" y="1231"/>
                  </a:lnTo>
                  <a:lnTo>
                    <a:pt x="492061" y="0"/>
                  </a:lnTo>
                  <a:lnTo>
                    <a:pt x="489585" y="1231"/>
                  </a:lnTo>
                  <a:lnTo>
                    <a:pt x="488353" y="3708"/>
                  </a:lnTo>
                  <a:lnTo>
                    <a:pt x="489585" y="7429"/>
                  </a:lnTo>
                  <a:lnTo>
                    <a:pt x="492061" y="8661"/>
                  </a:lnTo>
                  <a:lnTo>
                    <a:pt x="494538" y="7429"/>
                  </a:lnTo>
                  <a:lnTo>
                    <a:pt x="495769" y="3708"/>
                  </a:lnTo>
                  <a:close/>
                </a:path>
                <a:path w="3100070" h="1612900">
                  <a:moveTo>
                    <a:pt x="511848" y="3708"/>
                  </a:moveTo>
                  <a:lnTo>
                    <a:pt x="510603" y="1231"/>
                  </a:lnTo>
                  <a:lnTo>
                    <a:pt x="508139" y="0"/>
                  </a:lnTo>
                  <a:lnTo>
                    <a:pt x="504431" y="1231"/>
                  </a:lnTo>
                  <a:lnTo>
                    <a:pt x="504431" y="7429"/>
                  </a:lnTo>
                  <a:lnTo>
                    <a:pt x="508139" y="8661"/>
                  </a:lnTo>
                  <a:lnTo>
                    <a:pt x="510603" y="7429"/>
                  </a:lnTo>
                  <a:lnTo>
                    <a:pt x="511848" y="3708"/>
                  </a:lnTo>
                  <a:close/>
                </a:path>
                <a:path w="3100070" h="1612900">
                  <a:moveTo>
                    <a:pt x="526681" y="3708"/>
                  </a:moveTo>
                  <a:lnTo>
                    <a:pt x="525437" y="1231"/>
                  </a:lnTo>
                  <a:lnTo>
                    <a:pt x="522973" y="0"/>
                  </a:lnTo>
                  <a:lnTo>
                    <a:pt x="520496" y="1231"/>
                  </a:lnTo>
                  <a:lnTo>
                    <a:pt x="519264" y="3708"/>
                  </a:lnTo>
                  <a:lnTo>
                    <a:pt x="520496" y="7429"/>
                  </a:lnTo>
                  <a:lnTo>
                    <a:pt x="522973" y="8661"/>
                  </a:lnTo>
                  <a:lnTo>
                    <a:pt x="525437" y="7429"/>
                  </a:lnTo>
                  <a:lnTo>
                    <a:pt x="526681" y="3708"/>
                  </a:lnTo>
                  <a:close/>
                </a:path>
                <a:path w="3100070" h="1612900">
                  <a:moveTo>
                    <a:pt x="542747" y="3708"/>
                  </a:moveTo>
                  <a:lnTo>
                    <a:pt x="541515" y="1231"/>
                  </a:lnTo>
                  <a:lnTo>
                    <a:pt x="539038" y="0"/>
                  </a:lnTo>
                  <a:lnTo>
                    <a:pt x="535330" y="1231"/>
                  </a:lnTo>
                  <a:lnTo>
                    <a:pt x="535330" y="7429"/>
                  </a:lnTo>
                  <a:lnTo>
                    <a:pt x="539038" y="8661"/>
                  </a:lnTo>
                  <a:lnTo>
                    <a:pt x="541515" y="7429"/>
                  </a:lnTo>
                  <a:lnTo>
                    <a:pt x="542747" y="3708"/>
                  </a:lnTo>
                  <a:close/>
                </a:path>
                <a:path w="3100070" h="1612900">
                  <a:moveTo>
                    <a:pt x="557593" y="3708"/>
                  </a:moveTo>
                  <a:lnTo>
                    <a:pt x="556348" y="1231"/>
                  </a:lnTo>
                  <a:lnTo>
                    <a:pt x="553872" y="0"/>
                  </a:lnTo>
                  <a:lnTo>
                    <a:pt x="551408" y="1231"/>
                  </a:lnTo>
                  <a:lnTo>
                    <a:pt x="550164" y="3708"/>
                  </a:lnTo>
                  <a:lnTo>
                    <a:pt x="551408" y="7429"/>
                  </a:lnTo>
                  <a:lnTo>
                    <a:pt x="553872" y="8661"/>
                  </a:lnTo>
                  <a:lnTo>
                    <a:pt x="556348" y="7429"/>
                  </a:lnTo>
                  <a:lnTo>
                    <a:pt x="557593" y="3708"/>
                  </a:lnTo>
                  <a:close/>
                </a:path>
                <a:path w="3100070" h="1612900">
                  <a:moveTo>
                    <a:pt x="573659" y="3708"/>
                  </a:moveTo>
                  <a:lnTo>
                    <a:pt x="572427" y="1231"/>
                  </a:lnTo>
                  <a:lnTo>
                    <a:pt x="569950" y="0"/>
                  </a:lnTo>
                  <a:lnTo>
                    <a:pt x="566242" y="1231"/>
                  </a:lnTo>
                  <a:lnTo>
                    <a:pt x="566242" y="7429"/>
                  </a:lnTo>
                  <a:lnTo>
                    <a:pt x="569950" y="8661"/>
                  </a:lnTo>
                  <a:lnTo>
                    <a:pt x="572427" y="7429"/>
                  </a:lnTo>
                  <a:lnTo>
                    <a:pt x="573659" y="3708"/>
                  </a:lnTo>
                  <a:close/>
                </a:path>
                <a:path w="3100070" h="1612900">
                  <a:moveTo>
                    <a:pt x="588492" y="3708"/>
                  </a:moveTo>
                  <a:lnTo>
                    <a:pt x="587260" y="1231"/>
                  </a:lnTo>
                  <a:lnTo>
                    <a:pt x="584784" y="0"/>
                  </a:lnTo>
                  <a:lnTo>
                    <a:pt x="582320" y="1231"/>
                  </a:lnTo>
                  <a:lnTo>
                    <a:pt x="581075" y="3708"/>
                  </a:lnTo>
                  <a:lnTo>
                    <a:pt x="582320" y="7429"/>
                  </a:lnTo>
                  <a:lnTo>
                    <a:pt x="584784" y="8661"/>
                  </a:lnTo>
                  <a:lnTo>
                    <a:pt x="587260" y="7429"/>
                  </a:lnTo>
                  <a:lnTo>
                    <a:pt x="588492" y="3708"/>
                  </a:lnTo>
                  <a:close/>
                </a:path>
                <a:path w="3100070" h="1612900">
                  <a:moveTo>
                    <a:pt x="604570" y="3708"/>
                  </a:moveTo>
                  <a:lnTo>
                    <a:pt x="603326" y="1231"/>
                  </a:lnTo>
                  <a:lnTo>
                    <a:pt x="600862" y="0"/>
                  </a:lnTo>
                  <a:lnTo>
                    <a:pt x="598385" y="1231"/>
                  </a:lnTo>
                  <a:lnTo>
                    <a:pt x="597154" y="3708"/>
                  </a:lnTo>
                  <a:lnTo>
                    <a:pt x="598385" y="7429"/>
                  </a:lnTo>
                  <a:lnTo>
                    <a:pt x="600862" y="8661"/>
                  </a:lnTo>
                  <a:lnTo>
                    <a:pt x="603326" y="7429"/>
                  </a:lnTo>
                  <a:lnTo>
                    <a:pt x="604570" y="3708"/>
                  </a:lnTo>
                  <a:close/>
                </a:path>
                <a:path w="3100070" h="1612900">
                  <a:moveTo>
                    <a:pt x="619404" y="3708"/>
                  </a:moveTo>
                  <a:lnTo>
                    <a:pt x="618172" y="1231"/>
                  </a:lnTo>
                  <a:lnTo>
                    <a:pt x="615696" y="0"/>
                  </a:lnTo>
                  <a:lnTo>
                    <a:pt x="613219" y="1231"/>
                  </a:lnTo>
                  <a:lnTo>
                    <a:pt x="611987" y="3708"/>
                  </a:lnTo>
                  <a:lnTo>
                    <a:pt x="613219" y="7429"/>
                  </a:lnTo>
                  <a:lnTo>
                    <a:pt x="615696" y="8661"/>
                  </a:lnTo>
                  <a:lnTo>
                    <a:pt x="618172" y="7429"/>
                  </a:lnTo>
                  <a:lnTo>
                    <a:pt x="619404" y="3708"/>
                  </a:lnTo>
                  <a:close/>
                </a:path>
                <a:path w="3100070" h="1612900">
                  <a:moveTo>
                    <a:pt x="635482" y="3708"/>
                  </a:moveTo>
                  <a:lnTo>
                    <a:pt x="634238" y="1231"/>
                  </a:lnTo>
                  <a:lnTo>
                    <a:pt x="631761" y="0"/>
                  </a:lnTo>
                  <a:lnTo>
                    <a:pt x="629297" y="1231"/>
                  </a:lnTo>
                  <a:lnTo>
                    <a:pt x="628053" y="3708"/>
                  </a:lnTo>
                  <a:lnTo>
                    <a:pt x="629297" y="7429"/>
                  </a:lnTo>
                  <a:lnTo>
                    <a:pt x="631761" y="8661"/>
                  </a:lnTo>
                  <a:lnTo>
                    <a:pt x="634238" y="7429"/>
                  </a:lnTo>
                  <a:lnTo>
                    <a:pt x="635482" y="3708"/>
                  </a:lnTo>
                  <a:close/>
                </a:path>
                <a:path w="3100070" h="1612900">
                  <a:moveTo>
                    <a:pt x="650316" y="3708"/>
                  </a:moveTo>
                  <a:lnTo>
                    <a:pt x="649071" y="1231"/>
                  </a:lnTo>
                  <a:lnTo>
                    <a:pt x="646607" y="0"/>
                  </a:lnTo>
                  <a:lnTo>
                    <a:pt x="644131" y="1231"/>
                  </a:lnTo>
                  <a:lnTo>
                    <a:pt x="642899" y="3708"/>
                  </a:lnTo>
                  <a:lnTo>
                    <a:pt x="644131" y="7429"/>
                  </a:lnTo>
                  <a:lnTo>
                    <a:pt x="646607" y="8661"/>
                  </a:lnTo>
                  <a:lnTo>
                    <a:pt x="649071" y="7429"/>
                  </a:lnTo>
                  <a:lnTo>
                    <a:pt x="650316" y="3708"/>
                  </a:lnTo>
                  <a:close/>
                </a:path>
                <a:path w="3100070" h="1612900">
                  <a:moveTo>
                    <a:pt x="666381" y="3708"/>
                  </a:moveTo>
                  <a:lnTo>
                    <a:pt x="665149" y="1231"/>
                  </a:lnTo>
                  <a:lnTo>
                    <a:pt x="662673" y="0"/>
                  </a:lnTo>
                  <a:lnTo>
                    <a:pt x="660196" y="1231"/>
                  </a:lnTo>
                  <a:lnTo>
                    <a:pt x="658964" y="3708"/>
                  </a:lnTo>
                  <a:lnTo>
                    <a:pt x="660196" y="7429"/>
                  </a:lnTo>
                  <a:lnTo>
                    <a:pt x="662673" y="8661"/>
                  </a:lnTo>
                  <a:lnTo>
                    <a:pt x="665149" y="7429"/>
                  </a:lnTo>
                  <a:lnTo>
                    <a:pt x="666381" y="3708"/>
                  </a:lnTo>
                  <a:close/>
                </a:path>
                <a:path w="3100070" h="1612900">
                  <a:moveTo>
                    <a:pt x="681215" y="3708"/>
                  </a:moveTo>
                  <a:lnTo>
                    <a:pt x="679983" y="1231"/>
                  </a:lnTo>
                  <a:lnTo>
                    <a:pt x="677506" y="0"/>
                  </a:lnTo>
                  <a:lnTo>
                    <a:pt x="675043" y="1231"/>
                  </a:lnTo>
                  <a:lnTo>
                    <a:pt x="673798" y="3708"/>
                  </a:lnTo>
                  <a:lnTo>
                    <a:pt x="675043" y="7429"/>
                  </a:lnTo>
                  <a:lnTo>
                    <a:pt x="677506" y="8661"/>
                  </a:lnTo>
                  <a:lnTo>
                    <a:pt x="679983" y="7429"/>
                  </a:lnTo>
                  <a:lnTo>
                    <a:pt x="681215" y="3708"/>
                  </a:lnTo>
                  <a:close/>
                </a:path>
                <a:path w="3100070" h="1612900">
                  <a:moveTo>
                    <a:pt x="697293" y="3708"/>
                  </a:moveTo>
                  <a:lnTo>
                    <a:pt x="696061" y="1231"/>
                  </a:lnTo>
                  <a:lnTo>
                    <a:pt x="693585" y="0"/>
                  </a:lnTo>
                  <a:lnTo>
                    <a:pt x="691108" y="1231"/>
                  </a:lnTo>
                  <a:lnTo>
                    <a:pt x="689876" y="3708"/>
                  </a:lnTo>
                  <a:lnTo>
                    <a:pt x="691108" y="7429"/>
                  </a:lnTo>
                  <a:lnTo>
                    <a:pt x="693585" y="8661"/>
                  </a:lnTo>
                  <a:lnTo>
                    <a:pt x="696061" y="7429"/>
                  </a:lnTo>
                  <a:lnTo>
                    <a:pt x="697293" y="3708"/>
                  </a:lnTo>
                  <a:close/>
                </a:path>
                <a:path w="3100070" h="1612900">
                  <a:moveTo>
                    <a:pt x="712127" y="1231"/>
                  </a:moveTo>
                  <a:lnTo>
                    <a:pt x="708418" y="0"/>
                  </a:lnTo>
                  <a:lnTo>
                    <a:pt x="705942" y="1231"/>
                  </a:lnTo>
                  <a:lnTo>
                    <a:pt x="704710" y="3708"/>
                  </a:lnTo>
                  <a:lnTo>
                    <a:pt x="705942" y="7429"/>
                  </a:lnTo>
                  <a:lnTo>
                    <a:pt x="708418" y="8661"/>
                  </a:lnTo>
                  <a:lnTo>
                    <a:pt x="712127" y="7429"/>
                  </a:lnTo>
                  <a:lnTo>
                    <a:pt x="712127" y="1231"/>
                  </a:lnTo>
                  <a:close/>
                </a:path>
                <a:path w="3100070" h="1612900">
                  <a:moveTo>
                    <a:pt x="728205" y="3708"/>
                  </a:moveTo>
                  <a:lnTo>
                    <a:pt x="726960" y="1231"/>
                  </a:lnTo>
                  <a:lnTo>
                    <a:pt x="724496" y="0"/>
                  </a:lnTo>
                  <a:lnTo>
                    <a:pt x="722020" y="1231"/>
                  </a:lnTo>
                  <a:lnTo>
                    <a:pt x="720788" y="3708"/>
                  </a:lnTo>
                  <a:lnTo>
                    <a:pt x="722020" y="7429"/>
                  </a:lnTo>
                  <a:lnTo>
                    <a:pt x="724496" y="8661"/>
                  </a:lnTo>
                  <a:lnTo>
                    <a:pt x="726960" y="7429"/>
                  </a:lnTo>
                  <a:lnTo>
                    <a:pt x="728205" y="3708"/>
                  </a:lnTo>
                  <a:close/>
                </a:path>
                <a:path w="3100070" h="1612900">
                  <a:moveTo>
                    <a:pt x="743038" y="1231"/>
                  </a:moveTo>
                  <a:lnTo>
                    <a:pt x="739330" y="0"/>
                  </a:lnTo>
                  <a:lnTo>
                    <a:pt x="736854" y="1231"/>
                  </a:lnTo>
                  <a:lnTo>
                    <a:pt x="735622" y="3708"/>
                  </a:lnTo>
                  <a:lnTo>
                    <a:pt x="736854" y="7429"/>
                  </a:lnTo>
                  <a:lnTo>
                    <a:pt x="739330" y="8661"/>
                  </a:lnTo>
                  <a:lnTo>
                    <a:pt x="743038" y="7429"/>
                  </a:lnTo>
                  <a:lnTo>
                    <a:pt x="743038" y="1231"/>
                  </a:lnTo>
                  <a:close/>
                </a:path>
                <a:path w="3100070" h="1612900">
                  <a:moveTo>
                    <a:pt x="759104" y="3708"/>
                  </a:moveTo>
                  <a:lnTo>
                    <a:pt x="757872" y="1231"/>
                  </a:lnTo>
                  <a:lnTo>
                    <a:pt x="755396" y="0"/>
                  </a:lnTo>
                  <a:lnTo>
                    <a:pt x="752932" y="1231"/>
                  </a:lnTo>
                  <a:lnTo>
                    <a:pt x="751687" y="3708"/>
                  </a:lnTo>
                  <a:lnTo>
                    <a:pt x="752932" y="7429"/>
                  </a:lnTo>
                  <a:lnTo>
                    <a:pt x="755396" y="8661"/>
                  </a:lnTo>
                  <a:lnTo>
                    <a:pt x="757872" y="7429"/>
                  </a:lnTo>
                  <a:lnTo>
                    <a:pt x="759104" y="3708"/>
                  </a:lnTo>
                  <a:close/>
                </a:path>
                <a:path w="3100070" h="1612900">
                  <a:moveTo>
                    <a:pt x="773950" y="1231"/>
                  </a:moveTo>
                  <a:lnTo>
                    <a:pt x="770242" y="0"/>
                  </a:lnTo>
                  <a:lnTo>
                    <a:pt x="767765" y="1231"/>
                  </a:lnTo>
                  <a:lnTo>
                    <a:pt x="766521" y="3708"/>
                  </a:lnTo>
                  <a:lnTo>
                    <a:pt x="767765" y="7429"/>
                  </a:lnTo>
                  <a:lnTo>
                    <a:pt x="770242" y="8661"/>
                  </a:lnTo>
                  <a:lnTo>
                    <a:pt x="773950" y="7429"/>
                  </a:lnTo>
                  <a:lnTo>
                    <a:pt x="773950" y="1231"/>
                  </a:lnTo>
                  <a:close/>
                </a:path>
                <a:path w="3100070" h="1612900">
                  <a:moveTo>
                    <a:pt x="790016" y="3708"/>
                  </a:moveTo>
                  <a:lnTo>
                    <a:pt x="788784" y="1231"/>
                  </a:lnTo>
                  <a:lnTo>
                    <a:pt x="786307" y="0"/>
                  </a:lnTo>
                  <a:lnTo>
                    <a:pt x="783831" y="1231"/>
                  </a:lnTo>
                  <a:lnTo>
                    <a:pt x="782599" y="3708"/>
                  </a:lnTo>
                  <a:lnTo>
                    <a:pt x="783831" y="7429"/>
                  </a:lnTo>
                  <a:lnTo>
                    <a:pt x="786307" y="8661"/>
                  </a:lnTo>
                  <a:lnTo>
                    <a:pt x="788784" y="7429"/>
                  </a:lnTo>
                  <a:lnTo>
                    <a:pt x="790016" y="3708"/>
                  </a:lnTo>
                  <a:close/>
                </a:path>
                <a:path w="3100070" h="1612900">
                  <a:moveTo>
                    <a:pt x="804849" y="1231"/>
                  </a:moveTo>
                  <a:lnTo>
                    <a:pt x="801141" y="0"/>
                  </a:lnTo>
                  <a:lnTo>
                    <a:pt x="798677" y="1231"/>
                  </a:lnTo>
                  <a:lnTo>
                    <a:pt x="797433" y="3708"/>
                  </a:lnTo>
                  <a:lnTo>
                    <a:pt x="798677" y="7429"/>
                  </a:lnTo>
                  <a:lnTo>
                    <a:pt x="801141" y="8661"/>
                  </a:lnTo>
                  <a:lnTo>
                    <a:pt x="804849" y="7429"/>
                  </a:lnTo>
                  <a:lnTo>
                    <a:pt x="804849" y="1231"/>
                  </a:lnTo>
                  <a:close/>
                </a:path>
                <a:path w="3100070" h="1612900">
                  <a:moveTo>
                    <a:pt x="820928" y="3708"/>
                  </a:moveTo>
                  <a:lnTo>
                    <a:pt x="819683" y="1231"/>
                  </a:lnTo>
                  <a:lnTo>
                    <a:pt x="817219" y="0"/>
                  </a:lnTo>
                  <a:lnTo>
                    <a:pt x="814743" y="1231"/>
                  </a:lnTo>
                  <a:lnTo>
                    <a:pt x="813511" y="3708"/>
                  </a:lnTo>
                  <a:lnTo>
                    <a:pt x="814743" y="7429"/>
                  </a:lnTo>
                  <a:lnTo>
                    <a:pt x="817219" y="8661"/>
                  </a:lnTo>
                  <a:lnTo>
                    <a:pt x="819683" y="7429"/>
                  </a:lnTo>
                  <a:lnTo>
                    <a:pt x="820928" y="3708"/>
                  </a:lnTo>
                  <a:close/>
                </a:path>
                <a:path w="3100070" h="1612900">
                  <a:moveTo>
                    <a:pt x="835761" y="1231"/>
                  </a:moveTo>
                  <a:lnTo>
                    <a:pt x="832053" y="0"/>
                  </a:lnTo>
                  <a:lnTo>
                    <a:pt x="829576" y="1231"/>
                  </a:lnTo>
                  <a:lnTo>
                    <a:pt x="828344" y="3708"/>
                  </a:lnTo>
                  <a:lnTo>
                    <a:pt x="829576" y="7429"/>
                  </a:lnTo>
                  <a:lnTo>
                    <a:pt x="832053" y="8661"/>
                  </a:lnTo>
                  <a:lnTo>
                    <a:pt x="835761" y="7429"/>
                  </a:lnTo>
                  <a:lnTo>
                    <a:pt x="835761" y="1231"/>
                  </a:lnTo>
                  <a:close/>
                </a:path>
                <a:path w="3100070" h="1612900">
                  <a:moveTo>
                    <a:pt x="851839" y="3708"/>
                  </a:moveTo>
                  <a:lnTo>
                    <a:pt x="850595" y="1231"/>
                  </a:lnTo>
                  <a:lnTo>
                    <a:pt x="848131" y="0"/>
                  </a:lnTo>
                  <a:lnTo>
                    <a:pt x="845654" y="1231"/>
                  </a:lnTo>
                  <a:lnTo>
                    <a:pt x="844410" y="3708"/>
                  </a:lnTo>
                  <a:lnTo>
                    <a:pt x="845654" y="7429"/>
                  </a:lnTo>
                  <a:lnTo>
                    <a:pt x="848131" y="8661"/>
                  </a:lnTo>
                  <a:lnTo>
                    <a:pt x="850595" y="7429"/>
                  </a:lnTo>
                  <a:lnTo>
                    <a:pt x="851839" y="3708"/>
                  </a:lnTo>
                  <a:close/>
                </a:path>
                <a:path w="3100070" h="1612900">
                  <a:moveTo>
                    <a:pt x="866673" y="1231"/>
                  </a:moveTo>
                  <a:lnTo>
                    <a:pt x="862965" y="0"/>
                  </a:lnTo>
                  <a:lnTo>
                    <a:pt x="860488" y="1231"/>
                  </a:lnTo>
                  <a:lnTo>
                    <a:pt x="859256" y="3708"/>
                  </a:lnTo>
                  <a:lnTo>
                    <a:pt x="860488" y="7429"/>
                  </a:lnTo>
                  <a:lnTo>
                    <a:pt x="862965" y="8661"/>
                  </a:lnTo>
                  <a:lnTo>
                    <a:pt x="866673" y="7429"/>
                  </a:lnTo>
                  <a:lnTo>
                    <a:pt x="866673" y="1231"/>
                  </a:lnTo>
                  <a:close/>
                </a:path>
                <a:path w="3100070" h="1612900">
                  <a:moveTo>
                    <a:pt x="882738" y="3708"/>
                  </a:moveTo>
                  <a:lnTo>
                    <a:pt x="881507" y="1231"/>
                  </a:lnTo>
                  <a:lnTo>
                    <a:pt x="879030" y="0"/>
                  </a:lnTo>
                  <a:lnTo>
                    <a:pt x="876566" y="1231"/>
                  </a:lnTo>
                  <a:lnTo>
                    <a:pt x="875322" y="3708"/>
                  </a:lnTo>
                  <a:lnTo>
                    <a:pt x="876566" y="7429"/>
                  </a:lnTo>
                  <a:lnTo>
                    <a:pt x="879030" y="8661"/>
                  </a:lnTo>
                  <a:lnTo>
                    <a:pt x="881507" y="7429"/>
                  </a:lnTo>
                  <a:lnTo>
                    <a:pt x="882738" y="3708"/>
                  </a:lnTo>
                  <a:close/>
                </a:path>
                <a:path w="3100070" h="1612900">
                  <a:moveTo>
                    <a:pt x="897572" y="1231"/>
                  </a:moveTo>
                  <a:lnTo>
                    <a:pt x="893864" y="0"/>
                  </a:lnTo>
                  <a:lnTo>
                    <a:pt x="891400" y="1231"/>
                  </a:lnTo>
                  <a:lnTo>
                    <a:pt x="890155" y="3708"/>
                  </a:lnTo>
                  <a:lnTo>
                    <a:pt x="891400" y="7429"/>
                  </a:lnTo>
                  <a:lnTo>
                    <a:pt x="893864" y="8661"/>
                  </a:lnTo>
                  <a:lnTo>
                    <a:pt x="897572" y="7429"/>
                  </a:lnTo>
                  <a:lnTo>
                    <a:pt x="897572" y="1231"/>
                  </a:lnTo>
                  <a:close/>
                </a:path>
                <a:path w="3100070" h="1612900">
                  <a:moveTo>
                    <a:pt x="913650" y="3708"/>
                  </a:moveTo>
                  <a:lnTo>
                    <a:pt x="912418" y="1231"/>
                  </a:lnTo>
                  <a:lnTo>
                    <a:pt x="909942" y="0"/>
                  </a:lnTo>
                  <a:lnTo>
                    <a:pt x="907465" y="1231"/>
                  </a:lnTo>
                  <a:lnTo>
                    <a:pt x="906233" y="3708"/>
                  </a:lnTo>
                  <a:lnTo>
                    <a:pt x="907465" y="7429"/>
                  </a:lnTo>
                  <a:lnTo>
                    <a:pt x="909942" y="8661"/>
                  </a:lnTo>
                  <a:lnTo>
                    <a:pt x="912418" y="7429"/>
                  </a:lnTo>
                  <a:lnTo>
                    <a:pt x="913650" y="3708"/>
                  </a:lnTo>
                  <a:close/>
                </a:path>
                <a:path w="3100070" h="1612900">
                  <a:moveTo>
                    <a:pt x="928484" y="1231"/>
                  </a:moveTo>
                  <a:lnTo>
                    <a:pt x="924775" y="0"/>
                  </a:lnTo>
                  <a:lnTo>
                    <a:pt x="922299" y="1231"/>
                  </a:lnTo>
                  <a:lnTo>
                    <a:pt x="921067" y="3708"/>
                  </a:lnTo>
                  <a:lnTo>
                    <a:pt x="922299" y="7429"/>
                  </a:lnTo>
                  <a:lnTo>
                    <a:pt x="924775" y="8661"/>
                  </a:lnTo>
                  <a:lnTo>
                    <a:pt x="928484" y="7429"/>
                  </a:lnTo>
                  <a:lnTo>
                    <a:pt x="928484" y="1231"/>
                  </a:lnTo>
                  <a:close/>
                </a:path>
                <a:path w="3100070" h="1612900">
                  <a:moveTo>
                    <a:pt x="944562" y="3708"/>
                  </a:moveTo>
                  <a:lnTo>
                    <a:pt x="943317" y="1231"/>
                  </a:lnTo>
                  <a:lnTo>
                    <a:pt x="940854" y="0"/>
                  </a:lnTo>
                  <a:lnTo>
                    <a:pt x="938377" y="1231"/>
                  </a:lnTo>
                  <a:lnTo>
                    <a:pt x="937145" y="3708"/>
                  </a:lnTo>
                  <a:lnTo>
                    <a:pt x="938377" y="7429"/>
                  </a:lnTo>
                  <a:lnTo>
                    <a:pt x="940854" y="8661"/>
                  </a:lnTo>
                  <a:lnTo>
                    <a:pt x="943317" y="7429"/>
                  </a:lnTo>
                  <a:lnTo>
                    <a:pt x="944562" y="3708"/>
                  </a:lnTo>
                  <a:close/>
                </a:path>
                <a:path w="3100070" h="1612900">
                  <a:moveTo>
                    <a:pt x="960628" y="3708"/>
                  </a:moveTo>
                  <a:lnTo>
                    <a:pt x="959396" y="1231"/>
                  </a:lnTo>
                  <a:lnTo>
                    <a:pt x="955687" y="0"/>
                  </a:lnTo>
                  <a:lnTo>
                    <a:pt x="953211" y="1231"/>
                  </a:lnTo>
                  <a:lnTo>
                    <a:pt x="951979" y="3708"/>
                  </a:lnTo>
                  <a:lnTo>
                    <a:pt x="953211" y="7429"/>
                  </a:lnTo>
                  <a:lnTo>
                    <a:pt x="955687" y="8661"/>
                  </a:lnTo>
                  <a:lnTo>
                    <a:pt x="959396" y="7429"/>
                  </a:lnTo>
                  <a:lnTo>
                    <a:pt x="960628" y="3708"/>
                  </a:lnTo>
                  <a:close/>
                </a:path>
                <a:path w="3100070" h="1612900">
                  <a:moveTo>
                    <a:pt x="975461" y="3708"/>
                  </a:moveTo>
                  <a:lnTo>
                    <a:pt x="974229" y="1231"/>
                  </a:lnTo>
                  <a:lnTo>
                    <a:pt x="971753" y="0"/>
                  </a:lnTo>
                  <a:lnTo>
                    <a:pt x="969289" y="1231"/>
                  </a:lnTo>
                  <a:lnTo>
                    <a:pt x="968044" y="3708"/>
                  </a:lnTo>
                  <a:lnTo>
                    <a:pt x="969289" y="7429"/>
                  </a:lnTo>
                  <a:lnTo>
                    <a:pt x="971753" y="8661"/>
                  </a:lnTo>
                  <a:lnTo>
                    <a:pt x="974229" y="7429"/>
                  </a:lnTo>
                  <a:lnTo>
                    <a:pt x="975461" y="3708"/>
                  </a:lnTo>
                  <a:close/>
                </a:path>
                <a:path w="3100070" h="1612900">
                  <a:moveTo>
                    <a:pt x="991539" y="3708"/>
                  </a:moveTo>
                  <a:lnTo>
                    <a:pt x="990307" y="1231"/>
                  </a:lnTo>
                  <a:lnTo>
                    <a:pt x="986599" y="0"/>
                  </a:lnTo>
                  <a:lnTo>
                    <a:pt x="984123" y="1231"/>
                  </a:lnTo>
                  <a:lnTo>
                    <a:pt x="982891" y="3708"/>
                  </a:lnTo>
                  <a:lnTo>
                    <a:pt x="984123" y="7429"/>
                  </a:lnTo>
                  <a:lnTo>
                    <a:pt x="986599" y="8661"/>
                  </a:lnTo>
                  <a:lnTo>
                    <a:pt x="990307" y="7429"/>
                  </a:lnTo>
                  <a:lnTo>
                    <a:pt x="991539" y="3708"/>
                  </a:lnTo>
                  <a:close/>
                </a:path>
                <a:path w="3100070" h="1612900">
                  <a:moveTo>
                    <a:pt x="1006373" y="3708"/>
                  </a:moveTo>
                  <a:lnTo>
                    <a:pt x="1005141" y="1231"/>
                  </a:lnTo>
                  <a:lnTo>
                    <a:pt x="1002665" y="0"/>
                  </a:lnTo>
                  <a:lnTo>
                    <a:pt x="1000188" y="1231"/>
                  </a:lnTo>
                  <a:lnTo>
                    <a:pt x="998956" y="3708"/>
                  </a:lnTo>
                  <a:lnTo>
                    <a:pt x="1000188" y="7429"/>
                  </a:lnTo>
                  <a:lnTo>
                    <a:pt x="1002665" y="8661"/>
                  </a:lnTo>
                  <a:lnTo>
                    <a:pt x="1005141" y="7429"/>
                  </a:lnTo>
                  <a:lnTo>
                    <a:pt x="1006373" y="3708"/>
                  </a:lnTo>
                  <a:close/>
                </a:path>
                <a:path w="3100070" h="1612900">
                  <a:moveTo>
                    <a:pt x="1022451" y="3708"/>
                  </a:moveTo>
                  <a:lnTo>
                    <a:pt x="1021207" y="1231"/>
                  </a:lnTo>
                  <a:lnTo>
                    <a:pt x="1017498" y="0"/>
                  </a:lnTo>
                  <a:lnTo>
                    <a:pt x="1015034" y="1231"/>
                  </a:lnTo>
                  <a:lnTo>
                    <a:pt x="1013790" y="3708"/>
                  </a:lnTo>
                  <a:lnTo>
                    <a:pt x="1015034" y="7429"/>
                  </a:lnTo>
                  <a:lnTo>
                    <a:pt x="1017498" y="8661"/>
                  </a:lnTo>
                  <a:lnTo>
                    <a:pt x="1021207" y="7429"/>
                  </a:lnTo>
                  <a:lnTo>
                    <a:pt x="1022451" y="3708"/>
                  </a:lnTo>
                  <a:close/>
                </a:path>
                <a:path w="3100070" h="1612900">
                  <a:moveTo>
                    <a:pt x="1037285" y="3708"/>
                  </a:moveTo>
                  <a:lnTo>
                    <a:pt x="1036053" y="1231"/>
                  </a:lnTo>
                  <a:lnTo>
                    <a:pt x="1033576" y="0"/>
                  </a:lnTo>
                  <a:lnTo>
                    <a:pt x="1031100" y="1231"/>
                  </a:lnTo>
                  <a:lnTo>
                    <a:pt x="1029868" y="3708"/>
                  </a:lnTo>
                  <a:lnTo>
                    <a:pt x="1031100" y="7429"/>
                  </a:lnTo>
                  <a:lnTo>
                    <a:pt x="1033576" y="8661"/>
                  </a:lnTo>
                  <a:lnTo>
                    <a:pt x="1036053" y="7429"/>
                  </a:lnTo>
                  <a:lnTo>
                    <a:pt x="1037285" y="3708"/>
                  </a:lnTo>
                  <a:close/>
                </a:path>
                <a:path w="3100070" h="1612900">
                  <a:moveTo>
                    <a:pt x="1053350" y="3708"/>
                  </a:moveTo>
                  <a:lnTo>
                    <a:pt x="1052118" y="1231"/>
                  </a:lnTo>
                  <a:lnTo>
                    <a:pt x="1048410" y="0"/>
                  </a:lnTo>
                  <a:lnTo>
                    <a:pt x="1045933" y="1231"/>
                  </a:lnTo>
                  <a:lnTo>
                    <a:pt x="1044702" y="3708"/>
                  </a:lnTo>
                  <a:lnTo>
                    <a:pt x="1045933" y="7429"/>
                  </a:lnTo>
                  <a:lnTo>
                    <a:pt x="1048410" y="8661"/>
                  </a:lnTo>
                  <a:lnTo>
                    <a:pt x="1052118" y="7429"/>
                  </a:lnTo>
                  <a:lnTo>
                    <a:pt x="1053350" y="3708"/>
                  </a:lnTo>
                  <a:close/>
                </a:path>
                <a:path w="3100070" h="1612900">
                  <a:moveTo>
                    <a:pt x="1068197" y="3708"/>
                  </a:moveTo>
                  <a:lnTo>
                    <a:pt x="1066952" y="1231"/>
                  </a:lnTo>
                  <a:lnTo>
                    <a:pt x="1064488" y="0"/>
                  </a:lnTo>
                  <a:lnTo>
                    <a:pt x="1062012" y="1231"/>
                  </a:lnTo>
                  <a:lnTo>
                    <a:pt x="1060780" y="3708"/>
                  </a:lnTo>
                  <a:lnTo>
                    <a:pt x="1062012" y="7429"/>
                  </a:lnTo>
                  <a:lnTo>
                    <a:pt x="1064488" y="8661"/>
                  </a:lnTo>
                  <a:lnTo>
                    <a:pt x="1066952" y="7429"/>
                  </a:lnTo>
                  <a:lnTo>
                    <a:pt x="1068197" y="3708"/>
                  </a:lnTo>
                  <a:close/>
                </a:path>
                <a:path w="3100070" h="1612900">
                  <a:moveTo>
                    <a:pt x="1084262" y="3708"/>
                  </a:moveTo>
                  <a:lnTo>
                    <a:pt x="1083030" y="1231"/>
                  </a:lnTo>
                  <a:lnTo>
                    <a:pt x="1079322" y="0"/>
                  </a:lnTo>
                  <a:lnTo>
                    <a:pt x="1076845" y="1231"/>
                  </a:lnTo>
                  <a:lnTo>
                    <a:pt x="1075613" y="3708"/>
                  </a:lnTo>
                  <a:lnTo>
                    <a:pt x="1076845" y="7429"/>
                  </a:lnTo>
                  <a:lnTo>
                    <a:pt x="1079322" y="8661"/>
                  </a:lnTo>
                  <a:lnTo>
                    <a:pt x="1083030" y="7429"/>
                  </a:lnTo>
                  <a:lnTo>
                    <a:pt x="1084262" y="3708"/>
                  </a:lnTo>
                  <a:close/>
                </a:path>
                <a:path w="3100070" h="1612900">
                  <a:moveTo>
                    <a:pt x="1099096" y="3708"/>
                  </a:moveTo>
                  <a:lnTo>
                    <a:pt x="1097864" y="1231"/>
                  </a:lnTo>
                  <a:lnTo>
                    <a:pt x="1095387" y="0"/>
                  </a:lnTo>
                  <a:lnTo>
                    <a:pt x="1092923" y="1231"/>
                  </a:lnTo>
                  <a:lnTo>
                    <a:pt x="1091679" y="3708"/>
                  </a:lnTo>
                  <a:lnTo>
                    <a:pt x="1092923" y="7429"/>
                  </a:lnTo>
                  <a:lnTo>
                    <a:pt x="1095387" y="8661"/>
                  </a:lnTo>
                  <a:lnTo>
                    <a:pt x="1097864" y="7429"/>
                  </a:lnTo>
                  <a:lnTo>
                    <a:pt x="1099096" y="3708"/>
                  </a:lnTo>
                  <a:close/>
                </a:path>
                <a:path w="3100070" h="1612900">
                  <a:moveTo>
                    <a:pt x="1115174" y="3708"/>
                  </a:moveTo>
                  <a:lnTo>
                    <a:pt x="1113942" y="1231"/>
                  </a:lnTo>
                  <a:lnTo>
                    <a:pt x="1110221" y="0"/>
                  </a:lnTo>
                  <a:lnTo>
                    <a:pt x="1107757" y="1231"/>
                  </a:lnTo>
                  <a:lnTo>
                    <a:pt x="1106512" y="3708"/>
                  </a:lnTo>
                  <a:lnTo>
                    <a:pt x="1107757" y="7429"/>
                  </a:lnTo>
                  <a:lnTo>
                    <a:pt x="1110221" y="8661"/>
                  </a:lnTo>
                  <a:lnTo>
                    <a:pt x="1113942" y="7429"/>
                  </a:lnTo>
                  <a:lnTo>
                    <a:pt x="1115174" y="3708"/>
                  </a:lnTo>
                  <a:close/>
                </a:path>
                <a:path w="3100070" h="1612900">
                  <a:moveTo>
                    <a:pt x="1130007" y="3708"/>
                  </a:moveTo>
                  <a:lnTo>
                    <a:pt x="1128776" y="1231"/>
                  </a:lnTo>
                  <a:lnTo>
                    <a:pt x="1126299" y="0"/>
                  </a:lnTo>
                  <a:lnTo>
                    <a:pt x="1123823" y="1231"/>
                  </a:lnTo>
                  <a:lnTo>
                    <a:pt x="1122591" y="3708"/>
                  </a:lnTo>
                  <a:lnTo>
                    <a:pt x="1123823" y="7429"/>
                  </a:lnTo>
                  <a:lnTo>
                    <a:pt x="1126299" y="8661"/>
                  </a:lnTo>
                  <a:lnTo>
                    <a:pt x="1128776" y="7429"/>
                  </a:lnTo>
                  <a:lnTo>
                    <a:pt x="1130007" y="3708"/>
                  </a:lnTo>
                  <a:close/>
                </a:path>
                <a:path w="3100070" h="1612900">
                  <a:moveTo>
                    <a:pt x="1146086" y="3708"/>
                  </a:moveTo>
                  <a:lnTo>
                    <a:pt x="1144841" y="1231"/>
                  </a:lnTo>
                  <a:lnTo>
                    <a:pt x="1141133" y="0"/>
                  </a:lnTo>
                  <a:lnTo>
                    <a:pt x="1138656" y="1231"/>
                  </a:lnTo>
                  <a:lnTo>
                    <a:pt x="1137424" y="3708"/>
                  </a:lnTo>
                  <a:lnTo>
                    <a:pt x="1138656" y="7429"/>
                  </a:lnTo>
                  <a:lnTo>
                    <a:pt x="1141133" y="8661"/>
                  </a:lnTo>
                  <a:lnTo>
                    <a:pt x="1144841" y="7429"/>
                  </a:lnTo>
                  <a:lnTo>
                    <a:pt x="1146086" y="3708"/>
                  </a:lnTo>
                  <a:close/>
                </a:path>
                <a:path w="3100070" h="1612900">
                  <a:moveTo>
                    <a:pt x="1160919" y="3708"/>
                  </a:moveTo>
                  <a:lnTo>
                    <a:pt x="1159675" y="1231"/>
                  </a:lnTo>
                  <a:lnTo>
                    <a:pt x="1157211" y="0"/>
                  </a:lnTo>
                  <a:lnTo>
                    <a:pt x="1154734" y="1231"/>
                  </a:lnTo>
                  <a:lnTo>
                    <a:pt x="1153502" y="3708"/>
                  </a:lnTo>
                  <a:lnTo>
                    <a:pt x="1154734" y="7429"/>
                  </a:lnTo>
                  <a:lnTo>
                    <a:pt x="1157211" y="8661"/>
                  </a:lnTo>
                  <a:lnTo>
                    <a:pt x="1159675" y="7429"/>
                  </a:lnTo>
                  <a:lnTo>
                    <a:pt x="1160919" y="3708"/>
                  </a:lnTo>
                  <a:close/>
                </a:path>
                <a:path w="3100070" h="1612900">
                  <a:moveTo>
                    <a:pt x="1176985" y="3708"/>
                  </a:moveTo>
                  <a:lnTo>
                    <a:pt x="1175753" y="1231"/>
                  </a:lnTo>
                  <a:lnTo>
                    <a:pt x="1172044" y="0"/>
                  </a:lnTo>
                  <a:lnTo>
                    <a:pt x="1169568" y="1231"/>
                  </a:lnTo>
                  <a:lnTo>
                    <a:pt x="1168336" y="3708"/>
                  </a:lnTo>
                  <a:lnTo>
                    <a:pt x="1169568" y="7429"/>
                  </a:lnTo>
                  <a:lnTo>
                    <a:pt x="1172044" y="8661"/>
                  </a:lnTo>
                  <a:lnTo>
                    <a:pt x="1175753" y="7429"/>
                  </a:lnTo>
                  <a:lnTo>
                    <a:pt x="1176985" y="3708"/>
                  </a:lnTo>
                  <a:close/>
                </a:path>
                <a:path w="3100070" h="1612900">
                  <a:moveTo>
                    <a:pt x="1181938" y="618896"/>
                  </a:moveTo>
                  <a:lnTo>
                    <a:pt x="1173276" y="618896"/>
                  </a:lnTo>
                  <a:lnTo>
                    <a:pt x="1173276" y="627570"/>
                  </a:lnTo>
                  <a:lnTo>
                    <a:pt x="1173276" y="1485366"/>
                  </a:lnTo>
                  <a:lnTo>
                    <a:pt x="192874" y="1485366"/>
                  </a:lnTo>
                  <a:lnTo>
                    <a:pt x="192874" y="627570"/>
                  </a:lnTo>
                  <a:lnTo>
                    <a:pt x="1173276" y="627570"/>
                  </a:lnTo>
                  <a:lnTo>
                    <a:pt x="1173276" y="618896"/>
                  </a:lnTo>
                  <a:lnTo>
                    <a:pt x="184213" y="618896"/>
                  </a:lnTo>
                  <a:lnTo>
                    <a:pt x="184213" y="1494028"/>
                  </a:lnTo>
                  <a:lnTo>
                    <a:pt x="1181938" y="1494028"/>
                  </a:lnTo>
                  <a:lnTo>
                    <a:pt x="1181938" y="1489075"/>
                  </a:lnTo>
                  <a:lnTo>
                    <a:pt x="1181938" y="1485366"/>
                  </a:lnTo>
                  <a:lnTo>
                    <a:pt x="1181938" y="627570"/>
                  </a:lnTo>
                  <a:lnTo>
                    <a:pt x="1181938" y="622617"/>
                  </a:lnTo>
                  <a:lnTo>
                    <a:pt x="1181938" y="618896"/>
                  </a:lnTo>
                  <a:close/>
                </a:path>
                <a:path w="3100070" h="1612900">
                  <a:moveTo>
                    <a:pt x="1191818" y="3708"/>
                  </a:moveTo>
                  <a:lnTo>
                    <a:pt x="1190586" y="1231"/>
                  </a:lnTo>
                  <a:lnTo>
                    <a:pt x="1188110" y="0"/>
                  </a:lnTo>
                  <a:lnTo>
                    <a:pt x="1185646" y="1231"/>
                  </a:lnTo>
                  <a:lnTo>
                    <a:pt x="1184402" y="3708"/>
                  </a:lnTo>
                  <a:lnTo>
                    <a:pt x="1185646" y="7429"/>
                  </a:lnTo>
                  <a:lnTo>
                    <a:pt x="1188110" y="8661"/>
                  </a:lnTo>
                  <a:lnTo>
                    <a:pt x="1190586" y="7429"/>
                  </a:lnTo>
                  <a:lnTo>
                    <a:pt x="1191818" y="3708"/>
                  </a:lnTo>
                  <a:close/>
                </a:path>
                <a:path w="3100070" h="1612900">
                  <a:moveTo>
                    <a:pt x="1207897" y="3708"/>
                  </a:moveTo>
                  <a:lnTo>
                    <a:pt x="1206665" y="1231"/>
                  </a:lnTo>
                  <a:lnTo>
                    <a:pt x="1202956" y="0"/>
                  </a:lnTo>
                  <a:lnTo>
                    <a:pt x="1200480" y="1231"/>
                  </a:lnTo>
                  <a:lnTo>
                    <a:pt x="1199248" y="3708"/>
                  </a:lnTo>
                  <a:lnTo>
                    <a:pt x="1200480" y="7429"/>
                  </a:lnTo>
                  <a:lnTo>
                    <a:pt x="1202956" y="8661"/>
                  </a:lnTo>
                  <a:lnTo>
                    <a:pt x="1206665" y="7429"/>
                  </a:lnTo>
                  <a:lnTo>
                    <a:pt x="1207897" y="3708"/>
                  </a:lnTo>
                  <a:close/>
                </a:path>
                <a:path w="3100070" h="1612900">
                  <a:moveTo>
                    <a:pt x="1222730" y="3708"/>
                  </a:moveTo>
                  <a:lnTo>
                    <a:pt x="1221498" y="1231"/>
                  </a:lnTo>
                  <a:lnTo>
                    <a:pt x="1219022" y="0"/>
                  </a:lnTo>
                  <a:lnTo>
                    <a:pt x="1216545" y="1231"/>
                  </a:lnTo>
                  <a:lnTo>
                    <a:pt x="1215313" y="3708"/>
                  </a:lnTo>
                  <a:lnTo>
                    <a:pt x="1216545" y="7429"/>
                  </a:lnTo>
                  <a:lnTo>
                    <a:pt x="1219022" y="8661"/>
                  </a:lnTo>
                  <a:lnTo>
                    <a:pt x="1221498" y="7429"/>
                  </a:lnTo>
                  <a:lnTo>
                    <a:pt x="1222730" y="3708"/>
                  </a:lnTo>
                  <a:close/>
                </a:path>
                <a:path w="3100070" h="1612900">
                  <a:moveTo>
                    <a:pt x="1238808" y="3708"/>
                  </a:moveTo>
                  <a:lnTo>
                    <a:pt x="1237564" y="1231"/>
                  </a:lnTo>
                  <a:lnTo>
                    <a:pt x="1233855" y="0"/>
                  </a:lnTo>
                  <a:lnTo>
                    <a:pt x="1231392" y="1231"/>
                  </a:lnTo>
                  <a:lnTo>
                    <a:pt x="1230147" y="3708"/>
                  </a:lnTo>
                  <a:lnTo>
                    <a:pt x="1231392" y="7429"/>
                  </a:lnTo>
                  <a:lnTo>
                    <a:pt x="1233855" y="8661"/>
                  </a:lnTo>
                  <a:lnTo>
                    <a:pt x="1237564" y="7429"/>
                  </a:lnTo>
                  <a:lnTo>
                    <a:pt x="1238808" y="3708"/>
                  </a:lnTo>
                  <a:close/>
                </a:path>
                <a:path w="3100070" h="1612900">
                  <a:moveTo>
                    <a:pt x="1253642" y="3708"/>
                  </a:moveTo>
                  <a:lnTo>
                    <a:pt x="1252410" y="1231"/>
                  </a:lnTo>
                  <a:lnTo>
                    <a:pt x="1249934" y="0"/>
                  </a:lnTo>
                  <a:lnTo>
                    <a:pt x="1247457" y="1231"/>
                  </a:lnTo>
                  <a:lnTo>
                    <a:pt x="1246225" y="3708"/>
                  </a:lnTo>
                  <a:lnTo>
                    <a:pt x="1247457" y="7429"/>
                  </a:lnTo>
                  <a:lnTo>
                    <a:pt x="1249934" y="8661"/>
                  </a:lnTo>
                  <a:lnTo>
                    <a:pt x="1252410" y="7429"/>
                  </a:lnTo>
                  <a:lnTo>
                    <a:pt x="1253642" y="3708"/>
                  </a:lnTo>
                  <a:close/>
                </a:path>
                <a:path w="3100070" h="1612900">
                  <a:moveTo>
                    <a:pt x="1269707" y="3708"/>
                  </a:moveTo>
                  <a:lnTo>
                    <a:pt x="1268476" y="1231"/>
                  </a:lnTo>
                  <a:lnTo>
                    <a:pt x="1265999" y="0"/>
                  </a:lnTo>
                  <a:lnTo>
                    <a:pt x="1262291" y="1231"/>
                  </a:lnTo>
                  <a:lnTo>
                    <a:pt x="1261059" y="3708"/>
                  </a:lnTo>
                  <a:lnTo>
                    <a:pt x="1262291" y="7429"/>
                  </a:lnTo>
                  <a:lnTo>
                    <a:pt x="1265999" y="8661"/>
                  </a:lnTo>
                  <a:lnTo>
                    <a:pt x="1268476" y="7429"/>
                  </a:lnTo>
                  <a:lnTo>
                    <a:pt x="1269707" y="3708"/>
                  </a:lnTo>
                  <a:close/>
                </a:path>
                <a:path w="3100070" h="1612900">
                  <a:moveTo>
                    <a:pt x="1284554" y="3708"/>
                  </a:moveTo>
                  <a:lnTo>
                    <a:pt x="1283309" y="1231"/>
                  </a:lnTo>
                  <a:lnTo>
                    <a:pt x="1280845" y="0"/>
                  </a:lnTo>
                  <a:lnTo>
                    <a:pt x="1278369" y="1231"/>
                  </a:lnTo>
                  <a:lnTo>
                    <a:pt x="1277137" y="3708"/>
                  </a:lnTo>
                  <a:lnTo>
                    <a:pt x="1278369" y="7429"/>
                  </a:lnTo>
                  <a:lnTo>
                    <a:pt x="1280845" y="8661"/>
                  </a:lnTo>
                  <a:lnTo>
                    <a:pt x="1283309" y="7429"/>
                  </a:lnTo>
                  <a:lnTo>
                    <a:pt x="1284554" y="3708"/>
                  </a:lnTo>
                  <a:close/>
                </a:path>
                <a:path w="3100070" h="1612900">
                  <a:moveTo>
                    <a:pt x="1300619" y="3708"/>
                  </a:moveTo>
                  <a:lnTo>
                    <a:pt x="1299387" y="1231"/>
                  </a:lnTo>
                  <a:lnTo>
                    <a:pt x="1296911" y="0"/>
                  </a:lnTo>
                  <a:lnTo>
                    <a:pt x="1293202" y="1231"/>
                  </a:lnTo>
                  <a:lnTo>
                    <a:pt x="1291971" y="3708"/>
                  </a:lnTo>
                  <a:lnTo>
                    <a:pt x="1293202" y="7429"/>
                  </a:lnTo>
                  <a:lnTo>
                    <a:pt x="1296911" y="8661"/>
                  </a:lnTo>
                  <a:lnTo>
                    <a:pt x="1299387" y="7429"/>
                  </a:lnTo>
                  <a:lnTo>
                    <a:pt x="1300619" y="3708"/>
                  </a:lnTo>
                  <a:close/>
                </a:path>
                <a:path w="3100070" h="1612900">
                  <a:moveTo>
                    <a:pt x="1315453" y="3708"/>
                  </a:moveTo>
                  <a:lnTo>
                    <a:pt x="1314221" y="1231"/>
                  </a:lnTo>
                  <a:lnTo>
                    <a:pt x="1311744" y="0"/>
                  </a:lnTo>
                  <a:lnTo>
                    <a:pt x="1309281" y="1231"/>
                  </a:lnTo>
                  <a:lnTo>
                    <a:pt x="1308036" y="3708"/>
                  </a:lnTo>
                  <a:lnTo>
                    <a:pt x="1309281" y="7429"/>
                  </a:lnTo>
                  <a:lnTo>
                    <a:pt x="1311744" y="8661"/>
                  </a:lnTo>
                  <a:lnTo>
                    <a:pt x="1314221" y="7429"/>
                  </a:lnTo>
                  <a:lnTo>
                    <a:pt x="1315453" y="3708"/>
                  </a:lnTo>
                  <a:close/>
                </a:path>
                <a:path w="3100070" h="1612900">
                  <a:moveTo>
                    <a:pt x="1331531" y="3708"/>
                  </a:moveTo>
                  <a:lnTo>
                    <a:pt x="1330299" y="1231"/>
                  </a:lnTo>
                  <a:lnTo>
                    <a:pt x="1327823" y="0"/>
                  </a:lnTo>
                  <a:lnTo>
                    <a:pt x="1324114" y="1231"/>
                  </a:lnTo>
                  <a:lnTo>
                    <a:pt x="1322870" y="3708"/>
                  </a:lnTo>
                  <a:lnTo>
                    <a:pt x="1324114" y="7429"/>
                  </a:lnTo>
                  <a:lnTo>
                    <a:pt x="1327823" y="8661"/>
                  </a:lnTo>
                  <a:lnTo>
                    <a:pt x="1330299" y="7429"/>
                  </a:lnTo>
                  <a:lnTo>
                    <a:pt x="1331531" y="3708"/>
                  </a:lnTo>
                  <a:close/>
                </a:path>
                <a:path w="3100070" h="1612900">
                  <a:moveTo>
                    <a:pt x="1346365" y="3708"/>
                  </a:moveTo>
                  <a:lnTo>
                    <a:pt x="1345133" y="1231"/>
                  </a:lnTo>
                  <a:lnTo>
                    <a:pt x="1342656" y="0"/>
                  </a:lnTo>
                  <a:lnTo>
                    <a:pt x="1340180" y="1231"/>
                  </a:lnTo>
                  <a:lnTo>
                    <a:pt x="1338948" y="3708"/>
                  </a:lnTo>
                  <a:lnTo>
                    <a:pt x="1340180" y="7429"/>
                  </a:lnTo>
                  <a:lnTo>
                    <a:pt x="1342656" y="8661"/>
                  </a:lnTo>
                  <a:lnTo>
                    <a:pt x="1345133" y="7429"/>
                  </a:lnTo>
                  <a:lnTo>
                    <a:pt x="1346365" y="3708"/>
                  </a:lnTo>
                  <a:close/>
                </a:path>
                <a:path w="3100070" h="1612900">
                  <a:moveTo>
                    <a:pt x="1362443" y="3708"/>
                  </a:moveTo>
                  <a:lnTo>
                    <a:pt x="1361198" y="1231"/>
                  </a:lnTo>
                  <a:lnTo>
                    <a:pt x="1358734" y="0"/>
                  </a:lnTo>
                  <a:lnTo>
                    <a:pt x="1355026" y="1231"/>
                  </a:lnTo>
                  <a:lnTo>
                    <a:pt x="1353781" y="3708"/>
                  </a:lnTo>
                  <a:lnTo>
                    <a:pt x="1355026" y="7429"/>
                  </a:lnTo>
                  <a:lnTo>
                    <a:pt x="1358734" y="8661"/>
                  </a:lnTo>
                  <a:lnTo>
                    <a:pt x="1361198" y="7429"/>
                  </a:lnTo>
                  <a:lnTo>
                    <a:pt x="1362443" y="3708"/>
                  </a:lnTo>
                  <a:close/>
                </a:path>
                <a:path w="3100070" h="1612900">
                  <a:moveTo>
                    <a:pt x="1377276" y="3708"/>
                  </a:moveTo>
                  <a:lnTo>
                    <a:pt x="1376032" y="1231"/>
                  </a:lnTo>
                  <a:lnTo>
                    <a:pt x="1373568" y="0"/>
                  </a:lnTo>
                  <a:lnTo>
                    <a:pt x="1371092" y="1231"/>
                  </a:lnTo>
                  <a:lnTo>
                    <a:pt x="1369860" y="3708"/>
                  </a:lnTo>
                  <a:lnTo>
                    <a:pt x="1371092" y="7429"/>
                  </a:lnTo>
                  <a:lnTo>
                    <a:pt x="1373568" y="8661"/>
                  </a:lnTo>
                  <a:lnTo>
                    <a:pt x="1376032" y="7429"/>
                  </a:lnTo>
                  <a:lnTo>
                    <a:pt x="1377276" y="3708"/>
                  </a:lnTo>
                  <a:close/>
                </a:path>
                <a:path w="3100070" h="1612900">
                  <a:moveTo>
                    <a:pt x="1393342" y="3708"/>
                  </a:moveTo>
                  <a:lnTo>
                    <a:pt x="1392110" y="1231"/>
                  </a:lnTo>
                  <a:lnTo>
                    <a:pt x="1389634" y="0"/>
                  </a:lnTo>
                  <a:lnTo>
                    <a:pt x="1385925" y="1231"/>
                  </a:lnTo>
                  <a:lnTo>
                    <a:pt x="1384693" y="3708"/>
                  </a:lnTo>
                  <a:lnTo>
                    <a:pt x="1385925" y="7429"/>
                  </a:lnTo>
                  <a:lnTo>
                    <a:pt x="1389634" y="8661"/>
                  </a:lnTo>
                  <a:lnTo>
                    <a:pt x="1392110" y="7429"/>
                  </a:lnTo>
                  <a:lnTo>
                    <a:pt x="1393342" y="3708"/>
                  </a:lnTo>
                  <a:close/>
                </a:path>
                <a:path w="3100070" h="1612900">
                  <a:moveTo>
                    <a:pt x="1408188" y="3708"/>
                  </a:moveTo>
                  <a:lnTo>
                    <a:pt x="1406944" y="1231"/>
                  </a:lnTo>
                  <a:lnTo>
                    <a:pt x="1404467" y="0"/>
                  </a:lnTo>
                  <a:lnTo>
                    <a:pt x="1402003" y="1231"/>
                  </a:lnTo>
                  <a:lnTo>
                    <a:pt x="1400759" y="3708"/>
                  </a:lnTo>
                  <a:lnTo>
                    <a:pt x="1402003" y="7429"/>
                  </a:lnTo>
                  <a:lnTo>
                    <a:pt x="1404467" y="8661"/>
                  </a:lnTo>
                  <a:lnTo>
                    <a:pt x="1406944" y="7429"/>
                  </a:lnTo>
                  <a:lnTo>
                    <a:pt x="1408188" y="3708"/>
                  </a:lnTo>
                  <a:close/>
                </a:path>
                <a:path w="3100070" h="1612900">
                  <a:moveTo>
                    <a:pt x="1424254" y="3708"/>
                  </a:moveTo>
                  <a:lnTo>
                    <a:pt x="1423022" y="1231"/>
                  </a:lnTo>
                  <a:lnTo>
                    <a:pt x="1420545" y="0"/>
                  </a:lnTo>
                  <a:lnTo>
                    <a:pt x="1416837" y="1231"/>
                  </a:lnTo>
                  <a:lnTo>
                    <a:pt x="1415605" y="3708"/>
                  </a:lnTo>
                  <a:lnTo>
                    <a:pt x="1416837" y="7429"/>
                  </a:lnTo>
                  <a:lnTo>
                    <a:pt x="1420545" y="8661"/>
                  </a:lnTo>
                  <a:lnTo>
                    <a:pt x="1423022" y="7429"/>
                  </a:lnTo>
                  <a:lnTo>
                    <a:pt x="1424254" y="3708"/>
                  </a:lnTo>
                  <a:close/>
                </a:path>
                <a:path w="3100070" h="1612900">
                  <a:moveTo>
                    <a:pt x="1439087" y="3708"/>
                  </a:moveTo>
                  <a:lnTo>
                    <a:pt x="1437855" y="1231"/>
                  </a:lnTo>
                  <a:lnTo>
                    <a:pt x="1435379" y="0"/>
                  </a:lnTo>
                  <a:lnTo>
                    <a:pt x="1432915" y="1231"/>
                  </a:lnTo>
                  <a:lnTo>
                    <a:pt x="1431671" y="3708"/>
                  </a:lnTo>
                  <a:lnTo>
                    <a:pt x="1432915" y="7429"/>
                  </a:lnTo>
                  <a:lnTo>
                    <a:pt x="1435379" y="8661"/>
                  </a:lnTo>
                  <a:lnTo>
                    <a:pt x="1437855" y="7429"/>
                  </a:lnTo>
                  <a:lnTo>
                    <a:pt x="1439087" y="3708"/>
                  </a:lnTo>
                  <a:close/>
                </a:path>
                <a:path w="3100070" h="1612900">
                  <a:moveTo>
                    <a:pt x="1455166" y="3708"/>
                  </a:moveTo>
                  <a:lnTo>
                    <a:pt x="1453921" y="1231"/>
                  </a:lnTo>
                  <a:lnTo>
                    <a:pt x="1451457" y="0"/>
                  </a:lnTo>
                  <a:lnTo>
                    <a:pt x="1447749" y="1231"/>
                  </a:lnTo>
                  <a:lnTo>
                    <a:pt x="1446504" y="3708"/>
                  </a:lnTo>
                  <a:lnTo>
                    <a:pt x="1447749" y="7429"/>
                  </a:lnTo>
                  <a:lnTo>
                    <a:pt x="1451457" y="8661"/>
                  </a:lnTo>
                  <a:lnTo>
                    <a:pt x="1453921" y="7429"/>
                  </a:lnTo>
                  <a:lnTo>
                    <a:pt x="1455166" y="3708"/>
                  </a:lnTo>
                  <a:close/>
                </a:path>
                <a:path w="3100070" h="1612900">
                  <a:moveTo>
                    <a:pt x="1469999" y="3708"/>
                  </a:moveTo>
                  <a:lnTo>
                    <a:pt x="1468767" y="1231"/>
                  </a:lnTo>
                  <a:lnTo>
                    <a:pt x="1466291" y="0"/>
                  </a:lnTo>
                  <a:lnTo>
                    <a:pt x="1463814" y="1231"/>
                  </a:lnTo>
                  <a:lnTo>
                    <a:pt x="1462582" y="3708"/>
                  </a:lnTo>
                  <a:lnTo>
                    <a:pt x="1463814" y="7429"/>
                  </a:lnTo>
                  <a:lnTo>
                    <a:pt x="1466291" y="8661"/>
                  </a:lnTo>
                  <a:lnTo>
                    <a:pt x="1468767" y="7429"/>
                  </a:lnTo>
                  <a:lnTo>
                    <a:pt x="1469999" y="3708"/>
                  </a:lnTo>
                  <a:close/>
                </a:path>
                <a:path w="3100070" h="1612900">
                  <a:moveTo>
                    <a:pt x="1486077" y="3708"/>
                  </a:moveTo>
                  <a:lnTo>
                    <a:pt x="1484833" y="1231"/>
                  </a:lnTo>
                  <a:lnTo>
                    <a:pt x="1482356" y="0"/>
                  </a:lnTo>
                  <a:lnTo>
                    <a:pt x="1478648" y="1231"/>
                  </a:lnTo>
                  <a:lnTo>
                    <a:pt x="1477416" y="3708"/>
                  </a:lnTo>
                  <a:lnTo>
                    <a:pt x="1478648" y="7429"/>
                  </a:lnTo>
                  <a:lnTo>
                    <a:pt x="1482356" y="8661"/>
                  </a:lnTo>
                  <a:lnTo>
                    <a:pt x="1484833" y="7429"/>
                  </a:lnTo>
                  <a:lnTo>
                    <a:pt x="1486077" y="3708"/>
                  </a:lnTo>
                  <a:close/>
                </a:path>
                <a:path w="3100070" h="1612900">
                  <a:moveTo>
                    <a:pt x="1500911" y="3708"/>
                  </a:moveTo>
                  <a:lnTo>
                    <a:pt x="1499666" y="1231"/>
                  </a:lnTo>
                  <a:lnTo>
                    <a:pt x="1497203" y="0"/>
                  </a:lnTo>
                  <a:lnTo>
                    <a:pt x="1494726" y="1231"/>
                  </a:lnTo>
                  <a:lnTo>
                    <a:pt x="1493494" y="3708"/>
                  </a:lnTo>
                  <a:lnTo>
                    <a:pt x="1494726" y="7429"/>
                  </a:lnTo>
                  <a:lnTo>
                    <a:pt x="1497203" y="8661"/>
                  </a:lnTo>
                  <a:lnTo>
                    <a:pt x="1499666" y="7429"/>
                  </a:lnTo>
                  <a:lnTo>
                    <a:pt x="1500911" y="3708"/>
                  </a:lnTo>
                  <a:close/>
                </a:path>
                <a:path w="3100070" h="1612900">
                  <a:moveTo>
                    <a:pt x="1516976" y="3708"/>
                  </a:moveTo>
                  <a:lnTo>
                    <a:pt x="1515745" y="1231"/>
                  </a:lnTo>
                  <a:lnTo>
                    <a:pt x="1513268" y="0"/>
                  </a:lnTo>
                  <a:lnTo>
                    <a:pt x="1509560" y="1231"/>
                  </a:lnTo>
                  <a:lnTo>
                    <a:pt x="1508328" y="3708"/>
                  </a:lnTo>
                  <a:lnTo>
                    <a:pt x="1509560" y="7429"/>
                  </a:lnTo>
                  <a:lnTo>
                    <a:pt x="1513268" y="8661"/>
                  </a:lnTo>
                  <a:lnTo>
                    <a:pt x="1515745" y="7429"/>
                  </a:lnTo>
                  <a:lnTo>
                    <a:pt x="1516976" y="3708"/>
                  </a:lnTo>
                  <a:close/>
                </a:path>
                <a:path w="3100070" h="1612900">
                  <a:moveTo>
                    <a:pt x="1531810" y="3708"/>
                  </a:moveTo>
                  <a:lnTo>
                    <a:pt x="1530578" y="1231"/>
                  </a:lnTo>
                  <a:lnTo>
                    <a:pt x="1528102" y="0"/>
                  </a:lnTo>
                  <a:lnTo>
                    <a:pt x="1525638" y="1231"/>
                  </a:lnTo>
                  <a:lnTo>
                    <a:pt x="1524393" y="3708"/>
                  </a:lnTo>
                  <a:lnTo>
                    <a:pt x="1525638" y="7429"/>
                  </a:lnTo>
                  <a:lnTo>
                    <a:pt x="1528102" y="8661"/>
                  </a:lnTo>
                  <a:lnTo>
                    <a:pt x="1530578" y="7429"/>
                  </a:lnTo>
                  <a:lnTo>
                    <a:pt x="1531810" y="3708"/>
                  </a:lnTo>
                  <a:close/>
                </a:path>
                <a:path w="3100070" h="1612900">
                  <a:moveTo>
                    <a:pt x="1547888" y="3708"/>
                  </a:moveTo>
                  <a:lnTo>
                    <a:pt x="1546656" y="1231"/>
                  </a:lnTo>
                  <a:lnTo>
                    <a:pt x="1544180" y="0"/>
                  </a:lnTo>
                  <a:lnTo>
                    <a:pt x="1540471" y="1231"/>
                  </a:lnTo>
                  <a:lnTo>
                    <a:pt x="1539240" y="3708"/>
                  </a:lnTo>
                  <a:lnTo>
                    <a:pt x="1540471" y="7429"/>
                  </a:lnTo>
                  <a:lnTo>
                    <a:pt x="1544180" y="8661"/>
                  </a:lnTo>
                  <a:lnTo>
                    <a:pt x="1546656" y="7429"/>
                  </a:lnTo>
                  <a:lnTo>
                    <a:pt x="1547888" y="3708"/>
                  </a:lnTo>
                  <a:close/>
                </a:path>
                <a:path w="3100070" h="1612900">
                  <a:moveTo>
                    <a:pt x="1562722" y="3708"/>
                  </a:moveTo>
                  <a:lnTo>
                    <a:pt x="1561490" y="1231"/>
                  </a:lnTo>
                  <a:lnTo>
                    <a:pt x="1559013" y="0"/>
                  </a:lnTo>
                  <a:lnTo>
                    <a:pt x="1556537" y="1231"/>
                  </a:lnTo>
                  <a:lnTo>
                    <a:pt x="1555305" y="3708"/>
                  </a:lnTo>
                  <a:lnTo>
                    <a:pt x="1556537" y="7429"/>
                  </a:lnTo>
                  <a:lnTo>
                    <a:pt x="1559013" y="8661"/>
                  </a:lnTo>
                  <a:lnTo>
                    <a:pt x="1561490" y="7429"/>
                  </a:lnTo>
                  <a:lnTo>
                    <a:pt x="1562722" y="3708"/>
                  </a:lnTo>
                  <a:close/>
                </a:path>
                <a:path w="3100070" h="1612900">
                  <a:moveTo>
                    <a:pt x="1578800" y="3708"/>
                  </a:moveTo>
                  <a:lnTo>
                    <a:pt x="1577555" y="1231"/>
                  </a:lnTo>
                  <a:lnTo>
                    <a:pt x="1575092" y="0"/>
                  </a:lnTo>
                  <a:lnTo>
                    <a:pt x="1571383" y="1231"/>
                  </a:lnTo>
                  <a:lnTo>
                    <a:pt x="1571383" y="7429"/>
                  </a:lnTo>
                  <a:lnTo>
                    <a:pt x="1575092" y="8661"/>
                  </a:lnTo>
                  <a:lnTo>
                    <a:pt x="1577555" y="7429"/>
                  </a:lnTo>
                  <a:lnTo>
                    <a:pt x="1578800" y="3708"/>
                  </a:lnTo>
                  <a:close/>
                </a:path>
                <a:path w="3100070" h="1612900">
                  <a:moveTo>
                    <a:pt x="1593634" y="3708"/>
                  </a:moveTo>
                  <a:lnTo>
                    <a:pt x="1592402" y="1231"/>
                  </a:lnTo>
                  <a:lnTo>
                    <a:pt x="1589925" y="0"/>
                  </a:lnTo>
                  <a:lnTo>
                    <a:pt x="1587449" y="1231"/>
                  </a:lnTo>
                  <a:lnTo>
                    <a:pt x="1586217" y="3708"/>
                  </a:lnTo>
                  <a:lnTo>
                    <a:pt x="1587449" y="7429"/>
                  </a:lnTo>
                  <a:lnTo>
                    <a:pt x="1589925" y="8661"/>
                  </a:lnTo>
                  <a:lnTo>
                    <a:pt x="1592402" y="7429"/>
                  </a:lnTo>
                  <a:lnTo>
                    <a:pt x="1593634" y="3708"/>
                  </a:lnTo>
                  <a:close/>
                </a:path>
                <a:path w="3100070" h="1612900">
                  <a:moveTo>
                    <a:pt x="1609699" y="3708"/>
                  </a:moveTo>
                  <a:lnTo>
                    <a:pt x="1608467" y="1231"/>
                  </a:lnTo>
                  <a:lnTo>
                    <a:pt x="1605991" y="0"/>
                  </a:lnTo>
                  <a:lnTo>
                    <a:pt x="1602282" y="1231"/>
                  </a:lnTo>
                  <a:lnTo>
                    <a:pt x="1602282" y="7429"/>
                  </a:lnTo>
                  <a:lnTo>
                    <a:pt x="1605991" y="8661"/>
                  </a:lnTo>
                  <a:lnTo>
                    <a:pt x="1608467" y="7429"/>
                  </a:lnTo>
                  <a:lnTo>
                    <a:pt x="1609699" y="3708"/>
                  </a:lnTo>
                  <a:close/>
                </a:path>
                <a:path w="3100070" h="1612900">
                  <a:moveTo>
                    <a:pt x="1624545" y="3708"/>
                  </a:moveTo>
                  <a:lnTo>
                    <a:pt x="1623301" y="1231"/>
                  </a:lnTo>
                  <a:lnTo>
                    <a:pt x="1620837" y="0"/>
                  </a:lnTo>
                  <a:lnTo>
                    <a:pt x="1618361" y="1231"/>
                  </a:lnTo>
                  <a:lnTo>
                    <a:pt x="1617129" y="3708"/>
                  </a:lnTo>
                  <a:lnTo>
                    <a:pt x="1618361" y="7429"/>
                  </a:lnTo>
                  <a:lnTo>
                    <a:pt x="1620837" y="8661"/>
                  </a:lnTo>
                  <a:lnTo>
                    <a:pt x="1623301" y="7429"/>
                  </a:lnTo>
                  <a:lnTo>
                    <a:pt x="1624545" y="3708"/>
                  </a:lnTo>
                  <a:close/>
                </a:path>
                <a:path w="3100070" h="1612900">
                  <a:moveTo>
                    <a:pt x="1640611" y="3708"/>
                  </a:moveTo>
                  <a:lnTo>
                    <a:pt x="1639379" y="1231"/>
                  </a:lnTo>
                  <a:lnTo>
                    <a:pt x="1636903" y="0"/>
                  </a:lnTo>
                  <a:lnTo>
                    <a:pt x="1633194" y="1231"/>
                  </a:lnTo>
                  <a:lnTo>
                    <a:pt x="1633194" y="7429"/>
                  </a:lnTo>
                  <a:lnTo>
                    <a:pt x="1636903" y="8661"/>
                  </a:lnTo>
                  <a:lnTo>
                    <a:pt x="1639379" y="7429"/>
                  </a:lnTo>
                  <a:lnTo>
                    <a:pt x="1640611" y="3708"/>
                  </a:lnTo>
                  <a:close/>
                </a:path>
                <a:path w="3100070" h="1612900">
                  <a:moveTo>
                    <a:pt x="1655445" y="3708"/>
                  </a:moveTo>
                  <a:lnTo>
                    <a:pt x="1654213" y="1231"/>
                  </a:lnTo>
                  <a:lnTo>
                    <a:pt x="1651736" y="0"/>
                  </a:lnTo>
                  <a:lnTo>
                    <a:pt x="1649272" y="1231"/>
                  </a:lnTo>
                  <a:lnTo>
                    <a:pt x="1648028" y="3708"/>
                  </a:lnTo>
                  <a:lnTo>
                    <a:pt x="1649272" y="7429"/>
                  </a:lnTo>
                  <a:lnTo>
                    <a:pt x="1651736" y="8661"/>
                  </a:lnTo>
                  <a:lnTo>
                    <a:pt x="1654213" y="7429"/>
                  </a:lnTo>
                  <a:lnTo>
                    <a:pt x="1655445" y="3708"/>
                  </a:lnTo>
                  <a:close/>
                </a:path>
                <a:path w="3100070" h="1612900">
                  <a:moveTo>
                    <a:pt x="1671523" y="3708"/>
                  </a:moveTo>
                  <a:lnTo>
                    <a:pt x="1670278" y="1231"/>
                  </a:lnTo>
                  <a:lnTo>
                    <a:pt x="1667814" y="0"/>
                  </a:lnTo>
                  <a:lnTo>
                    <a:pt x="1664106" y="1231"/>
                  </a:lnTo>
                  <a:lnTo>
                    <a:pt x="1664106" y="7429"/>
                  </a:lnTo>
                  <a:lnTo>
                    <a:pt x="1667814" y="8661"/>
                  </a:lnTo>
                  <a:lnTo>
                    <a:pt x="1670278" y="7429"/>
                  </a:lnTo>
                  <a:lnTo>
                    <a:pt x="1671523" y="3708"/>
                  </a:lnTo>
                  <a:close/>
                </a:path>
                <a:path w="3100070" h="1612900">
                  <a:moveTo>
                    <a:pt x="1686356" y="3708"/>
                  </a:moveTo>
                  <a:lnTo>
                    <a:pt x="1685124" y="1231"/>
                  </a:lnTo>
                  <a:lnTo>
                    <a:pt x="1682648" y="0"/>
                  </a:lnTo>
                  <a:lnTo>
                    <a:pt x="1680171" y="1231"/>
                  </a:lnTo>
                  <a:lnTo>
                    <a:pt x="1678940" y="3708"/>
                  </a:lnTo>
                  <a:lnTo>
                    <a:pt x="1680171" y="7429"/>
                  </a:lnTo>
                  <a:lnTo>
                    <a:pt x="1682648" y="8661"/>
                  </a:lnTo>
                  <a:lnTo>
                    <a:pt x="1685124" y="7429"/>
                  </a:lnTo>
                  <a:lnTo>
                    <a:pt x="1686356" y="3708"/>
                  </a:lnTo>
                  <a:close/>
                </a:path>
                <a:path w="3100070" h="1612900">
                  <a:moveTo>
                    <a:pt x="1702435" y="3708"/>
                  </a:moveTo>
                  <a:lnTo>
                    <a:pt x="1701190" y="1231"/>
                  </a:lnTo>
                  <a:lnTo>
                    <a:pt x="1698726" y="0"/>
                  </a:lnTo>
                  <a:lnTo>
                    <a:pt x="1695005" y="1231"/>
                  </a:lnTo>
                  <a:lnTo>
                    <a:pt x="1695005" y="7429"/>
                  </a:lnTo>
                  <a:lnTo>
                    <a:pt x="1698726" y="8661"/>
                  </a:lnTo>
                  <a:lnTo>
                    <a:pt x="1701190" y="7429"/>
                  </a:lnTo>
                  <a:lnTo>
                    <a:pt x="1702435" y="3708"/>
                  </a:lnTo>
                  <a:close/>
                </a:path>
                <a:path w="3100070" h="1612900">
                  <a:moveTo>
                    <a:pt x="1717268" y="3708"/>
                  </a:moveTo>
                  <a:lnTo>
                    <a:pt x="1716024" y="1231"/>
                  </a:lnTo>
                  <a:lnTo>
                    <a:pt x="1713560" y="0"/>
                  </a:lnTo>
                  <a:lnTo>
                    <a:pt x="1711083" y="1231"/>
                  </a:lnTo>
                  <a:lnTo>
                    <a:pt x="1709851" y="3708"/>
                  </a:lnTo>
                  <a:lnTo>
                    <a:pt x="1711083" y="7429"/>
                  </a:lnTo>
                  <a:lnTo>
                    <a:pt x="1713560" y="8661"/>
                  </a:lnTo>
                  <a:lnTo>
                    <a:pt x="1716024" y="7429"/>
                  </a:lnTo>
                  <a:lnTo>
                    <a:pt x="1717268" y="3708"/>
                  </a:lnTo>
                  <a:close/>
                </a:path>
                <a:path w="3100070" h="1612900">
                  <a:moveTo>
                    <a:pt x="1733334" y="3708"/>
                  </a:moveTo>
                  <a:lnTo>
                    <a:pt x="1732102" y="1231"/>
                  </a:lnTo>
                  <a:lnTo>
                    <a:pt x="1729625" y="0"/>
                  </a:lnTo>
                  <a:lnTo>
                    <a:pt x="1725917" y="1231"/>
                  </a:lnTo>
                  <a:lnTo>
                    <a:pt x="1725917" y="7429"/>
                  </a:lnTo>
                  <a:lnTo>
                    <a:pt x="1729625" y="8661"/>
                  </a:lnTo>
                  <a:lnTo>
                    <a:pt x="1732102" y="7429"/>
                  </a:lnTo>
                  <a:lnTo>
                    <a:pt x="1733334" y="3708"/>
                  </a:lnTo>
                  <a:close/>
                </a:path>
                <a:path w="3100070" h="1612900">
                  <a:moveTo>
                    <a:pt x="1748167" y="3708"/>
                  </a:moveTo>
                  <a:lnTo>
                    <a:pt x="1746935" y="1231"/>
                  </a:lnTo>
                  <a:lnTo>
                    <a:pt x="1744459" y="0"/>
                  </a:lnTo>
                  <a:lnTo>
                    <a:pt x="1741995" y="1231"/>
                  </a:lnTo>
                  <a:lnTo>
                    <a:pt x="1740750" y="3708"/>
                  </a:lnTo>
                  <a:lnTo>
                    <a:pt x="1741995" y="7429"/>
                  </a:lnTo>
                  <a:lnTo>
                    <a:pt x="1744459" y="8661"/>
                  </a:lnTo>
                  <a:lnTo>
                    <a:pt x="1746935" y="7429"/>
                  </a:lnTo>
                  <a:lnTo>
                    <a:pt x="1748167" y="3708"/>
                  </a:lnTo>
                  <a:close/>
                </a:path>
                <a:path w="3100070" h="1612900">
                  <a:moveTo>
                    <a:pt x="1764245" y="3708"/>
                  </a:moveTo>
                  <a:lnTo>
                    <a:pt x="1763014" y="1231"/>
                  </a:lnTo>
                  <a:lnTo>
                    <a:pt x="1760537" y="0"/>
                  </a:lnTo>
                  <a:lnTo>
                    <a:pt x="1756829" y="1231"/>
                  </a:lnTo>
                  <a:lnTo>
                    <a:pt x="1756829" y="7429"/>
                  </a:lnTo>
                  <a:lnTo>
                    <a:pt x="1760537" y="8661"/>
                  </a:lnTo>
                  <a:lnTo>
                    <a:pt x="1763014" y="7429"/>
                  </a:lnTo>
                  <a:lnTo>
                    <a:pt x="1764245" y="3708"/>
                  </a:lnTo>
                  <a:close/>
                </a:path>
                <a:path w="3100070" h="1612900">
                  <a:moveTo>
                    <a:pt x="1779079" y="3708"/>
                  </a:moveTo>
                  <a:lnTo>
                    <a:pt x="1777847" y="1231"/>
                  </a:lnTo>
                  <a:lnTo>
                    <a:pt x="1775371" y="0"/>
                  </a:lnTo>
                  <a:lnTo>
                    <a:pt x="1772894" y="1231"/>
                  </a:lnTo>
                  <a:lnTo>
                    <a:pt x="1771662" y="3708"/>
                  </a:lnTo>
                  <a:lnTo>
                    <a:pt x="1772894" y="7429"/>
                  </a:lnTo>
                  <a:lnTo>
                    <a:pt x="1775371" y="8661"/>
                  </a:lnTo>
                  <a:lnTo>
                    <a:pt x="1777847" y="7429"/>
                  </a:lnTo>
                  <a:lnTo>
                    <a:pt x="1779079" y="3708"/>
                  </a:lnTo>
                  <a:close/>
                </a:path>
                <a:path w="3100070" h="1612900">
                  <a:moveTo>
                    <a:pt x="1795157" y="3708"/>
                  </a:moveTo>
                  <a:lnTo>
                    <a:pt x="1793913" y="1231"/>
                  </a:lnTo>
                  <a:lnTo>
                    <a:pt x="1791449" y="0"/>
                  </a:lnTo>
                  <a:lnTo>
                    <a:pt x="1787740" y="1231"/>
                  </a:lnTo>
                  <a:lnTo>
                    <a:pt x="1787740" y="7429"/>
                  </a:lnTo>
                  <a:lnTo>
                    <a:pt x="1791449" y="8661"/>
                  </a:lnTo>
                  <a:lnTo>
                    <a:pt x="1793913" y="7429"/>
                  </a:lnTo>
                  <a:lnTo>
                    <a:pt x="1795157" y="3708"/>
                  </a:lnTo>
                  <a:close/>
                </a:path>
                <a:path w="3100070" h="1612900">
                  <a:moveTo>
                    <a:pt x="1809991" y="3708"/>
                  </a:moveTo>
                  <a:lnTo>
                    <a:pt x="1808759" y="1231"/>
                  </a:lnTo>
                  <a:lnTo>
                    <a:pt x="1806282" y="0"/>
                  </a:lnTo>
                  <a:lnTo>
                    <a:pt x="1803806" y="1231"/>
                  </a:lnTo>
                  <a:lnTo>
                    <a:pt x="1802574" y="3708"/>
                  </a:lnTo>
                  <a:lnTo>
                    <a:pt x="1803806" y="7429"/>
                  </a:lnTo>
                  <a:lnTo>
                    <a:pt x="1806282" y="8661"/>
                  </a:lnTo>
                  <a:lnTo>
                    <a:pt x="1808759" y="7429"/>
                  </a:lnTo>
                  <a:lnTo>
                    <a:pt x="1809991" y="3708"/>
                  </a:lnTo>
                  <a:close/>
                </a:path>
                <a:path w="3100070" h="1612900">
                  <a:moveTo>
                    <a:pt x="1826056" y="3708"/>
                  </a:moveTo>
                  <a:lnTo>
                    <a:pt x="1824824" y="1231"/>
                  </a:lnTo>
                  <a:lnTo>
                    <a:pt x="1822348" y="0"/>
                  </a:lnTo>
                  <a:lnTo>
                    <a:pt x="1819884" y="1231"/>
                  </a:lnTo>
                  <a:lnTo>
                    <a:pt x="1818640" y="3708"/>
                  </a:lnTo>
                  <a:lnTo>
                    <a:pt x="1819884" y="7429"/>
                  </a:lnTo>
                  <a:lnTo>
                    <a:pt x="1822348" y="8661"/>
                  </a:lnTo>
                  <a:lnTo>
                    <a:pt x="1824824" y="7429"/>
                  </a:lnTo>
                  <a:lnTo>
                    <a:pt x="1826056" y="3708"/>
                  </a:lnTo>
                  <a:close/>
                </a:path>
                <a:path w="3100070" h="1612900">
                  <a:moveTo>
                    <a:pt x="1840903" y="3708"/>
                  </a:moveTo>
                  <a:lnTo>
                    <a:pt x="1839658" y="1231"/>
                  </a:lnTo>
                  <a:lnTo>
                    <a:pt x="1837194" y="0"/>
                  </a:lnTo>
                  <a:lnTo>
                    <a:pt x="1834718" y="1231"/>
                  </a:lnTo>
                  <a:lnTo>
                    <a:pt x="1833486" y="3708"/>
                  </a:lnTo>
                  <a:lnTo>
                    <a:pt x="1834718" y="7429"/>
                  </a:lnTo>
                  <a:lnTo>
                    <a:pt x="1837194" y="8661"/>
                  </a:lnTo>
                  <a:lnTo>
                    <a:pt x="1839658" y="7429"/>
                  </a:lnTo>
                  <a:lnTo>
                    <a:pt x="1840903" y="3708"/>
                  </a:lnTo>
                  <a:close/>
                </a:path>
                <a:path w="3100070" h="1612900">
                  <a:moveTo>
                    <a:pt x="1856968" y="3708"/>
                  </a:moveTo>
                  <a:lnTo>
                    <a:pt x="1855736" y="1231"/>
                  </a:lnTo>
                  <a:lnTo>
                    <a:pt x="1853260" y="0"/>
                  </a:lnTo>
                  <a:lnTo>
                    <a:pt x="1850783" y="1231"/>
                  </a:lnTo>
                  <a:lnTo>
                    <a:pt x="1849551" y="3708"/>
                  </a:lnTo>
                  <a:lnTo>
                    <a:pt x="1850783" y="7429"/>
                  </a:lnTo>
                  <a:lnTo>
                    <a:pt x="1853260" y="8661"/>
                  </a:lnTo>
                  <a:lnTo>
                    <a:pt x="1855736" y="7429"/>
                  </a:lnTo>
                  <a:lnTo>
                    <a:pt x="1856968" y="3708"/>
                  </a:lnTo>
                  <a:close/>
                </a:path>
                <a:path w="3100070" h="1612900">
                  <a:moveTo>
                    <a:pt x="1871802" y="3708"/>
                  </a:moveTo>
                  <a:lnTo>
                    <a:pt x="1870570" y="1231"/>
                  </a:lnTo>
                  <a:lnTo>
                    <a:pt x="1868093" y="0"/>
                  </a:lnTo>
                  <a:lnTo>
                    <a:pt x="1865630" y="1231"/>
                  </a:lnTo>
                  <a:lnTo>
                    <a:pt x="1864385" y="3708"/>
                  </a:lnTo>
                  <a:lnTo>
                    <a:pt x="1865630" y="7429"/>
                  </a:lnTo>
                  <a:lnTo>
                    <a:pt x="1868093" y="8661"/>
                  </a:lnTo>
                  <a:lnTo>
                    <a:pt x="1870570" y="7429"/>
                  </a:lnTo>
                  <a:lnTo>
                    <a:pt x="1871802" y="3708"/>
                  </a:lnTo>
                  <a:close/>
                </a:path>
                <a:path w="3100070" h="1612900">
                  <a:moveTo>
                    <a:pt x="1887880" y="3708"/>
                  </a:moveTo>
                  <a:lnTo>
                    <a:pt x="1886648" y="1231"/>
                  </a:lnTo>
                  <a:lnTo>
                    <a:pt x="1884172" y="0"/>
                  </a:lnTo>
                  <a:lnTo>
                    <a:pt x="1881695" y="1231"/>
                  </a:lnTo>
                  <a:lnTo>
                    <a:pt x="1880463" y="3708"/>
                  </a:lnTo>
                  <a:lnTo>
                    <a:pt x="1881695" y="7429"/>
                  </a:lnTo>
                  <a:lnTo>
                    <a:pt x="1884172" y="8661"/>
                  </a:lnTo>
                  <a:lnTo>
                    <a:pt x="1886648" y="7429"/>
                  </a:lnTo>
                  <a:lnTo>
                    <a:pt x="1887880" y="3708"/>
                  </a:lnTo>
                  <a:close/>
                </a:path>
                <a:path w="3100070" h="1612900">
                  <a:moveTo>
                    <a:pt x="1902714" y="3708"/>
                  </a:moveTo>
                  <a:lnTo>
                    <a:pt x="1901482" y="1231"/>
                  </a:lnTo>
                  <a:lnTo>
                    <a:pt x="1899005" y="0"/>
                  </a:lnTo>
                  <a:lnTo>
                    <a:pt x="1896529" y="1231"/>
                  </a:lnTo>
                  <a:lnTo>
                    <a:pt x="1895297" y="3708"/>
                  </a:lnTo>
                  <a:lnTo>
                    <a:pt x="1896529" y="7429"/>
                  </a:lnTo>
                  <a:lnTo>
                    <a:pt x="1899005" y="8661"/>
                  </a:lnTo>
                  <a:lnTo>
                    <a:pt x="1901482" y="7429"/>
                  </a:lnTo>
                  <a:lnTo>
                    <a:pt x="1902714" y="3708"/>
                  </a:lnTo>
                  <a:close/>
                </a:path>
                <a:path w="3100070" h="1612900">
                  <a:moveTo>
                    <a:pt x="1918792" y="3708"/>
                  </a:moveTo>
                  <a:lnTo>
                    <a:pt x="1917547" y="1231"/>
                  </a:lnTo>
                  <a:lnTo>
                    <a:pt x="1915083" y="0"/>
                  </a:lnTo>
                  <a:lnTo>
                    <a:pt x="1912607" y="1231"/>
                  </a:lnTo>
                  <a:lnTo>
                    <a:pt x="1911375" y="3708"/>
                  </a:lnTo>
                  <a:lnTo>
                    <a:pt x="1912607" y="7429"/>
                  </a:lnTo>
                  <a:lnTo>
                    <a:pt x="1915083" y="8661"/>
                  </a:lnTo>
                  <a:lnTo>
                    <a:pt x="1917547" y="7429"/>
                  </a:lnTo>
                  <a:lnTo>
                    <a:pt x="1918792" y="3708"/>
                  </a:lnTo>
                  <a:close/>
                </a:path>
                <a:path w="3100070" h="1612900">
                  <a:moveTo>
                    <a:pt x="1933625" y="1231"/>
                  </a:moveTo>
                  <a:lnTo>
                    <a:pt x="1929917" y="0"/>
                  </a:lnTo>
                  <a:lnTo>
                    <a:pt x="1927440" y="1231"/>
                  </a:lnTo>
                  <a:lnTo>
                    <a:pt x="1926209" y="3708"/>
                  </a:lnTo>
                  <a:lnTo>
                    <a:pt x="1927440" y="7429"/>
                  </a:lnTo>
                  <a:lnTo>
                    <a:pt x="1929917" y="8661"/>
                  </a:lnTo>
                  <a:lnTo>
                    <a:pt x="1933625" y="7429"/>
                  </a:lnTo>
                  <a:lnTo>
                    <a:pt x="1933625" y="1231"/>
                  </a:lnTo>
                  <a:close/>
                </a:path>
                <a:path w="3100070" h="1612900">
                  <a:moveTo>
                    <a:pt x="1949691" y="3708"/>
                  </a:moveTo>
                  <a:lnTo>
                    <a:pt x="1948459" y="1231"/>
                  </a:lnTo>
                  <a:lnTo>
                    <a:pt x="1945982" y="0"/>
                  </a:lnTo>
                  <a:lnTo>
                    <a:pt x="1943519" y="1231"/>
                  </a:lnTo>
                  <a:lnTo>
                    <a:pt x="1942274" y="3708"/>
                  </a:lnTo>
                  <a:lnTo>
                    <a:pt x="1943519" y="7429"/>
                  </a:lnTo>
                  <a:lnTo>
                    <a:pt x="1945982" y="8661"/>
                  </a:lnTo>
                  <a:lnTo>
                    <a:pt x="1948459" y="7429"/>
                  </a:lnTo>
                  <a:lnTo>
                    <a:pt x="1949691" y="3708"/>
                  </a:lnTo>
                  <a:close/>
                </a:path>
                <a:path w="3100070" h="1612900">
                  <a:moveTo>
                    <a:pt x="1964537" y="1231"/>
                  </a:moveTo>
                  <a:lnTo>
                    <a:pt x="1960816" y="0"/>
                  </a:lnTo>
                  <a:lnTo>
                    <a:pt x="1958352" y="1231"/>
                  </a:lnTo>
                  <a:lnTo>
                    <a:pt x="1957108" y="3708"/>
                  </a:lnTo>
                  <a:lnTo>
                    <a:pt x="1958352" y="7429"/>
                  </a:lnTo>
                  <a:lnTo>
                    <a:pt x="1960816" y="8661"/>
                  </a:lnTo>
                  <a:lnTo>
                    <a:pt x="1964537" y="7429"/>
                  </a:lnTo>
                  <a:lnTo>
                    <a:pt x="1964537" y="1231"/>
                  </a:lnTo>
                  <a:close/>
                </a:path>
                <a:path w="3100070" h="1612900">
                  <a:moveTo>
                    <a:pt x="1980603" y="3708"/>
                  </a:moveTo>
                  <a:lnTo>
                    <a:pt x="1979371" y="1231"/>
                  </a:lnTo>
                  <a:lnTo>
                    <a:pt x="1976894" y="0"/>
                  </a:lnTo>
                  <a:lnTo>
                    <a:pt x="1974418" y="1231"/>
                  </a:lnTo>
                  <a:lnTo>
                    <a:pt x="1973186" y="3708"/>
                  </a:lnTo>
                  <a:lnTo>
                    <a:pt x="1974418" y="7429"/>
                  </a:lnTo>
                  <a:lnTo>
                    <a:pt x="1976894" y="8661"/>
                  </a:lnTo>
                  <a:lnTo>
                    <a:pt x="1979371" y="7429"/>
                  </a:lnTo>
                  <a:lnTo>
                    <a:pt x="1980603" y="3708"/>
                  </a:lnTo>
                  <a:close/>
                </a:path>
                <a:path w="3100070" h="1612900">
                  <a:moveTo>
                    <a:pt x="1995436" y="1231"/>
                  </a:moveTo>
                  <a:lnTo>
                    <a:pt x="1991728" y="0"/>
                  </a:lnTo>
                  <a:lnTo>
                    <a:pt x="1989264" y="1231"/>
                  </a:lnTo>
                  <a:lnTo>
                    <a:pt x="1988019" y="3708"/>
                  </a:lnTo>
                  <a:lnTo>
                    <a:pt x="1989264" y="7429"/>
                  </a:lnTo>
                  <a:lnTo>
                    <a:pt x="1991728" y="8661"/>
                  </a:lnTo>
                  <a:lnTo>
                    <a:pt x="1995436" y="7429"/>
                  </a:lnTo>
                  <a:lnTo>
                    <a:pt x="1995436" y="1231"/>
                  </a:lnTo>
                  <a:close/>
                </a:path>
                <a:path w="3100070" h="1612900">
                  <a:moveTo>
                    <a:pt x="2011514" y="3708"/>
                  </a:moveTo>
                  <a:lnTo>
                    <a:pt x="2010270" y="1231"/>
                  </a:lnTo>
                  <a:lnTo>
                    <a:pt x="2007806" y="0"/>
                  </a:lnTo>
                  <a:lnTo>
                    <a:pt x="2005330" y="1231"/>
                  </a:lnTo>
                  <a:lnTo>
                    <a:pt x="2004098" y="3708"/>
                  </a:lnTo>
                  <a:lnTo>
                    <a:pt x="2005330" y="7429"/>
                  </a:lnTo>
                  <a:lnTo>
                    <a:pt x="2007806" y="8661"/>
                  </a:lnTo>
                  <a:lnTo>
                    <a:pt x="2010270" y="7429"/>
                  </a:lnTo>
                  <a:lnTo>
                    <a:pt x="2011514" y="3708"/>
                  </a:lnTo>
                  <a:close/>
                </a:path>
                <a:path w="3100070" h="1612900">
                  <a:moveTo>
                    <a:pt x="2026348" y="1231"/>
                  </a:moveTo>
                  <a:lnTo>
                    <a:pt x="2022640" y="0"/>
                  </a:lnTo>
                  <a:lnTo>
                    <a:pt x="2020163" y="1231"/>
                  </a:lnTo>
                  <a:lnTo>
                    <a:pt x="2018931" y="3708"/>
                  </a:lnTo>
                  <a:lnTo>
                    <a:pt x="2020163" y="7429"/>
                  </a:lnTo>
                  <a:lnTo>
                    <a:pt x="2022640" y="8661"/>
                  </a:lnTo>
                  <a:lnTo>
                    <a:pt x="2026348" y="7429"/>
                  </a:lnTo>
                  <a:lnTo>
                    <a:pt x="2026348" y="1231"/>
                  </a:lnTo>
                  <a:close/>
                </a:path>
                <a:path w="3100070" h="1612900">
                  <a:moveTo>
                    <a:pt x="2042414" y="3708"/>
                  </a:moveTo>
                  <a:lnTo>
                    <a:pt x="2041182" y="1231"/>
                  </a:lnTo>
                  <a:lnTo>
                    <a:pt x="2038705" y="0"/>
                  </a:lnTo>
                  <a:lnTo>
                    <a:pt x="2036241" y="1231"/>
                  </a:lnTo>
                  <a:lnTo>
                    <a:pt x="2034997" y="3708"/>
                  </a:lnTo>
                  <a:lnTo>
                    <a:pt x="2036241" y="7429"/>
                  </a:lnTo>
                  <a:lnTo>
                    <a:pt x="2038705" y="8661"/>
                  </a:lnTo>
                  <a:lnTo>
                    <a:pt x="2041182" y="7429"/>
                  </a:lnTo>
                  <a:lnTo>
                    <a:pt x="2042414" y="3708"/>
                  </a:lnTo>
                  <a:close/>
                </a:path>
                <a:path w="3100070" h="1612900">
                  <a:moveTo>
                    <a:pt x="2057260" y="1231"/>
                  </a:moveTo>
                  <a:lnTo>
                    <a:pt x="2053551" y="0"/>
                  </a:lnTo>
                  <a:lnTo>
                    <a:pt x="2051075" y="1231"/>
                  </a:lnTo>
                  <a:lnTo>
                    <a:pt x="2049843" y="3708"/>
                  </a:lnTo>
                  <a:lnTo>
                    <a:pt x="2051075" y="7429"/>
                  </a:lnTo>
                  <a:lnTo>
                    <a:pt x="2053551" y="8661"/>
                  </a:lnTo>
                  <a:lnTo>
                    <a:pt x="2057260" y="7429"/>
                  </a:lnTo>
                  <a:lnTo>
                    <a:pt x="2057260" y="1231"/>
                  </a:lnTo>
                  <a:close/>
                </a:path>
                <a:path w="3100070" h="1612900">
                  <a:moveTo>
                    <a:pt x="2073325" y="3708"/>
                  </a:moveTo>
                  <a:lnTo>
                    <a:pt x="2072093" y="1231"/>
                  </a:lnTo>
                  <a:lnTo>
                    <a:pt x="2069617" y="0"/>
                  </a:lnTo>
                  <a:lnTo>
                    <a:pt x="2067140" y="1231"/>
                  </a:lnTo>
                  <a:lnTo>
                    <a:pt x="2065909" y="3708"/>
                  </a:lnTo>
                  <a:lnTo>
                    <a:pt x="2067140" y="7429"/>
                  </a:lnTo>
                  <a:lnTo>
                    <a:pt x="2069617" y="8661"/>
                  </a:lnTo>
                  <a:lnTo>
                    <a:pt x="2072093" y="7429"/>
                  </a:lnTo>
                  <a:lnTo>
                    <a:pt x="2073325" y="3708"/>
                  </a:lnTo>
                  <a:close/>
                </a:path>
                <a:path w="3100070" h="1612900">
                  <a:moveTo>
                    <a:pt x="2088159" y="1231"/>
                  </a:moveTo>
                  <a:lnTo>
                    <a:pt x="2084451" y="0"/>
                  </a:lnTo>
                  <a:lnTo>
                    <a:pt x="2081987" y="1231"/>
                  </a:lnTo>
                  <a:lnTo>
                    <a:pt x="2080742" y="3708"/>
                  </a:lnTo>
                  <a:lnTo>
                    <a:pt x="2081987" y="7429"/>
                  </a:lnTo>
                  <a:lnTo>
                    <a:pt x="2084451" y="8661"/>
                  </a:lnTo>
                  <a:lnTo>
                    <a:pt x="2088159" y="7429"/>
                  </a:lnTo>
                  <a:lnTo>
                    <a:pt x="2088159" y="1231"/>
                  </a:lnTo>
                  <a:close/>
                </a:path>
                <a:path w="3100070" h="1612900">
                  <a:moveTo>
                    <a:pt x="2104237" y="3708"/>
                  </a:moveTo>
                  <a:lnTo>
                    <a:pt x="2103005" y="1231"/>
                  </a:lnTo>
                  <a:lnTo>
                    <a:pt x="2100529" y="0"/>
                  </a:lnTo>
                  <a:lnTo>
                    <a:pt x="2098052" y="1231"/>
                  </a:lnTo>
                  <a:lnTo>
                    <a:pt x="2096820" y="3708"/>
                  </a:lnTo>
                  <a:lnTo>
                    <a:pt x="2098052" y="7429"/>
                  </a:lnTo>
                  <a:lnTo>
                    <a:pt x="2100529" y="8661"/>
                  </a:lnTo>
                  <a:lnTo>
                    <a:pt x="2103005" y="7429"/>
                  </a:lnTo>
                  <a:lnTo>
                    <a:pt x="2104237" y="3708"/>
                  </a:lnTo>
                  <a:close/>
                </a:path>
                <a:path w="3100070" h="1612900">
                  <a:moveTo>
                    <a:pt x="2119071" y="1231"/>
                  </a:moveTo>
                  <a:lnTo>
                    <a:pt x="2115362" y="0"/>
                  </a:lnTo>
                  <a:lnTo>
                    <a:pt x="2112886" y="1231"/>
                  </a:lnTo>
                  <a:lnTo>
                    <a:pt x="2111654" y="3708"/>
                  </a:lnTo>
                  <a:lnTo>
                    <a:pt x="2112886" y="7429"/>
                  </a:lnTo>
                  <a:lnTo>
                    <a:pt x="2115362" y="8661"/>
                  </a:lnTo>
                  <a:lnTo>
                    <a:pt x="2119071" y="7429"/>
                  </a:lnTo>
                  <a:lnTo>
                    <a:pt x="2119071" y="1231"/>
                  </a:lnTo>
                  <a:close/>
                </a:path>
                <a:path w="3100070" h="1612900">
                  <a:moveTo>
                    <a:pt x="2135149" y="3708"/>
                  </a:moveTo>
                  <a:lnTo>
                    <a:pt x="2133904" y="1231"/>
                  </a:lnTo>
                  <a:lnTo>
                    <a:pt x="2131441" y="0"/>
                  </a:lnTo>
                  <a:lnTo>
                    <a:pt x="2128964" y="1231"/>
                  </a:lnTo>
                  <a:lnTo>
                    <a:pt x="2127732" y="3708"/>
                  </a:lnTo>
                  <a:lnTo>
                    <a:pt x="2128964" y="7429"/>
                  </a:lnTo>
                  <a:lnTo>
                    <a:pt x="2131441" y="8661"/>
                  </a:lnTo>
                  <a:lnTo>
                    <a:pt x="2133904" y="7429"/>
                  </a:lnTo>
                  <a:lnTo>
                    <a:pt x="2135149" y="3708"/>
                  </a:lnTo>
                  <a:close/>
                </a:path>
                <a:path w="3100070" h="1612900">
                  <a:moveTo>
                    <a:pt x="2149983" y="1231"/>
                  </a:moveTo>
                  <a:lnTo>
                    <a:pt x="2146274" y="0"/>
                  </a:lnTo>
                  <a:lnTo>
                    <a:pt x="2143798" y="1231"/>
                  </a:lnTo>
                  <a:lnTo>
                    <a:pt x="2142566" y="3708"/>
                  </a:lnTo>
                  <a:lnTo>
                    <a:pt x="2143798" y="7429"/>
                  </a:lnTo>
                  <a:lnTo>
                    <a:pt x="2146274" y="8661"/>
                  </a:lnTo>
                  <a:lnTo>
                    <a:pt x="2149983" y="7429"/>
                  </a:lnTo>
                  <a:lnTo>
                    <a:pt x="2149983" y="1231"/>
                  </a:lnTo>
                  <a:close/>
                </a:path>
                <a:path w="3100070" h="1612900">
                  <a:moveTo>
                    <a:pt x="2166048" y="3708"/>
                  </a:moveTo>
                  <a:lnTo>
                    <a:pt x="2164816" y="1231"/>
                  </a:lnTo>
                  <a:lnTo>
                    <a:pt x="2162340" y="0"/>
                  </a:lnTo>
                  <a:lnTo>
                    <a:pt x="2159876" y="1231"/>
                  </a:lnTo>
                  <a:lnTo>
                    <a:pt x="2158631" y="3708"/>
                  </a:lnTo>
                  <a:lnTo>
                    <a:pt x="2159876" y="7429"/>
                  </a:lnTo>
                  <a:lnTo>
                    <a:pt x="2162340" y="8661"/>
                  </a:lnTo>
                  <a:lnTo>
                    <a:pt x="2164816" y="7429"/>
                  </a:lnTo>
                  <a:lnTo>
                    <a:pt x="2166048" y="3708"/>
                  </a:lnTo>
                  <a:close/>
                </a:path>
                <a:path w="3100070" h="1612900">
                  <a:moveTo>
                    <a:pt x="2182126" y="3708"/>
                  </a:moveTo>
                  <a:lnTo>
                    <a:pt x="2180894" y="1231"/>
                  </a:lnTo>
                  <a:lnTo>
                    <a:pt x="2177186" y="0"/>
                  </a:lnTo>
                  <a:lnTo>
                    <a:pt x="2174710" y="1231"/>
                  </a:lnTo>
                  <a:lnTo>
                    <a:pt x="2173465" y="3708"/>
                  </a:lnTo>
                  <a:lnTo>
                    <a:pt x="2174710" y="7429"/>
                  </a:lnTo>
                  <a:lnTo>
                    <a:pt x="2177186" y="8661"/>
                  </a:lnTo>
                  <a:lnTo>
                    <a:pt x="2180894" y="7429"/>
                  </a:lnTo>
                  <a:lnTo>
                    <a:pt x="2182126" y="3708"/>
                  </a:lnTo>
                  <a:close/>
                </a:path>
                <a:path w="3100070" h="1612900">
                  <a:moveTo>
                    <a:pt x="2196960" y="3708"/>
                  </a:moveTo>
                  <a:lnTo>
                    <a:pt x="2195728" y="1231"/>
                  </a:lnTo>
                  <a:lnTo>
                    <a:pt x="2193252" y="0"/>
                  </a:lnTo>
                  <a:lnTo>
                    <a:pt x="2190775" y="1231"/>
                  </a:lnTo>
                  <a:lnTo>
                    <a:pt x="2189543" y="3708"/>
                  </a:lnTo>
                  <a:lnTo>
                    <a:pt x="2190775" y="7429"/>
                  </a:lnTo>
                  <a:lnTo>
                    <a:pt x="2193252" y="8661"/>
                  </a:lnTo>
                  <a:lnTo>
                    <a:pt x="2195728" y="7429"/>
                  </a:lnTo>
                  <a:lnTo>
                    <a:pt x="2196960" y="3708"/>
                  </a:lnTo>
                  <a:close/>
                </a:path>
                <a:path w="3100070" h="1612900">
                  <a:moveTo>
                    <a:pt x="2213038" y="3708"/>
                  </a:moveTo>
                  <a:lnTo>
                    <a:pt x="2211794" y="1231"/>
                  </a:lnTo>
                  <a:lnTo>
                    <a:pt x="2208085" y="0"/>
                  </a:lnTo>
                  <a:lnTo>
                    <a:pt x="2205621" y="1231"/>
                  </a:lnTo>
                  <a:lnTo>
                    <a:pt x="2204377" y="3708"/>
                  </a:lnTo>
                  <a:lnTo>
                    <a:pt x="2205621" y="7429"/>
                  </a:lnTo>
                  <a:lnTo>
                    <a:pt x="2208085" y="8661"/>
                  </a:lnTo>
                  <a:lnTo>
                    <a:pt x="2211794" y="7429"/>
                  </a:lnTo>
                  <a:lnTo>
                    <a:pt x="2213038" y="3708"/>
                  </a:lnTo>
                  <a:close/>
                </a:path>
                <a:path w="3100070" h="1612900">
                  <a:moveTo>
                    <a:pt x="2227872" y="3708"/>
                  </a:moveTo>
                  <a:lnTo>
                    <a:pt x="2226627" y="1231"/>
                  </a:lnTo>
                  <a:lnTo>
                    <a:pt x="2224163" y="0"/>
                  </a:lnTo>
                  <a:lnTo>
                    <a:pt x="2221687" y="1231"/>
                  </a:lnTo>
                  <a:lnTo>
                    <a:pt x="2220455" y="3708"/>
                  </a:lnTo>
                  <a:lnTo>
                    <a:pt x="2221687" y="7429"/>
                  </a:lnTo>
                  <a:lnTo>
                    <a:pt x="2224163" y="8661"/>
                  </a:lnTo>
                  <a:lnTo>
                    <a:pt x="2226627" y="7429"/>
                  </a:lnTo>
                  <a:lnTo>
                    <a:pt x="2227872" y="3708"/>
                  </a:lnTo>
                  <a:close/>
                </a:path>
                <a:path w="3100070" h="1612900">
                  <a:moveTo>
                    <a:pt x="2243937" y="3708"/>
                  </a:moveTo>
                  <a:lnTo>
                    <a:pt x="2242705" y="1231"/>
                  </a:lnTo>
                  <a:lnTo>
                    <a:pt x="2238997" y="0"/>
                  </a:lnTo>
                  <a:lnTo>
                    <a:pt x="2236520" y="1231"/>
                  </a:lnTo>
                  <a:lnTo>
                    <a:pt x="2235289" y="3708"/>
                  </a:lnTo>
                  <a:lnTo>
                    <a:pt x="2236520" y="7429"/>
                  </a:lnTo>
                  <a:lnTo>
                    <a:pt x="2238997" y="8661"/>
                  </a:lnTo>
                  <a:lnTo>
                    <a:pt x="2242705" y="7429"/>
                  </a:lnTo>
                  <a:lnTo>
                    <a:pt x="2243937" y="3708"/>
                  </a:lnTo>
                  <a:close/>
                </a:path>
                <a:path w="3100070" h="1612900">
                  <a:moveTo>
                    <a:pt x="2258784" y="3708"/>
                  </a:moveTo>
                  <a:lnTo>
                    <a:pt x="2257539" y="1231"/>
                  </a:lnTo>
                  <a:lnTo>
                    <a:pt x="2255062" y="0"/>
                  </a:lnTo>
                  <a:lnTo>
                    <a:pt x="2252599" y="1231"/>
                  </a:lnTo>
                  <a:lnTo>
                    <a:pt x="2251354" y="3708"/>
                  </a:lnTo>
                  <a:lnTo>
                    <a:pt x="2252599" y="7429"/>
                  </a:lnTo>
                  <a:lnTo>
                    <a:pt x="2255062" y="8661"/>
                  </a:lnTo>
                  <a:lnTo>
                    <a:pt x="2257539" y="7429"/>
                  </a:lnTo>
                  <a:lnTo>
                    <a:pt x="2258784" y="3708"/>
                  </a:lnTo>
                  <a:close/>
                </a:path>
                <a:path w="3100070" h="1612900">
                  <a:moveTo>
                    <a:pt x="2274849" y="3708"/>
                  </a:moveTo>
                  <a:lnTo>
                    <a:pt x="2273617" y="1231"/>
                  </a:lnTo>
                  <a:lnTo>
                    <a:pt x="2269909" y="0"/>
                  </a:lnTo>
                  <a:lnTo>
                    <a:pt x="2267432" y="1231"/>
                  </a:lnTo>
                  <a:lnTo>
                    <a:pt x="2266200" y="3708"/>
                  </a:lnTo>
                  <a:lnTo>
                    <a:pt x="2267432" y="7429"/>
                  </a:lnTo>
                  <a:lnTo>
                    <a:pt x="2269909" y="8661"/>
                  </a:lnTo>
                  <a:lnTo>
                    <a:pt x="2273617" y="7429"/>
                  </a:lnTo>
                  <a:lnTo>
                    <a:pt x="2274849" y="3708"/>
                  </a:lnTo>
                  <a:close/>
                </a:path>
                <a:path w="3100070" h="1612900">
                  <a:moveTo>
                    <a:pt x="2289683" y="3708"/>
                  </a:moveTo>
                  <a:lnTo>
                    <a:pt x="2288451" y="1231"/>
                  </a:lnTo>
                  <a:lnTo>
                    <a:pt x="2285974" y="0"/>
                  </a:lnTo>
                  <a:lnTo>
                    <a:pt x="2283510" y="1231"/>
                  </a:lnTo>
                  <a:lnTo>
                    <a:pt x="2282266" y="3708"/>
                  </a:lnTo>
                  <a:lnTo>
                    <a:pt x="2283510" y="7429"/>
                  </a:lnTo>
                  <a:lnTo>
                    <a:pt x="2285974" y="8661"/>
                  </a:lnTo>
                  <a:lnTo>
                    <a:pt x="2288451" y="7429"/>
                  </a:lnTo>
                  <a:lnTo>
                    <a:pt x="2289683" y="3708"/>
                  </a:lnTo>
                  <a:close/>
                </a:path>
                <a:path w="3100070" h="1612900">
                  <a:moveTo>
                    <a:pt x="2305761" y="3708"/>
                  </a:moveTo>
                  <a:lnTo>
                    <a:pt x="2304516" y="1231"/>
                  </a:lnTo>
                  <a:lnTo>
                    <a:pt x="2300808" y="0"/>
                  </a:lnTo>
                  <a:lnTo>
                    <a:pt x="2298344" y="1231"/>
                  </a:lnTo>
                  <a:lnTo>
                    <a:pt x="2297099" y="3708"/>
                  </a:lnTo>
                  <a:lnTo>
                    <a:pt x="2298344" y="7429"/>
                  </a:lnTo>
                  <a:lnTo>
                    <a:pt x="2300808" y="8661"/>
                  </a:lnTo>
                  <a:lnTo>
                    <a:pt x="2304516" y="7429"/>
                  </a:lnTo>
                  <a:lnTo>
                    <a:pt x="2305761" y="3708"/>
                  </a:lnTo>
                  <a:close/>
                </a:path>
                <a:path w="3100070" h="1612900">
                  <a:moveTo>
                    <a:pt x="2320594" y="3708"/>
                  </a:moveTo>
                  <a:lnTo>
                    <a:pt x="2319363" y="1231"/>
                  </a:lnTo>
                  <a:lnTo>
                    <a:pt x="2316886" y="0"/>
                  </a:lnTo>
                  <a:lnTo>
                    <a:pt x="2314410" y="1231"/>
                  </a:lnTo>
                  <a:lnTo>
                    <a:pt x="2313178" y="3708"/>
                  </a:lnTo>
                  <a:lnTo>
                    <a:pt x="2314410" y="7429"/>
                  </a:lnTo>
                  <a:lnTo>
                    <a:pt x="2316886" y="8661"/>
                  </a:lnTo>
                  <a:lnTo>
                    <a:pt x="2319363" y="7429"/>
                  </a:lnTo>
                  <a:lnTo>
                    <a:pt x="2320594" y="3708"/>
                  </a:lnTo>
                  <a:close/>
                </a:path>
                <a:path w="3100070" h="1612900">
                  <a:moveTo>
                    <a:pt x="2336673" y="3708"/>
                  </a:moveTo>
                  <a:lnTo>
                    <a:pt x="2335428" y="1231"/>
                  </a:lnTo>
                  <a:lnTo>
                    <a:pt x="2331720" y="0"/>
                  </a:lnTo>
                  <a:lnTo>
                    <a:pt x="2329243" y="1231"/>
                  </a:lnTo>
                  <a:lnTo>
                    <a:pt x="2328011" y="3708"/>
                  </a:lnTo>
                  <a:lnTo>
                    <a:pt x="2329243" y="7429"/>
                  </a:lnTo>
                  <a:lnTo>
                    <a:pt x="2331720" y="8661"/>
                  </a:lnTo>
                  <a:lnTo>
                    <a:pt x="2335428" y="7429"/>
                  </a:lnTo>
                  <a:lnTo>
                    <a:pt x="2336673" y="3708"/>
                  </a:lnTo>
                  <a:close/>
                </a:path>
                <a:path w="3100070" h="1612900">
                  <a:moveTo>
                    <a:pt x="2351506" y="3708"/>
                  </a:moveTo>
                  <a:lnTo>
                    <a:pt x="2350262" y="1231"/>
                  </a:lnTo>
                  <a:lnTo>
                    <a:pt x="2347798" y="0"/>
                  </a:lnTo>
                  <a:lnTo>
                    <a:pt x="2345321" y="1231"/>
                  </a:lnTo>
                  <a:lnTo>
                    <a:pt x="2344089" y="3708"/>
                  </a:lnTo>
                  <a:lnTo>
                    <a:pt x="2345321" y="7429"/>
                  </a:lnTo>
                  <a:lnTo>
                    <a:pt x="2347798" y="8661"/>
                  </a:lnTo>
                  <a:lnTo>
                    <a:pt x="2350262" y="7429"/>
                  </a:lnTo>
                  <a:lnTo>
                    <a:pt x="2351506" y="3708"/>
                  </a:lnTo>
                  <a:close/>
                </a:path>
                <a:path w="3100070" h="1612900">
                  <a:moveTo>
                    <a:pt x="2367572" y="3708"/>
                  </a:moveTo>
                  <a:lnTo>
                    <a:pt x="2366340" y="1231"/>
                  </a:lnTo>
                  <a:lnTo>
                    <a:pt x="2362631" y="0"/>
                  </a:lnTo>
                  <a:lnTo>
                    <a:pt x="2360155" y="1231"/>
                  </a:lnTo>
                  <a:lnTo>
                    <a:pt x="2358923" y="3708"/>
                  </a:lnTo>
                  <a:lnTo>
                    <a:pt x="2360155" y="7429"/>
                  </a:lnTo>
                  <a:lnTo>
                    <a:pt x="2362631" y="8661"/>
                  </a:lnTo>
                  <a:lnTo>
                    <a:pt x="2366340" y="7429"/>
                  </a:lnTo>
                  <a:lnTo>
                    <a:pt x="2367572" y="3708"/>
                  </a:lnTo>
                  <a:close/>
                </a:path>
                <a:path w="3100070" h="1612900">
                  <a:moveTo>
                    <a:pt x="2382405" y="3708"/>
                  </a:moveTo>
                  <a:lnTo>
                    <a:pt x="2381173" y="1231"/>
                  </a:lnTo>
                  <a:lnTo>
                    <a:pt x="2378697" y="0"/>
                  </a:lnTo>
                  <a:lnTo>
                    <a:pt x="2376233" y="1231"/>
                  </a:lnTo>
                  <a:lnTo>
                    <a:pt x="2374989" y="3708"/>
                  </a:lnTo>
                  <a:lnTo>
                    <a:pt x="2376233" y="7429"/>
                  </a:lnTo>
                  <a:lnTo>
                    <a:pt x="2378697" y="8661"/>
                  </a:lnTo>
                  <a:lnTo>
                    <a:pt x="2381173" y="7429"/>
                  </a:lnTo>
                  <a:lnTo>
                    <a:pt x="2382405" y="3708"/>
                  </a:lnTo>
                  <a:close/>
                </a:path>
                <a:path w="3100070" h="1612900">
                  <a:moveTo>
                    <a:pt x="2398484" y="3708"/>
                  </a:moveTo>
                  <a:lnTo>
                    <a:pt x="2397252" y="1231"/>
                  </a:lnTo>
                  <a:lnTo>
                    <a:pt x="2393543" y="0"/>
                  </a:lnTo>
                  <a:lnTo>
                    <a:pt x="2391067" y="1231"/>
                  </a:lnTo>
                  <a:lnTo>
                    <a:pt x="2389835" y="3708"/>
                  </a:lnTo>
                  <a:lnTo>
                    <a:pt x="2391067" y="7429"/>
                  </a:lnTo>
                  <a:lnTo>
                    <a:pt x="2393543" y="8661"/>
                  </a:lnTo>
                  <a:lnTo>
                    <a:pt x="2397252" y="7429"/>
                  </a:lnTo>
                  <a:lnTo>
                    <a:pt x="2398484" y="3708"/>
                  </a:lnTo>
                  <a:close/>
                </a:path>
                <a:path w="3100070" h="1612900">
                  <a:moveTo>
                    <a:pt x="2413317" y="3708"/>
                  </a:moveTo>
                  <a:lnTo>
                    <a:pt x="2412085" y="1231"/>
                  </a:lnTo>
                  <a:lnTo>
                    <a:pt x="2409609" y="0"/>
                  </a:lnTo>
                  <a:lnTo>
                    <a:pt x="2407132" y="1231"/>
                  </a:lnTo>
                  <a:lnTo>
                    <a:pt x="2405900" y="3708"/>
                  </a:lnTo>
                  <a:lnTo>
                    <a:pt x="2407132" y="7429"/>
                  </a:lnTo>
                  <a:lnTo>
                    <a:pt x="2409609" y="8661"/>
                  </a:lnTo>
                  <a:lnTo>
                    <a:pt x="2412085" y="7429"/>
                  </a:lnTo>
                  <a:lnTo>
                    <a:pt x="2413317" y="3708"/>
                  </a:lnTo>
                  <a:close/>
                </a:path>
                <a:path w="3100070" h="1612900">
                  <a:moveTo>
                    <a:pt x="2429395" y="3708"/>
                  </a:moveTo>
                  <a:lnTo>
                    <a:pt x="2428151" y="1231"/>
                  </a:lnTo>
                  <a:lnTo>
                    <a:pt x="2424442" y="0"/>
                  </a:lnTo>
                  <a:lnTo>
                    <a:pt x="2421979" y="1231"/>
                  </a:lnTo>
                  <a:lnTo>
                    <a:pt x="2420734" y="3708"/>
                  </a:lnTo>
                  <a:lnTo>
                    <a:pt x="2421979" y="7429"/>
                  </a:lnTo>
                  <a:lnTo>
                    <a:pt x="2424442" y="8661"/>
                  </a:lnTo>
                  <a:lnTo>
                    <a:pt x="2428151" y="7429"/>
                  </a:lnTo>
                  <a:lnTo>
                    <a:pt x="2429395" y="3708"/>
                  </a:lnTo>
                  <a:close/>
                </a:path>
                <a:path w="3100070" h="1612900">
                  <a:moveTo>
                    <a:pt x="2444229" y="3708"/>
                  </a:moveTo>
                  <a:lnTo>
                    <a:pt x="2442997" y="1231"/>
                  </a:lnTo>
                  <a:lnTo>
                    <a:pt x="2440521" y="0"/>
                  </a:lnTo>
                  <a:lnTo>
                    <a:pt x="2438044" y="1231"/>
                  </a:lnTo>
                  <a:lnTo>
                    <a:pt x="2436812" y="3708"/>
                  </a:lnTo>
                  <a:lnTo>
                    <a:pt x="2438044" y="7429"/>
                  </a:lnTo>
                  <a:lnTo>
                    <a:pt x="2440521" y="8661"/>
                  </a:lnTo>
                  <a:lnTo>
                    <a:pt x="2442997" y="7429"/>
                  </a:lnTo>
                  <a:lnTo>
                    <a:pt x="2444229" y="3708"/>
                  </a:lnTo>
                  <a:close/>
                </a:path>
                <a:path w="3100070" h="1612900">
                  <a:moveTo>
                    <a:pt x="2460294" y="3708"/>
                  </a:moveTo>
                  <a:lnTo>
                    <a:pt x="2459063" y="1231"/>
                  </a:lnTo>
                  <a:lnTo>
                    <a:pt x="2455354" y="0"/>
                  </a:lnTo>
                  <a:lnTo>
                    <a:pt x="2452878" y="1231"/>
                  </a:lnTo>
                  <a:lnTo>
                    <a:pt x="2451646" y="3708"/>
                  </a:lnTo>
                  <a:lnTo>
                    <a:pt x="2452878" y="7429"/>
                  </a:lnTo>
                  <a:lnTo>
                    <a:pt x="2455354" y="8661"/>
                  </a:lnTo>
                  <a:lnTo>
                    <a:pt x="2459063" y="7429"/>
                  </a:lnTo>
                  <a:lnTo>
                    <a:pt x="2460294" y="3708"/>
                  </a:lnTo>
                  <a:close/>
                </a:path>
                <a:path w="3100070" h="1612900">
                  <a:moveTo>
                    <a:pt x="2475141" y="3708"/>
                  </a:moveTo>
                  <a:lnTo>
                    <a:pt x="2473896" y="1231"/>
                  </a:lnTo>
                  <a:lnTo>
                    <a:pt x="2471432" y="0"/>
                  </a:lnTo>
                  <a:lnTo>
                    <a:pt x="2468956" y="1231"/>
                  </a:lnTo>
                  <a:lnTo>
                    <a:pt x="2467724" y="3708"/>
                  </a:lnTo>
                  <a:lnTo>
                    <a:pt x="2468956" y="7429"/>
                  </a:lnTo>
                  <a:lnTo>
                    <a:pt x="2471432" y="8661"/>
                  </a:lnTo>
                  <a:lnTo>
                    <a:pt x="2473896" y="7429"/>
                  </a:lnTo>
                  <a:lnTo>
                    <a:pt x="2475141" y="3708"/>
                  </a:lnTo>
                  <a:close/>
                </a:path>
                <a:path w="3100070" h="1612900">
                  <a:moveTo>
                    <a:pt x="2491206" y="3708"/>
                  </a:moveTo>
                  <a:lnTo>
                    <a:pt x="2489974" y="1231"/>
                  </a:lnTo>
                  <a:lnTo>
                    <a:pt x="2487498" y="0"/>
                  </a:lnTo>
                  <a:lnTo>
                    <a:pt x="2483789" y="1231"/>
                  </a:lnTo>
                  <a:lnTo>
                    <a:pt x="2482558" y="3708"/>
                  </a:lnTo>
                  <a:lnTo>
                    <a:pt x="2483789" y="7429"/>
                  </a:lnTo>
                  <a:lnTo>
                    <a:pt x="2487498" y="8661"/>
                  </a:lnTo>
                  <a:lnTo>
                    <a:pt x="2489974" y="7429"/>
                  </a:lnTo>
                  <a:lnTo>
                    <a:pt x="2491206" y="3708"/>
                  </a:lnTo>
                  <a:close/>
                </a:path>
                <a:path w="3100070" h="1612900">
                  <a:moveTo>
                    <a:pt x="2506040" y="3708"/>
                  </a:moveTo>
                  <a:lnTo>
                    <a:pt x="2504808" y="1231"/>
                  </a:lnTo>
                  <a:lnTo>
                    <a:pt x="2502331" y="0"/>
                  </a:lnTo>
                  <a:lnTo>
                    <a:pt x="2499868" y="1231"/>
                  </a:lnTo>
                  <a:lnTo>
                    <a:pt x="2498623" y="3708"/>
                  </a:lnTo>
                  <a:lnTo>
                    <a:pt x="2499868" y="7429"/>
                  </a:lnTo>
                  <a:lnTo>
                    <a:pt x="2502331" y="8661"/>
                  </a:lnTo>
                  <a:lnTo>
                    <a:pt x="2504808" y="7429"/>
                  </a:lnTo>
                  <a:lnTo>
                    <a:pt x="2506040" y="3708"/>
                  </a:lnTo>
                  <a:close/>
                </a:path>
                <a:path w="3100070" h="1612900">
                  <a:moveTo>
                    <a:pt x="2522118" y="3708"/>
                  </a:moveTo>
                  <a:lnTo>
                    <a:pt x="2520873" y="1231"/>
                  </a:lnTo>
                  <a:lnTo>
                    <a:pt x="2518410" y="0"/>
                  </a:lnTo>
                  <a:lnTo>
                    <a:pt x="2514701" y="1231"/>
                  </a:lnTo>
                  <a:lnTo>
                    <a:pt x="2513457" y="3708"/>
                  </a:lnTo>
                  <a:lnTo>
                    <a:pt x="2514701" y="7429"/>
                  </a:lnTo>
                  <a:lnTo>
                    <a:pt x="2518410" y="8661"/>
                  </a:lnTo>
                  <a:lnTo>
                    <a:pt x="2520873" y="7429"/>
                  </a:lnTo>
                  <a:lnTo>
                    <a:pt x="2522118" y="3708"/>
                  </a:lnTo>
                  <a:close/>
                </a:path>
                <a:path w="3100070" h="1612900">
                  <a:moveTo>
                    <a:pt x="2536952" y="3708"/>
                  </a:moveTo>
                  <a:lnTo>
                    <a:pt x="2535720" y="1231"/>
                  </a:lnTo>
                  <a:lnTo>
                    <a:pt x="2533243" y="0"/>
                  </a:lnTo>
                  <a:lnTo>
                    <a:pt x="2530767" y="1231"/>
                  </a:lnTo>
                  <a:lnTo>
                    <a:pt x="2529535" y="3708"/>
                  </a:lnTo>
                  <a:lnTo>
                    <a:pt x="2530767" y="7429"/>
                  </a:lnTo>
                  <a:lnTo>
                    <a:pt x="2533243" y="8661"/>
                  </a:lnTo>
                  <a:lnTo>
                    <a:pt x="2535720" y="7429"/>
                  </a:lnTo>
                  <a:lnTo>
                    <a:pt x="2536952" y="3708"/>
                  </a:lnTo>
                  <a:close/>
                </a:path>
                <a:path w="3100070" h="1612900">
                  <a:moveTo>
                    <a:pt x="2553030" y="3708"/>
                  </a:moveTo>
                  <a:lnTo>
                    <a:pt x="2551785" y="1231"/>
                  </a:lnTo>
                  <a:lnTo>
                    <a:pt x="2549321" y="0"/>
                  </a:lnTo>
                  <a:lnTo>
                    <a:pt x="2545600" y="1231"/>
                  </a:lnTo>
                  <a:lnTo>
                    <a:pt x="2544368" y="3708"/>
                  </a:lnTo>
                  <a:lnTo>
                    <a:pt x="2545600" y="7429"/>
                  </a:lnTo>
                  <a:lnTo>
                    <a:pt x="2549321" y="8661"/>
                  </a:lnTo>
                  <a:lnTo>
                    <a:pt x="2551785" y="7429"/>
                  </a:lnTo>
                  <a:lnTo>
                    <a:pt x="2553030" y="3708"/>
                  </a:lnTo>
                  <a:close/>
                </a:path>
                <a:path w="3100070" h="1612900">
                  <a:moveTo>
                    <a:pt x="2567863" y="3708"/>
                  </a:moveTo>
                  <a:lnTo>
                    <a:pt x="2566619" y="1231"/>
                  </a:lnTo>
                  <a:lnTo>
                    <a:pt x="2564155" y="0"/>
                  </a:lnTo>
                  <a:lnTo>
                    <a:pt x="2561679" y="1231"/>
                  </a:lnTo>
                  <a:lnTo>
                    <a:pt x="2560447" y="3708"/>
                  </a:lnTo>
                  <a:lnTo>
                    <a:pt x="2561679" y="7429"/>
                  </a:lnTo>
                  <a:lnTo>
                    <a:pt x="2564155" y="8661"/>
                  </a:lnTo>
                  <a:lnTo>
                    <a:pt x="2566619" y="7429"/>
                  </a:lnTo>
                  <a:lnTo>
                    <a:pt x="2567863" y="3708"/>
                  </a:lnTo>
                  <a:close/>
                </a:path>
                <a:path w="3100070" h="1612900">
                  <a:moveTo>
                    <a:pt x="2583929" y="3708"/>
                  </a:moveTo>
                  <a:lnTo>
                    <a:pt x="2582697" y="1231"/>
                  </a:lnTo>
                  <a:lnTo>
                    <a:pt x="2580221" y="0"/>
                  </a:lnTo>
                  <a:lnTo>
                    <a:pt x="2576512" y="1231"/>
                  </a:lnTo>
                  <a:lnTo>
                    <a:pt x="2575280" y="3708"/>
                  </a:lnTo>
                  <a:lnTo>
                    <a:pt x="2576512" y="7429"/>
                  </a:lnTo>
                  <a:lnTo>
                    <a:pt x="2580221" y="8661"/>
                  </a:lnTo>
                  <a:lnTo>
                    <a:pt x="2582697" y="7429"/>
                  </a:lnTo>
                  <a:lnTo>
                    <a:pt x="2583929" y="3708"/>
                  </a:lnTo>
                  <a:close/>
                </a:path>
                <a:path w="3100070" h="1612900">
                  <a:moveTo>
                    <a:pt x="2598763" y="3708"/>
                  </a:moveTo>
                  <a:lnTo>
                    <a:pt x="2597531" y="1231"/>
                  </a:lnTo>
                  <a:lnTo>
                    <a:pt x="2595054" y="0"/>
                  </a:lnTo>
                  <a:lnTo>
                    <a:pt x="2592590" y="1231"/>
                  </a:lnTo>
                  <a:lnTo>
                    <a:pt x="2591346" y="3708"/>
                  </a:lnTo>
                  <a:lnTo>
                    <a:pt x="2592590" y="7429"/>
                  </a:lnTo>
                  <a:lnTo>
                    <a:pt x="2595054" y="8661"/>
                  </a:lnTo>
                  <a:lnTo>
                    <a:pt x="2597531" y="7429"/>
                  </a:lnTo>
                  <a:lnTo>
                    <a:pt x="2598763" y="3708"/>
                  </a:lnTo>
                  <a:close/>
                </a:path>
                <a:path w="3100070" h="1612900">
                  <a:moveTo>
                    <a:pt x="2614841" y="3708"/>
                  </a:moveTo>
                  <a:lnTo>
                    <a:pt x="2613609" y="1231"/>
                  </a:lnTo>
                  <a:lnTo>
                    <a:pt x="2611132" y="0"/>
                  </a:lnTo>
                  <a:lnTo>
                    <a:pt x="2607424" y="1231"/>
                  </a:lnTo>
                  <a:lnTo>
                    <a:pt x="2606192" y="3708"/>
                  </a:lnTo>
                  <a:lnTo>
                    <a:pt x="2607424" y="7429"/>
                  </a:lnTo>
                  <a:lnTo>
                    <a:pt x="2611132" y="8661"/>
                  </a:lnTo>
                  <a:lnTo>
                    <a:pt x="2613609" y="7429"/>
                  </a:lnTo>
                  <a:lnTo>
                    <a:pt x="2614841" y="3708"/>
                  </a:lnTo>
                  <a:close/>
                </a:path>
                <a:path w="3100070" h="1612900">
                  <a:moveTo>
                    <a:pt x="2629674" y="3708"/>
                  </a:moveTo>
                  <a:lnTo>
                    <a:pt x="2628442" y="1231"/>
                  </a:lnTo>
                  <a:lnTo>
                    <a:pt x="2625966" y="0"/>
                  </a:lnTo>
                  <a:lnTo>
                    <a:pt x="2623489" y="1231"/>
                  </a:lnTo>
                  <a:lnTo>
                    <a:pt x="2622258" y="3708"/>
                  </a:lnTo>
                  <a:lnTo>
                    <a:pt x="2623489" y="7429"/>
                  </a:lnTo>
                  <a:lnTo>
                    <a:pt x="2625966" y="8661"/>
                  </a:lnTo>
                  <a:lnTo>
                    <a:pt x="2628442" y="7429"/>
                  </a:lnTo>
                  <a:lnTo>
                    <a:pt x="2629674" y="3708"/>
                  </a:lnTo>
                  <a:close/>
                </a:path>
                <a:path w="3100070" h="1612900">
                  <a:moveTo>
                    <a:pt x="2645753" y="3708"/>
                  </a:moveTo>
                  <a:lnTo>
                    <a:pt x="2644508" y="1231"/>
                  </a:lnTo>
                  <a:lnTo>
                    <a:pt x="2642044" y="0"/>
                  </a:lnTo>
                  <a:lnTo>
                    <a:pt x="2638336" y="1231"/>
                  </a:lnTo>
                  <a:lnTo>
                    <a:pt x="2637091" y="3708"/>
                  </a:lnTo>
                  <a:lnTo>
                    <a:pt x="2638336" y="7429"/>
                  </a:lnTo>
                  <a:lnTo>
                    <a:pt x="2642044" y="8661"/>
                  </a:lnTo>
                  <a:lnTo>
                    <a:pt x="2644508" y="7429"/>
                  </a:lnTo>
                  <a:lnTo>
                    <a:pt x="2645753" y="3708"/>
                  </a:lnTo>
                  <a:close/>
                </a:path>
                <a:path w="3100070" h="1612900">
                  <a:moveTo>
                    <a:pt x="2660586" y="3708"/>
                  </a:moveTo>
                  <a:lnTo>
                    <a:pt x="2659354" y="1231"/>
                  </a:lnTo>
                  <a:lnTo>
                    <a:pt x="2656878" y="0"/>
                  </a:lnTo>
                  <a:lnTo>
                    <a:pt x="2654401" y="1231"/>
                  </a:lnTo>
                  <a:lnTo>
                    <a:pt x="2653169" y="3708"/>
                  </a:lnTo>
                  <a:lnTo>
                    <a:pt x="2654401" y="7429"/>
                  </a:lnTo>
                  <a:lnTo>
                    <a:pt x="2656878" y="8661"/>
                  </a:lnTo>
                  <a:lnTo>
                    <a:pt x="2659354" y="7429"/>
                  </a:lnTo>
                  <a:lnTo>
                    <a:pt x="2660586" y="3708"/>
                  </a:lnTo>
                  <a:close/>
                </a:path>
                <a:path w="3100070" h="1612900">
                  <a:moveTo>
                    <a:pt x="2676652" y="3708"/>
                  </a:moveTo>
                  <a:lnTo>
                    <a:pt x="2675420" y="1231"/>
                  </a:lnTo>
                  <a:lnTo>
                    <a:pt x="2672943" y="0"/>
                  </a:lnTo>
                  <a:lnTo>
                    <a:pt x="2669235" y="1231"/>
                  </a:lnTo>
                  <a:lnTo>
                    <a:pt x="2668003" y="3708"/>
                  </a:lnTo>
                  <a:lnTo>
                    <a:pt x="2669235" y="7429"/>
                  </a:lnTo>
                  <a:lnTo>
                    <a:pt x="2672943" y="8661"/>
                  </a:lnTo>
                  <a:lnTo>
                    <a:pt x="2675420" y="7429"/>
                  </a:lnTo>
                  <a:lnTo>
                    <a:pt x="2676652" y="3708"/>
                  </a:lnTo>
                  <a:close/>
                </a:path>
                <a:path w="3100070" h="1612900">
                  <a:moveTo>
                    <a:pt x="2691498" y="3708"/>
                  </a:moveTo>
                  <a:lnTo>
                    <a:pt x="2690253" y="1231"/>
                  </a:lnTo>
                  <a:lnTo>
                    <a:pt x="2687790" y="0"/>
                  </a:lnTo>
                  <a:lnTo>
                    <a:pt x="2685313" y="1231"/>
                  </a:lnTo>
                  <a:lnTo>
                    <a:pt x="2684081" y="3708"/>
                  </a:lnTo>
                  <a:lnTo>
                    <a:pt x="2685313" y="7429"/>
                  </a:lnTo>
                  <a:lnTo>
                    <a:pt x="2687790" y="8661"/>
                  </a:lnTo>
                  <a:lnTo>
                    <a:pt x="2690253" y="7429"/>
                  </a:lnTo>
                  <a:lnTo>
                    <a:pt x="2691498" y="3708"/>
                  </a:lnTo>
                  <a:close/>
                </a:path>
                <a:path w="3100070" h="1612900">
                  <a:moveTo>
                    <a:pt x="2707563" y="3708"/>
                  </a:moveTo>
                  <a:lnTo>
                    <a:pt x="2706332" y="1231"/>
                  </a:lnTo>
                  <a:lnTo>
                    <a:pt x="2703855" y="0"/>
                  </a:lnTo>
                  <a:lnTo>
                    <a:pt x="2700147" y="1231"/>
                  </a:lnTo>
                  <a:lnTo>
                    <a:pt x="2698915" y="3708"/>
                  </a:lnTo>
                  <a:lnTo>
                    <a:pt x="2700147" y="7429"/>
                  </a:lnTo>
                  <a:lnTo>
                    <a:pt x="2703855" y="8661"/>
                  </a:lnTo>
                  <a:lnTo>
                    <a:pt x="2706332" y="7429"/>
                  </a:lnTo>
                  <a:lnTo>
                    <a:pt x="2707563" y="3708"/>
                  </a:lnTo>
                  <a:close/>
                </a:path>
                <a:path w="3100070" h="1612900">
                  <a:moveTo>
                    <a:pt x="2722397" y="3708"/>
                  </a:moveTo>
                  <a:lnTo>
                    <a:pt x="2721165" y="1231"/>
                  </a:lnTo>
                  <a:lnTo>
                    <a:pt x="2718689" y="0"/>
                  </a:lnTo>
                  <a:lnTo>
                    <a:pt x="2716225" y="1231"/>
                  </a:lnTo>
                  <a:lnTo>
                    <a:pt x="2714980" y="3708"/>
                  </a:lnTo>
                  <a:lnTo>
                    <a:pt x="2716225" y="7429"/>
                  </a:lnTo>
                  <a:lnTo>
                    <a:pt x="2718689" y="8661"/>
                  </a:lnTo>
                  <a:lnTo>
                    <a:pt x="2721165" y="7429"/>
                  </a:lnTo>
                  <a:lnTo>
                    <a:pt x="2722397" y="3708"/>
                  </a:lnTo>
                  <a:close/>
                </a:path>
                <a:path w="3100070" h="1612900">
                  <a:moveTo>
                    <a:pt x="2738475" y="3708"/>
                  </a:moveTo>
                  <a:lnTo>
                    <a:pt x="2737243" y="1231"/>
                  </a:lnTo>
                  <a:lnTo>
                    <a:pt x="2734767" y="0"/>
                  </a:lnTo>
                  <a:lnTo>
                    <a:pt x="2731058" y="1231"/>
                  </a:lnTo>
                  <a:lnTo>
                    <a:pt x="2729814" y="3708"/>
                  </a:lnTo>
                  <a:lnTo>
                    <a:pt x="2731058" y="7429"/>
                  </a:lnTo>
                  <a:lnTo>
                    <a:pt x="2734767" y="8661"/>
                  </a:lnTo>
                  <a:lnTo>
                    <a:pt x="2737243" y="7429"/>
                  </a:lnTo>
                  <a:lnTo>
                    <a:pt x="2738475" y="3708"/>
                  </a:lnTo>
                  <a:close/>
                </a:path>
                <a:path w="3100070" h="1612900">
                  <a:moveTo>
                    <a:pt x="2753309" y="3708"/>
                  </a:moveTo>
                  <a:lnTo>
                    <a:pt x="2752077" y="1231"/>
                  </a:lnTo>
                  <a:lnTo>
                    <a:pt x="2749600" y="0"/>
                  </a:lnTo>
                  <a:lnTo>
                    <a:pt x="2747124" y="1231"/>
                  </a:lnTo>
                  <a:lnTo>
                    <a:pt x="2745892" y="3708"/>
                  </a:lnTo>
                  <a:lnTo>
                    <a:pt x="2747124" y="7429"/>
                  </a:lnTo>
                  <a:lnTo>
                    <a:pt x="2749600" y="8661"/>
                  </a:lnTo>
                  <a:lnTo>
                    <a:pt x="2752077" y="7429"/>
                  </a:lnTo>
                  <a:lnTo>
                    <a:pt x="2753309" y="3708"/>
                  </a:lnTo>
                  <a:close/>
                </a:path>
                <a:path w="3100070" h="1612900">
                  <a:moveTo>
                    <a:pt x="2769387" y="3708"/>
                  </a:moveTo>
                  <a:lnTo>
                    <a:pt x="2768142" y="1231"/>
                  </a:lnTo>
                  <a:lnTo>
                    <a:pt x="2765679" y="0"/>
                  </a:lnTo>
                  <a:lnTo>
                    <a:pt x="2761970" y="1231"/>
                  </a:lnTo>
                  <a:lnTo>
                    <a:pt x="2760726" y="3708"/>
                  </a:lnTo>
                  <a:lnTo>
                    <a:pt x="2761970" y="7429"/>
                  </a:lnTo>
                  <a:lnTo>
                    <a:pt x="2765679" y="8661"/>
                  </a:lnTo>
                  <a:lnTo>
                    <a:pt x="2768142" y="7429"/>
                  </a:lnTo>
                  <a:lnTo>
                    <a:pt x="2769387" y="3708"/>
                  </a:lnTo>
                  <a:close/>
                </a:path>
                <a:path w="3100070" h="1612900">
                  <a:moveTo>
                    <a:pt x="2784221" y="3708"/>
                  </a:moveTo>
                  <a:lnTo>
                    <a:pt x="2782976" y="1231"/>
                  </a:lnTo>
                  <a:lnTo>
                    <a:pt x="2780512" y="0"/>
                  </a:lnTo>
                  <a:lnTo>
                    <a:pt x="2778036" y="1231"/>
                  </a:lnTo>
                  <a:lnTo>
                    <a:pt x="2776804" y="3708"/>
                  </a:lnTo>
                  <a:lnTo>
                    <a:pt x="2778036" y="7429"/>
                  </a:lnTo>
                  <a:lnTo>
                    <a:pt x="2780512" y="8661"/>
                  </a:lnTo>
                  <a:lnTo>
                    <a:pt x="2782976" y="7429"/>
                  </a:lnTo>
                  <a:lnTo>
                    <a:pt x="2784221" y="3708"/>
                  </a:lnTo>
                  <a:close/>
                </a:path>
                <a:path w="3100070" h="1612900">
                  <a:moveTo>
                    <a:pt x="2800286" y="3708"/>
                  </a:moveTo>
                  <a:lnTo>
                    <a:pt x="2799054" y="1231"/>
                  </a:lnTo>
                  <a:lnTo>
                    <a:pt x="2796578" y="0"/>
                  </a:lnTo>
                  <a:lnTo>
                    <a:pt x="2792869" y="1231"/>
                  </a:lnTo>
                  <a:lnTo>
                    <a:pt x="2792869" y="7429"/>
                  </a:lnTo>
                  <a:lnTo>
                    <a:pt x="2796578" y="8661"/>
                  </a:lnTo>
                  <a:lnTo>
                    <a:pt x="2799054" y="7429"/>
                  </a:lnTo>
                  <a:lnTo>
                    <a:pt x="2800286" y="3708"/>
                  </a:lnTo>
                  <a:close/>
                </a:path>
                <a:path w="3100070" h="1612900">
                  <a:moveTo>
                    <a:pt x="2815132" y="3708"/>
                  </a:moveTo>
                  <a:lnTo>
                    <a:pt x="2813888" y="1231"/>
                  </a:lnTo>
                  <a:lnTo>
                    <a:pt x="2811411" y="0"/>
                  </a:lnTo>
                  <a:lnTo>
                    <a:pt x="2808948" y="1231"/>
                  </a:lnTo>
                  <a:lnTo>
                    <a:pt x="2807703" y="3708"/>
                  </a:lnTo>
                  <a:lnTo>
                    <a:pt x="2808948" y="7429"/>
                  </a:lnTo>
                  <a:lnTo>
                    <a:pt x="2811411" y="8661"/>
                  </a:lnTo>
                  <a:lnTo>
                    <a:pt x="2813888" y="7429"/>
                  </a:lnTo>
                  <a:lnTo>
                    <a:pt x="2815132" y="3708"/>
                  </a:lnTo>
                  <a:close/>
                </a:path>
                <a:path w="3100070" h="1612900">
                  <a:moveTo>
                    <a:pt x="2831198" y="3708"/>
                  </a:moveTo>
                  <a:lnTo>
                    <a:pt x="2829966" y="1231"/>
                  </a:lnTo>
                  <a:lnTo>
                    <a:pt x="2827490" y="0"/>
                  </a:lnTo>
                  <a:lnTo>
                    <a:pt x="2823781" y="1231"/>
                  </a:lnTo>
                  <a:lnTo>
                    <a:pt x="2823781" y="7429"/>
                  </a:lnTo>
                  <a:lnTo>
                    <a:pt x="2827490" y="8661"/>
                  </a:lnTo>
                  <a:lnTo>
                    <a:pt x="2829966" y="7429"/>
                  </a:lnTo>
                  <a:lnTo>
                    <a:pt x="2831198" y="3708"/>
                  </a:lnTo>
                  <a:close/>
                </a:path>
                <a:path w="3100070" h="1612900">
                  <a:moveTo>
                    <a:pt x="2846032" y="3708"/>
                  </a:moveTo>
                  <a:lnTo>
                    <a:pt x="2844800" y="1231"/>
                  </a:lnTo>
                  <a:lnTo>
                    <a:pt x="2842323" y="0"/>
                  </a:lnTo>
                  <a:lnTo>
                    <a:pt x="2839859" y="1231"/>
                  </a:lnTo>
                  <a:lnTo>
                    <a:pt x="2838615" y="3708"/>
                  </a:lnTo>
                  <a:lnTo>
                    <a:pt x="2839859" y="7429"/>
                  </a:lnTo>
                  <a:lnTo>
                    <a:pt x="2842323" y="8661"/>
                  </a:lnTo>
                  <a:lnTo>
                    <a:pt x="2844800" y="7429"/>
                  </a:lnTo>
                  <a:lnTo>
                    <a:pt x="2846032" y="3708"/>
                  </a:lnTo>
                  <a:close/>
                </a:path>
                <a:path w="3100070" h="1612900">
                  <a:moveTo>
                    <a:pt x="2862110" y="3708"/>
                  </a:moveTo>
                  <a:lnTo>
                    <a:pt x="2860865" y="1231"/>
                  </a:lnTo>
                  <a:lnTo>
                    <a:pt x="2858401" y="0"/>
                  </a:lnTo>
                  <a:lnTo>
                    <a:pt x="2854693" y="1231"/>
                  </a:lnTo>
                  <a:lnTo>
                    <a:pt x="2854693" y="7429"/>
                  </a:lnTo>
                  <a:lnTo>
                    <a:pt x="2858401" y="8661"/>
                  </a:lnTo>
                  <a:lnTo>
                    <a:pt x="2860865" y="7429"/>
                  </a:lnTo>
                  <a:lnTo>
                    <a:pt x="2862110" y="3708"/>
                  </a:lnTo>
                  <a:close/>
                </a:path>
                <a:path w="3100070" h="1612900">
                  <a:moveTo>
                    <a:pt x="2876943" y="3708"/>
                  </a:moveTo>
                  <a:lnTo>
                    <a:pt x="2875711" y="1231"/>
                  </a:lnTo>
                  <a:lnTo>
                    <a:pt x="2873235" y="0"/>
                  </a:lnTo>
                  <a:lnTo>
                    <a:pt x="2870758" y="1231"/>
                  </a:lnTo>
                  <a:lnTo>
                    <a:pt x="2869527" y="3708"/>
                  </a:lnTo>
                  <a:lnTo>
                    <a:pt x="2870758" y="7429"/>
                  </a:lnTo>
                  <a:lnTo>
                    <a:pt x="2873235" y="8661"/>
                  </a:lnTo>
                  <a:lnTo>
                    <a:pt x="2875711" y="7429"/>
                  </a:lnTo>
                  <a:lnTo>
                    <a:pt x="2876943" y="3708"/>
                  </a:lnTo>
                  <a:close/>
                </a:path>
                <a:path w="3100070" h="1612900">
                  <a:moveTo>
                    <a:pt x="2893022" y="3708"/>
                  </a:moveTo>
                  <a:lnTo>
                    <a:pt x="2891777" y="1231"/>
                  </a:lnTo>
                  <a:lnTo>
                    <a:pt x="2889300" y="0"/>
                  </a:lnTo>
                  <a:lnTo>
                    <a:pt x="2885592" y="1231"/>
                  </a:lnTo>
                  <a:lnTo>
                    <a:pt x="2885592" y="7429"/>
                  </a:lnTo>
                  <a:lnTo>
                    <a:pt x="2889300" y="8661"/>
                  </a:lnTo>
                  <a:lnTo>
                    <a:pt x="2891777" y="7429"/>
                  </a:lnTo>
                  <a:lnTo>
                    <a:pt x="2893022" y="3708"/>
                  </a:lnTo>
                  <a:close/>
                </a:path>
                <a:path w="3100070" h="1612900">
                  <a:moveTo>
                    <a:pt x="2907855" y="3708"/>
                  </a:moveTo>
                  <a:lnTo>
                    <a:pt x="2906611" y="1231"/>
                  </a:lnTo>
                  <a:lnTo>
                    <a:pt x="2904147" y="0"/>
                  </a:lnTo>
                  <a:lnTo>
                    <a:pt x="2901670" y="1231"/>
                  </a:lnTo>
                  <a:lnTo>
                    <a:pt x="2900438" y="3708"/>
                  </a:lnTo>
                  <a:lnTo>
                    <a:pt x="2901670" y="7429"/>
                  </a:lnTo>
                  <a:lnTo>
                    <a:pt x="2904147" y="8661"/>
                  </a:lnTo>
                  <a:lnTo>
                    <a:pt x="2906611" y="7429"/>
                  </a:lnTo>
                  <a:lnTo>
                    <a:pt x="2907855" y="3708"/>
                  </a:lnTo>
                  <a:close/>
                </a:path>
                <a:path w="3100070" h="1612900">
                  <a:moveTo>
                    <a:pt x="2923921" y="3708"/>
                  </a:moveTo>
                  <a:lnTo>
                    <a:pt x="2922689" y="1231"/>
                  </a:lnTo>
                  <a:lnTo>
                    <a:pt x="2920212" y="0"/>
                  </a:lnTo>
                  <a:lnTo>
                    <a:pt x="2916504" y="1231"/>
                  </a:lnTo>
                  <a:lnTo>
                    <a:pt x="2916504" y="7429"/>
                  </a:lnTo>
                  <a:lnTo>
                    <a:pt x="2920212" y="8661"/>
                  </a:lnTo>
                  <a:lnTo>
                    <a:pt x="2922689" y="7429"/>
                  </a:lnTo>
                  <a:lnTo>
                    <a:pt x="2923921" y="3708"/>
                  </a:lnTo>
                  <a:close/>
                </a:path>
                <a:path w="3100070" h="1612900">
                  <a:moveTo>
                    <a:pt x="2938754" y="3708"/>
                  </a:moveTo>
                  <a:lnTo>
                    <a:pt x="2937522" y="1231"/>
                  </a:lnTo>
                  <a:lnTo>
                    <a:pt x="2935046" y="0"/>
                  </a:lnTo>
                  <a:lnTo>
                    <a:pt x="2932582" y="1231"/>
                  </a:lnTo>
                  <a:lnTo>
                    <a:pt x="2931337" y="3708"/>
                  </a:lnTo>
                  <a:lnTo>
                    <a:pt x="2932582" y="7429"/>
                  </a:lnTo>
                  <a:lnTo>
                    <a:pt x="2935046" y="8661"/>
                  </a:lnTo>
                  <a:lnTo>
                    <a:pt x="2937522" y="7429"/>
                  </a:lnTo>
                  <a:lnTo>
                    <a:pt x="2938754" y="3708"/>
                  </a:lnTo>
                  <a:close/>
                </a:path>
                <a:path w="3100070" h="1612900">
                  <a:moveTo>
                    <a:pt x="2954832" y="3708"/>
                  </a:moveTo>
                  <a:lnTo>
                    <a:pt x="2953601" y="1231"/>
                  </a:lnTo>
                  <a:lnTo>
                    <a:pt x="2951124" y="0"/>
                  </a:lnTo>
                  <a:lnTo>
                    <a:pt x="2947416" y="1231"/>
                  </a:lnTo>
                  <a:lnTo>
                    <a:pt x="2947416" y="7429"/>
                  </a:lnTo>
                  <a:lnTo>
                    <a:pt x="2951124" y="8661"/>
                  </a:lnTo>
                  <a:lnTo>
                    <a:pt x="2953601" y="7429"/>
                  </a:lnTo>
                  <a:lnTo>
                    <a:pt x="2954832" y="3708"/>
                  </a:lnTo>
                  <a:close/>
                </a:path>
                <a:path w="3100070" h="1612900">
                  <a:moveTo>
                    <a:pt x="2969666" y="3708"/>
                  </a:moveTo>
                  <a:lnTo>
                    <a:pt x="2968434" y="1231"/>
                  </a:lnTo>
                  <a:lnTo>
                    <a:pt x="2965958" y="0"/>
                  </a:lnTo>
                  <a:lnTo>
                    <a:pt x="2963481" y="1231"/>
                  </a:lnTo>
                  <a:lnTo>
                    <a:pt x="2962249" y="3708"/>
                  </a:lnTo>
                  <a:lnTo>
                    <a:pt x="2963481" y="7429"/>
                  </a:lnTo>
                  <a:lnTo>
                    <a:pt x="2965958" y="8661"/>
                  </a:lnTo>
                  <a:lnTo>
                    <a:pt x="2968434" y="7429"/>
                  </a:lnTo>
                  <a:lnTo>
                    <a:pt x="2969666" y="3708"/>
                  </a:lnTo>
                  <a:close/>
                </a:path>
                <a:path w="3100070" h="1612900">
                  <a:moveTo>
                    <a:pt x="2985744" y="3708"/>
                  </a:moveTo>
                  <a:lnTo>
                    <a:pt x="2984500" y="1231"/>
                  </a:lnTo>
                  <a:lnTo>
                    <a:pt x="2982036" y="0"/>
                  </a:lnTo>
                  <a:lnTo>
                    <a:pt x="2978327" y="1231"/>
                  </a:lnTo>
                  <a:lnTo>
                    <a:pt x="2978327" y="7429"/>
                  </a:lnTo>
                  <a:lnTo>
                    <a:pt x="2982036" y="8661"/>
                  </a:lnTo>
                  <a:lnTo>
                    <a:pt x="2984500" y="7429"/>
                  </a:lnTo>
                  <a:lnTo>
                    <a:pt x="2985744" y="3708"/>
                  </a:lnTo>
                  <a:close/>
                </a:path>
                <a:path w="3100070" h="1612900">
                  <a:moveTo>
                    <a:pt x="3000578" y="3708"/>
                  </a:moveTo>
                  <a:lnTo>
                    <a:pt x="2999333" y="1231"/>
                  </a:lnTo>
                  <a:lnTo>
                    <a:pt x="2996869" y="0"/>
                  </a:lnTo>
                  <a:lnTo>
                    <a:pt x="2994393" y="1231"/>
                  </a:lnTo>
                  <a:lnTo>
                    <a:pt x="2993161" y="3708"/>
                  </a:lnTo>
                  <a:lnTo>
                    <a:pt x="2994393" y="7429"/>
                  </a:lnTo>
                  <a:lnTo>
                    <a:pt x="2996869" y="8661"/>
                  </a:lnTo>
                  <a:lnTo>
                    <a:pt x="2999333" y="7429"/>
                  </a:lnTo>
                  <a:lnTo>
                    <a:pt x="3000578" y="3708"/>
                  </a:lnTo>
                  <a:close/>
                </a:path>
                <a:path w="3100070" h="1612900">
                  <a:moveTo>
                    <a:pt x="3016643" y="3708"/>
                  </a:moveTo>
                  <a:lnTo>
                    <a:pt x="3015411" y="1231"/>
                  </a:lnTo>
                  <a:lnTo>
                    <a:pt x="3012935" y="0"/>
                  </a:lnTo>
                  <a:lnTo>
                    <a:pt x="3009227" y="1231"/>
                  </a:lnTo>
                  <a:lnTo>
                    <a:pt x="3009227" y="7429"/>
                  </a:lnTo>
                  <a:lnTo>
                    <a:pt x="3012935" y="8661"/>
                  </a:lnTo>
                  <a:lnTo>
                    <a:pt x="3015411" y="7429"/>
                  </a:lnTo>
                  <a:lnTo>
                    <a:pt x="3016643" y="3708"/>
                  </a:lnTo>
                  <a:close/>
                </a:path>
                <a:path w="3100070" h="1612900">
                  <a:moveTo>
                    <a:pt x="3031490" y="3708"/>
                  </a:moveTo>
                  <a:lnTo>
                    <a:pt x="3030245" y="1231"/>
                  </a:lnTo>
                  <a:lnTo>
                    <a:pt x="3027781" y="0"/>
                  </a:lnTo>
                  <a:lnTo>
                    <a:pt x="3025305" y="1231"/>
                  </a:lnTo>
                  <a:lnTo>
                    <a:pt x="3024060" y="3708"/>
                  </a:lnTo>
                  <a:lnTo>
                    <a:pt x="3025305" y="7429"/>
                  </a:lnTo>
                  <a:lnTo>
                    <a:pt x="3027781" y="8661"/>
                  </a:lnTo>
                  <a:lnTo>
                    <a:pt x="3030245" y="7429"/>
                  </a:lnTo>
                  <a:lnTo>
                    <a:pt x="3031490" y="3708"/>
                  </a:lnTo>
                  <a:close/>
                </a:path>
                <a:path w="3100070" h="1612900">
                  <a:moveTo>
                    <a:pt x="3047555" y="3708"/>
                  </a:moveTo>
                  <a:lnTo>
                    <a:pt x="3046323" y="1231"/>
                  </a:lnTo>
                  <a:lnTo>
                    <a:pt x="3043847" y="0"/>
                  </a:lnTo>
                  <a:lnTo>
                    <a:pt x="3041370" y="1231"/>
                  </a:lnTo>
                  <a:lnTo>
                    <a:pt x="3040138" y="3708"/>
                  </a:lnTo>
                  <a:lnTo>
                    <a:pt x="3041370" y="7429"/>
                  </a:lnTo>
                  <a:lnTo>
                    <a:pt x="3043847" y="8661"/>
                  </a:lnTo>
                  <a:lnTo>
                    <a:pt x="3046323" y="7429"/>
                  </a:lnTo>
                  <a:lnTo>
                    <a:pt x="3047555" y="3708"/>
                  </a:lnTo>
                  <a:close/>
                </a:path>
                <a:path w="3100070" h="1612900">
                  <a:moveTo>
                    <a:pt x="3062389" y="3708"/>
                  </a:moveTo>
                  <a:lnTo>
                    <a:pt x="3061157" y="1231"/>
                  </a:lnTo>
                  <a:lnTo>
                    <a:pt x="3058680" y="0"/>
                  </a:lnTo>
                  <a:lnTo>
                    <a:pt x="3056217" y="1231"/>
                  </a:lnTo>
                  <a:lnTo>
                    <a:pt x="3054972" y="3708"/>
                  </a:lnTo>
                  <a:lnTo>
                    <a:pt x="3056217" y="7429"/>
                  </a:lnTo>
                  <a:lnTo>
                    <a:pt x="3058680" y="8661"/>
                  </a:lnTo>
                  <a:lnTo>
                    <a:pt x="3061157" y="7429"/>
                  </a:lnTo>
                  <a:lnTo>
                    <a:pt x="3062389" y="3708"/>
                  </a:lnTo>
                  <a:close/>
                </a:path>
                <a:path w="3100070" h="1612900">
                  <a:moveTo>
                    <a:pt x="3078467" y="3708"/>
                  </a:moveTo>
                  <a:lnTo>
                    <a:pt x="3077222" y="1231"/>
                  </a:lnTo>
                  <a:lnTo>
                    <a:pt x="3074759" y="0"/>
                  </a:lnTo>
                  <a:lnTo>
                    <a:pt x="3072282" y="1231"/>
                  </a:lnTo>
                  <a:lnTo>
                    <a:pt x="3071050" y="3708"/>
                  </a:lnTo>
                  <a:lnTo>
                    <a:pt x="3072282" y="7429"/>
                  </a:lnTo>
                  <a:lnTo>
                    <a:pt x="3074759" y="8661"/>
                  </a:lnTo>
                  <a:lnTo>
                    <a:pt x="3077222" y="7429"/>
                  </a:lnTo>
                  <a:lnTo>
                    <a:pt x="3078467" y="3708"/>
                  </a:lnTo>
                  <a:close/>
                </a:path>
                <a:path w="3100070" h="1612900">
                  <a:moveTo>
                    <a:pt x="3093301" y="3708"/>
                  </a:moveTo>
                  <a:lnTo>
                    <a:pt x="3092069" y="1231"/>
                  </a:lnTo>
                  <a:lnTo>
                    <a:pt x="3089592" y="0"/>
                  </a:lnTo>
                  <a:lnTo>
                    <a:pt x="3087116" y="1231"/>
                  </a:lnTo>
                  <a:lnTo>
                    <a:pt x="3085884" y="3708"/>
                  </a:lnTo>
                  <a:lnTo>
                    <a:pt x="3087116" y="7429"/>
                  </a:lnTo>
                  <a:lnTo>
                    <a:pt x="3089592" y="8661"/>
                  </a:lnTo>
                  <a:lnTo>
                    <a:pt x="3092069" y="7429"/>
                  </a:lnTo>
                  <a:lnTo>
                    <a:pt x="3093301" y="3708"/>
                  </a:lnTo>
                  <a:close/>
                </a:path>
                <a:path w="3100070" h="1612900">
                  <a:moveTo>
                    <a:pt x="3099485" y="1609140"/>
                  </a:moveTo>
                  <a:lnTo>
                    <a:pt x="3098241" y="1606664"/>
                  </a:lnTo>
                  <a:lnTo>
                    <a:pt x="3094532" y="1605432"/>
                  </a:lnTo>
                  <a:lnTo>
                    <a:pt x="3092069" y="1606664"/>
                  </a:lnTo>
                  <a:lnTo>
                    <a:pt x="3090824" y="1609140"/>
                  </a:lnTo>
                  <a:lnTo>
                    <a:pt x="3092069" y="1611617"/>
                  </a:lnTo>
                  <a:lnTo>
                    <a:pt x="3094532" y="1612861"/>
                  </a:lnTo>
                  <a:lnTo>
                    <a:pt x="3098241" y="1611617"/>
                  </a:lnTo>
                  <a:lnTo>
                    <a:pt x="3099485" y="1609140"/>
                  </a:lnTo>
                  <a:close/>
                </a:path>
                <a:path w="3100070" h="1612900">
                  <a:moveTo>
                    <a:pt x="3099485" y="1593049"/>
                  </a:moveTo>
                  <a:lnTo>
                    <a:pt x="3098241" y="1590573"/>
                  </a:lnTo>
                  <a:lnTo>
                    <a:pt x="3094532" y="1589341"/>
                  </a:lnTo>
                  <a:lnTo>
                    <a:pt x="3092069" y="1590573"/>
                  </a:lnTo>
                  <a:lnTo>
                    <a:pt x="3090824" y="1593049"/>
                  </a:lnTo>
                  <a:lnTo>
                    <a:pt x="3092069" y="1596771"/>
                  </a:lnTo>
                  <a:lnTo>
                    <a:pt x="3094532" y="1598002"/>
                  </a:lnTo>
                  <a:lnTo>
                    <a:pt x="3098241" y="1596771"/>
                  </a:lnTo>
                  <a:lnTo>
                    <a:pt x="3099485" y="1593049"/>
                  </a:lnTo>
                  <a:close/>
                </a:path>
                <a:path w="3100070" h="1612900">
                  <a:moveTo>
                    <a:pt x="3099485" y="1578203"/>
                  </a:moveTo>
                  <a:lnTo>
                    <a:pt x="3098241" y="1575727"/>
                  </a:lnTo>
                  <a:lnTo>
                    <a:pt x="3094532" y="1574482"/>
                  </a:lnTo>
                  <a:lnTo>
                    <a:pt x="3092069" y="1575727"/>
                  </a:lnTo>
                  <a:lnTo>
                    <a:pt x="3090824" y="1578203"/>
                  </a:lnTo>
                  <a:lnTo>
                    <a:pt x="3092069" y="1580680"/>
                  </a:lnTo>
                  <a:lnTo>
                    <a:pt x="3094532" y="1581912"/>
                  </a:lnTo>
                  <a:lnTo>
                    <a:pt x="3098241" y="1580680"/>
                  </a:lnTo>
                  <a:lnTo>
                    <a:pt x="3099485" y="1578203"/>
                  </a:lnTo>
                  <a:close/>
                </a:path>
                <a:path w="3100070" h="1612900">
                  <a:moveTo>
                    <a:pt x="3099485" y="1562112"/>
                  </a:moveTo>
                  <a:lnTo>
                    <a:pt x="3098241" y="1559636"/>
                  </a:lnTo>
                  <a:lnTo>
                    <a:pt x="3094532" y="1558391"/>
                  </a:lnTo>
                  <a:lnTo>
                    <a:pt x="3092069" y="1559636"/>
                  </a:lnTo>
                  <a:lnTo>
                    <a:pt x="3090824" y="1562112"/>
                  </a:lnTo>
                  <a:lnTo>
                    <a:pt x="3092069" y="1565821"/>
                  </a:lnTo>
                  <a:lnTo>
                    <a:pt x="3094532" y="1567053"/>
                  </a:lnTo>
                  <a:lnTo>
                    <a:pt x="3098241" y="1565821"/>
                  </a:lnTo>
                  <a:lnTo>
                    <a:pt x="3099485" y="1562112"/>
                  </a:lnTo>
                  <a:close/>
                </a:path>
                <a:path w="3100070" h="1612900">
                  <a:moveTo>
                    <a:pt x="3099485" y="1547253"/>
                  </a:moveTo>
                  <a:lnTo>
                    <a:pt x="3098241" y="1544777"/>
                  </a:lnTo>
                  <a:lnTo>
                    <a:pt x="3094532" y="1543545"/>
                  </a:lnTo>
                  <a:lnTo>
                    <a:pt x="3092069" y="1544777"/>
                  </a:lnTo>
                  <a:lnTo>
                    <a:pt x="3090824" y="1547253"/>
                  </a:lnTo>
                  <a:lnTo>
                    <a:pt x="3092069" y="1549730"/>
                  </a:lnTo>
                  <a:lnTo>
                    <a:pt x="3094532" y="1550962"/>
                  </a:lnTo>
                  <a:lnTo>
                    <a:pt x="3098241" y="1549730"/>
                  </a:lnTo>
                  <a:lnTo>
                    <a:pt x="3099485" y="1547253"/>
                  </a:lnTo>
                  <a:close/>
                </a:path>
                <a:path w="3100070" h="1612900">
                  <a:moveTo>
                    <a:pt x="3099485" y="1531162"/>
                  </a:moveTo>
                  <a:lnTo>
                    <a:pt x="3098241" y="1528686"/>
                  </a:lnTo>
                  <a:lnTo>
                    <a:pt x="3094532" y="1527454"/>
                  </a:lnTo>
                  <a:lnTo>
                    <a:pt x="3092069" y="1528686"/>
                  </a:lnTo>
                  <a:lnTo>
                    <a:pt x="3090824" y="1531162"/>
                  </a:lnTo>
                  <a:lnTo>
                    <a:pt x="3092069" y="1534871"/>
                  </a:lnTo>
                  <a:lnTo>
                    <a:pt x="3094532" y="1536115"/>
                  </a:lnTo>
                  <a:lnTo>
                    <a:pt x="3098241" y="1534871"/>
                  </a:lnTo>
                  <a:lnTo>
                    <a:pt x="3099485" y="1531162"/>
                  </a:lnTo>
                  <a:close/>
                </a:path>
                <a:path w="3100070" h="1612900">
                  <a:moveTo>
                    <a:pt x="3099485" y="1516303"/>
                  </a:moveTo>
                  <a:lnTo>
                    <a:pt x="3098241" y="1513840"/>
                  </a:lnTo>
                  <a:lnTo>
                    <a:pt x="3094532" y="1512595"/>
                  </a:lnTo>
                  <a:lnTo>
                    <a:pt x="3092069" y="1513840"/>
                  </a:lnTo>
                  <a:lnTo>
                    <a:pt x="3090824" y="1516303"/>
                  </a:lnTo>
                  <a:lnTo>
                    <a:pt x="3092069" y="1518780"/>
                  </a:lnTo>
                  <a:lnTo>
                    <a:pt x="3094532" y="1520024"/>
                  </a:lnTo>
                  <a:lnTo>
                    <a:pt x="3098241" y="1518780"/>
                  </a:lnTo>
                  <a:lnTo>
                    <a:pt x="3099485" y="1516303"/>
                  </a:lnTo>
                  <a:close/>
                </a:path>
                <a:path w="3100070" h="1612900">
                  <a:moveTo>
                    <a:pt x="3099485" y="1500212"/>
                  </a:moveTo>
                  <a:lnTo>
                    <a:pt x="3098241" y="1497736"/>
                  </a:lnTo>
                  <a:lnTo>
                    <a:pt x="3094532" y="1496504"/>
                  </a:lnTo>
                  <a:lnTo>
                    <a:pt x="3092069" y="1497736"/>
                  </a:lnTo>
                  <a:lnTo>
                    <a:pt x="3090824" y="1500212"/>
                  </a:lnTo>
                  <a:lnTo>
                    <a:pt x="3092069" y="1503934"/>
                  </a:lnTo>
                  <a:lnTo>
                    <a:pt x="3098241" y="1503934"/>
                  </a:lnTo>
                  <a:lnTo>
                    <a:pt x="3099485" y="1500212"/>
                  </a:lnTo>
                  <a:close/>
                </a:path>
                <a:path w="3100070" h="1612900">
                  <a:moveTo>
                    <a:pt x="3099485" y="1485366"/>
                  </a:moveTo>
                  <a:lnTo>
                    <a:pt x="3098241" y="1482890"/>
                  </a:lnTo>
                  <a:lnTo>
                    <a:pt x="3094532" y="1481645"/>
                  </a:lnTo>
                  <a:lnTo>
                    <a:pt x="3092069" y="1482890"/>
                  </a:lnTo>
                  <a:lnTo>
                    <a:pt x="3090824" y="1485366"/>
                  </a:lnTo>
                  <a:lnTo>
                    <a:pt x="3092069" y="1487843"/>
                  </a:lnTo>
                  <a:lnTo>
                    <a:pt x="3094532" y="1489075"/>
                  </a:lnTo>
                  <a:lnTo>
                    <a:pt x="3098241" y="1487843"/>
                  </a:lnTo>
                  <a:lnTo>
                    <a:pt x="3099485" y="1485366"/>
                  </a:lnTo>
                  <a:close/>
                </a:path>
                <a:path w="3100070" h="1612900">
                  <a:moveTo>
                    <a:pt x="3099485" y="1469275"/>
                  </a:moveTo>
                  <a:lnTo>
                    <a:pt x="3098241" y="1466799"/>
                  </a:lnTo>
                  <a:lnTo>
                    <a:pt x="3094532" y="1465554"/>
                  </a:lnTo>
                  <a:lnTo>
                    <a:pt x="3092069" y="1466799"/>
                  </a:lnTo>
                  <a:lnTo>
                    <a:pt x="3090824" y="1469275"/>
                  </a:lnTo>
                  <a:lnTo>
                    <a:pt x="3092069" y="1472984"/>
                  </a:lnTo>
                  <a:lnTo>
                    <a:pt x="3098241" y="1472984"/>
                  </a:lnTo>
                  <a:lnTo>
                    <a:pt x="3099485" y="1469275"/>
                  </a:lnTo>
                  <a:close/>
                </a:path>
                <a:path w="3100070" h="1612900">
                  <a:moveTo>
                    <a:pt x="3099485" y="1454416"/>
                  </a:moveTo>
                  <a:lnTo>
                    <a:pt x="3098241" y="1451940"/>
                  </a:lnTo>
                  <a:lnTo>
                    <a:pt x="3094532" y="1450708"/>
                  </a:lnTo>
                  <a:lnTo>
                    <a:pt x="3092069" y="1451940"/>
                  </a:lnTo>
                  <a:lnTo>
                    <a:pt x="3090824" y="1454416"/>
                  </a:lnTo>
                  <a:lnTo>
                    <a:pt x="3092069" y="1456893"/>
                  </a:lnTo>
                  <a:lnTo>
                    <a:pt x="3094532" y="1458137"/>
                  </a:lnTo>
                  <a:lnTo>
                    <a:pt x="3098241" y="1456893"/>
                  </a:lnTo>
                  <a:lnTo>
                    <a:pt x="3099485" y="1454416"/>
                  </a:lnTo>
                  <a:close/>
                </a:path>
                <a:path w="3100070" h="1612900">
                  <a:moveTo>
                    <a:pt x="3099485" y="1438325"/>
                  </a:moveTo>
                  <a:lnTo>
                    <a:pt x="3098241" y="1435849"/>
                  </a:lnTo>
                  <a:lnTo>
                    <a:pt x="3094532" y="1434617"/>
                  </a:lnTo>
                  <a:lnTo>
                    <a:pt x="3092069" y="1435849"/>
                  </a:lnTo>
                  <a:lnTo>
                    <a:pt x="3090824" y="1438325"/>
                  </a:lnTo>
                  <a:lnTo>
                    <a:pt x="3092069" y="1442034"/>
                  </a:lnTo>
                  <a:lnTo>
                    <a:pt x="3098241" y="1442034"/>
                  </a:lnTo>
                  <a:lnTo>
                    <a:pt x="3099485" y="1438325"/>
                  </a:lnTo>
                  <a:close/>
                </a:path>
                <a:path w="3100070" h="1612900">
                  <a:moveTo>
                    <a:pt x="3099485" y="1423479"/>
                  </a:moveTo>
                  <a:lnTo>
                    <a:pt x="3098241" y="1421003"/>
                  </a:lnTo>
                  <a:lnTo>
                    <a:pt x="3094532" y="1419758"/>
                  </a:lnTo>
                  <a:lnTo>
                    <a:pt x="3092069" y="1421003"/>
                  </a:lnTo>
                  <a:lnTo>
                    <a:pt x="3090824" y="1423479"/>
                  </a:lnTo>
                  <a:lnTo>
                    <a:pt x="3092069" y="1425956"/>
                  </a:lnTo>
                  <a:lnTo>
                    <a:pt x="3094532" y="1427187"/>
                  </a:lnTo>
                  <a:lnTo>
                    <a:pt x="3098241" y="1425956"/>
                  </a:lnTo>
                  <a:lnTo>
                    <a:pt x="3099485" y="1423479"/>
                  </a:lnTo>
                  <a:close/>
                </a:path>
                <a:path w="3100070" h="1612900">
                  <a:moveTo>
                    <a:pt x="3099485" y="1407375"/>
                  </a:moveTo>
                  <a:lnTo>
                    <a:pt x="3098241" y="1404912"/>
                  </a:lnTo>
                  <a:lnTo>
                    <a:pt x="3094532" y="1403667"/>
                  </a:lnTo>
                  <a:lnTo>
                    <a:pt x="3092069" y="1404912"/>
                  </a:lnTo>
                  <a:lnTo>
                    <a:pt x="3090824" y="1407375"/>
                  </a:lnTo>
                  <a:lnTo>
                    <a:pt x="3092069" y="1411097"/>
                  </a:lnTo>
                  <a:lnTo>
                    <a:pt x="3098241" y="1411097"/>
                  </a:lnTo>
                  <a:lnTo>
                    <a:pt x="3099485" y="1407375"/>
                  </a:lnTo>
                  <a:close/>
                </a:path>
                <a:path w="3100070" h="1612900">
                  <a:moveTo>
                    <a:pt x="3099485" y="1392529"/>
                  </a:moveTo>
                  <a:lnTo>
                    <a:pt x="3098241" y="1390053"/>
                  </a:lnTo>
                  <a:lnTo>
                    <a:pt x="3094532" y="1388821"/>
                  </a:lnTo>
                  <a:lnTo>
                    <a:pt x="3092069" y="1390053"/>
                  </a:lnTo>
                  <a:lnTo>
                    <a:pt x="3090824" y="1392529"/>
                  </a:lnTo>
                  <a:lnTo>
                    <a:pt x="3092069" y="1395006"/>
                  </a:lnTo>
                  <a:lnTo>
                    <a:pt x="3094532" y="1396238"/>
                  </a:lnTo>
                  <a:lnTo>
                    <a:pt x="3098241" y="1395006"/>
                  </a:lnTo>
                  <a:lnTo>
                    <a:pt x="3099485" y="1392529"/>
                  </a:lnTo>
                  <a:close/>
                </a:path>
                <a:path w="3100070" h="1612900">
                  <a:moveTo>
                    <a:pt x="3099485" y="1376438"/>
                  </a:moveTo>
                  <a:lnTo>
                    <a:pt x="3098241" y="1373962"/>
                  </a:lnTo>
                  <a:lnTo>
                    <a:pt x="3094532" y="1372717"/>
                  </a:lnTo>
                  <a:lnTo>
                    <a:pt x="3092069" y="1373962"/>
                  </a:lnTo>
                  <a:lnTo>
                    <a:pt x="3090824" y="1376438"/>
                  </a:lnTo>
                  <a:lnTo>
                    <a:pt x="3092069" y="1380147"/>
                  </a:lnTo>
                  <a:lnTo>
                    <a:pt x="3098241" y="1380147"/>
                  </a:lnTo>
                  <a:lnTo>
                    <a:pt x="3099485" y="1376438"/>
                  </a:lnTo>
                  <a:close/>
                </a:path>
                <a:path w="3100070" h="1612900">
                  <a:moveTo>
                    <a:pt x="3099485" y="1361579"/>
                  </a:moveTo>
                  <a:lnTo>
                    <a:pt x="3098241" y="1359103"/>
                  </a:lnTo>
                  <a:lnTo>
                    <a:pt x="3094532" y="1357871"/>
                  </a:lnTo>
                  <a:lnTo>
                    <a:pt x="3092069" y="1359103"/>
                  </a:lnTo>
                  <a:lnTo>
                    <a:pt x="3090824" y="1361579"/>
                  </a:lnTo>
                  <a:lnTo>
                    <a:pt x="3092069" y="1364056"/>
                  </a:lnTo>
                  <a:lnTo>
                    <a:pt x="3094532" y="1365300"/>
                  </a:lnTo>
                  <a:lnTo>
                    <a:pt x="3098241" y="1364056"/>
                  </a:lnTo>
                  <a:lnTo>
                    <a:pt x="3099485" y="1361579"/>
                  </a:lnTo>
                  <a:close/>
                </a:path>
                <a:path w="3100070" h="1612900">
                  <a:moveTo>
                    <a:pt x="3099485" y="1345488"/>
                  </a:moveTo>
                  <a:lnTo>
                    <a:pt x="3098241" y="1343012"/>
                  </a:lnTo>
                  <a:lnTo>
                    <a:pt x="3094532" y="1341780"/>
                  </a:lnTo>
                  <a:lnTo>
                    <a:pt x="3092069" y="1343012"/>
                  </a:lnTo>
                  <a:lnTo>
                    <a:pt x="3090824" y="1345488"/>
                  </a:lnTo>
                  <a:lnTo>
                    <a:pt x="3092069" y="1349209"/>
                  </a:lnTo>
                  <a:lnTo>
                    <a:pt x="3098241" y="1349209"/>
                  </a:lnTo>
                  <a:lnTo>
                    <a:pt x="3099485" y="1345488"/>
                  </a:lnTo>
                  <a:close/>
                </a:path>
                <a:path w="3100070" h="1612900">
                  <a:moveTo>
                    <a:pt x="3099485" y="1330642"/>
                  </a:moveTo>
                  <a:lnTo>
                    <a:pt x="3098241" y="1328166"/>
                  </a:lnTo>
                  <a:lnTo>
                    <a:pt x="3094532" y="1326921"/>
                  </a:lnTo>
                  <a:lnTo>
                    <a:pt x="3092069" y="1328166"/>
                  </a:lnTo>
                  <a:lnTo>
                    <a:pt x="3090824" y="1330642"/>
                  </a:lnTo>
                  <a:lnTo>
                    <a:pt x="3092069" y="1333119"/>
                  </a:lnTo>
                  <a:lnTo>
                    <a:pt x="3094532" y="1334350"/>
                  </a:lnTo>
                  <a:lnTo>
                    <a:pt x="3098241" y="1333119"/>
                  </a:lnTo>
                  <a:lnTo>
                    <a:pt x="3099485" y="1330642"/>
                  </a:lnTo>
                  <a:close/>
                </a:path>
                <a:path w="3100070" h="1612900">
                  <a:moveTo>
                    <a:pt x="3099485" y="1314551"/>
                  </a:moveTo>
                  <a:lnTo>
                    <a:pt x="3098241" y="1312075"/>
                  </a:lnTo>
                  <a:lnTo>
                    <a:pt x="3094532" y="1310830"/>
                  </a:lnTo>
                  <a:lnTo>
                    <a:pt x="3092069" y="1312075"/>
                  </a:lnTo>
                  <a:lnTo>
                    <a:pt x="3090824" y="1314551"/>
                  </a:lnTo>
                  <a:lnTo>
                    <a:pt x="3092069" y="1318260"/>
                  </a:lnTo>
                  <a:lnTo>
                    <a:pt x="3098241" y="1318260"/>
                  </a:lnTo>
                  <a:lnTo>
                    <a:pt x="3099485" y="1314551"/>
                  </a:lnTo>
                  <a:close/>
                </a:path>
                <a:path w="3100070" h="1612900">
                  <a:moveTo>
                    <a:pt x="3099485" y="1299692"/>
                  </a:moveTo>
                  <a:lnTo>
                    <a:pt x="3098241" y="1297216"/>
                  </a:lnTo>
                  <a:lnTo>
                    <a:pt x="3094532" y="1295984"/>
                  </a:lnTo>
                  <a:lnTo>
                    <a:pt x="3092069" y="1297216"/>
                  </a:lnTo>
                  <a:lnTo>
                    <a:pt x="3090824" y="1299692"/>
                  </a:lnTo>
                  <a:lnTo>
                    <a:pt x="3092069" y="1302169"/>
                  </a:lnTo>
                  <a:lnTo>
                    <a:pt x="3094532" y="1303401"/>
                  </a:lnTo>
                  <a:lnTo>
                    <a:pt x="3098241" y="1302169"/>
                  </a:lnTo>
                  <a:lnTo>
                    <a:pt x="3099485" y="1299692"/>
                  </a:lnTo>
                  <a:close/>
                </a:path>
                <a:path w="3100070" h="1612900">
                  <a:moveTo>
                    <a:pt x="3099485" y="1283601"/>
                  </a:moveTo>
                  <a:lnTo>
                    <a:pt x="3098241" y="1281125"/>
                  </a:lnTo>
                  <a:lnTo>
                    <a:pt x="3094532" y="1279893"/>
                  </a:lnTo>
                  <a:lnTo>
                    <a:pt x="3092069" y="1281125"/>
                  </a:lnTo>
                  <a:lnTo>
                    <a:pt x="3090824" y="1283601"/>
                  </a:lnTo>
                  <a:lnTo>
                    <a:pt x="3092069" y="1287310"/>
                  </a:lnTo>
                  <a:lnTo>
                    <a:pt x="3098241" y="1287310"/>
                  </a:lnTo>
                  <a:lnTo>
                    <a:pt x="3099485" y="1283601"/>
                  </a:lnTo>
                  <a:close/>
                </a:path>
                <a:path w="3100070" h="1612900">
                  <a:moveTo>
                    <a:pt x="3099485" y="1268742"/>
                  </a:moveTo>
                  <a:lnTo>
                    <a:pt x="3098241" y="1266278"/>
                  </a:lnTo>
                  <a:lnTo>
                    <a:pt x="3094532" y="1265034"/>
                  </a:lnTo>
                  <a:lnTo>
                    <a:pt x="3092069" y="1266278"/>
                  </a:lnTo>
                  <a:lnTo>
                    <a:pt x="3090824" y="1268742"/>
                  </a:lnTo>
                  <a:lnTo>
                    <a:pt x="3092069" y="1271219"/>
                  </a:lnTo>
                  <a:lnTo>
                    <a:pt x="3094532" y="1272463"/>
                  </a:lnTo>
                  <a:lnTo>
                    <a:pt x="3098241" y="1271219"/>
                  </a:lnTo>
                  <a:lnTo>
                    <a:pt x="3099485" y="1268742"/>
                  </a:lnTo>
                  <a:close/>
                </a:path>
                <a:path w="3100070" h="1612900">
                  <a:moveTo>
                    <a:pt x="3099485" y="1252651"/>
                  </a:moveTo>
                  <a:lnTo>
                    <a:pt x="3098241" y="1250175"/>
                  </a:lnTo>
                  <a:lnTo>
                    <a:pt x="3094532" y="1248943"/>
                  </a:lnTo>
                  <a:lnTo>
                    <a:pt x="3092069" y="1250175"/>
                  </a:lnTo>
                  <a:lnTo>
                    <a:pt x="3090824" y="1252651"/>
                  </a:lnTo>
                  <a:lnTo>
                    <a:pt x="3092069" y="1255128"/>
                  </a:lnTo>
                  <a:lnTo>
                    <a:pt x="3094532" y="1256372"/>
                  </a:lnTo>
                  <a:lnTo>
                    <a:pt x="3098241" y="1255128"/>
                  </a:lnTo>
                  <a:lnTo>
                    <a:pt x="3099485" y="1252651"/>
                  </a:lnTo>
                  <a:close/>
                </a:path>
                <a:path w="3100070" h="1612900">
                  <a:moveTo>
                    <a:pt x="3099485" y="1237805"/>
                  </a:moveTo>
                  <a:lnTo>
                    <a:pt x="3098241" y="1235329"/>
                  </a:lnTo>
                  <a:lnTo>
                    <a:pt x="3094532" y="1234084"/>
                  </a:lnTo>
                  <a:lnTo>
                    <a:pt x="3092069" y="1235329"/>
                  </a:lnTo>
                  <a:lnTo>
                    <a:pt x="3090824" y="1237805"/>
                  </a:lnTo>
                  <a:lnTo>
                    <a:pt x="3092069" y="1240282"/>
                  </a:lnTo>
                  <a:lnTo>
                    <a:pt x="3094532" y="1241513"/>
                  </a:lnTo>
                  <a:lnTo>
                    <a:pt x="3098241" y="1240282"/>
                  </a:lnTo>
                  <a:lnTo>
                    <a:pt x="3099485" y="1237805"/>
                  </a:lnTo>
                  <a:close/>
                </a:path>
                <a:path w="3100070" h="1612900">
                  <a:moveTo>
                    <a:pt x="3099485" y="1221714"/>
                  </a:moveTo>
                  <a:lnTo>
                    <a:pt x="3098241" y="1219238"/>
                  </a:lnTo>
                  <a:lnTo>
                    <a:pt x="3094532" y="1217993"/>
                  </a:lnTo>
                  <a:lnTo>
                    <a:pt x="3092069" y="1219238"/>
                  </a:lnTo>
                  <a:lnTo>
                    <a:pt x="3090824" y="1221714"/>
                  </a:lnTo>
                  <a:lnTo>
                    <a:pt x="3092069" y="1224191"/>
                  </a:lnTo>
                  <a:lnTo>
                    <a:pt x="3094532" y="1225423"/>
                  </a:lnTo>
                  <a:lnTo>
                    <a:pt x="3098241" y="1224191"/>
                  </a:lnTo>
                  <a:lnTo>
                    <a:pt x="3099485" y="1221714"/>
                  </a:lnTo>
                  <a:close/>
                </a:path>
                <a:path w="3100070" h="1612900">
                  <a:moveTo>
                    <a:pt x="3099485" y="1206855"/>
                  </a:moveTo>
                  <a:lnTo>
                    <a:pt x="3098241" y="1204379"/>
                  </a:lnTo>
                  <a:lnTo>
                    <a:pt x="3094532" y="1203147"/>
                  </a:lnTo>
                  <a:lnTo>
                    <a:pt x="3092069" y="1204379"/>
                  </a:lnTo>
                  <a:lnTo>
                    <a:pt x="3090824" y="1206855"/>
                  </a:lnTo>
                  <a:lnTo>
                    <a:pt x="3092069" y="1209332"/>
                  </a:lnTo>
                  <a:lnTo>
                    <a:pt x="3094532" y="1210576"/>
                  </a:lnTo>
                  <a:lnTo>
                    <a:pt x="3098241" y="1209332"/>
                  </a:lnTo>
                  <a:lnTo>
                    <a:pt x="3099485" y="1206855"/>
                  </a:lnTo>
                  <a:close/>
                </a:path>
                <a:path w="3100070" h="1612900">
                  <a:moveTo>
                    <a:pt x="3099485" y="1190764"/>
                  </a:moveTo>
                  <a:lnTo>
                    <a:pt x="3098241" y="1188288"/>
                  </a:lnTo>
                  <a:lnTo>
                    <a:pt x="3094532" y="1187056"/>
                  </a:lnTo>
                  <a:lnTo>
                    <a:pt x="3092069" y="1188288"/>
                  </a:lnTo>
                  <a:lnTo>
                    <a:pt x="3090824" y="1190764"/>
                  </a:lnTo>
                  <a:lnTo>
                    <a:pt x="3092069" y="1193241"/>
                  </a:lnTo>
                  <a:lnTo>
                    <a:pt x="3094532" y="1194485"/>
                  </a:lnTo>
                  <a:lnTo>
                    <a:pt x="3098241" y="1193241"/>
                  </a:lnTo>
                  <a:lnTo>
                    <a:pt x="3099485" y="1190764"/>
                  </a:lnTo>
                  <a:close/>
                </a:path>
                <a:path w="3100070" h="1612900">
                  <a:moveTo>
                    <a:pt x="3099485" y="1175918"/>
                  </a:moveTo>
                  <a:lnTo>
                    <a:pt x="3098241" y="1173441"/>
                  </a:lnTo>
                  <a:lnTo>
                    <a:pt x="3094532" y="1172197"/>
                  </a:lnTo>
                  <a:lnTo>
                    <a:pt x="3092069" y="1173441"/>
                  </a:lnTo>
                  <a:lnTo>
                    <a:pt x="3090824" y="1175918"/>
                  </a:lnTo>
                  <a:lnTo>
                    <a:pt x="3092069" y="1178394"/>
                  </a:lnTo>
                  <a:lnTo>
                    <a:pt x="3094532" y="1179626"/>
                  </a:lnTo>
                  <a:lnTo>
                    <a:pt x="3098241" y="1178394"/>
                  </a:lnTo>
                  <a:lnTo>
                    <a:pt x="3099485" y="1175918"/>
                  </a:lnTo>
                  <a:close/>
                </a:path>
                <a:path w="3100070" h="1612900">
                  <a:moveTo>
                    <a:pt x="3099485" y="1159814"/>
                  </a:moveTo>
                  <a:lnTo>
                    <a:pt x="3098241" y="1157351"/>
                  </a:lnTo>
                  <a:lnTo>
                    <a:pt x="3094532" y="1156106"/>
                  </a:lnTo>
                  <a:lnTo>
                    <a:pt x="3092069" y="1157351"/>
                  </a:lnTo>
                  <a:lnTo>
                    <a:pt x="3090824" y="1159814"/>
                  </a:lnTo>
                  <a:lnTo>
                    <a:pt x="3092069" y="1162291"/>
                  </a:lnTo>
                  <a:lnTo>
                    <a:pt x="3094532" y="1163535"/>
                  </a:lnTo>
                  <a:lnTo>
                    <a:pt x="3098241" y="1162291"/>
                  </a:lnTo>
                  <a:lnTo>
                    <a:pt x="3099485" y="1159814"/>
                  </a:lnTo>
                  <a:close/>
                </a:path>
                <a:path w="3100070" h="1612900">
                  <a:moveTo>
                    <a:pt x="3099485" y="1144968"/>
                  </a:moveTo>
                  <a:lnTo>
                    <a:pt x="3098241" y="1141260"/>
                  </a:lnTo>
                  <a:lnTo>
                    <a:pt x="3092069" y="1141260"/>
                  </a:lnTo>
                  <a:lnTo>
                    <a:pt x="3090824" y="1144968"/>
                  </a:lnTo>
                  <a:lnTo>
                    <a:pt x="3092069" y="1147445"/>
                  </a:lnTo>
                  <a:lnTo>
                    <a:pt x="3094532" y="1148676"/>
                  </a:lnTo>
                  <a:lnTo>
                    <a:pt x="3098241" y="1147445"/>
                  </a:lnTo>
                  <a:lnTo>
                    <a:pt x="3099485" y="1144968"/>
                  </a:lnTo>
                  <a:close/>
                </a:path>
                <a:path w="3100070" h="1612900">
                  <a:moveTo>
                    <a:pt x="3099485" y="1128877"/>
                  </a:moveTo>
                  <a:lnTo>
                    <a:pt x="3098241" y="1126401"/>
                  </a:lnTo>
                  <a:lnTo>
                    <a:pt x="3094532" y="1125169"/>
                  </a:lnTo>
                  <a:lnTo>
                    <a:pt x="3092069" y="1126401"/>
                  </a:lnTo>
                  <a:lnTo>
                    <a:pt x="3090824" y="1128877"/>
                  </a:lnTo>
                  <a:lnTo>
                    <a:pt x="3092069" y="1131354"/>
                  </a:lnTo>
                  <a:lnTo>
                    <a:pt x="3094532" y="1132586"/>
                  </a:lnTo>
                  <a:lnTo>
                    <a:pt x="3098241" y="1131354"/>
                  </a:lnTo>
                  <a:lnTo>
                    <a:pt x="3099485" y="1128877"/>
                  </a:lnTo>
                  <a:close/>
                </a:path>
                <a:path w="3100070" h="1612900">
                  <a:moveTo>
                    <a:pt x="3099485" y="1114018"/>
                  </a:moveTo>
                  <a:lnTo>
                    <a:pt x="3098241" y="1110310"/>
                  </a:lnTo>
                  <a:lnTo>
                    <a:pt x="3092069" y="1110310"/>
                  </a:lnTo>
                  <a:lnTo>
                    <a:pt x="3090824" y="1114018"/>
                  </a:lnTo>
                  <a:lnTo>
                    <a:pt x="3092069" y="1116495"/>
                  </a:lnTo>
                  <a:lnTo>
                    <a:pt x="3094532" y="1117739"/>
                  </a:lnTo>
                  <a:lnTo>
                    <a:pt x="3098241" y="1116495"/>
                  </a:lnTo>
                  <a:lnTo>
                    <a:pt x="3099485" y="1114018"/>
                  </a:lnTo>
                  <a:close/>
                </a:path>
                <a:path w="3100070" h="1612900">
                  <a:moveTo>
                    <a:pt x="3099485" y="1097927"/>
                  </a:moveTo>
                  <a:lnTo>
                    <a:pt x="3098241" y="1095451"/>
                  </a:lnTo>
                  <a:lnTo>
                    <a:pt x="3094532" y="1094219"/>
                  </a:lnTo>
                  <a:lnTo>
                    <a:pt x="3092069" y="1095451"/>
                  </a:lnTo>
                  <a:lnTo>
                    <a:pt x="3090824" y="1097927"/>
                  </a:lnTo>
                  <a:lnTo>
                    <a:pt x="3092069" y="1100404"/>
                  </a:lnTo>
                  <a:lnTo>
                    <a:pt x="3094532" y="1101648"/>
                  </a:lnTo>
                  <a:lnTo>
                    <a:pt x="3098241" y="1100404"/>
                  </a:lnTo>
                  <a:lnTo>
                    <a:pt x="3099485" y="1097927"/>
                  </a:lnTo>
                  <a:close/>
                </a:path>
                <a:path w="3100070" h="1612900">
                  <a:moveTo>
                    <a:pt x="3099485" y="1083081"/>
                  </a:moveTo>
                  <a:lnTo>
                    <a:pt x="3098241" y="1079360"/>
                  </a:lnTo>
                  <a:lnTo>
                    <a:pt x="3092069" y="1079360"/>
                  </a:lnTo>
                  <a:lnTo>
                    <a:pt x="3090824" y="1083081"/>
                  </a:lnTo>
                  <a:lnTo>
                    <a:pt x="3092069" y="1085557"/>
                  </a:lnTo>
                  <a:lnTo>
                    <a:pt x="3094532" y="1086789"/>
                  </a:lnTo>
                  <a:lnTo>
                    <a:pt x="3098241" y="1085557"/>
                  </a:lnTo>
                  <a:lnTo>
                    <a:pt x="3099485" y="1083081"/>
                  </a:lnTo>
                  <a:close/>
                </a:path>
                <a:path w="3100070" h="1612900">
                  <a:moveTo>
                    <a:pt x="3099485" y="1066990"/>
                  </a:moveTo>
                  <a:lnTo>
                    <a:pt x="3098241" y="1064514"/>
                  </a:lnTo>
                  <a:lnTo>
                    <a:pt x="3094532" y="1063269"/>
                  </a:lnTo>
                  <a:lnTo>
                    <a:pt x="3092069" y="1064514"/>
                  </a:lnTo>
                  <a:lnTo>
                    <a:pt x="3090824" y="1066990"/>
                  </a:lnTo>
                  <a:lnTo>
                    <a:pt x="3092069" y="1069467"/>
                  </a:lnTo>
                  <a:lnTo>
                    <a:pt x="3094532" y="1070698"/>
                  </a:lnTo>
                  <a:lnTo>
                    <a:pt x="3098241" y="1069467"/>
                  </a:lnTo>
                  <a:lnTo>
                    <a:pt x="3099485" y="1066990"/>
                  </a:lnTo>
                  <a:close/>
                </a:path>
                <a:path w="3100070" h="1612900">
                  <a:moveTo>
                    <a:pt x="3099485" y="1052131"/>
                  </a:moveTo>
                  <a:lnTo>
                    <a:pt x="3098241" y="1048423"/>
                  </a:lnTo>
                  <a:lnTo>
                    <a:pt x="3092069" y="1048423"/>
                  </a:lnTo>
                  <a:lnTo>
                    <a:pt x="3090824" y="1052131"/>
                  </a:lnTo>
                  <a:lnTo>
                    <a:pt x="3092069" y="1054608"/>
                  </a:lnTo>
                  <a:lnTo>
                    <a:pt x="3094532" y="1055839"/>
                  </a:lnTo>
                  <a:lnTo>
                    <a:pt x="3098241" y="1054608"/>
                  </a:lnTo>
                  <a:lnTo>
                    <a:pt x="3099485" y="1052131"/>
                  </a:lnTo>
                  <a:close/>
                </a:path>
                <a:path w="3100070" h="1612900">
                  <a:moveTo>
                    <a:pt x="3099485" y="1036040"/>
                  </a:moveTo>
                  <a:lnTo>
                    <a:pt x="3098241" y="1033564"/>
                  </a:lnTo>
                  <a:lnTo>
                    <a:pt x="3094532" y="1032332"/>
                  </a:lnTo>
                  <a:lnTo>
                    <a:pt x="3092069" y="1033564"/>
                  </a:lnTo>
                  <a:lnTo>
                    <a:pt x="3090824" y="1036040"/>
                  </a:lnTo>
                  <a:lnTo>
                    <a:pt x="3092069" y="1038517"/>
                  </a:lnTo>
                  <a:lnTo>
                    <a:pt x="3094532" y="1039749"/>
                  </a:lnTo>
                  <a:lnTo>
                    <a:pt x="3098241" y="1038517"/>
                  </a:lnTo>
                  <a:lnTo>
                    <a:pt x="3099485" y="1036040"/>
                  </a:lnTo>
                  <a:close/>
                </a:path>
                <a:path w="3100070" h="1612900">
                  <a:moveTo>
                    <a:pt x="3099485" y="1021181"/>
                  </a:moveTo>
                  <a:lnTo>
                    <a:pt x="3098241" y="1017473"/>
                  </a:lnTo>
                  <a:lnTo>
                    <a:pt x="3092069" y="1017473"/>
                  </a:lnTo>
                  <a:lnTo>
                    <a:pt x="3090824" y="1021181"/>
                  </a:lnTo>
                  <a:lnTo>
                    <a:pt x="3092069" y="1023658"/>
                  </a:lnTo>
                  <a:lnTo>
                    <a:pt x="3094532" y="1024902"/>
                  </a:lnTo>
                  <a:lnTo>
                    <a:pt x="3098241" y="1023658"/>
                  </a:lnTo>
                  <a:lnTo>
                    <a:pt x="3099485" y="1021181"/>
                  </a:lnTo>
                  <a:close/>
                </a:path>
                <a:path w="3100070" h="1612900">
                  <a:moveTo>
                    <a:pt x="3099485" y="1005090"/>
                  </a:moveTo>
                  <a:lnTo>
                    <a:pt x="3098241" y="1002614"/>
                  </a:lnTo>
                  <a:lnTo>
                    <a:pt x="3094532" y="1001382"/>
                  </a:lnTo>
                  <a:lnTo>
                    <a:pt x="3092069" y="1002614"/>
                  </a:lnTo>
                  <a:lnTo>
                    <a:pt x="3090824" y="1005090"/>
                  </a:lnTo>
                  <a:lnTo>
                    <a:pt x="3092069" y="1007567"/>
                  </a:lnTo>
                  <a:lnTo>
                    <a:pt x="3094532" y="1008811"/>
                  </a:lnTo>
                  <a:lnTo>
                    <a:pt x="3098241" y="1007567"/>
                  </a:lnTo>
                  <a:lnTo>
                    <a:pt x="3099485" y="1005090"/>
                  </a:lnTo>
                  <a:close/>
                </a:path>
                <a:path w="3100070" h="1612900">
                  <a:moveTo>
                    <a:pt x="3099485" y="990244"/>
                  </a:moveTo>
                  <a:lnTo>
                    <a:pt x="3098241" y="986523"/>
                  </a:lnTo>
                  <a:lnTo>
                    <a:pt x="3092069" y="986523"/>
                  </a:lnTo>
                  <a:lnTo>
                    <a:pt x="3090824" y="990244"/>
                  </a:lnTo>
                  <a:lnTo>
                    <a:pt x="3092069" y="992720"/>
                  </a:lnTo>
                  <a:lnTo>
                    <a:pt x="3094532" y="993952"/>
                  </a:lnTo>
                  <a:lnTo>
                    <a:pt x="3098241" y="992720"/>
                  </a:lnTo>
                  <a:lnTo>
                    <a:pt x="3099485" y="990244"/>
                  </a:lnTo>
                  <a:close/>
                </a:path>
                <a:path w="3100070" h="1612900">
                  <a:moveTo>
                    <a:pt x="3099485" y="974153"/>
                  </a:moveTo>
                  <a:lnTo>
                    <a:pt x="3098241" y="971677"/>
                  </a:lnTo>
                  <a:lnTo>
                    <a:pt x="3094532" y="970432"/>
                  </a:lnTo>
                  <a:lnTo>
                    <a:pt x="3092069" y="971677"/>
                  </a:lnTo>
                  <a:lnTo>
                    <a:pt x="3090824" y="974153"/>
                  </a:lnTo>
                  <a:lnTo>
                    <a:pt x="3092069" y="976630"/>
                  </a:lnTo>
                  <a:lnTo>
                    <a:pt x="3094532" y="977861"/>
                  </a:lnTo>
                  <a:lnTo>
                    <a:pt x="3098241" y="976630"/>
                  </a:lnTo>
                  <a:lnTo>
                    <a:pt x="3099485" y="974153"/>
                  </a:lnTo>
                  <a:close/>
                </a:path>
                <a:path w="3100070" h="1612900">
                  <a:moveTo>
                    <a:pt x="3099485" y="959294"/>
                  </a:moveTo>
                  <a:lnTo>
                    <a:pt x="3098241" y="955586"/>
                  </a:lnTo>
                  <a:lnTo>
                    <a:pt x="3092069" y="955586"/>
                  </a:lnTo>
                  <a:lnTo>
                    <a:pt x="3090824" y="959294"/>
                  </a:lnTo>
                  <a:lnTo>
                    <a:pt x="3092069" y="961771"/>
                  </a:lnTo>
                  <a:lnTo>
                    <a:pt x="3094532" y="963015"/>
                  </a:lnTo>
                  <a:lnTo>
                    <a:pt x="3098241" y="961771"/>
                  </a:lnTo>
                  <a:lnTo>
                    <a:pt x="3099485" y="959294"/>
                  </a:lnTo>
                  <a:close/>
                </a:path>
                <a:path w="3100070" h="1612900">
                  <a:moveTo>
                    <a:pt x="3099485" y="943203"/>
                  </a:moveTo>
                  <a:lnTo>
                    <a:pt x="3098241" y="940727"/>
                  </a:lnTo>
                  <a:lnTo>
                    <a:pt x="3094532" y="939495"/>
                  </a:lnTo>
                  <a:lnTo>
                    <a:pt x="3092069" y="940727"/>
                  </a:lnTo>
                  <a:lnTo>
                    <a:pt x="3090824" y="943203"/>
                  </a:lnTo>
                  <a:lnTo>
                    <a:pt x="3092069" y="945680"/>
                  </a:lnTo>
                  <a:lnTo>
                    <a:pt x="3094532" y="946924"/>
                  </a:lnTo>
                  <a:lnTo>
                    <a:pt x="3098241" y="945680"/>
                  </a:lnTo>
                  <a:lnTo>
                    <a:pt x="3099485" y="943203"/>
                  </a:lnTo>
                  <a:close/>
                </a:path>
                <a:path w="3100070" h="1612900">
                  <a:moveTo>
                    <a:pt x="3099485" y="928357"/>
                  </a:moveTo>
                  <a:lnTo>
                    <a:pt x="3098241" y="924636"/>
                  </a:lnTo>
                  <a:lnTo>
                    <a:pt x="3092069" y="924636"/>
                  </a:lnTo>
                  <a:lnTo>
                    <a:pt x="3090824" y="928357"/>
                  </a:lnTo>
                  <a:lnTo>
                    <a:pt x="3092069" y="930833"/>
                  </a:lnTo>
                  <a:lnTo>
                    <a:pt x="3094532" y="932065"/>
                  </a:lnTo>
                  <a:lnTo>
                    <a:pt x="3098241" y="930833"/>
                  </a:lnTo>
                  <a:lnTo>
                    <a:pt x="3099485" y="928357"/>
                  </a:lnTo>
                  <a:close/>
                </a:path>
                <a:path w="3100070" h="1612900">
                  <a:moveTo>
                    <a:pt x="3099485" y="912266"/>
                  </a:moveTo>
                  <a:lnTo>
                    <a:pt x="3098241" y="909789"/>
                  </a:lnTo>
                  <a:lnTo>
                    <a:pt x="3094532" y="908545"/>
                  </a:lnTo>
                  <a:lnTo>
                    <a:pt x="3092069" y="909789"/>
                  </a:lnTo>
                  <a:lnTo>
                    <a:pt x="3090824" y="912266"/>
                  </a:lnTo>
                  <a:lnTo>
                    <a:pt x="3092069" y="914730"/>
                  </a:lnTo>
                  <a:lnTo>
                    <a:pt x="3094532" y="915974"/>
                  </a:lnTo>
                  <a:lnTo>
                    <a:pt x="3098241" y="914730"/>
                  </a:lnTo>
                  <a:lnTo>
                    <a:pt x="3099485" y="912266"/>
                  </a:lnTo>
                  <a:close/>
                </a:path>
                <a:path w="3100070" h="1612900">
                  <a:moveTo>
                    <a:pt x="3099485" y="897407"/>
                  </a:moveTo>
                  <a:lnTo>
                    <a:pt x="3098241" y="893699"/>
                  </a:lnTo>
                  <a:lnTo>
                    <a:pt x="3094532" y="892454"/>
                  </a:lnTo>
                  <a:lnTo>
                    <a:pt x="3092069" y="893699"/>
                  </a:lnTo>
                  <a:lnTo>
                    <a:pt x="3090824" y="897407"/>
                  </a:lnTo>
                  <a:lnTo>
                    <a:pt x="3092069" y="899883"/>
                  </a:lnTo>
                  <a:lnTo>
                    <a:pt x="3094532" y="901115"/>
                  </a:lnTo>
                  <a:lnTo>
                    <a:pt x="3098241" y="899883"/>
                  </a:lnTo>
                  <a:lnTo>
                    <a:pt x="3099485" y="897407"/>
                  </a:lnTo>
                  <a:close/>
                </a:path>
                <a:path w="3100070" h="1612900">
                  <a:moveTo>
                    <a:pt x="3099485" y="881316"/>
                  </a:moveTo>
                  <a:lnTo>
                    <a:pt x="3098241" y="878840"/>
                  </a:lnTo>
                  <a:lnTo>
                    <a:pt x="3094532" y="877608"/>
                  </a:lnTo>
                  <a:lnTo>
                    <a:pt x="3092069" y="878840"/>
                  </a:lnTo>
                  <a:lnTo>
                    <a:pt x="3090824" y="881316"/>
                  </a:lnTo>
                  <a:lnTo>
                    <a:pt x="3092069" y="883793"/>
                  </a:lnTo>
                  <a:lnTo>
                    <a:pt x="3094532" y="885024"/>
                  </a:lnTo>
                  <a:lnTo>
                    <a:pt x="3098241" y="883793"/>
                  </a:lnTo>
                  <a:lnTo>
                    <a:pt x="3099485" y="881316"/>
                  </a:lnTo>
                  <a:close/>
                </a:path>
                <a:path w="3100070" h="1612900">
                  <a:moveTo>
                    <a:pt x="3099485" y="866457"/>
                  </a:moveTo>
                  <a:lnTo>
                    <a:pt x="3098241" y="862749"/>
                  </a:lnTo>
                  <a:lnTo>
                    <a:pt x="3094532" y="861517"/>
                  </a:lnTo>
                  <a:lnTo>
                    <a:pt x="3092069" y="862749"/>
                  </a:lnTo>
                  <a:lnTo>
                    <a:pt x="3090824" y="866457"/>
                  </a:lnTo>
                  <a:lnTo>
                    <a:pt x="3092069" y="868934"/>
                  </a:lnTo>
                  <a:lnTo>
                    <a:pt x="3094532" y="870178"/>
                  </a:lnTo>
                  <a:lnTo>
                    <a:pt x="3098241" y="868934"/>
                  </a:lnTo>
                  <a:lnTo>
                    <a:pt x="3099485" y="866457"/>
                  </a:lnTo>
                  <a:close/>
                </a:path>
                <a:path w="3100070" h="1612900">
                  <a:moveTo>
                    <a:pt x="3099485" y="850366"/>
                  </a:moveTo>
                  <a:lnTo>
                    <a:pt x="3098241" y="847890"/>
                  </a:lnTo>
                  <a:lnTo>
                    <a:pt x="3094532" y="846658"/>
                  </a:lnTo>
                  <a:lnTo>
                    <a:pt x="3092069" y="847890"/>
                  </a:lnTo>
                  <a:lnTo>
                    <a:pt x="3090824" y="850366"/>
                  </a:lnTo>
                  <a:lnTo>
                    <a:pt x="3092069" y="852843"/>
                  </a:lnTo>
                  <a:lnTo>
                    <a:pt x="3094532" y="854087"/>
                  </a:lnTo>
                  <a:lnTo>
                    <a:pt x="3098241" y="852843"/>
                  </a:lnTo>
                  <a:lnTo>
                    <a:pt x="3099485" y="850366"/>
                  </a:lnTo>
                  <a:close/>
                </a:path>
                <a:path w="3100070" h="1612900">
                  <a:moveTo>
                    <a:pt x="3099485" y="835520"/>
                  </a:moveTo>
                  <a:lnTo>
                    <a:pt x="3098241" y="831799"/>
                  </a:lnTo>
                  <a:lnTo>
                    <a:pt x="3094532" y="830567"/>
                  </a:lnTo>
                  <a:lnTo>
                    <a:pt x="3092069" y="831799"/>
                  </a:lnTo>
                  <a:lnTo>
                    <a:pt x="3090824" y="835520"/>
                  </a:lnTo>
                  <a:lnTo>
                    <a:pt x="3092069" y="837996"/>
                  </a:lnTo>
                  <a:lnTo>
                    <a:pt x="3094532" y="839228"/>
                  </a:lnTo>
                  <a:lnTo>
                    <a:pt x="3098241" y="837996"/>
                  </a:lnTo>
                  <a:lnTo>
                    <a:pt x="3099485" y="835520"/>
                  </a:lnTo>
                  <a:close/>
                </a:path>
                <a:path w="3100070" h="1612900">
                  <a:moveTo>
                    <a:pt x="3099485" y="819429"/>
                  </a:moveTo>
                  <a:lnTo>
                    <a:pt x="3098241" y="816952"/>
                  </a:lnTo>
                  <a:lnTo>
                    <a:pt x="3094532" y="815708"/>
                  </a:lnTo>
                  <a:lnTo>
                    <a:pt x="3092069" y="816952"/>
                  </a:lnTo>
                  <a:lnTo>
                    <a:pt x="3090824" y="819429"/>
                  </a:lnTo>
                  <a:lnTo>
                    <a:pt x="3092069" y="821905"/>
                  </a:lnTo>
                  <a:lnTo>
                    <a:pt x="3094532" y="823137"/>
                  </a:lnTo>
                  <a:lnTo>
                    <a:pt x="3098241" y="821905"/>
                  </a:lnTo>
                  <a:lnTo>
                    <a:pt x="3099485" y="819429"/>
                  </a:lnTo>
                  <a:close/>
                </a:path>
                <a:path w="3100070" h="1612900">
                  <a:moveTo>
                    <a:pt x="3099485" y="804570"/>
                  </a:moveTo>
                  <a:lnTo>
                    <a:pt x="3098241" y="800862"/>
                  </a:lnTo>
                  <a:lnTo>
                    <a:pt x="3094532" y="799617"/>
                  </a:lnTo>
                  <a:lnTo>
                    <a:pt x="3092069" y="800862"/>
                  </a:lnTo>
                  <a:lnTo>
                    <a:pt x="3090824" y="804570"/>
                  </a:lnTo>
                  <a:lnTo>
                    <a:pt x="3092069" y="807046"/>
                  </a:lnTo>
                  <a:lnTo>
                    <a:pt x="3094532" y="808291"/>
                  </a:lnTo>
                  <a:lnTo>
                    <a:pt x="3098241" y="807046"/>
                  </a:lnTo>
                  <a:lnTo>
                    <a:pt x="3099485" y="804570"/>
                  </a:lnTo>
                  <a:close/>
                </a:path>
                <a:path w="3100070" h="1612900">
                  <a:moveTo>
                    <a:pt x="3099485" y="788479"/>
                  </a:moveTo>
                  <a:lnTo>
                    <a:pt x="3098241" y="786003"/>
                  </a:lnTo>
                  <a:lnTo>
                    <a:pt x="3094532" y="784771"/>
                  </a:lnTo>
                  <a:lnTo>
                    <a:pt x="3092069" y="786003"/>
                  </a:lnTo>
                  <a:lnTo>
                    <a:pt x="3090824" y="788479"/>
                  </a:lnTo>
                  <a:lnTo>
                    <a:pt x="3092069" y="790956"/>
                  </a:lnTo>
                  <a:lnTo>
                    <a:pt x="3094532" y="792187"/>
                  </a:lnTo>
                  <a:lnTo>
                    <a:pt x="3098241" y="790956"/>
                  </a:lnTo>
                  <a:lnTo>
                    <a:pt x="3099485" y="788479"/>
                  </a:lnTo>
                  <a:close/>
                </a:path>
                <a:path w="3100070" h="1612900">
                  <a:moveTo>
                    <a:pt x="3099485" y="773633"/>
                  </a:moveTo>
                  <a:lnTo>
                    <a:pt x="3098241" y="769912"/>
                  </a:lnTo>
                  <a:lnTo>
                    <a:pt x="3094532" y="768680"/>
                  </a:lnTo>
                  <a:lnTo>
                    <a:pt x="3092069" y="769912"/>
                  </a:lnTo>
                  <a:lnTo>
                    <a:pt x="3090824" y="773633"/>
                  </a:lnTo>
                  <a:lnTo>
                    <a:pt x="3092069" y="776097"/>
                  </a:lnTo>
                  <a:lnTo>
                    <a:pt x="3094532" y="777341"/>
                  </a:lnTo>
                  <a:lnTo>
                    <a:pt x="3098241" y="776097"/>
                  </a:lnTo>
                  <a:lnTo>
                    <a:pt x="3099485" y="773633"/>
                  </a:lnTo>
                  <a:close/>
                </a:path>
                <a:path w="3100070" h="1612900">
                  <a:moveTo>
                    <a:pt x="3099485" y="757529"/>
                  </a:moveTo>
                  <a:lnTo>
                    <a:pt x="3098241" y="755053"/>
                  </a:lnTo>
                  <a:lnTo>
                    <a:pt x="3094532" y="753821"/>
                  </a:lnTo>
                  <a:lnTo>
                    <a:pt x="3092069" y="755053"/>
                  </a:lnTo>
                  <a:lnTo>
                    <a:pt x="3090824" y="757529"/>
                  </a:lnTo>
                  <a:lnTo>
                    <a:pt x="3092069" y="760006"/>
                  </a:lnTo>
                  <a:lnTo>
                    <a:pt x="3094532" y="761250"/>
                  </a:lnTo>
                  <a:lnTo>
                    <a:pt x="3098241" y="760006"/>
                  </a:lnTo>
                  <a:lnTo>
                    <a:pt x="3099485" y="757529"/>
                  </a:lnTo>
                  <a:close/>
                </a:path>
                <a:path w="3100070" h="1612900">
                  <a:moveTo>
                    <a:pt x="3099485" y="742683"/>
                  </a:moveTo>
                  <a:lnTo>
                    <a:pt x="3098241" y="738962"/>
                  </a:lnTo>
                  <a:lnTo>
                    <a:pt x="3094532" y="737730"/>
                  </a:lnTo>
                  <a:lnTo>
                    <a:pt x="3092069" y="738962"/>
                  </a:lnTo>
                  <a:lnTo>
                    <a:pt x="3090824" y="742683"/>
                  </a:lnTo>
                  <a:lnTo>
                    <a:pt x="3092069" y="745159"/>
                  </a:lnTo>
                  <a:lnTo>
                    <a:pt x="3094532" y="746391"/>
                  </a:lnTo>
                  <a:lnTo>
                    <a:pt x="3098241" y="745159"/>
                  </a:lnTo>
                  <a:lnTo>
                    <a:pt x="3099485" y="742683"/>
                  </a:lnTo>
                  <a:close/>
                </a:path>
                <a:path w="3100070" h="1612900">
                  <a:moveTo>
                    <a:pt x="3099485" y="726592"/>
                  </a:moveTo>
                  <a:lnTo>
                    <a:pt x="3098241" y="724115"/>
                  </a:lnTo>
                  <a:lnTo>
                    <a:pt x="3094532" y="722871"/>
                  </a:lnTo>
                  <a:lnTo>
                    <a:pt x="3092069" y="724115"/>
                  </a:lnTo>
                  <a:lnTo>
                    <a:pt x="3090824" y="726592"/>
                  </a:lnTo>
                  <a:lnTo>
                    <a:pt x="3092069" y="729068"/>
                  </a:lnTo>
                  <a:lnTo>
                    <a:pt x="3094532" y="730300"/>
                  </a:lnTo>
                  <a:lnTo>
                    <a:pt x="3098241" y="729068"/>
                  </a:lnTo>
                  <a:lnTo>
                    <a:pt x="3099485" y="726592"/>
                  </a:lnTo>
                  <a:close/>
                </a:path>
                <a:path w="3100070" h="1612900">
                  <a:moveTo>
                    <a:pt x="3099485" y="711733"/>
                  </a:moveTo>
                  <a:lnTo>
                    <a:pt x="3098241" y="708025"/>
                  </a:lnTo>
                  <a:lnTo>
                    <a:pt x="3094532" y="706780"/>
                  </a:lnTo>
                  <a:lnTo>
                    <a:pt x="3092069" y="708025"/>
                  </a:lnTo>
                  <a:lnTo>
                    <a:pt x="3090824" y="711733"/>
                  </a:lnTo>
                  <a:lnTo>
                    <a:pt x="3092069" y="714209"/>
                  </a:lnTo>
                  <a:lnTo>
                    <a:pt x="3094532" y="715454"/>
                  </a:lnTo>
                  <a:lnTo>
                    <a:pt x="3098241" y="714209"/>
                  </a:lnTo>
                  <a:lnTo>
                    <a:pt x="3099485" y="711733"/>
                  </a:lnTo>
                  <a:close/>
                </a:path>
                <a:path w="3100070" h="1612900">
                  <a:moveTo>
                    <a:pt x="3099485" y="695642"/>
                  </a:moveTo>
                  <a:lnTo>
                    <a:pt x="3098241" y="693166"/>
                  </a:lnTo>
                  <a:lnTo>
                    <a:pt x="3094532" y="691934"/>
                  </a:lnTo>
                  <a:lnTo>
                    <a:pt x="3092069" y="693166"/>
                  </a:lnTo>
                  <a:lnTo>
                    <a:pt x="3090824" y="695642"/>
                  </a:lnTo>
                  <a:lnTo>
                    <a:pt x="3092069" y="698119"/>
                  </a:lnTo>
                  <a:lnTo>
                    <a:pt x="3094532" y="699363"/>
                  </a:lnTo>
                  <a:lnTo>
                    <a:pt x="3098241" y="698119"/>
                  </a:lnTo>
                  <a:lnTo>
                    <a:pt x="3099485" y="695642"/>
                  </a:lnTo>
                  <a:close/>
                </a:path>
                <a:path w="3100070" h="1612900">
                  <a:moveTo>
                    <a:pt x="3099485" y="680796"/>
                  </a:moveTo>
                  <a:lnTo>
                    <a:pt x="3098241" y="677075"/>
                  </a:lnTo>
                  <a:lnTo>
                    <a:pt x="3094532" y="675843"/>
                  </a:lnTo>
                  <a:lnTo>
                    <a:pt x="3092069" y="677075"/>
                  </a:lnTo>
                  <a:lnTo>
                    <a:pt x="3090824" y="680796"/>
                  </a:lnTo>
                  <a:lnTo>
                    <a:pt x="3092069" y="683272"/>
                  </a:lnTo>
                  <a:lnTo>
                    <a:pt x="3094532" y="684504"/>
                  </a:lnTo>
                  <a:lnTo>
                    <a:pt x="3098241" y="683272"/>
                  </a:lnTo>
                  <a:lnTo>
                    <a:pt x="3099485" y="680796"/>
                  </a:lnTo>
                  <a:close/>
                </a:path>
                <a:path w="3100070" h="1612900">
                  <a:moveTo>
                    <a:pt x="3099485" y="664705"/>
                  </a:moveTo>
                  <a:lnTo>
                    <a:pt x="3098241" y="662228"/>
                  </a:lnTo>
                  <a:lnTo>
                    <a:pt x="3094532" y="660984"/>
                  </a:lnTo>
                  <a:lnTo>
                    <a:pt x="3092069" y="662228"/>
                  </a:lnTo>
                  <a:lnTo>
                    <a:pt x="3090824" y="664705"/>
                  </a:lnTo>
                  <a:lnTo>
                    <a:pt x="3092069" y="667169"/>
                  </a:lnTo>
                  <a:lnTo>
                    <a:pt x="3094532" y="668413"/>
                  </a:lnTo>
                  <a:lnTo>
                    <a:pt x="3098241" y="667169"/>
                  </a:lnTo>
                  <a:lnTo>
                    <a:pt x="3099485" y="664705"/>
                  </a:lnTo>
                  <a:close/>
                </a:path>
                <a:path w="3100070" h="1612900">
                  <a:moveTo>
                    <a:pt x="3099485" y="649846"/>
                  </a:moveTo>
                  <a:lnTo>
                    <a:pt x="3098241" y="646137"/>
                  </a:lnTo>
                  <a:lnTo>
                    <a:pt x="3094532" y="644893"/>
                  </a:lnTo>
                  <a:lnTo>
                    <a:pt x="3092069" y="646137"/>
                  </a:lnTo>
                  <a:lnTo>
                    <a:pt x="3090824" y="649846"/>
                  </a:lnTo>
                  <a:lnTo>
                    <a:pt x="3092069" y="652322"/>
                  </a:lnTo>
                  <a:lnTo>
                    <a:pt x="3094532" y="653554"/>
                  </a:lnTo>
                  <a:lnTo>
                    <a:pt x="3098241" y="652322"/>
                  </a:lnTo>
                  <a:lnTo>
                    <a:pt x="3099485" y="649846"/>
                  </a:lnTo>
                  <a:close/>
                </a:path>
                <a:path w="3100070" h="1612900">
                  <a:moveTo>
                    <a:pt x="3099485" y="633755"/>
                  </a:moveTo>
                  <a:lnTo>
                    <a:pt x="3098241" y="631278"/>
                  </a:lnTo>
                  <a:lnTo>
                    <a:pt x="3094532" y="630047"/>
                  </a:lnTo>
                  <a:lnTo>
                    <a:pt x="3092069" y="631278"/>
                  </a:lnTo>
                  <a:lnTo>
                    <a:pt x="3090824" y="633755"/>
                  </a:lnTo>
                  <a:lnTo>
                    <a:pt x="3092069" y="636231"/>
                  </a:lnTo>
                  <a:lnTo>
                    <a:pt x="3094532" y="637463"/>
                  </a:lnTo>
                  <a:lnTo>
                    <a:pt x="3098241" y="636231"/>
                  </a:lnTo>
                  <a:lnTo>
                    <a:pt x="3099485" y="633755"/>
                  </a:lnTo>
                  <a:close/>
                </a:path>
                <a:path w="3100070" h="1612900">
                  <a:moveTo>
                    <a:pt x="3099485" y="618896"/>
                  </a:moveTo>
                  <a:lnTo>
                    <a:pt x="3098241" y="615188"/>
                  </a:lnTo>
                  <a:lnTo>
                    <a:pt x="3094532" y="613956"/>
                  </a:lnTo>
                  <a:lnTo>
                    <a:pt x="3092069" y="615188"/>
                  </a:lnTo>
                  <a:lnTo>
                    <a:pt x="3090824" y="618896"/>
                  </a:lnTo>
                  <a:lnTo>
                    <a:pt x="3092069" y="621372"/>
                  </a:lnTo>
                  <a:lnTo>
                    <a:pt x="3094532" y="622617"/>
                  </a:lnTo>
                  <a:lnTo>
                    <a:pt x="3098241" y="621372"/>
                  </a:lnTo>
                  <a:lnTo>
                    <a:pt x="3099485" y="618896"/>
                  </a:lnTo>
                  <a:close/>
                </a:path>
                <a:path w="3100070" h="1612900">
                  <a:moveTo>
                    <a:pt x="3099485" y="602805"/>
                  </a:moveTo>
                  <a:lnTo>
                    <a:pt x="3098241" y="600329"/>
                  </a:lnTo>
                  <a:lnTo>
                    <a:pt x="3094532" y="599097"/>
                  </a:lnTo>
                  <a:lnTo>
                    <a:pt x="3092069" y="600329"/>
                  </a:lnTo>
                  <a:lnTo>
                    <a:pt x="3090824" y="602805"/>
                  </a:lnTo>
                  <a:lnTo>
                    <a:pt x="3092069" y="605282"/>
                  </a:lnTo>
                  <a:lnTo>
                    <a:pt x="3094532" y="606526"/>
                  </a:lnTo>
                  <a:lnTo>
                    <a:pt x="3098241" y="605282"/>
                  </a:lnTo>
                  <a:lnTo>
                    <a:pt x="3099485" y="602805"/>
                  </a:lnTo>
                  <a:close/>
                </a:path>
                <a:path w="3100070" h="1612900">
                  <a:moveTo>
                    <a:pt x="3099485" y="586714"/>
                  </a:moveTo>
                  <a:lnTo>
                    <a:pt x="3098241" y="584238"/>
                  </a:lnTo>
                  <a:lnTo>
                    <a:pt x="3094532" y="583006"/>
                  </a:lnTo>
                  <a:lnTo>
                    <a:pt x="3092069" y="584238"/>
                  </a:lnTo>
                  <a:lnTo>
                    <a:pt x="3090824" y="586714"/>
                  </a:lnTo>
                  <a:lnTo>
                    <a:pt x="3090824" y="587959"/>
                  </a:lnTo>
                  <a:lnTo>
                    <a:pt x="3092069" y="590435"/>
                  </a:lnTo>
                  <a:lnTo>
                    <a:pt x="3094532" y="591667"/>
                  </a:lnTo>
                  <a:lnTo>
                    <a:pt x="3098241" y="590435"/>
                  </a:lnTo>
                  <a:lnTo>
                    <a:pt x="3099485" y="587959"/>
                  </a:lnTo>
                  <a:lnTo>
                    <a:pt x="3099485" y="586714"/>
                  </a:lnTo>
                  <a:close/>
                </a:path>
                <a:path w="3100070" h="1612900">
                  <a:moveTo>
                    <a:pt x="3099485" y="571868"/>
                  </a:moveTo>
                  <a:lnTo>
                    <a:pt x="3098241" y="569391"/>
                  </a:lnTo>
                  <a:lnTo>
                    <a:pt x="3094532" y="568147"/>
                  </a:lnTo>
                  <a:lnTo>
                    <a:pt x="3092069" y="569391"/>
                  </a:lnTo>
                  <a:lnTo>
                    <a:pt x="3090824" y="571868"/>
                  </a:lnTo>
                  <a:lnTo>
                    <a:pt x="3092069" y="574344"/>
                  </a:lnTo>
                  <a:lnTo>
                    <a:pt x="3094532" y="575576"/>
                  </a:lnTo>
                  <a:lnTo>
                    <a:pt x="3098241" y="574344"/>
                  </a:lnTo>
                  <a:lnTo>
                    <a:pt x="3099485" y="571868"/>
                  </a:lnTo>
                  <a:close/>
                </a:path>
                <a:path w="3100070" h="1612900">
                  <a:moveTo>
                    <a:pt x="3099485" y="555777"/>
                  </a:moveTo>
                  <a:lnTo>
                    <a:pt x="3098241" y="553300"/>
                  </a:lnTo>
                  <a:lnTo>
                    <a:pt x="3094532" y="552056"/>
                  </a:lnTo>
                  <a:lnTo>
                    <a:pt x="3092069" y="553300"/>
                  </a:lnTo>
                  <a:lnTo>
                    <a:pt x="3090824" y="555777"/>
                  </a:lnTo>
                  <a:lnTo>
                    <a:pt x="3092069" y="559485"/>
                  </a:lnTo>
                  <a:lnTo>
                    <a:pt x="3094532" y="560730"/>
                  </a:lnTo>
                  <a:lnTo>
                    <a:pt x="3098241" y="559485"/>
                  </a:lnTo>
                  <a:lnTo>
                    <a:pt x="3099485" y="555777"/>
                  </a:lnTo>
                  <a:close/>
                </a:path>
                <a:path w="3100070" h="1612900">
                  <a:moveTo>
                    <a:pt x="3099485" y="540918"/>
                  </a:moveTo>
                  <a:lnTo>
                    <a:pt x="3098241" y="538441"/>
                  </a:lnTo>
                  <a:lnTo>
                    <a:pt x="3094532" y="537210"/>
                  </a:lnTo>
                  <a:lnTo>
                    <a:pt x="3092069" y="538441"/>
                  </a:lnTo>
                  <a:lnTo>
                    <a:pt x="3090824" y="540918"/>
                  </a:lnTo>
                  <a:lnTo>
                    <a:pt x="3092069" y="543394"/>
                  </a:lnTo>
                  <a:lnTo>
                    <a:pt x="3094532" y="544626"/>
                  </a:lnTo>
                  <a:lnTo>
                    <a:pt x="3098241" y="543394"/>
                  </a:lnTo>
                  <a:lnTo>
                    <a:pt x="3099485" y="540918"/>
                  </a:lnTo>
                  <a:close/>
                </a:path>
                <a:path w="3100070" h="1612900">
                  <a:moveTo>
                    <a:pt x="3099485" y="524827"/>
                  </a:moveTo>
                  <a:lnTo>
                    <a:pt x="3098241" y="522351"/>
                  </a:lnTo>
                  <a:lnTo>
                    <a:pt x="3094532" y="521119"/>
                  </a:lnTo>
                  <a:lnTo>
                    <a:pt x="3092069" y="522351"/>
                  </a:lnTo>
                  <a:lnTo>
                    <a:pt x="3090824" y="524827"/>
                  </a:lnTo>
                  <a:lnTo>
                    <a:pt x="3092069" y="528535"/>
                  </a:lnTo>
                  <a:lnTo>
                    <a:pt x="3094532" y="529780"/>
                  </a:lnTo>
                  <a:lnTo>
                    <a:pt x="3098241" y="528535"/>
                  </a:lnTo>
                  <a:lnTo>
                    <a:pt x="3099485" y="524827"/>
                  </a:lnTo>
                  <a:close/>
                </a:path>
                <a:path w="3100070" h="1612900">
                  <a:moveTo>
                    <a:pt x="3099485" y="509968"/>
                  </a:moveTo>
                  <a:lnTo>
                    <a:pt x="3098241" y="507504"/>
                  </a:lnTo>
                  <a:lnTo>
                    <a:pt x="3094532" y="506260"/>
                  </a:lnTo>
                  <a:lnTo>
                    <a:pt x="3092069" y="507504"/>
                  </a:lnTo>
                  <a:lnTo>
                    <a:pt x="3090824" y="509968"/>
                  </a:lnTo>
                  <a:lnTo>
                    <a:pt x="3092069" y="512445"/>
                  </a:lnTo>
                  <a:lnTo>
                    <a:pt x="3094532" y="513689"/>
                  </a:lnTo>
                  <a:lnTo>
                    <a:pt x="3098241" y="512445"/>
                  </a:lnTo>
                  <a:lnTo>
                    <a:pt x="3099485" y="509968"/>
                  </a:lnTo>
                  <a:close/>
                </a:path>
                <a:path w="3100070" h="1612900">
                  <a:moveTo>
                    <a:pt x="3099485" y="493877"/>
                  </a:moveTo>
                  <a:lnTo>
                    <a:pt x="3098241" y="491413"/>
                  </a:lnTo>
                  <a:lnTo>
                    <a:pt x="3094532" y="490169"/>
                  </a:lnTo>
                  <a:lnTo>
                    <a:pt x="3092069" y="491413"/>
                  </a:lnTo>
                  <a:lnTo>
                    <a:pt x="3090824" y="493877"/>
                  </a:lnTo>
                  <a:lnTo>
                    <a:pt x="3092069" y="497598"/>
                  </a:lnTo>
                  <a:lnTo>
                    <a:pt x="3094532" y="498830"/>
                  </a:lnTo>
                  <a:lnTo>
                    <a:pt x="3098241" y="497598"/>
                  </a:lnTo>
                  <a:lnTo>
                    <a:pt x="3099485" y="493877"/>
                  </a:lnTo>
                  <a:close/>
                </a:path>
                <a:path w="3100070" h="1612900">
                  <a:moveTo>
                    <a:pt x="3099485" y="479031"/>
                  </a:moveTo>
                  <a:lnTo>
                    <a:pt x="3098241" y="476554"/>
                  </a:lnTo>
                  <a:lnTo>
                    <a:pt x="3094532" y="475310"/>
                  </a:lnTo>
                  <a:lnTo>
                    <a:pt x="3092069" y="476554"/>
                  </a:lnTo>
                  <a:lnTo>
                    <a:pt x="3090824" y="479031"/>
                  </a:lnTo>
                  <a:lnTo>
                    <a:pt x="3092069" y="481507"/>
                  </a:lnTo>
                  <a:lnTo>
                    <a:pt x="3094532" y="482739"/>
                  </a:lnTo>
                  <a:lnTo>
                    <a:pt x="3098241" y="481507"/>
                  </a:lnTo>
                  <a:lnTo>
                    <a:pt x="3099485" y="479031"/>
                  </a:lnTo>
                  <a:close/>
                </a:path>
                <a:path w="3100070" h="1612900">
                  <a:moveTo>
                    <a:pt x="3099485" y="462940"/>
                  </a:moveTo>
                  <a:lnTo>
                    <a:pt x="3098241" y="460463"/>
                  </a:lnTo>
                  <a:lnTo>
                    <a:pt x="3094532" y="459219"/>
                  </a:lnTo>
                  <a:lnTo>
                    <a:pt x="3092069" y="460463"/>
                  </a:lnTo>
                  <a:lnTo>
                    <a:pt x="3090824" y="462940"/>
                  </a:lnTo>
                  <a:lnTo>
                    <a:pt x="3092069" y="466648"/>
                  </a:lnTo>
                  <a:lnTo>
                    <a:pt x="3094532" y="467893"/>
                  </a:lnTo>
                  <a:lnTo>
                    <a:pt x="3098241" y="466648"/>
                  </a:lnTo>
                  <a:lnTo>
                    <a:pt x="3099485" y="462940"/>
                  </a:lnTo>
                  <a:close/>
                </a:path>
                <a:path w="3100070" h="1612900">
                  <a:moveTo>
                    <a:pt x="3099485" y="448081"/>
                  </a:moveTo>
                  <a:lnTo>
                    <a:pt x="3098241" y="445604"/>
                  </a:lnTo>
                  <a:lnTo>
                    <a:pt x="3094532" y="444373"/>
                  </a:lnTo>
                  <a:lnTo>
                    <a:pt x="3092069" y="445604"/>
                  </a:lnTo>
                  <a:lnTo>
                    <a:pt x="3090824" y="448081"/>
                  </a:lnTo>
                  <a:lnTo>
                    <a:pt x="3092069" y="450557"/>
                  </a:lnTo>
                  <a:lnTo>
                    <a:pt x="3094532" y="451802"/>
                  </a:lnTo>
                  <a:lnTo>
                    <a:pt x="3098241" y="450557"/>
                  </a:lnTo>
                  <a:lnTo>
                    <a:pt x="3099485" y="448081"/>
                  </a:lnTo>
                  <a:close/>
                </a:path>
                <a:path w="3100070" h="1612900">
                  <a:moveTo>
                    <a:pt x="3099485" y="431990"/>
                  </a:moveTo>
                  <a:lnTo>
                    <a:pt x="3098241" y="429514"/>
                  </a:lnTo>
                  <a:lnTo>
                    <a:pt x="3094532" y="428282"/>
                  </a:lnTo>
                  <a:lnTo>
                    <a:pt x="3092069" y="429514"/>
                  </a:lnTo>
                  <a:lnTo>
                    <a:pt x="3090824" y="431990"/>
                  </a:lnTo>
                  <a:lnTo>
                    <a:pt x="3092069" y="435711"/>
                  </a:lnTo>
                  <a:lnTo>
                    <a:pt x="3094532" y="436943"/>
                  </a:lnTo>
                  <a:lnTo>
                    <a:pt x="3098241" y="435711"/>
                  </a:lnTo>
                  <a:lnTo>
                    <a:pt x="3099485" y="431990"/>
                  </a:lnTo>
                  <a:close/>
                </a:path>
                <a:path w="3100070" h="1612900">
                  <a:moveTo>
                    <a:pt x="3099485" y="417144"/>
                  </a:moveTo>
                  <a:lnTo>
                    <a:pt x="3098241" y="414667"/>
                  </a:lnTo>
                  <a:lnTo>
                    <a:pt x="3094532" y="413423"/>
                  </a:lnTo>
                  <a:lnTo>
                    <a:pt x="3092069" y="414667"/>
                  </a:lnTo>
                  <a:lnTo>
                    <a:pt x="3090824" y="417144"/>
                  </a:lnTo>
                  <a:lnTo>
                    <a:pt x="3092069" y="419608"/>
                  </a:lnTo>
                  <a:lnTo>
                    <a:pt x="3094532" y="420852"/>
                  </a:lnTo>
                  <a:lnTo>
                    <a:pt x="3098241" y="419608"/>
                  </a:lnTo>
                  <a:lnTo>
                    <a:pt x="3099485" y="417144"/>
                  </a:lnTo>
                  <a:close/>
                </a:path>
                <a:path w="3100070" h="1612900">
                  <a:moveTo>
                    <a:pt x="3099485" y="401040"/>
                  </a:moveTo>
                  <a:lnTo>
                    <a:pt x="3098241" y="398576"/>
                  </a:lnTo>
                  <a:lnTo>
                    <a:pt x="3094532" y="397332"/>
                  </a:lnTo>
                  <a:lnTo>
                    <a:pt x="3092069" y="398576"/>
                  </a:lnTo>
                  <a:lnTo>
                    <a:pt x="3090824" y="401040"/>
                  </a:lnTo>
                  <a:lnTo>
                    <a:pt x="3092069" y="404761"/>
                  </a:lnTo>
                  <a:lnTo>
                    <a:pt x="3094532" y="405993"/>
                  </a:lnTo>
                  <a:lnTo>
                    <a:pt x="3098241" y="404761"/>
                  </a:lnTo>
                  <a:lnTo>
                    <a:pt x="3099485" y="401040"/>
                  </a:lnTo>
                  <a:close/>
                </a:path>
                <a:path w="3100070" h="1612900">
                  <a:moveTo>
                    <a:pt x="3099485" y="386194"/>
                  </a:moveTo>
                  <a:lnTo>
                    <a:pt x="3098241" y="383717"/>
                  </a:lnTo>
                  <a:lnTo>
                    <a:pt x="3094532" y="382485"/>
                  </a:lnTo>
                  <a:lnTo>
                    <a:pt x="3092069" y="383717"/>
                  </a:lnTo>
                  <a:lnTo>
                    <a:pt x="3090824" y="386194"/>
                  </a:lnTo>
                  <a:lnTo>
                    <a:pt x="3092069" y="388670"/>
                  </a:lnTo>
                  <a:lnTo>
                    <a:pt x="3094532" y="389902"/>
                  </a:lnTo>
                  <a:lnTo>
                    <a:pt x="3098241" y="388670"/>
                  </a:lnTo>
                  <a:lnTo>
                    <a:pt x="3099485" y="386194"/>
                  </a:lnTo>
                  <a:close/>
                </a:path>
                <a:path w="3100070" h="1612900">
                  <a:moveTo>
                    <a:pt x="3099485" y="370103"/>
                  </a:moveTo>
                  <a:lnTo>
                    <a:pt x="3098241" y="367626"/>
                  </a:lnTo>
                  <a:lnTo>
                    <a:pt x="3094532" y="366395"/>
                  </a:lnTo>
                  <a:lnTo>
                    <a:pt x="3092069" y="367626"/>
                  </a:lnTo>
                  <a:lnTo>
                    <a:pt x="3090824" y="370103"/>
                  </a:lnTo>
                  <a:lnTo>
                    <a:pt x="3092069" y="373811"/>
                  </a:lnTo>
                  <a:lnTo>
                    <a:pt x="3094532" y="375056"/>
                  </a:lnTo>
                  <a:lnTo>
                    <a:pt x="3098241" y="373811"/>
                  </a:lnTo>
                  <a:lnTo>
                    <a:pt x="3099485" y="370103"/>
                  </a:lnTo>
                  <a:close/>
                </a:path>
                <a:path w="3100070" h="1612900">
                  <a:moveTo>
                    <a:pt x="3099485" y="355244"/>
                  </a:moveTo>
                  <a:lnTo>
                    <a:pt x="3098241" y="352767"/>
                  </a:lnTo>
                  <a:lnTo>
                    <a:pt x="3094532" y="351536"/>
                  </a:lnTo>
                  <a:lnTo>
                    <a:pt x="3092069" y="352767"/>
                  </a:lnTo>
                  <a:lnTo>
                    <a:pt x="3090824" y="355244"/>
                  </a:lnTo>
                  <a:lnTo>
                    <a:pt x="3092069" y="357720"/>
                  </a:lnTo>
                  <a:lnTo>
                    <a:pt x="3094532" y="358965"/>
                  </a:lnTo>
                  <a:lnTo>
                    <a:pt x="3098241" y="357720"/>
                  </a:lnTo>
                  <a:lnTo>
                    <a:pt x="3099485" y="355244"/>
                  </a:lnTo>
                  <a:close/>
                </a:path>
                <a:path w="3100070" h="1612900">
                  <a:moveTo>
                    <a:pt x="3099485" y="339153"/>
                  </a:moveTo>
                  <a:lnTo>
                    <a:pt x="3098241" y="336677"/>
                  </a:lnTo>
                  <a:lnTo>
                    <a:pt x="3094532" y="335445"/>
                  </a:lnTo>
                  <a:lnTo>
                    <a:pt x="3092069" y="336677"/>
                  </a:lnTo>
                  <a:lnTo>
                    <a:pt x="3090824" y="339153"/>
                  </a:lnTo>
                  <a:lnTo>
                    <a:pt x="3092069" y="342874"/>
                  </a:lnTo>
                  <a:lnTo>
                    <a:pt x="3094532" y="344106"/>
                  </a:lnTo>
                  <a:lnTo>
                    <a:pt x="3098241" y="342874"/>
                  </a:lnTo>
                  <a:lnTo>
                    <a:pt x="3099485" y="339153"/>
                  </a:lnTo>
                  <a:close/>
                </a:path>
                <a:path w="3100070" h="1612900">
                  <a:moveTo>
                    <a:pt x="3099485" y="324307"/>
                  </a:moveTo>
                  <a:lnTo>
                    <a:pt x="3098241" y="321830"/>
                  </a:lnTo>
                  <a:lnTo>
                    <a:pt x="3094532" y="320586"/>
                  </a:lnTo>
                  <a:lnTo>
                    <a:pt x="3092069" y="321830"/>
                  </a:lnTo>
                  <a:lnTo>
                    <a:pt x="3090824" y="324307"/>
                  </a:lnTo>
                  <a:lnTo>
                    <a:pt x="3092069" y="326783"/>
                  </a:lnTo>
                  <a:lnTo>
                    <a:pt x="3094532" y="328015"/>
                  </a:lnTo>
                  <a:lnTo>
                    <a:pt x="3098241" y="326783"/>
                  </a:lnTo>
                  <a:lnTo>
                    <a:pt x="3099485" y="324307"/>
                  </a:lnTo>
                  <a:close/>
                </a:path>
                <a:path w="3100070" h="1612900">
                  <a:moveTo>
                    <a:pt x="3099485" y="308216"/>
                  </a:moveTo>
                  <a:lnTo>
                    <a:pt x="3098241" y="305739"/>
                  </a:lnTo>
                  <a:lnTo>
                    <a:pt x="3094532" y="304495"/>
                  </a:lnTo>
                  <a:lnTo>
                    <a:pt x="3092069" y="305739"/>
                  </a:lnTo>
                  <a:lnTo>
                    <a:pt x="3090824" y="308216"/>
                  </a:lnTo>
                  <a:lnTo>
                    <a:pt x="3092069" y="311924"/>
                  </a:lnTo>
                  <a:lnTo>
                    <a:pt x="3094532" y="313169"/>
                  </a:lnTo>
                  <a:lnTo>
                    <a:pt x="3098241" y="311924"/>
                  </a:lnTo>
                  <a:lnTo>
                    <a:pt x="3099485" y="308216"/>
                  </a:lnTo>
                  <a:close/>
                </a:path>
                <a:path w="3100070" h="1612900">
                  <a:moveTo>
                    <a:pt x="3099485" y="293357"/>
                  </a:moveTo>
                  <a:lnTo>
                    <a:pt x="3098241" y="290880"/>
                  </a:lnTo>
                  <a:lnTo>
                    <a:pt x="3094532" y="289648"/>
                  </a:lnTo>
                  <a:lnTo>
                    <a:pt x="3092069" y="290880"/>
                  </a:lnTo>
                  <a:lnTo>
                    <a:pt x="3090824" y="293357"/>
                  </a:lnTo>
                  <a:lnTo>
                    <a:pt x="3092069" y="295833"/>
                  </a:lnTo>
                  <a:lnTo>
                    <a:pt x="3094532" y="297065"/>
                  </a:lnTo>
                  <a:lnTo>
                    <a:pt x="3098241" y="295833"/>
                  </a:lnTo>
                  <a:lnTo>
                    <a:pt x="3099485" y="293357"/>
                  </a:lnTo>
                  <a:close/>
                </a:path>
                <a:path w="3100070" h="1612900">
                  <a:moveTo>
                    <a:pt x="3099485" y="277266"/>
                  </a:moveTo>
                  <a:lnTo>
                    <a:pt x="3098241" y="274789"/>
                  </a:lnTo>
                  <a:lnTo>
                    <a:pt x="3094532" y="273558"/>
                  </a:lnTo>
                  <a:lnTo>
                    <a:pt x="3092069" y="274789"/>
                  </a:lnTo>
                  <a:lnTo>
                    <a:pt x="3090824" y="277266"/>
                  </a:lnTo>
                  <a:lnTo>
                    <a:pt x="3092069" y="280974"/>
                  </a:lnTo>
                  <a:lnTo>
                    <a:pt x="3094532" y="282219"/>
                  </a:lnTo>
                  <a:lnTo>
                    <a:pt x="3098241" y="280974"/>
                  </a:lnTo>
                  <a:lnTo>
                    <a:pt x="3099485" y="277266"/>
                  </a:lnTo>
                  <a:close/>
                </a:path>
                <a:path w="3100070" h="1612900">
                  <a:moveTo>
                    <a:pt x="3099485" y="262407"/>
                  </a:moveTo>
                  <a:lnTo>
                    <a:pt x="3098241" y="259943"/>
                  </a:lnTo>
                  <a:lnTo>
                    <a:pt x="3094532" y="258699"/>
                  </a:lnTo>
                  <a:lnTo>
                    <a:pt x="3092069" y="259943"/>
                  </a:lnTo>
                  <a:lnTo>
                    <a:pt x="3090824" y="262407"/>
                  </a:lnTo>
                  <a:lnTo>
                    <a:pt x="3092069" y="264883"/>
                  </a:lnTo>
                  <a:lnTo>
                    <a:pt x="3094532" y="266128"/>
                  </a:lnTo>
                  <a:lnTo>
                    <a:pt x="3098241" y="264883"/>
                  </a:lnTo>
                  <a:lnTo>
                    <a:pt x="3099485" y="262407"/>
                  </a:lnTo>
                  <a:close/>
                </a:path>
                <a:path w="3100070" h="1612900">
                  <a:moveTo>
                    <a:pt x="3099485" y="246316"/>
                  </a:moveTo>
                  <a:lnTo>
                    <a:pt x="3098241" y="243852"/>
                  </a:lnTo>
                  <a:lnTo>
                    <a:pt x="3094532" y="242608"/>
                  </a:lnTo>
                  <a:lnTo>
                    <a:pt x="3092069" y="243852"/>
                  </a:lnTo>
                  <a:lnTo>
                    <a:pt x="3090824" y="246316"/>
                  </a:lnTo>
                  <a:lnTo>
                    <a:pt x="3092069" y="250037"/>
                  </a:lnTo>
                  <a:lnTo>
                    <a:pt x="3098241" y="250037"/>
                  </a:lnTo>
                  <a:lnTo>
                    <a:pt x="3099485" y="246316"/>
                  </a:lnTo>
                  <a:close/>
                </a:path>
                <a:path w="3100070" h="1612900">
                  <a:moveTo>
                    <a:pt x="3099485" y="231470"/>
                  </a:moveTo>
                  <a:lnTo>
                    <a:pt x="3098241" y="228993"/>
                  </a:lnTo>
                  <a:lnTo>
                    <a:pt x="3094532" y="227749"/>
                  </a:lnTo>
                  <a:lnTo>
                    <a:pt x="3092069" y="228993"/>
                  </a:lnTo>
                  <a:lnTo>
                    <a:pt x="3090824" y="231470"/>
                  </a:lnTo>
                  <a:lnTo>
                    <a:pt x="3092069" y="233946"/>
                  </a:lnTo>
                  <a:lnTo>
                    <a:pt x="3094532" y="235178"/>
                  </a:lnTo>
                  <a:lnTo>
                    <a:pt x="3098241" y="233946"/>
                  </a:lnTo>
                  <a:lnTo>
                    <a:pt x="3099485" y="231470"/>
                  </a:lnTo>
                  <a:close/>
                </a:path>
                <a:path w="3100070" h="1612900">
                  <a:moveTo>
                    <a:pt x="3099485" y="215379"/>
                  </a:moveTo>
                  <a:lnTo>
                    <a:pt x="3098241" y="212902"/>
                  </a:lnTo>
                  <a:lnTo>
                    <a:pt x="3094532" y="211658"/>
                  </a:lnTo>
                  <a:lnTo>
                    <a:pt x="3092069" y="212902"/>
                  </a:lnTo>
                  <a:lnTo>
                    <a:pt x="3090824" y="215379"/>
                  </a:lnTo>
                  <a:lnTo>
                    <a:pt x="3092069" y="219087"/>
                  </a:lnTo>
                  <a:lnTo>
                    <a:pt x="3098241" y="219087"/>
                  </a:lnTo>
                  <a:lnTo>
                    <a:pt x="3099485" y="215379"/>
                  </a:lnTo>
                  <a:close/>
                </a:path>
                <a:path w="3100070" h="1612900">
                  <a:moveTo>
                    <a:pt x="3099485" y="200520"/>
                  </a:moveTo>
                  <a:lnTo>
                    <a:pt x="3098241" y="198043"/>
                  </a:lnTo>
                  <a:lnTo>
                    <a:pt x="3094532" y="196811"/>
                  </a:lnTo>
                  <a:lnTo>
                    <a:pt x="3092069" y="198043"/>
                  </a:lnTo>
                  <a:lnTo>
                    <a:pt x="3090824" y="200520"/>
                  </a:lnTo>
                  <a:lnTo>
                    <a:pt x="3092069" y="202996"/>
                  </a:lnTo>
                  <a:lnTo>
                    <a:pt x="3094532" y="204241"/>
                  </a:lnTo>
                  <a:lnTo>
                    <a:pt x="3098241" y="202996"/>
                  </a:lnTo>
                  <a:lnTo>
                    <a:pt x="3099485" y="200520"/>
                  </a:lnTo>
                  <a:close/>
                </a:path>
                <a:path w="3100070" h="1612900">
                  <a:moveTo>
                    <a:pt x="3099485" y="184429"/>
                  </a:moveTo>
                  <a:lnTo>
                    <a:pt x="3098241" y="181952"/>
                  </a:lnTo>
                  <a:lnTo>
                    <a:pt x="3094532" y="180721"/>
                  </a:lnTo>
                  <a:lnTo>
                    <a:pt x="3092069" y="181952"/>
                  </a:lnTo>
                  <a:lnTo>
                    <a:pt x="3090824" y="184429"/>
                  </a:lnTo>
                  <a:lnTo>
                    <a:pt x="3092069" y="188150"/>
                  </a:lnTo>
                  <a:lnTo>
                    <a:pt x="3098241" y="188150"/>
                  </a:lnTo>
                  <a:lnTo>
                    <a:pt x="3099485" y="184429"/>
                  </a:lnTo>
                  <a:close/>
                </a:path>
                <a:path w="3100070" h="1612900">
                  <a:moveTo>
                    <a:pt x="3099485" y="169583"/>
                  </a:moveTo>
                  <a:lnTo>
                    <a:pt x="3098241" y="167106"/>
                  </a:lnTo>
                  <a:lnTo>
                    <a:pt x="3094532" y="165862"/>
                  </a:lnTo>
                  <a:lnTo>
                    <a:pt x="3092069" y="167106"/>
                  </a:lnTo>
                  <a:lnTo>
                    <a:pt x="3090824" y="169583"/>
                  </a:lnTo>
                  <a:lnTo>
                    <a:pt x="3092069" y="172046"/>
                  </a:lnTo>
                  <a:lnTo>
                    <a:pt x="3094532" y="173291"/>
                  </a:lnTo>
                  <a:lnTo>
                    <a:pt x="3098241" y="172046"/>
                  </a:lnTo>
                  <a:lnTo>
                    <a:pt x="3099485" y="169583"/>
                  </a:lnTo>
                  <a:close/>
                </a:path>
                <a:path w="3100070" h="1612900">
                  <a:moveTo>
                    <a:pt x="3099485" y="153479"/>
                  </a:moveTo>
                  <a:lnTo>
                    <a:pt x="3098241" y="151015"/>
                  </a:lnTo>
                  <a:lnTo>
                    <a:pt x="3094532" y="149771"/>
                  </a:lnTo>
                  <a:lnTo>
                    <a:pt x="3092069" y="151015"/>
                  </a:lnTo>
                  <a:lnTo>
                    <a:pt x="3090824" y="153479"/>
                  </a:lnTo>
                  <a:lnTo>
                    <a:pt x="3092069" y="157200"/>
                  </a:lnTo>
                  <a:lnTo>
                    <a:pt x="3098241" y="157200"/>
                  </a:lnTo>
                  <a:lnTo>
                    <a:pt x="3099485" y="153479"/>
                  </a:lnTo>
                  <a:close/>
                </a:path>
                <a:path w="3100070" h="1612900">
                  <a:moveTo>
                    <a:pt x="3099485" y="138633"/>
                  </a:moveTo>
                  <a:lnTo>
                    <a:pt x="3098241" y="136156"/>
                  </a:lnTo>
                  <a:lnTo>
                    <a:pt x="3094532" y="134924"/>
                  </a:lnTo>
                  <a:lnTo>
                    <a:pt x="3092069" y="136156"/>
                  </a:lnTo>
                  <a:lnTo>
                    <a:pt x="3090824" y="138633"/>
                  </a:lnTo>
                  <a:lnTo>
                    <a:pt x="3092069" y="141109"/>
                  </a:lnTo>
                  <a:lnTo>
                    <a:pt x="3094532" y="142341"/>
                  </a:lnTo>
                  <a:lnTo>
                    <a:pt x="3098241" y="141109"/>
                  </a:lnTo>
                  <a:lnTo>
                    <a:pt x="3099485" y="138633"/>
                  </a:lnTo>
                  <a:close/>
                </a:path>
                <a:path w="3100070" h="1612900">
                  <a:moveTo>
                    <a:pt x="3099485" y="122542"/>
                  </a:moveTo>
                  <a:lnTo>
                    <a:pt x="3098241" y="120065"/>
                  </a:lnTo>
                  <a:lnTo>
                    <a:pt x="3094532" y="118833"/>
                  </a:lnTo>
                  <a:lnTo>
                    <a:pt x="3092069" y="120065"/>
                  </a:lnTo>
                  <a:lnTo>
                    <a:pt x="3090824" y="122542"/>
                  </a:lnTo>
                  <a:lnTo>
                    <a:pt x="3092069" y="126250"/>
                  </a:lnTo>
                  <a:lnTo>
                    <a:pt x="3098241" y="126250"/>
                  </a:lnTo>
                  <a:lnTo>
                    <a:pt x="3099485" y="122542"/>
                  </a:lnTo>
                  <a:close/>
                </a:path>
                <a:path w="3100070" h="1612900">
                  <a:moveTo>
                    <a:pt x="3099485" y="107683"/>
                  </a:moveTo>
                  <a:lnTo>
                    <a:pt x="3098241" y="105206"/>
                  </a:lnTo>
                  <a:lnTo>
                    <a:pt x="3094532" y="103974"/>
                  </a:lnTo>
                  <a:lnTo>
                    <a:pt x="3092069" y="105206"/>
                  </a:lnTo>
                  <a:lnTo>
                    <a:pt x="3090824" y="107683"/>
                  </a:lnTo>
                  <a:lnTo>
                    <a:pt x="3092069" y="110159"/>
                  </a:lnTo>
                  <a:lnTo>
                    <a:pt x="3094532" y="111404"/>
                  </a:lnTo>
                  <a:lnTo>
                    <a:pt x="3098241" y="110159"/>
                  </a:lnTo>
                  <a:lnTo>
                    <a:pt x="3099485" y="107683"/>
                  </a:lnTo>
                  <a:close/>
                </a:path>
                <a:path w="3100070" h="1612900">
                  <a:moveTo>
                    <a:pt x="3099485" y="91592"/>
                  </a:moveTo>
                  <a:lnTo>
                    <a:pt x="3098241" y="89115"/>
                  </a:lnTo>
                  <a:lnTo>
                    <a:pt x="3094532" y="87884"/>
                  </a:lnTo>
                  <a:lnTo>
                    <a:pt x="3092069" y="89115"/>
                  </a:lnTo>
                  <a:lnTo>
                    <a:pt x="3090824" y="91592"/>
                  </a:lnTo>
                  <a:lnTo>
                    <a:pt x="3092069" y="95313"/>
                  </a:lnTo>
                  <a:lnTo>
                    <a:pt x="3098241" y="95313"/>
                  </a:lnTo>
                  <a:lnTo>
                    <a:pt x="3099485" y="91592"/>
                  </a:lnTo>
                  <a:close/>
                </a:path>
                <a:path w="3100070" h="1612900">
                  <a:moveTo>
                    <a:pt x="3099485" y="76746"/>
                  </a:moveTo>
                  <a:lnTo>
                    <a:pt x="3098241" y="74269"/>
                  </a:lnTo>
                  <a:lnTo>
                    <a:pt x="3094532" y="73025"/>
                  </a:lnTo>
                  <a:lnTo>
                    <a:pt x="3092069" y="74269"/>
                  </a:lnTo>
                  <a:lnTo>
                    <a:pt x="3090824" y="76746"/>
                  </a:lnTo>
                  <a:lnTo>
                    <a:pt x="3092069" y="79222"/>
                  </a:lnTo>
                  <a:lnTo>
                    <a:pt x="3094532" y="80454"/>
                  </a:lnTo>
                  <a:lnTo>
                    <a:pt x="3098241" y="79222"/>
                  </a:lnTo>
                  <a:lnTo>
                    <a:pt x="3099485" y="76746"/>
                  </a:lnTo>
                  <a:close/>
                </a:path>
                <a:path w="3100070" h="1612900">
                  <a:moveTo>
                    <a:pt x="3099485" y="60655"/>
                  </a:moveTo>
                  <a:lnTo>
                    <a:pt x="3098241" y="58178"/>
                  </a:lnTo>
                  <a:lnTo>
                    <a:pt x="3094532" y="56934"/>
                  </a:lnTo>
                  <a:lnTo>
                    <a:pt x="3092069" y="58178"/>
                  </a:lnTo>
                  <a:lnTo>
                    <a:pt x="3090824" y="60655"/>
                  </a:lnTo>
                  <a:lnTo>
                    <a:pt x="3092069" y="64363"/>
                  </a:lnTo>
                  <a:lnTo>
                    <a:pt x="3098241" y="64363"/>
                  </a:lnTo>
                  <a:lnTo>
                    <a:pt x="3099485" y="60655"/>
                  </a:lnTo>
                  <a:close/>
                </a:path>
                <a:path w="3100070" h="1612900">
                  <a:moveTo>
                    <a:pt x="3099485" y="45796"/>
                  </a:moveTo>
                  <a:lnTo>
                    <a:pt x="3098241" y="43319"/>
                  </a:lnTo>
                  <a:lnTo>
                    <a:pt x="3094532" y="42087"/>
                  </a:lnTo>
                  <a:lnTo>
                    <a:pt x="3092069" y="43319"/>
                  </a:lnTo>
                  <a:lnTo>
                    <a:pt x="3090824" y="45796"/>
                  </a:lnTo>
                  <a:lnTo>
                    <a:pt x="3092069" y="48272"/>
                  </a:lnTo>
                  <a:lnTo>
                    <a:pt x="3094532" y="49504"/>
                  </a:lnTo>
                  <a:lnTo>
                    <a:pt x="3098241" y="48272"/>
                  </a:lnTo>
                  <a:lnTo>
                    <a:pt x="3099485" y="45796"/>
                  </a:lnTo>
                  <a:close/>
                </a:path>
                <a:path w="3100070" h="1612900">
                  <a:moveTo>
                    <a:pt x="3099485" y="29705"/>
                  </a:moveTo>
                  <a:lnTo>
                    <a:pt x="3098241" y="27228"/>
                  </a:lnTo>
                  <a:lnTo>
                    <a:pt x="3094532" y="25996"/>
                  </a:lnTo>
                  <a:lnTo>
                    <a:pt x="3092069" y="27228"/>
                  </a:lnTo>
                  <a:lnTo>
                    <a:pt x="3090824" y="29705"/>
                  </a:lnTo>
                  <a:lnTo>
                    <a:pt x="3092069" y="33413"/>
                  </a:lnTo>
                  <a:lnTo>
                    <a:pt x="3098241" y="33413"/>
                  </a:lnTo>
                  <a:lnTo>
                    <a:pt x="3099485" y="29705"/>
                  </a:lnTo>
                  <a:close/>
                </a:path>
                <a:path w="3100070" h="1612900">
                  <a:moveTo>
                    <a:pt x="3099485" y="14846"/>
                  </a:moveTo>
                  <a:lnTo>
                    <a:pt x="3098241" y="12382"/>
                  </a:lnTo>
                  <a:lnTo>
                    <a:pt x="3094532" y="11137"/>
                  </a:lnTo>
                  <a:lnTo>
                    <a:pt x="3092069" y="12382"/>
                  </a:lnTo>
                  <a:lnTo>
                    <a:pt x="3090824" y="14846"/>
                  </a:lnTo>
                  <a:lnTo>
                    <a:pt x="3092069" y="17322"/>
                  </a:lnTo>
                  <a:lnTo>
                    <a:pt x="3094532" y="18567"/>
                  </a:lnTo>
                  <a:lnTo>
                    <a:pt x="3098241" y="17322"/>
                  </a:lnTo>
                  <a:lnTo>
                    <a:pt x="3099485" y="14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399477" y="2899147"/>
            <a:ext cx="1864339" cy="28402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770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Real-</a:t>
            </a:r>
            <a:r>
              <a:rPr sz="1770" kern="0" dirty="0">
                <a:solidFill>
                  <a:sysClr val="windowText" lastClr="000000"/>
                </a:solidFill>
                <a:latin typeface="Arial"/>
                <a:cs typeface="Arial"/>
              </a:rPr>
              <a:t>time</a:t>
            </a:r>
            <a:r>
              <a:rPr sz="1770" kern="0" spc="-4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770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system</a:t>
            </a:r>
            <a:endParaRPr sz="1770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111634" y="3185872"/>
            <a:ext cx="5976257" cy="1519133"/>
            <a:chOff x="2058371" y="3510359"/>
            <a:chExt cx="6584950" cy="1673860"/>
          </a:xfrm>
        </p:grpSpPr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9217" y="3817373"/>
              <a:ext cx="865431" cy="74268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8371" y="3510359"/>
              <a:ext cx="2041222" cy="123788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063078" y="4869507"/>
              <a:ext cx="680085" cy="186055"/>
            </a:xfrm>
            <a:custGeom>
              <a:avLst/>
              <a:gdLst/>
              <a:ahLst/>
              <a:cxnLst/>
              <a:rect l="l" t="t" r="r" b="b"/>
              <a:pathLst>
                <a:path w="680084" h="186054">
                  <a:moveTo>
                    <a:pt x="170613" y="0"/>
                  </a:moveTo>
                  <a:lnTo>
                    <a:pt x="0" y="92834"/>
                  </a:lnTo>
                  <a:lnTo>
                    <a:pt x="170613" y="185670"/>
                  </a:lnTo>
                  <a:lnTo>
                    <a:pt x="170613" y="139870"/>
                  </a:lnTo>
                  <a:lnTo>
                    <a:pt x="679982" y="139870"/>
                  </a:lnTo>
                  <a:lnTo>
                    <a:pt x="679982" y="47035"/>
                  </a:lnTo>
                  <a:lnTo>
                    <a:pt x="170613" y="47035"/>
                  </a:lnTo>
                  <a:lnTo>
                    <a:pt x="17061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055660" y="4863317"/>
              <a:ext cx="692785" cy="199390"/>
            </a:xfrm>
            <a:custGeom>
              <a:avLst/>
              <a:gdLst/>
              <a:ahLst/>
              <a:cxnLst/>
              <a:rect l="l" t="t" r="r" b="b"/>
              <a:pathLst>
                <a:path w="692784" h="199389">
                  <a:moveTo>
                    <a:pt x="181740" y="0"/>
                  </a:moveTo>
                  <a:lnTo>
                    <a:pt x="0" y="99024"/>
                  </a:lnTo>
                  <a:lnTo>
                    <a:pt x="181740" y="199285"/>
                  </a:lnTo>
                  <a:lnTo>
                    <a:pt x="181740" y="191860"/>
                  </a:lnTo>
                  <a:lnTo>
                    <a:pt x="174322" y="191860"/>
                  </a:lnTo>
                  <a:lnTo>
                    <a:pt x="174322" y="186674"/>
                  </a:lnTo>
                  <a:lnTo>
                    <a:pt x="21183" y="102737"/>
                  </a:lnTo>
                  <a:lnTo>
                    <a:pt x="9892" y="102737"/>
                  </a:lnTo>
                  <a:lnTo>
                    <a:pt x="9892" y="96549"/>
                  </a:lnTo>
                  <a:lnTo>
                    <a:pt x="21183" y="96549"/>
                  </a:lnTo>
                  <a:lnTo>
                    <a:pt x="174322" y="12612"/>
                  </a:lnTo>
                  <a:lnTo>
                    <a:pt x="174322" y="6189"/>
                  </a:lnTo>
                  <a:lnTo>
                    <a:pt x="181740" y="6189"/>
                  </a:lnTo>
                  <a:lnTo>
                    <a:pt x="181740" y="0"/>
                  </a:lnTo>
                  <a:close/>
                </a:path>
                <a:path w="692784" h="199389">
                  <a:moveTo>
                    <a:pt x="174322" y="186674"/>
                  </a:moveTo>
                  <a:lnTo>
                    <a:pt x="174322" y="191860"/>
                  </a:lnTo>
                  <a:lnTo>
                    <a:pt x="179268" y="189384"/>
                  </a:lnTo>
                  <a:lnTo>
                    <a:pt x="174322" y="186674"/>
                  </a:lnTo>
                  <a:close/>
                </a:path>
                <a:path w="692784" h="199389">
                  <a:moveTo>
                    <a:pt x="683691" y="142347"/>
                  </a:moveTo>
                  <a:lnTo>
                    <a:pt x="174322" y="142347"/>
                  </a:lnTo>
                  <a:lnTo>
                    <a:pt x="174322" y="186674"/>
                  </a:lnTo>
                  <a:lnTo>
                    <a:pt x="179268" y="189384"/>
                  </a:lnTo>
                  <a:lnTo>
                    <a:pt x="174322" y="191860"/>
                  </a:lnTo>
                  <a:lnTo>
                    <a:pt x="181740" y="191860"/>
                  </a:lnTo>
                  <a:lnTo>
                    <a:pt x="181740" y="149773"/>
                  </a:lnTo>
                  <a:lnTo>
                    <a:pt x="178031" y="149773"/>
                  </a:lnTo>
                  <a:lnTo>
                    <a:pt x="181740" y="146060"/>
                  </a:lnTo>
                  <a:lnTo>
                    <a:pt x="683691" y="146060"/>
                  </a:lnTo>
                  <a:lnTo>
                    <a:pt x="683691" y="142347"/>
                  </a:lnTo>
                  <a:close/>
                </a:path>
                <a:path w="692784" h="199389">
                  <a:moveTo>
                    <a:pt x="181740" y="146060"/>
                  </a:moveTo>
                  <a:lnTo>
                    <a:pt x="178031" y="149773"/>
                  </a:lnTo>
                  <a:lnTo>
                    <a:pt x="181740" y="149773"/>
                  </a:lnTo>
                  <a:lnTo>
                    <a:pt x="181740" y="146060"/>
                  </a:lnTo>
                  <a:close/>
                </a:path>
                <a:path w="692784" h="199389">
                  <a:moveTo>
                    <a:pt x="692345" y="142347"/>
                  </a:moveTo>
                  <a:lnTo>
                    <a:pt x="687400" y="142347"/>
                  </a:lnTo>
                  <a:lnTo>
                    <a:pt x="683691" y="146060"/>
                  </a:lnTo>
                  <a:lnTo>
                    <a:pt x="181740" y="146060"/>
                  </a:lnTo>
                  <a:lnTo>
                    <a:pt x="181740" y="149773"/>
                  </a:lnTo>
                  <a:lnTo>
                    <a:pt x="692345" y="149773"/>
                  </a:lnTo>
                  <a:lnTo>
                    <a:pt x="692345" y="142347"/>
                  </a:lnTo>
                  <a:close/>
                </a:path>
                <a:path w="692784" h="199389">
                  <a:moveTo>
                    <a:pt x="683691" y="53225"/>
                  </a:moveTo>
                  <a:lnTo>
                    <a:pt x="683691" y="146060"/>
                  </a:lnTo>
                  <a:lnTo>
                    <a:pt x="687400" y="142347"/>
                  </a:lnTo>
                  <a:lnTo>
                    <a:pt x="692345" y="142347"/>
                  </a:lnTo>
                  <a:lnTo>
                    <a:pt x="692345" y="56937"/>
                  </a:lnTo>
                  <a:lnTo>
                    <a:pt x="687400" y="56937"/>
                  </a:lnTo>
                  <a:lnTo>
                    <a:pt x="683691" y="53225"/>
                  </a:lnTo>
                  <a:close/>
                </a:path>
                <a:path w="692784" h="199389">
                  <a:moveTo>
                    <a:pt x="9892" y="96549"/>
                  </a:moveTo>
                  <a:lnTo>
                    <a:pt x="9892" y="102737"/>
                  </a:lnTo>
                  <a:lnTo>
                    <a:pt x="15537" y="99643"/>
                  </a:lnTo>
                  <a:lnTo>
                    <a:pt x="9892" y="96549"/>
                  </a:lnTo>
                  <a:close/>
                </a:path>
                <a:path w="692784" h="199389">
                  <a:moveTo>
                    <a:pt x="15537" y="99643"/>
                  </a:moveTo>
                  <a:lnTo>
                    <a:pt x="9892" y="102737"/>
                  </a:lnTo>
                  <a:lnTo>
                    <a:pt x="21183" y="102737"/>
                  </a:lnTo>
                  <a:lnTo>
                    <a:pt x="15537" y="99643"/>
                  </a:lnTo>
                  <a:close/>
                </a:path>
                <a:path w="692784" h="199389">
                  <a:moveTo>
                    <a:pt x="21183" y="96549"/>
                  </a:moveTo>
                  <a:lnTo>
                    <a:pt x="9892" y="96549"/>
                  </a:lnTo>
                  <a:lnTo>
                    <a:pt x="15537" y="99643"/>
                  </a:lnTo>
                  <a:lnTo>
                    <a:pt x="21183" y="96549"/>
                  </a:lnTo>
                  <a:close/>
                </a:path>
                <a:path w="692784" h="199389">
                  <a:moveTo>
                    <a:pt x="181740" y="6189"/>
                  </a:moveTo>
                  <a:lnTo>
                    <a:pt x="174322" y="6189"/>
                  </a:lnTo>
                  <a:lnTo>
                    <a:pt x="179268" y="9902"/>
                  </a:lnTo>
                  <a:lnTo>
                    <a:pt x="174322" y="12612"/>
                  </a:lnTo>
                  <a:lnTo>
                    <a:pt x="174322" y="56937"/>
                  </a:lnTo>
                  <a:lnTo>
                    <a:pt x="683691" y="56937"/>
                  </a:lnTo>
                  <a:lnTo>
                    <a:pt x="683691" y="53225"/>
                  </a:lnTo>
                  <a:lnTo>
                    <a:pt x="181740" y="53225"/>
                  </a:lnTo>
                  <a:lnTo>
                    <a:pt x="178031" y="49512"/>
                  </a:lnTo>
                  <a:lnTo>
                    <a:pt x="181740" y="49512"/>
                  </a:lnTo>
                  <a:lnTo>
                    <a:pt x="181740" y="6189"/>
                  </a:lnTo>
                  <a:close/>
                </a:path>
                <a:path w="692784" h="199389">
                  <a:moveTo>
                    <a:pt x="692345" y="49512"/>
                  </a:moveTo>
                  <a:lnTo>
                    <a:pt x="181740" y="49512"/>
                  </a:lnTo>
                  <a:lnTo>
                    <a:pt x="181740" y="53225"/>
                  </a:lnTo>
                  <a:lnTo>
                    <a:pt x="683691" y="53225"/>
                  </a:lnTo>
                  <a:lnTo>
                    <a:pt x="687400" y="56937"/>
                  </a:lnTo>
                  <a:lnTo>
                    <a:pt x="692345" y="56937"/>
                  </a:lnTo>
                  <a:lnTo>
                    <a:pt x="692345" y="49512"/>
                  </a:lnTo>
                  <a:close/>
                </a:path>
                <a:path w="692784" h="199389">
                  <a:moveTo>
                    <a:pt x="181740" y="49512"/>
                  </a:moveTo>
                  <a:lnTo>
                    <a:pt x="178031" y="49512"/>
                  </a:lnTo>
                  <a:lnTo>
                    <a:pt x="181740" y="53225"/>
                  </a:lnTo>
                  <a:lnTo>
                    <a:pt x="181740" y="49512"/>
                  </a:lnTo>
                  <a:close/>
                </a:path>
                <a:path w="692784" h="199389">
                  <a:moveTo>
                    <a:pt x="174322" y="6189"/>
                  </a:moveTo>
                  <a:lnTo>
                    <a:pt x="174322" y="12612"/>
                  </a:lnTo>
                  <a:lnTo>
                    <a:pt x="179268" y="9902"/>
                  </a:lnTo>
                  <a:lnTo>
                    <a:pt x="174322" y="61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7416782" y="4745726"/>
              <a:ext cx="1219835" cy="433705"/>
            </a:xfrm>
            <a:custGeom>
              <a:avLst/>
              <a:gdLst/>
              <a:ahLst/>
              <a:cxnLst/>
              <a:rect l="l" t="t" r="r" b="b"/>
              <a:pathLst>
                <a:path w="1219834" h="433704">
                  <a:moveTo>
                    <a:pt x="1219696" y="0"/>
                  </a:moveTo>
                  <a:lnTo>
                    <a:pt x="0" y="0"/>
                  </a:lnTo>
                  <a:lnTo>
                    <a:pt x="11775" y="37613"/>
                  </a:lnTo>
                  <a:lnTo>
                    <a:pt x="28833" y="86649"/>
                  </a:lnTo>
                  <a:lnTo>
                    <a:pt x="47415" y="133612"/>
                  </a:lnTo>
                  <a:lnTo>
                    <a:pt x="67800" y="177918"/>
                  </a:lnTo>
                  <a:lnTo>
                    <a:pt x="90267" y="218982"/>
                  </a:lnTo>
                  <a:lnTo>
                    <a:pt x="115099" y="256220"/>
                  </a:lnTo>
                  <a:lnTo>
                    <a:pt x="142573" y="289046"/>
                  </a:lnTo>
                  <a:lnTo>
                    <a:pt x="172972" y="316876"/>
                  </a:lnTo>
                  <a:lnTo>
                    <a:pt x="231611" y="326059"/>
                  </a:lnTo>
                  <a:lnTo>
                    <a:pt x="281974" y="337061"/>
                  </a:lnTo>
                  <a:lnTo>
                    <a:pt x="325900" y="349368"/>
                  </a:lnTo>
                  <a:lnTo>
                    <a:pt x="365227" y="362468"/>
                  </a:lnTo>
                  <a:lnTo>
                    <a:pt x="437445" y="388991"/>
                  </a:lnTo>
                  <a:lnTo>
                    <a:pt x="474014" y="401388"/>
                  </a:lnTo>
                  <a:lnTo>
                    <a:pt x="513342" y="412524"/>
                  </a:lnTo>
                  <a:lnTo>
                    <a:pt x="557267" y="421885"/>
                  </a:lnTo>
                  <a:lnTo>
                    <a:pt x="607630" y="428958"/>
                  </a:lnTo>
                  <a:lnTo>
                    <a:pt x="666268" y="433231"/>
                  </a:lnTo>
                  <a:lnTo>
                    <a:pt x="700989" y="414379"/>
                  </a:lnTo>
                  <a:lnTo>
                    <a:pt x="737981" y="399592"/>
                  </a:lnTo>
                  <a:lnTo>
                    <a:pt x="776630" y="387471"/>
                  </a:lnTo>
                  <a:lnTo>
                    <a:pt x="856444" y="365617"/>
                  </a:lnTo>
                  <a:lnTo>
                    <a:pt x="896380" y="353083"/>
                  </a:lnTo>
                  <a:lnTo>
                    <a:pt x="935519" y="337609"/>
                  </a:lnTo>
                  <a:lnTo>
                    <a:pt x="973245" y="317794"/>
                  </a:lnTo>
                  <a:lnTo>
                    <a:pt x="1008945" y="292237"/>
                  </a:lnTo>
                  <a:lnTo>
                    <a:pt x="1042004" y="259537"/>
                  </a:lnTo>
                  <a:lnTo>
                    <a:pt x="1071810" y="218292"/>
                  </a:lnTo>
                  <a:lnTo>
                    <a:pt x="1097748" y="167102"/>
                  </a:lnTo>
                  <a:lnTo>
                    <a:pt x="1135235" y="116346"/>
                  </a:lnTo>
                  <a:lnTo>
                    <a:pt x="1167030" y="73766"/>
                  </a:lnTo>
                  <a:lnTo>
                    <a:pt x="1193672" y="37653"/>
                  </a:lnTo>
                  <a:lnTo>
                    <a:pt x="1215702" y="6297"/>
                  </a:lnTo>
                  <a:lnTo>
                    <a:pt x="1219696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410479" y="4745726"/>
              <a:ext cx="1232535" cy="438784"/>
            </a:xfrm>
            <a:custGeom>
              <a:avLst/>
              <a:gdLst/>
              <a:ahLst/>
              <a:cxnLst/>
              <a:rect l="l" t="t" r="r" b="b"/>
              <a:pathLst>
                <a:path w="1232534" h="438785">
                  <a:moveTo>
                    <a:pt x="233736" y="323881"/>
                  </a:moveTo>
                  <a:lnTo>
                    <a:pt x="200292" y="323881"/>
                  </a:lnTo>
                  <a:lnTo>
                    <a:pt x="220075" y="336581"/>
                  </a:lnTo>
                  <a:lnTo>
                    <a:pt x="238619" y="336581"/>
                  </a:lnTo>
                  <a:lnTo>
                    <a:pt x="273195" y="349281"/>
                  </a:lnTo>
                  <a:lnTo>
                    <a:pt x="307367" y="349281"/>
                  </a:lnTo>
                  <a:lnTo>
                    <a:pt x="374615" y="374681"/>
                  </a:lnTo>
                  <a:lnTo>
                    <a:pt x="543992" y="425481"/>
                  </a:lnTo>
                  <a:lnTo>
                    <a:pt x="560065" y="438181"/>
                  </a:lnTo>
                  <a:lnTo>
                    <a:pt x="618629" y="438181"/>
                  </a:lnTo>
                  <a:lnTo>
                    <a:pt x="566917" y="425481"/>
                  </a:lnTo>
                  <a:lnTo>
                    <a:pt x="517857" y="412781"/>
                  </a:lnTo>
                  <a:lnTo>
                    <a:pt x="424447" y="387381"/>
                  </a:lnTo>
                  <a:lnTo>
                    <a:pt x="378474" y="361981"/>
                  </a:lnTo>
                  <a:lnTo>
                    <a:pt x="283930" y="336581"/>
                  </a:lnTo>
                  <a:lnTo>
                    <a:pt x="233736" y="323881"/>
                  </a:lnTo>
                  <a:close/>
                </a:path>
                <a:path w="1232534" h="438785">
                  <a:moveTo>
                    <a:pt x="1232270" y="0"/>
                  </a:moveTo>
                  <a:lnTo>
                    <a:pt x="1225813" y="0"/>
                  </a:lnTo>
                  <a:lnTo>
                    <a:pt x="1208421" y="19081"/>
                  </a:lnTo>
                  <a:lnTo>
                    <a:pt x="1158449" y="95281"/>
                  </a:lnTo>
                  <a:lnTo>
                    <a:pt x="1144849" y="107981"/>
                  </a:lnTo>
                  <a:lnTo>
                    <a:pt x="1131249" y="133381"/>
                  </a:lnTo>
                  <a:lnTo>
                    <a:pt x="1116413" y="146081"/>
                  </a:lnTo>
                  <a:lnTo>
                    <a:pt x="1100341" y="171481"/>
                  </a:lnTo>
                  <a:lnTo>
                    <a:pt x="1091687" y="196881"/>
                  </a:lnTo>
                  <a:lnTo>
                    <a:pt x="1080397" y="209581"/>
                  </a:lnTo>
                  <a:lnTo>
                    <a:pt x="1067108" y="234981"/>
                  </a:lnTo>
                  <a:lnTo>
                    <a:pt x="1037288" y="273081"/>
                  </a:lnTo>
                  <a:lnTo>
                    <a:pt x="1002447" y="298481"/>
                  </a:lnTo>
                  <a:lnTo>
                    <a:pt x="964435" y="323881"/>
                  </a:lnTo>
                  <a:lnTo>
                    <a:pt x="923986" y="349281"/>
                  </a:lnTo>
                  <a:lnTo>
                    <a:pt x="710950" y="412781"/>
                  </a:lnTo>
                  <a:lnTo>
                    <a:pt x="671334" y="438181"/>
                  </a:lnTo>
                  <a:lnTo>
                    <a:pt x="675045" y="438181"/>
                  </a:lnTo>
                  <a:lnTo>
                    <a:pt x="715554" y="425481"/>
                  </a:lnTo>
                  <a:lnTo>
                    <a:pt x="758293" y="400081"/>
                  </a:lnTo>
                  <a:lnTo>
                    <a:pt x="935131" y="349281"/>
                  </a:lnTo>
                  <a:lnTo>
                    <a:pt x="976708" y="336581"/>
                  </a:lnTo>
                  <a:lnTo>
                    <a:pt x="1006327" y="311181"/>
                  </a:lnTo>
                  <a:lnTo>
                    <a:pt x="1057313" y="260381"/>
                  </a:lnTo>
                  <a:lnTo>
                    <a:pt x="1100908" y="184181"/>
                  </a:lnTo>
                  <a:lnTo>
                    <a:pt x="1123075" y="158781"/>
                  </a:lnTo>
                  <a:lnTo>
                    <a:pt x="1147475" y="120681"/>
                  </a:lnTo>
                  <a:lnTo>
                    <a:pt x="1176994" y="82581"/>
                  </a:lnTo>
                  <a:lnTo>
                    <a:pt x="1209084" y="31781"/>
                  </a:lnTo>
                  <a:lnTo>
                    <a:pt x="1232270" y="0"/>
                  </a:lnTo>
                  <a:close/>
                </a:path>
                <a:path w="1232534" h="438785">
                  <a:moveTo>
                    <a:pt x="10145" y="0"/>
                  </a:moveTo>
                  <a:lnTo>
                    <a:pt x="0" y="0"/>
                  </a:lnTo>
                  <a:lnTo>
                    <a:pt x="9643" y="31781"/>
                  </a:lnTo>
                  <a:lnTo>
                    <a:pt x="26611" y="82581"/>
                  </a:lnTo>
                  <a:lnTo>
                    <a:pt x="45505" y="133381"/>
                  </a:lnTo>
                  <a:lnTo>
                    <a:pt x="66696" y="171481"/>
                  </a:lnTo>
                  <a:lnTo>
                    <a:pt x="90556" y="222281"/>
                  </a:lnTo>
                  <a:lnTo>
                    <a:pt x="117458" y="260381"/>
                  </a:lnTo>
                  <a:lnTo>
                    <a:pt x="131799" y="285781"/>
                  </a:lnTo>
                  <a:lnTo>
                    <a:pt x="145330" y="298481"/>
                  </a:lnTo>
                  <a:lnTo>
                    <a:pt x="159761" y="311181"/>
                  </a:lnTo>
                  <a:lnTo>
                    <a:pt x="176802" y="323881"/>
                  </a:lnTo>
                  <a:lnTo>
                    <a:pt x="181748" y="323881"/>
                  </a:lnTo>
                  <a:lnTo>
                    <a:pt x="149225" y="285781"/>
                  </a:lnTo>
                  <a:lnTo>
                    <a:pt x="120203" y="247681"/>
                  </a:lnTo>
                  <a:lnTo>
                    <a:pt x="94344" y="209581"/>
                  </a:lnTo>
                  <a:lnTo>
                    <a:pt x="71312" y="171481"/>
                  </a:lnTo>
                  <a:lnTo>
                    <a:pt x="50771" y="120681"/>
                  </a:lnTo>
                  <a:lnTo>
                    <a:pt x="32383" y="69881"/>
                  </a:lnTo>
                  <a:lnTo>
                    <a:pt x="15813" y="19081"/>
                  </a:lnTo>
                  <a:lnTo>
                    <a:pt x="101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259462" y="4745726"/>
              <a:ext cx="803910" cy="433705"/>
            </a:xfrm>
            <a:custGeom>
              <a:avLst/>
              <a:gdLst/>
              <a:ahLst/>
              <a:cxnLst/>
              <a:rect l="l" t="t" r="r" b="b"/>
              <a:pathLst>
                <a:path w="803909" h="433704">
                  <a:moveTo>
                    <a:pt x="803614" y="0"/>
                  </a:moveTo>
                  <a:lnTo>
                    <a:pt x="0" y="0"/>
                  </a:lnTo>
                  <a:lnTo>
                    <a:pt x="0" y="433231"/>
                  </a:lnTo>
                  <a:lnTo>
                    <a:pt x="803614" y="433231"/>
                  </a:lnTo>
                  <a:lnTo>
                    <a:pt x="803614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255755" y="4745726"/>
              <a:ext cx="812800" cy="438784"/>
            </a:xfrm>
            <a:custGeom>
              <a:avLst/>
              <a:gdLst/>
              <a:ahLst/>
              <a:cxnLst/>
              <a:rect l="l" t="t" r="r" b="b"/>
              <a:pathLst>
                <a:path w="812800" h="438785">
                  <a:moveTo>
                    <a:pt x="8653" y="0"/>
                  </a:moveTo>
                  <a:lnTo>
                    <a:pt x="0" y="0"/>
                  </a:lnTo>
                  <a:lnTo>
                    <a:pt x="0" y="438181"/>
                  </a:lnTo>
                  <a:lnTo>
                    <a:pt x="812267" y="438181"/>
                  </a:lnTo>
                  <a:lnTo>
                    <a:pt x="812267" y="433231"/>
                  </a:lnTo>
                  <a:lnTo>
                    <a:pt x="8653" y="433231"/>
                  </a:lnTo>
                  <a:lnTo>
                    <a:pt x="3707" y="429517"/>
                  </a:lnTo>
                  <a:lnTo>
                    <a:pt x="8653" y="429517"/>
                  </a:lnTo>
                  <a:lnTo>
                    <a:pt x="8653" y="4950"/>
                  </a:lnTo>
                  <a:lnTo>
                    <a:pt x="3707" y="4950"/>
                  </a:lnTo>
                  <a:lnTo>
                    <a:pt x="8653" y="0"/>
                  </a:lnTo>
                  <a:close/>
                </a:path>
                <a:path w="812800" h="438785">
                  <a:moveTo>
                    <a:pt x="8653" y="429517"/>
                  </a:moveTo>
                  <a:lnTo>
                    <a:pt x="3707" y="429517"/>
                  </a:lnTo>
                  <a:lnTo>
                    <a:pt x="8653" y="433231"/>
                  </a:lnTo>
                  <a:lnTo>
                    <a:pt x="8653" y="429517"/>
                  </a:lnTo>
                  <a:close/>
                </a:path>
                <a:path w="812800" h="438785">
                  <a:moveTo>
                    <a:pt x="803614" y="429517"/>
                  </a:moveTo>
                  <a:lnTo>
                    <a:pt x="8653" y="429517"/>
                  </a:lnTo>
                  <a:lnTo>
                    <a:pt x="8653" y="433231"/>
                  </a:lnTo>
                  <a:lnTo>
                    <a:pt x="803614" y="433231"/>
                  </a:lnTo>
                  <a:lnTo>
                    <a:pt x="803614" y="429517"/>
                  </a:lnTo>
                  <a:close/>
                </a:path>
                <a:path w="812800" h="438785">
                  <a:moveTo>
                    <a:pt x="803614" y="0"/>
                  </a:moveTo>
                  <a:lnTo>
                    <a:pt x="803614" y="433231"/>
                  </a:lnTo>
                  <a:lnTo>
                    <a:pt x="807322" y="429517"/>
                  </a:lnTo>
                  <a:lnTo>
                    <a:pt x="812267" y="429517"/>
                  </a:lnTo>
                  <a:lnTo>
                    <a:pt x="812267" y="4950"/>
                  </a:lnTo>
                  <a:lnTo>
                    <a:pt x="807322" y="4950"/>
                  </a:lnTo>
                  <a:lnTo>
                    <a:pt x="803614" y="0"/>
                  </a:lnTo>
                  <a:close/>
                </a:path>
                <a:path w="812800" h="438785">
                  <a:moveTo>
                    <a:pt x="812267" y="429517"/>
                  </a:moveTo>
                  <a:lnTo>
                    <a:pt x="807322" y="429517"/>
                  </a:lnTo>
                  <a:lnTo>
                    <a:pt x="803614" y="433231"/>
                  </a:lnTo>
                  <a:lnTo>
                    <a:pt x="812267" y="433231"/>
                  </a:lnTo>
                  <a:lnTo>
                    <a:pt x="812267" y="429517"/>
                  </a:lnTo>
                  <a:close/>
                </a:path>
                <a:path w="812800" h="438785">
                  <a:moveTo>
                    <a:pt x="8653" y="0"/>
                  </a:moveTo>
                  <a:lnTo>
                    <a:pt x="3707" y="4950"/>
                  </a:lnTo>
                  <a:lnTo>
                    <a:pt x="8653" y="4950"/>
                  </a:lnTo>
                  <a:lnTo>
                    <a:pt x="8653" y="0"/>
                  </a:lnTo>
                  <a:close/>
                </a:path>
                <a:path w="812800" h="438785">
                  <a:moveTo>
                    <a:pt x="803614" y="0"/>
                  </a:moveTo>
                  <a:lnTo>
                    <a:pt x="8653" y="0"/>
                  </a:lnTo>
                  <a:lnTo>
                    <a:pt x="8653" y="4950"/>
                  </a:lnTo>
                  <a:lnTo>
                    <a:pt x="803614" y="4950"/>
                  </a:lnTo>
                  <a:lnTo>
                    <a:pt x="803614" y="0"/>
                  </a:lnTo>
                  <a:close/>
                </a:path>
                <a:path w="812800" h="438785">
                  <a:moveTo>
                    <a:pt x="812267" y="0"/>
                  </a:moveTo>
                  <a:lnTo>
                    <a:pt x="803614" y="0"/>
                  </a:lnTo>
                  <a:lnTo>
                    <a:pt x="807322" y="4950"/>
                  </a:lnTo>
                  <a:lnTo>
                    <a:pt x="812267" y="4950"/>
                  </a:lnTo>
                  <a:lnTo>
                    <a:pt x="8122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980187" y="4397743"/>
            <a:ext cx="667358" cy="215294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316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sensors</a:t>
            </a:r>
            <a:endParaRPr sz="1316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947590" y="4307054"/>
            <a:ext cx="2986975" cy="229367"/>
          </a:xfrm>
          <a:custGeom>
            <a:avLst/>
            <a:gdLst/>
            <a:ahLst/>
            <a:cxnLst/>
            <a:rect l="l" t="t" r="r" b="b"/>
            <a:pathLst>
              <a:path w="3291204" h="252729">
                <a:moveTo>
                  <a:pt x="8661" y="240131"/>
                </a:moveTo>
                <a:lnTo>
                  <a:pt x="7416" y="237655"/>
                </a:lnTo>
                <a:lnTo>
                  <a:pt x="3708" y="236410"/>
                </a:lnTo>
                <a:lnTo>
                  <a:pt x="1244" y="237655"/>
                </a:lnTo>
                <a:lnTo>
                  <a:pt x="0" y="240131"/>
                </a:lnTo>
                <a:lnTo>
                  <a:pt x="1244" y="242608"/>
                </a:lnTo>
                <a:lnTo>
                  <a:pt x="3708" y="243840"/>
                </a:lnTo>
                <a:lnTo>
                  <a:pt x="7416" y="242608"/>
                </a:lnTo>
                <a:lnTo>
                  <a:pt x="8661" y="240131"/>
                </a:lnTo>
                <a:close/>
              </a:path>
              <a:path w="3291204" h="252729">
                <a:moveTo>
                  <a:pt x="8661" y="225272"/>
                </a:moveTo>
                <a:lnTo>
                  <a:pt x="7416" y="222796"/>
                </a:lnTo>
                <a:lnTo>
                  <a:pt x="3708" y="221564"/>
                </a:lnTo>
                <a:lnTo>
                  <a:pt x="1244" y="222796"/>
                </a:lnTo>
                <a:lnTo>
                  <a:pt x="0" y="225272"/>
                </a:lnTo>
                <a:lnTo>
                  <a:pt x="1244" y="227749"/>
                </a:lnTo>
                <a:lnTo>
                  <a:pt x="3708" y="228993"/>
                </a:lnTo>
                <a:lnTo>
                  <a:pt x="7416" y="227749"/>
                </a:lnTo>
                <a:lnTo>
                  <a:pt x="8661" y="225272"/>
                </a:lnTo>
                <a:close/>
              </a:path>
              <a:path w="3291204" h="252729">
                <a:moveTo>
                  <a:pt x="8661" y="209181"/>
                </a:moveTo>
                <a:lnTo>
                  <a:pt x="7416" y="206705"/>
                </a:lnTo>
                <a:lnTo>
                  <a:pt x="3708" y="205473"/>
                </a:lnTo>
                <a:lnTo>
                  <a:pt x="1244" y="206705"/>
                </a:lnTo>
                <a:lnTo>
                  <a:pt x="0" y="209181"/>
                </a:lnTo>
                <a:lnTo>
                  <a:pt x="1244" y="211658"/>
                </a:lnTo>
                <a:lnTo>
                  <a:pt x="3708" y="212902"/>
                </a:lnTo>
                <a:lnTo>
                  <a:pt x="7416" y="211658"/>
                </a:lnTo>
                <a:lnTo>
                  <a:pt x="8661" y="209181"/>
                </a:lnTo>
                <a:close/>
              </a:path>
              <a:path w="3291204" h="252729">
                <a:moveTo>
                  <a:pt x="8661" y="194335"/>
                </a:moveTo>
                <a:lnTo>
                  <a:pt x="7416" y="190614"/>
                </a:lnTo>
                <a:lnTo>
                  <a:pt x="1244" y="190614"/>
                </a:lnTo>
                <a:lnTo>
                  <a:pt x="0" y="194335"/>
                </a:lnTo>
                <a:lnTo>
                  <a:pt x="1244" y="196811"/>
                </a:lnTo>
                <a:lnTo>
                  <a:pt x="3708" y="198043"/>
                </a:lnTo>
                <a:lnTo>
                  <a:pt x="7416" y="196811"/>
                </a:lnTo>
                <a:lnTo>
                  <a:pt x="8661" y="194335"/>
                </a:lnTo>
                <a:close/>
              </a:path>
              <a:path w="3291204" h="252729">
                <a:moveTo>
                  <a:pt x="8661" y="178244"/>
                </a:moveTo>
                <a:lnTo>
                  <a:pt x="7416" y="175768"/>
                </a:lnTo>
                <a:lnTo>
                  <a:pt x="3708" y="174523"/>
                </a:lnTo>
                <a:lnTo>
                  <a:pt x="1244" y="175768"/>
                </a:lnTo>
                <a:lnTo>
                  <a:pt x="0" y="178244"/>
                </a:lnTo>
                <a:lnTo>
                  <a:pt x="1244" y="180708"/>
                </a:lnTo>
                <a:lnTo>
                  <a:pt x="3708" y="181952"/>
                </a:lnTo>
                <a:lnTo>
                  <a:pt x="7416" y="180708"/>
                </a:lnTo>
                <a:lnTo>
                  <a:pt x="8661" y="178244"/>
                </a:lnTo>
                <a:close/>
              </a:path>
              <a:path w="3291204" h="252729">
                <a:moveTo>
                  <a:pt x="8661" y="163385"/>
                </a:moveTo>
                <a:lnTo>
                  <a:pt x="7416" y="159677"/>
                </a:lnTo>
                <a:lnTo>
                  <a:pt x="1244" y="159677"/>
                </a:lnTo>
                <a:lnTo>
                  <a:pt x="0" y="163385"/>
                </a:lnTo>
                <a:lnTo>
                  <a:pt x="1244" y="165862"/>
                </a:lnTo>
                <a:lnTo>
                  <a:pt x="3708" y="167093"/>
                </a:lnTo>
                <a:lnTo>
                  <a:pt x="7416" y="165862"/>
                </a:lnTo>
                <a:lnTo>
                  <a:pt x="8661" y="163385"/>
                </a:lnTo>
                <a:close/>
              </a:path>
              <a:path w="3291204" h="252729">
                <a:moveTo>
                  <a:pt x="8661" y="147294"/>
                </a:moveTo>
                <a:lnTo>
                  <a:pt x="7416" y="144818"/>
                </a:lnTo>
                <a:lnTo>
                  <a:pt x="3708" y="143586"/>
                </a:lnTo>
                <a:lnTo>
                  <a:pt x="1244" y="144818"/>
                </a:lnTo>
                <a:lnTo>
                  <a:pt x="0" y="147294"/>
                </a:lnTo>
                <a:lnTo>
                  <a:pt x="1244" y="149771"/>
                </a:lnTo>
                <a:lnTo>
                  <a:pt x="3708" y="151003"/>
                </a:lnTo>
                <a:lnTo>
                  <a:pt x="7416" y="149771"/>
                </a:lnTo>
                <a:lnTo>
                  <a:pt x="8661" y="147294"/>
                </a:lnTo>
                <a:close/>
              </a:path>
              <a:path w="3291204" h="252729">
                <a:moveTo>
                  <a:pt x="8661" y="132435"/>
                </a:moveTo>
                <a:lnTo>
                  <a:pt x="7416" y="128727"/>
                </a:lnTo>
                <a:lnTo>
                  <a:pt x="1244" y="128727"/>
                </a:lnTo>
                <a:lnTo>
                  <a:pt x="0" y="132435"/>
                </a:lnTo>
                <a:lnTo>
                  <a:pt x="1244" y="134912"/>
                </a:lnTo>
                <a:lnTo>
                  <a:pt x="3708" y="136156"/>
                </a:lnTo>
                <a:lnTo>
                  <a:pt x="7416" y="134912"/>
                </a:lnTo>
                <a:lnTo>
                  <a:pt x="8661" y="132435"/>
                </a:lnTo>
                <a:close/>
              </a:path>
              <a:path w="3291204" h="252729">
                <a:moveTo>
                  <a:pt x="8661" y="116344"/>
                </a:moveTo>
                <a:lnTo>
                  <a:pt x="7416" y="113880"/>
                </a:lnTo>
                <a:lnTo>
                  <a:pt x="3708" y="112636"/>
                </a:lnTo>
                <a:lnTo>
                  <a:pt x="1244" y="113880"/>
                </a:lnTo>
                <a:lnTo>
                  <a:pt x="0" y="116344"/>
                </a:lnTo>
                <a:lnTo>
                  <a:pt x="1244" y="118821"/>
                </a:lnTo>
                <a:lnTo>
                  <a:pt x="3708" y="120065"/>
                </a:lnTo>
                <a:lnTo>
                  <a:pt x="7416" y="118821"/>
                </a:lnTo>
                <a:lnTo>
                  <a:pt x="8661" y="116344"/>
                </a:lnTo>
                <a:close/>
              </a:path>
              <a:path w="3291204" h="252729">
                <a:moveTo>
                  <a:pt x="8661" y="101498"/>
                </a:moveTo>
                <a:lnTo>
                  <a:pt x="7416" y="97777"/>
                </a:lnTo>
                <a:lnTo>
                  <a:pt x="1244" y="97777"/>
                </a:lnTo>
                <a:lnTo>
                  <a:pt x="0" y="101498"/>
                </a:lnTo>
                <a:lnTo>
                  <a:pt x="1244" y="103974"/>
                </a:lnTo>
                <a:lnTo>
                  <a:pt x="3708" y="105206"/>
                </a:lnTo>
                <a:lnTo>
                  <a:pt x="7416" y="103974"/>
                </a:lnTo>
                <a:lnTo>
                  <a:pt x="8661" y="101498"/>
                </a:lnTo>
                <a:close/>
              </a:path>
              <a:path w="3291204" h="252729">
                <a:moveTo>
                  <a:pt x="8661" y="85407"/>
                </a:moveTo>
                <a:lnTo>
                  <a:pt x="7416" y="82931"/>
                </a:lnTo>
                <a:lnTo>
                  <a:pt x="3708" y="81686"/>
                </a:lnTo>
                <a:lnTo>
                  <a:pt x="1244" y="82931"/>
                </a:lnTo>
                <a:lnTo>
                  <a:pt x="0" y="85407"/>
                </a:lnTo>
                <a:lnTo>
                  <a:pt x="1244" y="87884"/>
                </a:lnTo>
                <a:lnTo>
                  <a:pt x="3708" y="89115"/>
                </a:lnTo>
                <a:lnTo>
                  <a:pt x="7416" y="87884"/>
                </a:lnTo>
                <a:lnTo>
                  <a:pt x="8661" y="85407"/>
                </a:lnTo>
                <a:close/>
              </a:path>
              <a:path w="3291204" h="252729">
                <a:moveTo>
                  <a:pt x="8661" y="70548"/>
                </a:moveTo>
                <a:lnTo>
                  <a:pt x="7416" y="66840"/>
                </a:lnTo>
                <a:lnTo>
                  <a:pt x="1244" y="66840"/>
                </a:lnTo>
                <a:lnTo>
                  <a:pt x="0" y="70548"/>
                </a:lnTo>
                <a:lnTo>
                  <a:pt x="1244" y="73025"/>
                </a:lnTo>
                <a:lnTo>
                  <a:pt x="3708" y="74269"/>
                </a:lnTo>
                <a:lnTo>
                  <a:pt x="7416" y="73025"/>
                </a:lnTo>
                <a:lnTo>
                  <a:pt x="8661" y="70548"/>
                </a:lnTo>
                <a:close/>
              </a:path>
              <a:path w="3291204" h="252729">
                <a:moveTo>
                  <a:pt x="8661" y="54457"/>
                </a:moveTo>
                <a:lnTo>
                  <a:pt x="7416" y="51981"/>
                </a:lnTo>
                <a:lnTo>
                  <a:pt x="3708" y="50749"/>
                </a:lnTo>
                <a:lnTo>
                  <a:pt x="1244" y="51981"/>
                </a:lnTo>
                <a:lnTo>
                  <a:pt x="0" y="54457"/>
                </a:lnTo>
                <a:lnTo>
                  <a:pt x="1244" y="56934"/>
                </a:lnTo>
                <a:lnTo>
                  <a:pt x="3708" y="58178"/>
                </a:lnTo>
                <a:lnTo>
                  <a:pt x="7416" y="56934"/>
                </a:lnTo>
                <a:lnTo>
                  <a:pt x="8661" y="54457"/>
                </a:lnTo>
                <a:close/>
              </a:path>
              <a:path w="3291204" h="252729">
                <a:moveTo>
                  <a:pt x="8661" y="39611"/>
                </a:moveTo>
                <a:lnTo>
                  <a:pt x="7416" y="35890"/>
                </a:lnTo>
                <a:lnTo>
                  <a:pt x="1244" y="35890"/>
                </a:lnTo>
                <a:lnTo>
                  <a:pt x="0" y="39611"/>
                </a:lnTo>
                <a:lnTo>
                  <a:pt x="1244" y="42075"/>
                </a:lnTo>
                <a:lnTo>
                  <a:pt x="3708" y="43319"/>
                </a:lnTo>
                <a:lnTo>
                  <a:pt x="7416" y="42075"/>
                </a:lnTo>
                <a:lnTo>
                  <a:pt x="8661" y="39611"/>
                </a:lnTo>
                <a:close/>
              </a:path>
              <a:path w="3291204" h="252729">
                <a:moveTo>
                  <a:pt x="8661" y="23520"/>
                </a:moveTo>
                <a:lnTo>
                  <a:pt x="7416" y="21043"/>
                </a:lnTo>
                <a:lnTo>
                  <a:pt x="3708" y="19799"/>
                </a:lnTo>
                <a:lnTo>
                  <a:pt x="1244" y="21043"/>
                </a:lnTo>
                <a:lnTo>
                  <a:pt x="0" y="23520"/>
                </a:lnTo>
                <a:lnTo>
                  <a:pt x="1244" y="25984"/>
                </a:lnTo>
                <a:lnTo>
                  <a:pt x="3708" y="27228"/>
                </a:lnTo>
                <a:lnTo>
                  <a:pt x="7416" y="25984"/>
                </a:lnTo>
                <a:lnTo>
                  <a:pt x="8661" y="23520"/>
                </a:lnTo>
                <a:close/>
              </a:path>
              <a:path w="3291204" h="252729">
                <a:moveTo>
                  <a:pt x="8661" y="8661"/>
                </a:moveTo>
                <a:lnTo>
                  <a:pt x="7416" y="4953"/>
                </a:lnTo>
                <a:lnTo>
                  <a:pt x="1244" y="4953"/>
                </a:lnTo>
                <a:lnTo>
                  <a:pt x="0" y="8661"/>
                </a:lnTo>
                <a:lnTo>
                  <a:pt x="1244" y="11137"/>
                </a:lnTo>
                <a:lnTo>
                  <a:pt x="3708" y="12369"/>
                </a:lnTo>
                <a:lnTo>
                  <a:pt x="7416" y="11137"/>
                </a:lnTo>
                <a:lnTo>
                  <a:pt x="8661" y="8661"/>
                </a:lnTo>
                <a:close/>
              </a:path>
              <a:path w="3291204" h="252729">
                <a:moveTo>
                  <a:pt x="11125" y="247561"/>
                </a:moveTo>
                <a:lnTo>
                  <a:pt x="9893" y="245084"/>
                </a:lnTo>
                <a:lnTo>
                  <a:pt x="7416" y="243840"/>
                </a:lnTo>
                <a:lnTo>
                  <a:pt x="3708" y="245084"/>
                </a:lnTo>
                <a:lnTo>
                  <a:pt x="3708" y="251269"/>
                </a:lnTo>
                <a:lnTo>
                  <a:pt x="7416" y="252514"/>
                </a:lnTo>
                <a:lnTo>
                  <a:pt x="9893" y="251269"/>
                </a:lnTo>
                <a:lnTo>
                  <a:pt x="11125" y="247561"/>
                </a:lnTo>
                <a:close/>
              </a:path>
              <a:path w="3291204" h="252729">
                <a:moveTo>
                  <a:pt x="25971" y="247561"/>
                </a:moveTo>
                <a:lnTo>
                  <a:pt x="24726" y="245084"/>
                </a:lnTo>
                <a:lnTo>
                  <a:pt x="22250" y="243840"/>
                </a:lnTo>
                <a:lnTo>
                  <a:pt x="19786" y="245084"/>
                </a:lnTo>
                <a:lnTo>
                  <a:pt x="18542" y="247561"/>
                </a:lnTo>
                <a:lnTo>
                  <a:pt x="19786" y="251269"/>
                </a:lnTo>
                <a:lnTo>
                  <a:pt x="22250" y="252514"/>
                </a:lnTo>
                <a:lnTo>
                  <a:pt x="24726" y="251269"/>
                </a:lnTo>
                <a:lnTo>
                  <a:pt x="25971" y="247561"/>
                </a:lnTo>
                <a:close/>
              </a:path>
              <a:path w="3291204" h="252729">
                <a:moveTo>
                  <a:pt x="42037" y="247561"/>
                </a:moveTo>
                <a:lnTo>
                  <a:pt x="40805" y="245084"/>
                </a:lnTo>
                <a:lnTo>
                  <a:pt x="38328" y="243840"/>
                </a:lnTo>
                <a:lnTo>
                  <a:pt x="34620" y="245084"/>
                </a:lnTo>
                <a:lnTo>
                  <a:pt x="34620" y="251269"/>
                </a:lnTo>
                <a:lnTo>
                  <a:pt x="38328" y="252514"/>
                </a:lnTo>
                <a:lnTo>
                  <a:pt x="40805" y="251269"/>
                </a:lnTo>
                <a:lnTo>
                  <a:pt x="42037" y="247561"/>
                </a:lnTo>
                <a:close/>
              </a:path>
              <a:path w="3291204" h="252729">
                <a:moveTo>
                  <a:pt x="56870" y="247561"/>
                </a:moveTo>
                <a:lnTo>
                  <a:pt x="55638" y="245084"/>
                </a:lnTo>
                <a:lnTo>
                  <a:pt x="53162" y="243840"/>
                </a:lnTo>
                <a:lnTo>
                  <a:pt x="50685" y="245084"/>
                </a:lnTo>
                <a:lnTo>
                  <a:pt x="49453" y="247561"/>
                </a:lnTo>
                <a:lnTo>
                  <a:pt x="50685" y="251269"/>
                </a:lnTo>
                <a:lnTo>
                  <a:pt x="53162" y="252514"/>
                </a:lnTo>
                <a:lnTo>
                  <a:pt x="55638" y="251269"/>
                </a:lnTo>
                <a:lnTo>
                  <a:pt x="56870" y="247561"/>
                </a:lnTo>
                <a:close/>
              </a:path>
              <a:path w="3291204" h="252729">
                <a:moveTo>
                  <a:pt x="72948" y="247561"/>
                </a:moveTo>
                <a:lnTo>
                  <a:pt x="71704" y="245084"/>
                </a:lnTo>
                <a:lnTo>
                  <a:pt x="69240" y="243840"/>
                </a:lnTo>
                <a:lnTo>
                  <a:pt x="65532" y="245084"/>
                </a:lnTo>
                <a:lnTo>
                  <a:pt x="65532" y="251269"/>
                </a:lnTo>
                <a:lnTo>
                  <a:pt x="69240" y="252514"/>
                </a:lnTo>
                <a:lnTo>
                  <a:pt x="71704" y="251269"/>
                </a:lnTo>
                <a:lnTo>
                  <a:pt x="72948" y="247561"/>
                </a:lnTo>
                <a:close/>
              </a:path>
              <a:path w="3291204" h="252729">
                <a:moveTo>
                  <a:pt x="87782" y="247561"/>
                </a:moveTo>
                <a:lnTo>
                  <a:pt x="86550" y="245084"/>
                </a:lnTo>
                <a:lnTo>
                  <a:pt x="84074" y="243840"/>
                </a:lnTo>
                <a:lnTo>
                  <a:pt x="81597" y="245084"/>
                </a:lnTo>
                <a:lnTo>
                  <a:pt x="80365" y="247561"/>
                </a:lnTo>
                <a:lnTo>
                  <a:pt x="81597" y="251269"/>
                </a:lnTo>
                <a:lnTo>
                  <a:pt x="84074" y="252514"/>
                </a:lnTo>
                <a:lnTo>
                  <a:pt x="86550" y="251269"/>
                </a:lnTo>
                <a:lnTo>
                  <a:pt x="87782" y="247561"/>
                </a:lnTo>
                <a:close/>
              </a:path>
              <a:path w="3291204" h="252729">
                <a:moveTo>
                  <a:pt x="103847" y="247561"/>
                </a:moveTo>
                <a:lnTo>
                  <a:pt x="102616" y="245084"/>
                </a:lnTo>
                <a:lnTo>
                  <a:pt x="100139" y="243840"/>
                </a:lnTo>
                <a:lnTo>
                  <a:pt x="96431" y="245084"/>
                </a:lnTo>
                <a:lnTo>
                  <a:pt x="96431" y="251269"/>
                </a:lnTo>
                <a:lnTo>
                  <a:pt x="100139" y="252514"/>
                </a:lnTo>
                <a:lnTo>
                  <a:pt x="102616" y="251269"/>
                </a:lnTo>
                <a:lnTo>
                  <a:pt x="103847" y="247561"/>
                </a:lnTo>
                <a:close/>
              </a:path>
              <a:path w="3291204" h="252729">
                <a:moveTo>
                  <a:pt x="118694" y="247561"/>
                </a:moveTo>
                <a:lnTo>
                  <a:pt x="117449" y="245084"/>
                </a:lnTo>
                <a:lnTo>
                  <a:pt x="114985" y="243840"/>
                </a:lnTo>
                <a:lnTo>
                  <a:pt x="112509" y="245084"/>
                </a:lnTo>
                <a:lnTo>
                  <a:pt x="111277" y="247561"/>
                </a:lnTo>
                <a:lnTo>
                  <a:pt x="112509" y="251269"/>
                </a:lnTo>
                <a:lnTo>
                  <a:pt x="114985" y="252514"/>
                </a:lnTo>
                <a:lnTo>
                  <a:pt x="117449" y="251269"/>
                </a:lnTo>
                <a:lnTo>
                  <a:pt x="118694" y="247561"/>
                </a:lnTo>
                <a:close/>
              </a:path>
              <a:path w="3291204" h="252729">
                <a:moveTo>
                  <a:pt x="134759" y="247561"/>
                </a:moveTo>
                <a:lnTo>
                  <a:pt x="133527" y="245084"/>
                </a:lnTo>
                <a:lnTo>
                  <a:pt x="131051" y="243840"/>
                </a:lnTo>
                <a:lnTo>
                  <a:pt x="128574" y="245084"/>
                </a:lnTo>
                <a:lnTo>
                  <a:pt x="127342" y="247561"/>
                </a:lnTo>
                <a:lnTo>
                  <a:pt x="128574" y="251269"/>
                </a:lnTo>
                <a:lnTo>
                  <a:pt x="131051" y="252514"/>
                </a:lnTo>
                <a:lnTo>
                  <a:pt x="133527" y="251269"/>
                </a:lnTo>
                <a:lnTo>
                  <a:pt x="134759" y="247561"/>
                </a:lnTo>
                <a:close/>
              </a:path>
              <a:path w="3291204" h="252729">
                <a:moveTo>
                  <a:pt x="149593" y="247561"/>
                </a:moveTo>
                <a:lnTo>
                  <a:pt x="148361" y="245084"/>
                </a:lnTo>
                <a:lnTo>
                  <a:pt x="145884" y="243840"/>
                </a:lnTo>
                <a:lnTo>
                  <a:pt x="143421" y="245084"/>
                </a:lnTo>
                <a:lnTo>
                  <a:pt x="142176" y="247561"/>
                </a:lnTo>
                <a:lnTo>
                  <a:pt x="143421" y="251269"/>
                </a:lnTo>
                <a:lnTo>
                  <a:pt x="145884" y="252514"/>
                </a:lnTo>
                <a:lnTo>
                  <a:pt x="148361" y="251269"/>
                </a:lnTo>
                <a:lnTo>
                  <a:pt x="149593" y="247561"/>
                </a:lnTo>
                <a:close/>
              </a:path>
              <a:path w="3291204" h="252729">
                <a:moveTo>
                  <a:pt x="165671" y="247561"/>
                </a:moveTo>
                <a:lnTo>
                  <a:pt x="164439" y="245084"/>
                </a:lnTo>
                <a:lnTo>
                  <a:pt x="161963" y="243840"/>
                </a:lnTo>
                <a:lnTo>
                  <a:pt x="159486" y="245084"/>
                </a:lnTo>
                <a:lnTo>
                  <a:pt x="158254" y="247561"/>
                </a:lnTo>
                <a:lnTo>
                  <a:pt x="159486" y="251269"/>
                </a:lnTo>
                <a:lnTo>
                  <a:pt x="161963" y="252514"/>
                </a:lnTo>
                <a:lnTo>
                  <a:pt x="164439" y="251269"/>
                </a:lnTo>
                <a:lnTo>
                  <a:pt x="165671" y="247561"/>
                </a:lnTo>
                <a:close/>
              </a:path>
              <a:path w="3291204" h="252729">
                <a:moveTo>
                  <a:pt x="180505" y="247561"/>
                </a:moveTo>
                <a:lnTo>
                  <a:pt x="179273" y="245084"/>
                </a:lnTo>
                <a:lnTo>
                  <a:pt x="176796" y="243840"/>
                </a:lnTo>
                <a:lnTo>
                  <a:pt x="174320" y="245084"/>
                </a:lnTo>
                <a:lnTo>
                  <a:pt x="173088" y="247561"/>
                </a:lnTo>
                <a:lnTo>
                  <a:pt x="174320" y="251269"/>
                </a:lnTo>
                <a:lnTo>
                  <a:pt x="176796" y="252514"/>
                </a:lnTo>
                <a:lnTo>
                  <a:pt x="179273" y="251269"/>
                </a:lnTo>
                <a:lnTo>
                  <a:pt x="180505" y="247561"/>
                </a:lnTo>
                <a:close/>
              </a:path>
              <a:path w="3291204" h="252729">
                <a:moveTo>
                  <a:pt x="196583" y="247561"/>
                </a:moveTo>
                <a:lnTo>
                  <a:pt x="195338" y="245084"/>
                </a:lnTo>
                <a:lnTo>
                  <a:pt x="192874" y="243840"/>
                </a:lnTo>
                <a:lnTo>
                  <a:pt x="190398" y="245084"/>
                </a:lnTo>
                <a:lnTo>
                  <a:pt x="189166" y="247561"/>
                </a:lnTo>
                <a:lnTo>
                  <a:pt x="190398" y="251269"/>
                </a:lnTo>
                <a:lnTo>
                  <a:pt x="192874" y="252514"/>
                </a:lnTo>
                <a:lnTo>
                  <a:pt x="195338" y="251269"/>
                </a:lnTo>
                <a:lnTo>
                  <a:pt x="196583" y="247561"/>
                </a:lnTo>
                <a:close/>
              </a:path>
              <a:path w="3291204" h="252729">
                <a:moveTo>
                  <a:pt x="211416" y="247561"/>
                </a:moveTo>
                <a:lnTo>
                  <a:pt x="210172" y="245084"/>
                </a:lnTo>
                <a:lnTo>
                  <a:pt x="207708" y="243840"/>
                </a:lnTo>
                <a:lnTo>
                  <a:pt x="205232" y="245084"/>
                </a:lnTo>
                <a:lnTo>
                  <a:pt x="204000" y="247561"/>
                </a:lnTo>
                <a:lnTo>
                  <a:pt x="205232" y="251269"/>
                </a:lnTo>
                <a:lnTo>
                  <a:pt x="207708" y="252514"/>
                </a:lnTo>
                <a:lnTo>
                  <a:pt x="210172" y="251269"/>
                </a:lnTo>
                <a:lnTo>
                  <a:pt x="211416" y="247561"/>
                </a:lnTo>
                <a:close/>
              </a:path>
              <a:path w="3291204" h="252729">
                <a:moveTo>
                  <a:pt x="227482" y="247561"/>
                </a:moveTo>
                <a:lnTo>
                  <a:pt x="226250" y="245084"/>
                </a:lnTo>
                <a:lnTo>
                  <a:pt x="223774" y="243840"/>
                </a:lnTo>
                <a:lnTo>
                  <a:pt x="221310" y="245084"/>
                </a:lnTo>
                <a:lnTo>
                  <a:pt x="220065" y="247561"/>
                </a:lnTo>
                <a:lnTo>
                  <a:pt x="221310" y="251269"/>
                </a:lnTo>
                <a:lnTo>
                  <a:pt x="223774" y="252514"/>
                </a:lnTo>
                <a:lnTo>
                  <a:pt x="226250" y="251269"/>
                </a:lnTo>
                <a:lnTo>
                  <a:pt x="227482" y="247561"/>
                </a:lnTo>
                <a:close/>
              </a:path>
              <a:path w="3291204" h="252729">
                <a:moveTo>
                  <a:pt x="242328" y="245084"/>
                </a:moveTo>
                <a:lnTo>
                  <a:pt x="238620" y="243840"/>
                </a:lnTo>
                <a:lnTo>
                  <a:pt x="236143" y="245084"/>
                </a:lnTo>
                <a:lnTo>
                  <a:pt x="234899" y="247561"/>
                </a:lnTo>
                <a:lnTo>
                  <a:pt x="236143" y="251269"/>
                </a:lnTo>
                <a:lnTo>
                  <a:pt x="238620" y="252514"/>
                </a:lnTo>
                <a:lnTo>
                  <a:pt x="242328" y="251269"/>
                </a:lnTo>
                <a:lnTo>
                  <a:pt x="242328" y="245084"/>
                </a:lnTo>
                <a:close/>
              </a:path>
              <a:path w="3291204" h="252729">
                <a:moveTo>
                  <a:pt x="258394" y="247561"/>
                </a:moveTo>
                <a:lnTo>
                  <a:pt x="257162" y="245084"/>
                </a:lnTo>
                <a:lnTo>
                  <a:pt x="254685" y="243840"/>
                </a:lnTo>
                <a:lnTo>
                  <a:pt x="252209" y="245084"/>
                </a:lnTo>
                <a:lnTo>
                  <a:pt x="250977" y="247561"/>
                </a:lnTo>
                <a:lnTo>
                  <a:pt x="252209" y="251269"/>
                </a:lnTo>
                <a:lnTo>
                  <a:pt x="254685" y="252514"/>
                </a:lnTo>
                <a:lnTo>
                  <a:pt x="257162" y="251269"/>
                </a:lnTo>
                <a:lnTo>
                  <a:pt x="258394" y="247561"/>
                </a:lnTo>
                <a:close/>
              </a:path>
              <a:path w="3291204" h="252729">
                <a:moveTo>
                  <a:pt x="273227" y="245084"/>
                </a:moveTo>
                <a:lnTo>
                  <a:pt x="269519" y="243840"/>
                </a:lnTo>
                <a:lnTo>
                  <a:pt x="267055" y="245084"/>
                </a:lnTo>
                <a:lnTo>
                  <a:pt x="265811" y="247561"/>
                </a:lnTo>
                <a:lnTo>
                  <a:pt x="267055" y="251269"/>
                </a:lnTo>
                <a:lnTo>
                  <a:pt x="269519" y="252514"/>
                </a:lnTo>
                <a:lnTo>
                  <a:pt x="273227" y="251269"/>
                </a:lnTo>
                <a:lnTo>
                  <a:pt x="273227" y="245084"/>
                </a:lnTo>
                <a:close/>
              </a:path>
              <a:path w="3291204" h="252729">
                <a:moveTo>
                  <a:pt x="289306" y="247561"/>
                </a:moveTo>
                <a:lnTo>
                  <a:pt x="288061" y="245084"/>
                </a:lnTo>
                <a:lnTo>
                  <a:pt x="285597" y="243840"/>
                </a:lnTo>
                <a:lnTo>
                  <a:pt x="283121" y="245084"/>
                </a:lnTo>
                <a:lnTo>
                  <a:pt x="281889" y="247561"/>
                </a:lnTo>
                <a:lnTo>
                  <a:pt x="283121" y="251269"/>
                </a:lnTo>
                <a:lnTo>
                  <a:pt x="285597" y="252514"/>
                </a:lnTo>
                <a:lnTo>
                  <a:pt x="288061" y="251269"/>
                </a:lnTo>
                <a:lnTo>
                  <a:pt x="289306" y="247561"/>
                </a:lnTo>
                <a:close/>
              </a:path>
              <a:path w="3291204" h="252729">
                <a:moveTo>
                  <a:pt x="304139" y="245084"/>
                </a:moveTo>
                <a:lnTo>
                  <a:pt x="300431" y="243840"/>
                </a:lnTo>
                <a:lnTo>
                  <a:pt x="297954" y="245084"/>
                </a:lnTo>
                <a:lnTo>
                  <a:pt x="296722" y="247561"/>
                </a:lnTo>
                <a:lnTo>
                  <a:pt x="297954" y="251269"/>
                </a:lnTo>
                <a:lnTo>
                  <a:pt x="300431" y="252514"/>
                </a:lnTo>
                <a:lnTo>
                  <a:pt x="304139" y="251269"/>
                </a:lnTo>
                <a:lnTo>
                  <a:pt x="304139" y="245084"/>
                </a:lnTo>
                <a:close/>
              </a:path>
              <a:path w="3291204" h="252729">
                <a:moveTo>
                  <a:pt x="320205" y="247561"/>
                </a:moveTo>
                <a:lnTo>
                  <a:pt x="318973" y="245084"/>
                </a:lnTo>
                <a:lnTo>
                  <a:pt x="316496" y="243840"/>
                </a:lnTo>
                <a:lnTo>
                  <a:pt x="314032" y="245084"/>
                </a:lnTo>
                <a:lnTo>
                  <a:pt x="312788" y="247561"/>
                </a:lnTo>
                <a:lnTo>
                  <a:pt x="314032" y="251269"/>
                </a:lnTo>
                <a:lnTo>
                  <a:pt x="316496" y="252514"/>
                </a:lnTo>
                <a:lnTo>
                  <a:pt x="318973" y="251269"/>
                </a:lnTo>
                <a:lnTo>
                  <a:pt x="320205" y="247561"/>
                </a:lnTo>
                <a:close/>
              </a:path>
              <a:path w="3291204" h="252729">
                <a:moveTo>
                  <a:pt x="335051" y="245084"/>
                </a:moveTo>
                <a:lnTo>
                  <a:pt x="331343" y="243840"/>
                </a:lnTo>
                <a:lnTo>
                  <a:pt x="328866" y="245084"/>
                </a:lnTo>
                <a:lnTo>
                  <a:pt x="327634" y="247561"/>
                </a:lnTo>
                <a:lnTo>
                  <a:pt x="328866" y="251269"/>
                </a:lnTo>
                <a:lnTo>
                  <a:pt x="331343" y="252514"/>
                </a:lnTo>
                <a:lnTo>
                  <a:pt x="335051" y="251269"/>
                </a:lnTo>
                <a:lnTo>
                  <a:pt x="335051" y="245084"/>
                </a:lnTo>
                <a:close/>
              </a:path>
              <a:path w="3291204" h="252729">
                <a:moveTo>
                  <a:pt x="351116" y="247561"/>
                </a:moveTo>
                <a:lnTo>
                  <a:pt x="349885" y="245084"/>
                </a:lnTo>
                <a:lnTo>
                  <a:pt x="347408" y="243840"/>
                </a:lnTo>
                <a:lnTo>
                  <a:pt x="344944" y="245084"/>
                </a:lnTo>
                <a:lnTo>
                  <a:pt x="343700" y="247561"/>
                </a:lnTo>
                <a:lnTo>
                  <a:pt x="344944" y="251269"/>
                </a:lnTo>
                <a:lnTo>
                  <a:pt x="347408" y="252514"/>
                </a:lnTo>
                <a:lnTo>
                  <a:pt x="349885" y="251269"/>
                </a:lnTo>
                <a:lnTo>
                  <a:pt x="351116" y="247561"/>
                </a:lnTo>
                <a:close/>
              </a:path>
              <a:path w="3291204" h="252729">
                <a:moveTo>
                  <a:pt x="365950" y="245084"/>
                </a:moveTo>
                <a:lnTo>
                  <a:pt x="362242" y="243840"/>
                </a:lnTo>
                <a:lnTo>
                  <a:pt x="359778" y="245084"/>
                </a:lnTo>
                <a:lnTo>
                  <a:pt x="358533" y="247561"/>
                </a:lnTo>
                <a:lnTo>
                  <a:pt x="359778" y="251269"/>
                </a:lnTo>
                <a:lnTo>
                  <a:pt x="362242" y="252514"/>
                </a:lnTo>
                <a:lnTo>
                  <a:pt x="365950" y="251269"/>
                </a:lnTo>
                <a:lnTo>
                  <a:pt x="365950" y="245084"/>
                </a:lnTo>
                <a:close/>
              </a:path>
              <a:path w="3291204" h="252729">
                <a:moveTo>
                  <a:pt x="382028" y="247561"/>
                </a:moveTo>
                <a:lnTo>
                  <a:pt x="380796" y="245084"/>
                </a:lnTo>
                <a:lnTo>
                  <a:pt x="378320" y="243840"/>
                </a:lnTo>
                <a:lnTo>
                  <a:pt x="375843" y="245084"/>
                </a:lnTo>
                <a:lnTo>
                  <a:pt x="374611" y="247561"/>
                </a:lnTo>
                <a:lnTo>
                  <a:pt x="375843" y="251269"/>
                </a:lnTo>
                <a:lnTo>
                  <a:pt x="378320" y="252514"/>
                </a:lnTo>
                <a:lnTo>
                  <a:pt x="380796" y="251269"/>
                </a:lnTo>
                <a:lnTo>
                  <a:pt x="382028" y="247561"/>
                </a:lnTo>
                <a:close/>
              </a:path>
              <a:path w="3291204" h="252729">
                <a:moveTo>
                  <a:pt x="396862" y="245084"/>
                </a:moveTo>
                <a:lnTo>
                  <a:pt x="393153" y="243840"/>
                </a:lnTo>
                <a:lnTo>
                  <a:pt x="390677" y="245084"/>
                </a:lnTo>
                <a:lnTo>
                  <a:pt x="389445" y="247561"/>
                </a:lnTo>
                <a:lnTo>
                  <a:pt x="390677" y="251269"/>
                </a:lnTo>
                <a:lnTo>
                  <a:pt x="393153" y="252514"/>
                </a:lnTo>
                <a:lnTo>
                  <a:pt x="396862" y="251269"/>
                </a:lnTo>
                <a:lnTo>
                  <a:pt x="396862" y="245084"/>
                </a:lnTo>
                <a:close/>
              </a:path>
              <a:path w="3291204" h="252729">
                <a:moveTo>
                  <a:pt x="412940" y="247561"/>
                </a:moveTo>
                <a:lnTo>
                  <a:pt x="411695" y="245084"/>
                </a:lnTo>
                <a:lnTo>
                  <a:pt x="409232" y="243840"/>
                </a:lnTo>
                <a:lnTo>
                  <a:pt x="406755" y="245084"/>
                </a:lnTo>
                <a:lnTo>
                  <a:pt x="405523" y="247561"/>
                </a:lnTo>
                <a:lnTo>
                  <a:pt x="406755" y="251269"/>
                </a:lnTo>
                <a:lnTo>
                  <a:pt x="409232" y="252514"/>
                </a:lnTo>
                <a:lnTo>
                  <a:pt x="411695" y="251269"/>
                </a:lnTo>
                <a:lnTo>
                  <a:pt x="412940" y="247561"/>
                </a:lnTo>
                <a:close/>
              </a:path>
              <a:path w="3291204" h="252729">
                <a:moveTo>
                  <a:pt x="427774" y="245084"/>
                </a:moveTo>
                <a:lnTo>
                  <a:pt x="424065" y="243840"/>
                </a:lnTo>
                <a:lnTo>
                  <a:pt x="421589" y="245084"/>
                </a:lnTo>
                <a:lnTo>
                  <a:pt x="420357" y="247561"/>
                </a:lnTo>
                <a:lnTo>
                  <a:pt x="421589" y="251269"/>
                </a:lnTo>
                <a:lnTo>
                  <a:pt x="424065" y="252514"/>
                </a:lnTo>
                <a:lnTo>
                  <a:pt x="427774" y="251269"/>
                </a:lnTo>
                <a:lnTo>
                  <a:pt x="427774" y="245084"/>
                </a:lnTo>
                <a:close/>
              </a:path>
              <a:path w="3291204" h="252729">
                <a:moveTo>
                  <a:pt x="443839" y="247561"/>
                </a:moveTo>
                <a:lnTo>
                  <a:pt x="442607" y="245084"/>
                </a:lnTo>
                <a:lnTo>
                  <a:pt x="440131" y="243840"/>
                </a:lnTo>
                <a:lnTo>
                  <a:pt x="437667" y="245084"/>
                </a:lnTo>
                <a:lnTo>
                  <a:pt x="436422" y="247561"/>
                </a:lnTo>
                <a:lnTo>
                  <a:pt x="437667" y="251269"/>
                </a:lnTo>
                <a:lnTo>
                  <a:pt x="440131" y="252514"/>
                </a:lnTo>
                <a:lnTo>
                  <a:pt x="442607" y="251269"/>
                </a:lnTo>
                <a:lnTo>
                  <a:pt x="443839" y="247561"/>
                </a:lnTo>
                <a:close/>
              </a:path>
              <a:path w="3291204" h="252729">
                <a:moveTo>
                  <a:pt x="458685" y="245084"/>
                </a:moveTo>
                <a:lnTo>
                  <a:pt x="454977" y="243840"/>
                </a:lnTo>
                <a:lnTo>
                  <a:pt x="452501" y="245084"/>
                </a:lnTo>
                <a:lnTo>
                  <a:pt x="451269" y="247561"/>
                </a:lnTo>
                <a:lnTo>
                  <a:pt x="452501" y="251269"/>
                </a:lnTo>
                <a:lnTo>
                  <a:pt x="454977" y="252514"/>
                </a:lnTo>
                <a:lnTo>
                  <a:pt x="458685" y="251269"/>
                </a:lnTo>
                <a:lnTo>
                  <a:pt x="458685" y="245084"/>
                </a:lnTo>
                <a:close/>
              </a:path>
              <a:path w="3291204" h="252729">
                <a:moveTo>
                  <a:pt x="474751" y="247561"/>
                </a:moveTo>
                <a:lnTo>
                  <a:pt x="473519" y="245084"/>
                </a:lnTo>
                <a:lnTo>
                  <a:pt x="471043" y="243840"/>
                </a:lnTo>
                <a:lnTo>
                  <a:pt x="468566" y="245084"/>
                </a:lnTo>
                <a:lnTo>
                  <a:pt x="467334" y="247561"/>
                </a:lnTo>
                <a:lnTo>
                  <a:pt x="468566" y="251269"/>
                </a:lnTo>
                <a:lnTo>
                  <a:pt x="471043" y="252514"/>
                </a:lnTo>
                <a:lnTo>
                  <a:pt x="473519" y="251269"/>
                </a:lnTo>
                <a:lnTo>
                  <a:pt x="474751" y="247561"/>
                </a:lnTo>
                <a:close/>
              </a:path>
              <a:path w="3291204" h="252729">
                <a:moveTo>
                  <a:pt x="490829" y="247561"/>
                </a:moveTo>
                <a:lnTo>
                  <a:pt x="489585" y="245084"/>
                </a:lnTo>
                <a:lnTo>
                  <a:pt x="485876" y="243840"/>
                </a:lnTo>
                <a:lnTo>
                  <a:pt x="483412" y="245084"/>
                </a:lnTo>
                <a:lnTo>
                  <a:pt x="482168" y="247561"/>
                </a:lnTo>
                <a:lnTo>
                  <a:pt x="483412" y="251269"/>
                </a:lnTo>
                <a:lnTo>
                  <a:pt x="485876" y="252514"/>
                </a:lnTo>
                <a:lnTo>
                  <a:pt x="489585" y="251269"/>
                </a:lnTo>
                <a:lnTo>
                  <a:pt x="490829" y="247561"/>
                </a:lnTo>
                <a:close/>
              </a:path>
              <a:path w="3291204" h="252729">
                <a:moveTo>
                  <a:pt x="505663" y="247561"/>
                </a:moveTo>
                <a:lnTo>
                  <a:pt x="504431" y="245084"/>
                </a:lnTo>
                <a:lnTo>
                  <a:pt x="501954" y="243840"/>
                </a:lnTo>
                <a:lnTo>
                  <a:pt x="499478" y="245084"/>
                </a:lnTo>
                <a:lnTo>
                  <a:pt x="498246" y="247561"/>
                </a:lnTo>
                <a:lnTo>
                  <a:pt x="499478" y="251269"/>
                </a:lnTo>
                <a:lnTo>
                  <a:pt x="501954" y="252514"/>
                </a:lnTo>
                <a:lnTo>
                  <a:pt x="504431" y="251269"/>
                </a:lnTo>
                <a:lnTo>
                  <a:pt x="505663" y="247561"/>
                </a:lnTo>
                <a:close/>
              </a:path>
              <a:path w="3291204" h="252729">
                <a:moveTo>
                  <a:pt x="521728" y="247561"/>
                </a:moveTo>
                <a:lnTo>
                  <a:pt x="520496" y="245084"/>
                </a:lnTo>
                <a:lnTo>
                  <a:pt x="516788" y="243840"/>
                </a:lnTo>
                <a:lnTo>
                  <a:pt x="514311" y="245084"/>
                </a:lnTo>
                <a:lnTo>
                  <a:pt x="513080" y="247561"/>
                </a:lnTo>
                <a:lnTo>
                  <a:pt x="514311" y="251269"/>
                </a:lnTo>
                <a:lnTo>
                  <a:pt x="516788" y="252514"/>
                </a:lnTo>
                <a:lnTo>
                  <a:pt x="520496" y="251269"/>
                </a:lnTo>
                <a:lnTo>
                  <a:pt x="521728" y="247561"/>
                </a:lnTo>
                <a:close/>
              </a:path>
              <a:path w="3291204" h="252729">
                <a:moveTo>
                  <a:pt x="536575" y="247561"/>
                </a:moveTo>
                <a:lnTo>
                  <a:pt x="535330" y="245084"/>
                </a:lnTo>
                <a:lnTo>
                  <a:pt x="532866" y="243840"/>
                </a:lnTo>
                <a:lnTo>
                  <a:pt x="530390" y="245084"/>
                </a:lnTo>
                <a:lnTo>
                  <a:pt x="529158" y="247561"/>
                </a:lnTo>
                <a:lnTo>
                  <a:pt x="530390" y="251269"/>
                </a:lnTo>
                <a:lnTo>
                  <a:pt x="532866" y="252514"/>
                </a:lnTo>
                <a:lnTo>
                  <a:pt x="535330" y="251269"/>
                </a:lnTo>
                <a:lnTo>
                  <a:pt x="536575" y="247561"/>
                </a:lnTo>
                <a:close/>
              </a:path>
              <a:path w="3291204" h="252729">
                <a:moveTo>
                  <a:pt x="552640" y="247561"/>
                </a:moveTo>
                <a:lnTo>
                  <a:pt x="551408" y="245084"/>
                </a:lnTo>
                <a:lnTo>
                  <a:pt x="547700" y="243840"/>
                </a:lnTo>
                <a:lnTo>
                  <a:pt x="545223" y="245084"/>
                </a:lnTo>
                <a:lnTo>
                  <a:pt x="543991" y="247561"/>
                </a:lnTo>
                <a:lnTo>
                  <a:pt x="545223" y="251269"/>
                </a:lnTo>
                <a:lnTo>
                  <a:pt x="547700" y="252514"/>
                </a:lnTo>
                <a:lnTo>
                  <a:pt x="551408" y="251269"/>
                </a:lnTo>
                <a:lnTo>
                  <a:pt x="552640" y="247561"/>
                </a:lnTo>
                <a:close/>
              </a:path>
              <a:path w="3291204" h="252729">
                <a:moveTo>
                  <a:pt x="567474" y="247561"/>
                </a:moveTo>
                <a:lnTo>
                  <a:pt x="566242" y="245084"/>
                </a:lnTo>
                <a:lnTo>
                  <a:pt x="563765" y="243840"/>
                </a:lnTo>
                <a:lnTo>
                  <a:pt x="561301" y="245084"/>
                </a:lnTo>
                <a:lnTo>
                  <a:pt x="560057" y="247561"/>
                </a:lnTo>
                <a:lnTo>
                  <a:pt x="561301" y="251269"/>
                </a:lnTo>
                <a:lnTo>
                  <a:pt x="563765" y="252514"/>
                </a:lnTo>
                <a:lnTo>
                  <a:pt x="566242" y="251269"/>
                </a:lnTo>
                <a:lnTo>
                  <a:pt x="567474" y="247561"/>
                </a:lnTo>
                <a:close/>
              </a:path>
              <a:path w="3291204" h="252729">
                <a:moveTo>
                  <a:pt x="583552" y="247561"/>
                </a:moveTo>
                <a:lnTo>
                  <a:pt x="582320" y="245084"/>
                </a:lnTo>
                <a:lnTo>
                  <a:pt x="578599" y="243840"/>
                </a:lnTo>
                <a:lnTo>
                  <a:pt x="576135" y="245084"/>
                </a:lnTo>
                <a:lnTo>
                  <a:pt x="574890" y="247561"/>
                </a:lnTo>
                <a:lnTo>
                  <a:pt x="576135" y="251269"/>
                </a:lnTo>
                <a:lnTo>
                  <a:pt x="578599" y="252514"/>
                </a:lnTo>
                <a:lnTo>
                  <a:pt x="582320" y="251269"/>
                </a:lnTo>
                <a:lnTo>
                  <a:pt x="583552" y="247561"/>
                </a:lnTo>
                <a:close/>
              </a:path>
              <a:path w="3291204" h="252729">
                <a:moveTo>
                  <a:pt x="598385" y="247561"/>
                </a:moveTo>
                <a:lnTo>
                  <a:pt x="597154" y="245084"/>
                </a:lnTo>
                <a:lnTo>
                  <a:pt x="594677" y="243840"/>
                </a:lnTo>
                <a:lnTo>
                  <a:pt x="592201" y="245084"/>
                </a:lnTo>
                <a:lnTo>
                  <a:pt x="590969" y="247561"/>
                </a:lnTo>
                <a:lnTo>
                  <a:pt x="592201" y="251269"/>
                </a:lnTo>
                <a:lnTo>
                  <a:pt x="594677" y="252514"/>
                </a:lnTo>
                <a:lnTo>
                  <a:pt x="597154" y="251269"/>
                </a:lnTo>
                <a:lnTo>
                  <a:pt x="598385" y="247561"/>
                </a:lnTo>
                <a:close/>
              </a:path>
              <a:path w="3291204" h="252729">
                <a:moveTo>
                  <a:pt x="614464" y="247561"/>
                </a:moveTo>
                <a:lnTo>
                  <a:pt x="613219" y="245084"/>
                </a:lnTo>
                <a:lnTo>
                  <a:pt x="609511" y="243840"/>
                </a:lnTo>
                <a:lnTo>
                  <a:pt x="607034" y="245084"/>
                </a:lnTo>
                <a:lnTo>
                  <a:pt x="605802" y="247561"/>
                </a:lnTo>
                <a:lnTo>
                  <a:pt x="607034" y="251269"/>
                </a:lnTo>
                <a:lnTo>
                  <a:pt x="609511" y="252514"/>
                </a:lnTo>
                <a:lnTo>
                  <a:pt x="613219" y="251269"/>
                </a:lnTo>
                <a:lnTo>
                  <a:pt x="614464" y="247561"/>
                </a:lnTo>
                <a:close/>
              </a:path>
              <a:path w="3291204" h="252729">
                <a:moveTo>
                  <a:pt x="629297" y="247561"/>
                </a:moveTo>
                <a:lnTo>
                  <a:pt x="628053" y="245084"/>
                </a:lnTo>
                <a:lnTo>
                  <a:pt x="625589" y="243840"/>
                </a:lnTo>
                <a:lnTo>
                  <a:pt x="623112" y="245084"/>
                </a:lnTo>
                <a:lnTo>
                  <a:pt x="621880" y="247561"/>
                </a:lnTo>
                <a:lnTo>
                  <a:pt x="623112" y="251269"/>
                </a:lnTo>
                <a:lnTo>
                  <a:pt x="625589" y="252514"/>
                </a:lnTo>
                <a:lnTo>
                  <a:pt x="628053" y="251269"/>
                </a:lnTo>
                <a:lnTo>
                  <a:pt x="629297" y="247561"/>
                </a:lnTo>
                <a:close/>
              </a:path>
              <a:path w="3291204" h="252729">
                <a:moveTo>
                  <a:pt x="645363" y="247561"/>
                </a:moveTo>
                <a:lnTo>
                  <a:pt x="644131" y="245084"/>
                </a:lnTo>
                <a:lnTo>
                  <a:pt x="640422" y="243840"/>
                </a:lnTo>
                <a:lnTo>
                  <a:pt x="637946" y="245084"/>
                </a:lnTo>
                <a:lnTo>
                  <a:pt x="636714" y="247561"/>
                </a:lnTo>
                <a:lnTo>
                  <a:pt x="637946" y="251269"/>
                </a:lnTo>
                <a:lnTo>
                  <a:pt x="640422" y="252514"/>
                </a:lnTo>
                <a:lnTo>
                  <a:pt x="644131" y="251269"/>
                </a:lnTo>
                <a:lnTo>
                  <a:pt x="645363" y="247561"/>
                </a:lnTo>
                <a:close/>
              </a:path>
              <a:path w="3291204" h="252729">
                <a:moveTo>
                  <a:pt x="660196" y="247561"/>
                </a:moveTo>
                <a:lnTo>
                  <a:pt x="658964" y="245084"/>
                </a:lnTo>
                <a:lnTo>
                  <a:pt x="656488" y="243840"/>
                </a:lnTo>
                <a:lnTo>
                  <a:pt x="654024" y="245084"/>
                </a:lnTo>
                <a:lnTo>
                  <a:pt x="652780" y="247561"/>
                </a:lnTo>
                <a:lnTo>
                  <a:pt x="654024" y="251269"/>
                </a:lnTo>
                <a:lnTo>
                  <a:pt x="656488" y="252514"/>
                </a:lnTo>
                <a:lnTo>
                  <a:pt x="658964" y="251269"/>
                </a:lnTo>
                <a:lnTo>
                  <a:pt x="660196" y="247561"/>
                </a:lnTo>
                <a:close/>
              </a:path>
              <a:path w="3291204" h="252729">
                <a:moveTo>
                  <a:pt x="676275" y="247561"/>
                </a:moveTo>
                <a:lnTo>
                  <a:pt x="675043" y="245084"/>
                </a:lnTo>
                <a:lnTo>
                  <a:pt x="671334" y="243840"/>
                </a:lnTo>
                <a:lnTo>
                  <a:pt x="668858" y="245084"/>
                </a:lnTo>
                <a:lnTo>
                  <a:pt x="667626" y="247561"/>
                </a:lnTo>
                <a:lnTo>
                  <a:pt x="668858" y="251269"/>
                </a:lnTo>
                <a:lnTo>
                  <a:pt x="671334" y="252514"/>
                </a:lnTo>
                <a:lnTo>
                  <a:pt x="675043" y="251269"/>
                </a:lnTo>
                <a:lnTo>
                  <a:pt x="676275" y="247561"/>
                </a:lnTo>
                <a:close/>
              </a:path>
              <a:path w="3291204" h="252729">
                <a:moveTo>
                  <a:pt x="691108" y="247561"/>
                </a:moveTo>
                <a:lnTo>
                  <a:pt x="689876" y="245084"/>
                </a:lnTo>
                <a:lnTo>
                  <a:pt x="687400" y="243840"/>
                </a:lnTo>
                <a:lnTo>
                  <a:pt x="684923" y="245084"/>
                </a:lnTo>
                <a:lnTo>
                  <a:pt x="683691" y="247561"/>
                </a:lnTo>
                <a:lnTo>
                  <a:pt x="684923" y="251269"/>
                </a:lnTo>
                <a:lnTo>
                  <a:pt x="687400" y="252514"/>
                </a:lnTo>
                <a:lnTo>
                  <a:pt x="689876" y="251269"/>
                </a:lnTo>
                <a:lnTo>
                  <a:pt x="691108" y="247561"/>
                </a:lnTo>
                <a:close/>
              </a:path>
              <a:path w="3291204" h="252729">
                <a:moveTo>
                  <a:pt x="707186" y="247561"/>
                </a:moveTo>
                <a:lnTo>
                  <a:pt x="705942" y="245084"/>
                </a:lnTo>
                <a:lnTo>
                  <a:pt x="702233" y="243840"/>
                </a:lnTo>
                <a:lnTo>
                  <a:pt x="699770" y="245084"/>
                </a:lnTo>
                <a:lnTo>
                  <a:pt x="698525" y="247561"/>
                </a:lnTo>
                <a:lnTo>
                  <a:pt x="699770" y="251269"/>
                </a:lnTo>
                <a:lnTo>
                  <a:pt x="702233" y="252514"/>
                </a:lnTo>
                <a:lnTo>
                  <a:pt x="705942" y="251269"/>
                </a:lnTo>
                <a:lnTo>
                  <a:pt x="707186" y="247561"/>
                </a:lnTo>
                <a:close/>
              </a:path>
              <a:path w="3291204" h="252729">
                <a:moveTo>
                  <a:pt x="722020" y="247561"/>
                </a:moveTo>
                <a:lnTo>
                  <a:pt x="720788" y="245084"/>
                </a:lnTo>
                <a:lnTo>
                  <a:pt x="718312" y="243840"/>
                </a:lnTo>
                <a:lnTo>
                  <a:pt x="715835" y="245084"/>
                </a:lnTo>
                <a:lnTo>
                  <a:pt x="714603" y="247561"/>
                </a:lnTo>
                <a:lnTo>
                  <a:pt x="715835" y="251269"/>
                </a:lnTo>
                <a:lnTo>
                  <a:pt x="718312" y="252514"/>
                </a:lnTo>
                <a:lnTo>
                  <a:pt x="720788" y="251269"/>
                </a:lnTo>
                <a:lnTo>
                  <a:pt x="722020" y="247561"/>
                </a:lnTo>
                <a:close/>
              </a:path>
              <a:path w="3291204" h="252729">
                <a:moveTo>
                  <a:pt x="738085" y="247561"/>
                </a:moveTo>
                <a:lnTo>
                  <a:pt x="736854" y="245084"/>
                </a:lnTo>
                <a:lnTo>
                  <a:pt x="733145" y="243840"/>
                </a:lnTo>
                <a:lnTo>
                  <a:pt x="730669" y="245084"/>
                </a:lnTo>
                <a:lnTo>
                  <a:pt x="729437" y="247561"/>
                </a:lnTo>
                <a:lnTo>
                  <a:pt x="730669" y="251269"/>
                </a:lnTo>
                <a:lnTo>
                  <a:pt x="733145" y="252514"/>
                </a:lnTo>
                <a:lnTo>
                  <a:pt x="736854" y="251269"/>
                </a:lnTo>
                <a:lnTo>
                  <a:pt x="738085" y="247561"/>
                </a:lnTo>
                <a:close/>
              </a:path>
              <a:path w="3291204" h="252729">
                <a:moveTo>
                  <a:pt x="752932" y="247561"/>
                </a:moveTo>
                <a:lnTo>
                  <a:pt x="751687" y="245084"/>
                </a:lnTo>
                <a:lnTo>
                  <a:pt x="749223" y="243840"/>
                </a:lnTo>
                <a:lnTo>
                  <a:pt x="746747" y="245084"/>
                </a:lnTo>
                <a:lnTo>
                  <a:pt x="745515" y="247561"/>
                </a:lnTo>
                <a:lnTo>
                  <a:pt x="746747" y="251269"/>
                </a:lnTo>
                <a:lnTo>
                  <a:pt x="749223" y="252514"/>
                </a:lnTo>
                <a:lnTo>
                  <a:pt x="751687" y="251269"/>
                </a:lnTo>
                <a:lnTo>
                  <a:pt x="752932" y="247561"/>
                </a:lnTo>
                <a:close/>
              </a:path>
              <a:path w="3291204" h="252729">
                <a:moveTo>
                  <a:pt x="768997" y="247561"/>
                </a:moveTo>
                <a:lnTo>
                  <a:pt x="767765" y="245084"/>
                </a:lnTo>
                <a:lnTo>
                  <a:pt x="764057" y="243840"/>
                </a:lnTo>
                <a:lnTo>
                  <a:pt x="761580" y="245084"/>
                </a:lnTo>
                <a:lnTo>
                  <a:pt x="760349" y="247561"/>
                </a:lnTo>
                <a:lnTo>
                  <a:pt x="761580" y="251269"/>
                </a:lnTo>
                <a:lnTo>
                  <a:pt x="764057" y="252514"/>
                </a:lnTo>
                <a:lnTo>
                  <a:pt x="767765" y="251269"/>
                </a:lnTo>
                <a:lnTo>
                  <a:pt x="768997" y="247561"/>
                </a:lnTo>
                <a:close/>
              </a:path>
              <a:path w="3291204" h="252729">
                <a:moveTo>
                  <a:pt x="783831" y="247561"/>
                </a:moveTo>
                <a:lnTo>
                  <a:pt x="782599" y="245084"/>
                </a:lnTo>
                <a:lnTo>
                  <a:pt x="780122" y="243840"/>
                </a:lnTo>
                <a:lnTo>
                  <a:pt x="777659" y="245084"/>
                </a:lnTo>
                <a:lnTo>
                  <a:pt x="776414" y="247561"/>
                </a:lnTo>
                <a:lnTo>
                  <a:pt x="777659" y="251269"/>
                </a:lnTo>
                <a:lnTo>
                  <a:pt x="780122" y="252514"/>
                </a:lnTo>
                <a:lnTo>
                  <a:pt x="782599" y="251269"/>
                </a:lnTo>
                <a:lnTo>
                  <a:pt x="783831" y="247561"/>
                </a:lnTo>
                <a:close/>
              </a:path>
              <a:path w="3291204" h="252729">
                <a:moveTo>
                  <a:pt x="799909" y="247561"/>
                </a:moveTo>
                <a:lnTo>
                  <a:pt x="798677" y="245084"/>
                </a:lnTo>
                <a:lnTo>
                  <a:pt x="796201" y="243840"/>
                </a:lnTo>
                <a:lnTo>
                  <a:pt x="794969" y="243840"/>
                </a:lnTo>
                <a:lnTo>
                  <a:pt x="792492" y="245084"/>
                </a:lnTo>
                <a:lnTo>
                  <a:pt x="791248" y="247561"/>
                </a:lnTo>
                <a:lnTo>
                  <a:pt x="792492" y="251269"/>
                </a:lnTo>
                <a:lnTo>
                  <a:pt x="794969" y="252514"/>
                </a:lnTo>
                <a:lnTo>
                  <a:pt x="796201" y="252514"/>
                </a:lnTo>
                <a:lnTo>
                  <a:pt x="798677" y="251269"/>
                </a:lnTo>
                <a:lnTo>
                  <a:pt x="799909" y="247561"/>
                </a:lnTo>
                <a:close/>
              </a:path>
              <a:path w="3291204" h="252729">
                <a:moveTo>
                  <a:pt x="814743" y="247561"/>
                </a:moveTo>
                <a:lnTo>
                  <a:pt x="813511" y="245084"/>
                </a:lnTo>
                <a:lnTo>
                  <a:pt x="811034" y="243840"/>
                </a:lnTo>
                <a:lnTo>
                  <a:pt x="808558" y="245084"/>
                </a:lnTo>
                <a:lnTo>
                  <a:pt x="807326" y="247561"/>
                </a:lnTo>
                <a:lnTo>
                  <a:pt x="808558" y="251269"/>
                </a:lnTo>
                <a:lnTo>
                  <a:pt x="811034" y="252514"/>
                </a:lnTo>
                <a:lnTo>
                  <a:pt x="813511" y="251269"/>
                </a:lnTo>
                <a:lnTo>
                  <a:pt x="814743" y="247561"/>
                </a:lnTo>
                <a:close/>
              </a:path>
              <a:path w="3291204" h="252729">
                <a:moveTo>
                  <a:pt x="830821" y="247561"/>
                </a:moveTo>
                <a:lnTo>
                  <a:pt x="829576" y="245084"/>
                </a:lnTo>
                <a:lnTo>
                  <a:pt x="827112" y="243840"/>
                </a:lnTo>
                <a:lnTo>
                  <a:pt x="823404" y="245084"/>
                </a:lnTo>
                <a:lnTo>
                  <a:pt x="822159" y="247561"/>
                </a:lnTo>
                <a:lnTo>
                  <a:pt x="823404" y="251269"/>
                </a:lnTo>
                <a:lnTo>
                  <a:pt x="827112" y="252514"/>
                </a:lnTo>
                <a:lnTo>
                  <a:pt x="829576" y="251269"/>
                </a:lnTo>
                <a:lnTo>
                  <a:pt x="830821" y="247561"/>
                </a:lnTo>
                <a:close/>
              </a:path>
              <a:path w="3291204" h="252729">
                <a:moveTo>
                  <a:pt x="845654" y="247561"/>
                </a:moveTo>
                <a:lnTo>
                  <a:pt x="844410" y="245084"/>
                </a:lnTo>
                <a:lnTo>
                  <a:pt x="841946" y="243840"/>
                </a:lnTo>
                <a:lnTo>
                  <a:pt x="839470" y="245084"/>
                </a:lnTo>
                <a:lnTo>
                  <a:pt x="838238" y="247561"/>
                </a:lnTo>
                <a:lnTo>
                  <a:pt x="839470" y="251269"/>
                </a:lnTo>
                <a:lnTo>
                  <a:pt x="841946" y="252514"/>
                </a:lnTo>
                <a:lnTo>
                  <a:pt x="844410" y="251269"/>
                </a:lnTo>
                <a:lnTo>
                  <a:pt x="845654" y="247561"/>
                </a:lnTo>
                <a:close/>
              </a:path>
              <a:path w="3291204" h="252729">
                <a:moveTo>
                  <a:pt x="861720" y="247561"/>
                </a:moveTo>
                <a:lnTo>
                  <a:pt x="860488" y="245084"/>
                </a:lnTo>
                <a:lnTo>
                  <a:pt x="858012" y="243840"/>
                </a:lnTo>
                <a:lnTo>
                  <a:pt x="854303" y="245084"/>
                </a:lnTo>
                <a:lnTo>
                  <a:pt x="853071" y="247561"/>
                </a:lnTo>
                <a:lnTo>
                  <a:pt x="854303" y="251269"/>
                </a:lnTo>
                <a:lnTo>
                  <a:pt x="858012" y="252514"/>
                </a:lnTo>
                <a:lnTo>
                  <a:pt x="860488" y="251269"/>
                </a:lnTo>
                <a:lnTo>
                  <a:pt x="861720" y="247561"/>
                </a:lnTo>
                <a:close/>
              </a:path>
              <a:path w="3291204" h="252729">
                <a:moveTo>
                  <a:pt x="876566" y="247561"/>
                </a:moveTo>
                <a:lnTo>
                  <a:pt x="875322" y="245084"/>
                </a:lnTo>
                <a:lnTo>
                  <a:pt x="872845" y="243840"/>
                </a:lnTo>
                <a:lnTo>
                  <a:pt x="870381" y="245084"/>
                </a:lnTo>
                <a:lnTo>
                  <a:pt x="869137" y="247561"/>
                </a:lnTo>
                <a:lnTo>
                  <a:pt x="870381" y="251269"/>
                </a:lnTo>
                <a:lnTo>
                  <a:pt x="872845" y="252514"/>
                </a:lnTo>
                <a:lnTo>
                  <a:pt x="875322" y="251269"/>
                </a:lnTo>
                <a:lnTo>
                  <a:pt x="876566" y="247561"/>
                </a:lnTo>
                <a:close/>
              </a:path>
              <a:path w="3291204" h="252729">
                <a:moveTo>
                  <a:pt x="892632" y="247561"/>
                </a:moveTo>
                <a:lnTo>
                  <a:pt x="891400" y="245084"/>
                </a:lnTo>
                <a:lnTo>
                  <a:pt x="888923" y="243840"/>
                </a:lnTo>
                <a:lnTo>
                  <a:pt x="885215" y="245084"/>
                </a:lnTo>
                <a:lnTo>
                  <a:pt x="883983" y="247561"/>
                </a:lnTo>
                <a:lnTo>
                  <a:pt x="885215" y="251269"/>
                </a:lnTo>
                <a:lnTo>
                  <a:pt x="888923" y="252514"/>
                </a:lnTo>
                <a:lnTo>
                  <a:pt x="891400" y="251269"/>
                </a:lnTo>
                <a:lnTo>
                  <a:pt x="892632" y="247561"/>
                </a:lnTo>
                <a:close/>
              </a:path>
              <a:path w="3291204" h="252729">
                <a:moveTo>
                  <a:pt x="907465" y="247561"/>
                </a:moveTo>
                <a:lnTo>
                  <a:pt x="906233" y="245084"/>
                </a:lnTo>
                <a:lnTo>
                  <a:pt x="903757" y="243840"/>
                </a:lnTo>
                <a:lnTo>
                  <a:pt x="901293" y="245084"/>
                </a:lnTo>
                <a:lnTo>
                  <a:pt x="900049" y="247561"/>
                </a:lnTo>
                <a:lnTo>
                  <a:pt x="901293" y="251269"/>
                </a:lnTo>
                <a:lnTo>
                  <a:pt x="903757" y="252514"/>
                </a:lnTo>
                <a:lnTo>
                  <a:pt x="906233" y="251269"/>
                </a:lnTo>
                <a:lnTo>
                  <a:pt x="907465" y="247561"/>
                </a:lnTo>
                <a:close/>
              </a:path>
              <a:path w="3291204" h="252729">
                <a:moveTo>
                  <a:pt x="923544" y="247561"/>
                </a:moveTo>
                <a:lnTo>
                  <a:pt x="922299" y="245084"/>
                </a:lnTo>
                <a:lnTo>
                  <a:pt x="919835" y="243840"/>
                </a:lnTo>
                <a:lnTo>
                  <a:pt x="916127" y="245084"/>
                </a:lnTo>
                <a:lnTo>
                  <a:pt x="914882" y="247561"/>
                </a:lnTo>
                <a:lnTo>
                  <a:pt x="916127" y="251269"/>
                </a:lnTo>
                <a:lnTo>
                  <a:pt x="919835" y="252514"/>
                </a:lnTo>
                <a:lnTo>
                  <a:pt x="922299" y="251269"/>
                </a:lnTo>
                <a:lnTo>
                  <a:pt x="923544" y="247561"/>
                </a:lnTo>
                <a:close/>
              </a:path>
              <a:path w="3291204" h="252729">
                <a:moveTo>
                  <a:pt x="938377" y="247561"/>
                </a:moveTo>
                <a:lnTo>
                  <a:pt x="937145" y="245084"/>
                </a:lnTo>
                <a:lnTo>
                  <a:pt x="934669" y="243840"/>
                </a:lnTo>
                <a:lnTo>
                  <a:pt x="932192" y="245084"/>
                </a:lnTo>
                <a:lnTo>
                  <a:pt x="930960" y="247561"/>
                </a:lnTo>
                <a:lnTo>
                  <a:pt x="932192" y="251269"/>
                </a:lnTo>
                <a:lnTo>
                  <a:pt x="934669" y="252514"/>
                </a:lnTo>
                <a:lnTo>
                  <a:pt x="937145" y="251269"/>
                </a:lnTo>
                <a:lnTo>
                  <a:pt x="938377" y="247561"/>
                </a:lnTo>
                <a:close/>
              </a:path>
              <a:path w="3291204" h="252729">
                <a:moveTo>
                  <a:pt x="954455" y="247561"/>
                </a:moveTo>
                <a:lnTo>
                  <a:pt x="953211" y="245084"/>
                </a:lnTo>
                <a:lnTo>
                  <a:pt x="950734" y="243840"/>
                </a:lnTo>
                <a:lnTo>
                  <a:pt x="947026" y="245084"/>
                </a:lnTo>
                <a:lnTo>
                  <a:pt x="945794" y="247561"/>
                </a:lnTo>
                <a:lnTo>
                  <a:pt x="947026" y="251269"/>
                </a:lnTo>
                <a:lnTo>
                  <a:pt x="950734" y="252514"/>
                </a:lnTo>
                <a:lnTo>
                  <a:pt x="953211" y="251269"/>
                </a:lnTo>
                <a:lnTo>
                  <a:pt x="954455" y="247561"/>
                </a:lnTo>
                <a:close/>
              </a:path>
              <a:path w="3291204" h="252729">
                <a:moveTo>
                  <a:pt x="969289" y="247561"/>
                </a:moveTo>
                <a:lnTo>
                  <a:pt x="968044" y="245084"/>
                </a:lnTo>
                <a:lnTo>
                  <a:pt x="965581" y="243840"/>
                </a:lnTo>
                <a:lnTo>
                  <a:pt x="963104" y="245084"/>
                </a:lnTo>
                <a:lnTo>
                  <a:pt x="961872" y="247561"/>
                </a:lnTo>
                <a:lnTo>
                  <a:pt x="963104" y="251269"/>
                </a:lnTo>
                <a:lnTo>
                  <a:pt x="965581" y="252514"/>
                </a:lnTo>
                <a:lnTo>
                  <a:pt x="968044" y="251269"/>
                </a:lnTo>
                <a:lnTo>
                  <a:pt x="969289" y="247561"/>
                </a:lnTo>
                <a:close/>
              </a:path>
              <a:path w="3291204" h="252729">
                <a:moveTo>
                  <a:pt x="985354" y="247561"/>
                </a:moveTo>
                <a:lnTo>
                  <a:pt x="984123" y="245084"/>
                </a:lnTo>
                <a:lnTo>
                  <a:pt x="981646" y="243840"/>
                </a:lnTo>
                <a:lnTo>
                  <a:pt x="977938" y="245084"/>
                </a:lnTo>
                <a:lnTo>
                  <a:pt x="976706" y="247561"/>
                </a:lnTo>
                <a:lnTo>
                  <a:pt x="977938" y="251269"/>
                </a:lnTo>
                <a:lnTo>
                  <a:pt x="981646" y="252514"/>
                </a:lnTo>
                <a:lnTo>
                  <a:pt x="984123" y="251269"/>
                </a:lnTo>
                <a:lnTo>
                  <a:pt x="985354" y="247561"/>
                </a:lnTo>
                <a:close/>
              </a:path>
              <a:path w="3291204" h="252729">
                <a:moveTo>
                  <a:pt x="1000188" y="247561"/>
                </a:moveTo>
                <a:lnTo>
                  <a:pt x="998956" y="245084"/>
                </a:lnTo>
                <a:lnTo>
                  <a:pt x="996480" y="243840"/>
                </a:lnTo>
                <a:lnTo>
                  <a:pt x="994016" y="245084"/>
                </a:lnTo>
                <a:lnTo>
                  <a:pt x="992771" y="247561"/>
                </a:lnTo>
                <a:lnTo>
                  <a:pt x="994016" y="251269"/>
                </a:lnTo>
                <a:lnTo>
                  <a:pt x="996480" y="252514"/>
                </a:lnTo>
                <a:lnTo>
                  <a:pt x="998956" y="251269"/>
                </a:lnTo>
                <a:lnTo>
                  <a:pt x="1000188" y="247561"/>
                </a:lnTo>
                <a:close/>
              </a:path>
              <a:path w="3291204" h="252729">
                <a:moveTo>
                  <a:pt x="1016266" y="247561"/>
                </a:moveTo>
                <a:lnTo>
                  <a:pt x="1015034" y="245084"/>
                </a:lnTo>
                <a:lnTo>
                  <a:pt x="1012558" y="243840"/>
                </a:lnTo>
                <a:lnTo>
                  <a:pt x="1008849" y="245084"/>
                </a:lnTo>
                <a:lnTo>
                  <a:pt x="1007618" y="247561"/>
                </a:lnTo>
                <a:lnTo>
                  <a:pt x="1008849" y="251269"/>
                </a:lnTo>
                <a:lnTo>
                  <a:pt x="1012558" y="252514"/>
                </a:lnTo>
                <a:lnTo>
                  <a:pt x="1015034" y="251269"/>
                </a:lnTo>
                <a:lnTo>
                  <a:pt x="1016266" y="247561"/>
                </a:lnTo>
                <a:close/>
              </a:path>
              <a:path w="3291204" h="252729">
                <a:moveTo>
                  <a:pt x="1031100" y="247561"/>
                </a:moveTo>
                <a:lnTo>
                  <a:pt x="1029868" y="245084"/>
                </a:lnTo>
                <a:lnTo>
                  <a:pt x="1027391" y="243840"/>
                </a:lnTo>
                <a:lnTo>
                  <a:pt x="1024915" y="245084"/>
                </a:lnTo>
                <a:lnTo>
                  <a:pt x="1023683" y="247561"/>
                </a:lnTo>
                <a:lnTo>
                  <a:pt x="1024915" y="251269"/>
                </a:lnTo>
                <a:lnTo>
                  <a:pt x="1027391" y="252514"/>
                </a:lnTo>
                <a:lnTo>
                  <a:pt x="1029868" y="251269"/>
                </a:lnTo>
                <a:lnTo>
                  <a:pt x="1031100" y="247561"/>
                </a:lnTo>
                <a:close/>
              </a:path>
              <a:path w="3291204" h="252729">
                <a:moveTo>
                  <a:pt x="1047178" y="247561"/>
                </a:moveTo>
                <a:lnTo>
                  <a:pt x="1045933" y="245084"/>
                </a:lnTo>
                <a:lnTo>
                  <a:pt x="1043470" y="243840"/>
                </a:lnTo>
                <a:lnTo>
                  <a:pt x="1039761" y="245084"/>
                </a:lnTo>
                <a:lnTo>
                  <a:pt x="1038517" y="247561"/>
                </a:lnTo>
                <a:lnTo>
                  <a:pt x="1039761" y="251269"/>
                </a:lnTo>
                <a:lnTo>
                  <a:pt x="1043470" y="252514"/>
                </a:lnTo>
                <a:lnTo>
                  <a:pt x="1045933" y="251269"/>
                </a:lnTo>
                <a:lnTo>
                  <a:pt x="1047178" y="247561"/>
                </a:lnTo>
                <a:close/>
              </a:path>
              <a:path w="3291204" h="252729">
                <a:moveTo>
                  <a:pt x="1062012" y="247561"/>
                </a:moveTo>
                <a:lnTo>
                  <a:pt x="1060780" y="245084"/>
                </a:lnTo>
                <a:lnTo>
                  <a:pt x="1058303" y="243840"/>
                </a:lnTo>
                <a:lnTo>
                  <a:pt x="1055827" y="245084"/>
                </a:lnTo>
                <a:lnTo>
                  <a:pt x="1054595" y="247561"/>
                </a:lnTo>
                <a:lnTo>
                  <a:pt x="1055827" y="251269"/>
                </a:lnTo>
                <a:lnTo>
                  <a:pt x="1058303" y="252514"/>
                </a:lnTo>
                <a:lnTo>
                  <a:pt x="1060780" y="251269"/>
                </a:lnTo>
                <a:lnTo>
                  <a:pt x="1062012" y="247561"/>
                </a:lnTo>
                <a:close/>
              </a:path>
              <a:path w="3291204" h="252729">
                <a:moveTo>
                  <a:pt x="1078077" y="247561"/>
                </a:moveTo>
                <a:lnTo>
                  <a:pt x="1076845" y="245084"/>
                </a:lnTo>
                <a:lnTo>
                  <a:pt x="1074369" y="243840"/>
                </a:lnTo>
                <a:lnTo>
                  <a:pt x="1070660" y="245084"/>
                </a:lnTo>
                <a:lnTo>
                  <a:pt x="1069428" y="247561"/>
                </a:lnTo>
                <a:lnTo>
                  <a:pt x="1070660" y="251269"/>
                </a:lnTo>
                <a:lnTo>
                  <a:pt x="1074369" y="252514"/>
                </a:lnTo>
                <a:lnTo>
                  <a:pt x="1076845" y="251269"/>
                </a:lnTo>
                <a:lnTo>
                  <a:pt x="1078077" y="247561"/>
                </a:lnTo>
                <a:close/>
              </a:path>
              <a:path w="3291204" h="252729">
                <a:moveTo>
                  <a:pt x="1092923" y="247561"/>
                </a:moveTo>
                <a:lnTo>
                  <a:pt x="1091679" y="245084"/>
                </a:lnTo>
                <a:lnTo>
                  <a:pt x="1089215" y="243840"/>
                </a:lnTo>
                <a:lnTo>
                  <a:pt x="1086739" y="245084"/>
                </a:lnTo>
                <a:lnTo>
                  <a:pt x="1085494" y="247561"/>
                </a:lnTo>
                <a:lnTo>
                  <a:pt x="1086739" y="251269"/>
                </a:lnTo>
                <a:lnTo>
                  <a:pt x="1089215" y="252514"/>
                </a:lnTo>
                <a:lnTo>
                  <a:pt x="1091679" y="251269"/>
                </a:lnTo>
                <a:lnTo>
                  <a:pt x="1092923" y="247561"/>
                </a:lnTo>
                <a:close/>
              </a:path>
              <a:path w="3291204" h="252729">
                <a:moveTo>
                  <a:pt x="1108989" y="247561"/>
                </a:moveTo>
                <a:lnTo>
                  <a:pt x="1107757" y="245084"/>
                </a:lnTo>
                <a:lnTo>
                  <a:pt x="1105281" y="243840"/>
                </a:lnTo>
                <a:lnTo>
                  <a:pt x="1101572" y="245084"/>
                </a:lnTo>
                <a:lnTo>
                  <a:pt x="1100340" y="247561"/>
                </a:lnTo>
                <a:lnTo>
                  <a:pt x="1101572" y="251269"/>
                </a:lnTo>
                <a:lnTo>
                  <a:pt x="1105281" y="252514"/>
                </a:lnTo>
                <a:lnTo>
                  <a:pt x="1107757" y="251269"/>
                </a:lnTo>
                <a:lnTo>
                  <a:pt x="1108989" y="247561"/>
                </a:lnTo>
                <a:close/>
              </a:path>
              <a:path w="3291204" h="252729">
                <a:moveTo>
                  <a:pt x="1123823" y="247561"/>
                </a:moveTo>
                <a:lnTo>
                  <a:pt x="1122591" y="245084"/>
                </a:lnTo>
                <a:lnTo>
                  <a:pt x="1120114" y="243840"/>
                </a:lnTo>
                <a:lnTo>
                  <a:pt x="1117650" y="245084"/>
                </a:lnTo>
                <a:lnTo>
                  <a:pt x="1116406" y="247561"/>
                </a:lnTo>
                <a:lnTo>
                  <a:pt x="1117650" y="251269"/>
                </a:lnTo>
                <a:lnTo>
                  <a:pt x="1120114" y="252514"/>
                </a:lnTo>
                <a:lnTo>
                  <a:pt x="1122591" y="251269"/>
                </a:lnTo>
                <a:lnTo>
                  <a:pt x="1123823" y="247561"/>
                </a:lnTo>
                <a:close/>
              </a:path>
              <a:path w="3291204" h="252729">
                <a:moveTo>
                  <a:pt x="1139901" y="247561"/>
                </a:moveTo>
                <a:lnTo>
                  <a:pt x="1138656" y="245084"/>
                </a:lnTo>
                <a:lnTo>
                  <a:pt x="1136192" y="243840"/>
                </a:lnTo>
                <a:lnTo>
                  <a:pt x="1132484" y="245084"/>
                </a:lnTo>
                <a:lnTo>
                  <a:pt x="1132484" y="251269"/>
                </a:lnTo>
                <a:lnTo>
                  <a:pt x="1136192" y="252514"/>
                </a:lnTo>
                <a:lnTo>
                  <a:pt x="1138656" y="251269"/>
                </a:lnTo>
                <a:lnTo>
                  <a:pt x="1139901" y="247561"/>
                </a:lnTo>
                <a:close/>
              </a:path>
              <a:path w="3291204" h="252729">
                <a:moveTo>
                  <a:pt x="1154734" y="247561"/>
                </a:moveTo>
                <a:lnTo>
                  <a:pt x="1153502" y="245084"/>
                </a:lnTo>
                <a:lnTo>
                  <a:pt x="1151026" y="243840"/>
                </a:lnTo>
                <a:lnTo>
                  <a:pt x="1148549" y="245084"/>
                </a:lnTo>
                <a:lnTo>
                  <a:pt x="1147318" y="247561"/>
                </a:lnTo>
                <a:lnTo>
                  <a:pt x="1148549" y="251269"/>
                </a:lnTo>
                <a:lnTo>
                  <a:pt x="1151026" y="252514"/>
                </a:lnTo>
                <a:lnTo>
                  <a:pt x="1153502" y="251269"/>
                </a:lnTo>
                <a:lnTo>
                  <a:pt x="1154734" y="247561"/>
                </a:lnTo>
                <a:close/>
              </a:path>
              <a:path w="3291204" h="252729">
                <a:moveTo>
                  <a:pt x="1170813" y="247561"/>
                </a:moveTo>
                <a:lnTo>
                  <a:pt x="1169568" y="245084"/>
                </a:lnTo>
                <a:lnTo>
                  <a:pt x="1167104" y="243840"/>
                </a:lnTo>
                <a:lnTo>
                  <a:pt x="1163383" y="245084"/>
                </a:lnTo>
                <a:lnTo>
                  <a:pt x="1163383" y="251269"/>
                </a:lnTo>
                <a:lnTo>
                  <a:pt x="1167104" y="252514"/>
                </a:lnTo>
                <a:lnTo>
                  <a:pt x="1169568" y="251269"/>
                </a:lnTo>
                <a:lnTo>
                  <a:pt x="1170813" y="247561"/>
                </a:lnTo>
                <a:close/>
              </a:path>
              <a:path w="3291204" h="252729">
                <a:moveTo>
                  <a:pt x="1185646" y="247561"/>
                </a:moveTo>
                <a:lnTo>
                  <a:pt x="1184402" y="245084"/>
                </a:lnTo>
                <a:lnTo>
                  <a:pt x="1181938" y="243840"/>
                </a:lnTo>
                <a:lnTo>
                  <a:pt x="1179461" y="245084"/>
                </a:lnTo>
                <a:lnTo>
                  <a:pt x="1178229" y="247561"/>
                </a:lnTo>
                <a:lnTo>
                  <a:pt x="1179461" y="251269"/>
                </a:lnTo>
                <a:lnTo>
                  <a:pt x="1181938" y="252514"/>
                </a:lnTo>
                <a:lnTo>
                  <a:pt x="1184402" y="251269"/>
                </a:lnTo>
                <a:lnTo>
                  <a:pt x="1185646" y="247561"/>
                </a:lnTo>
                <a:close/>
              </a:path>
              <a:path w="3291204" h="252729">
                <a:moveTo>
                  <a:pt x="1201712" y="247561"/>
                </a:moveTo>
                <a:lnTo>
                  <a:pt x="1200480" y="245084"/>
                </a:lnTo>
                <a:lnTo>
                  <a:pt x="1198003" y="243840"/>
                </a:lnTo>
                <a:lnTo>
                  <a:pt x="1194295" y="245084"/>
                </a:lnTo>
                <a:lnTo>
                  <a:pt x="1194295" y="251269"/>
                </a:lnTo>
                <a:lnTo>
                  <a:pt x="1198003" y="252514"/>
                </a:lnTo>
                <a:lnTo>
                  <a:pt x="1200480" y="251269"/>
                </a:lnTo>
                <a:lnTo>
                  <a:pt x="1201712" y="247561"/>
                </a:lnTo>
                <a:close/>
              </a:path>
              <a:path w="3291204" h="252729">
                <a:moveTo>
                  <a:pt x="1216545" y="247561"/>
                </a:moveTo>
                <a:lnTo>
                  <a:pt x="1215313" y="245084"/>
                </a:lnTo>
                <a:lnTo>
                  <a:pt x="1212837" y="243840"/>
                </a:lnTo>
                <a:lnTo>
                  <a:pt x="1210373" y="245084"/>
                </a:lnTo>
                <a:lnTo>
                  <a:pt x="1209128" y="247561"/>
                </a:lnTo>
                <a:lnTo>
                  <a:pt x="1210373" y="251269"/>
                </a:lnTo>
                <a:lnTo>
                  <a:pt x="1212837" y="252514"/>
                </a:lnTo>
                <a:lnTo>
                  <a:pt x="1215313" y="251269"/>
                </a:lnTo>
                <a:lnTo>
                  <a:pt x="1216545" y="247561"/>
                </a:lnTo>
                <a:close/>
              </a:path>
              <a:path w="3291204" h="252729">
                <a:moveTo>
                  <a:pt x="1232623" y="247561"/>
                </a:moveTo>
                <a:lnTo>
                  <a:pt x="1231392" y="245084"/>
                </a:lnTo>
                <a:lnTo>
                  <a:pt x="1228915" y="243840"/>
                </a:lnTo>
                <a:lnTo>
                  <a:pt x="1225207" y="245084"/>
                </a:lnTo>
                <a:lnTo>
                  <a:pt x="1225207" y="251269"/>
                </a:lnTo>
                <a:lnTo>
                  <a:pt x="1228915" y="252514"/>
                </a:lnTo>
                <a:lnTo>
                  <a:pt x="1231392" y="251269"/>
                </a:lnTo>
                <a:lnTo>
                  <a:pt x="1232623" y="247561"/>
                </a:lnTo>
                <a:close/>
              </a:path>
              <a:path w="3291204" h="252729">
                <a:moveTo>
                  <a:pt x="1247457" y="247561"/>
                </a:moveTo>
                <a:lnTo>
                  <a:pt x="1246225" y="245084"/>
                </a:lnTo>
                <a:lnTo>
                  <a:pt x="1243749" y="243840"/>
                </a:lnTo>
                <a:lnTo>
                  <a:pt x="1241272" y="245084"/>
                </a:lnTo>
                <a:lnTo>
                  <a:pt x="1240040" y="247561"/>
                </a:lnTo>
                <a:lnTo>
                  <a:pt x="1241272" y="251269"/>
                </a:lnTo>
                <a:lnTo>
                  <a:pt x="1243749" y="252514"/>
                </a:lnTo>
                <a:lnTo>
                  <a:pt x="1246225" y="251269"/>
                </a:lnTo>
                <a:lnTo>
                  <a:pt x="1247457" y="247561"/>
                </a:lnTo>
                <a:close/>
              </a:path>
              <a:path w="3291204" h="252729">
                <a:moveTo>
                  <a:pt x="1263535" y="247561"/>
                </a:moveTo>
                <a:lnTo>
                  <a:pt x="1262291" y="245084"/>
                </a:lnTo>
                <a:lnTo>
                  <a:pt x="1259827" y="243840"/>
                </a:lnTo>
                <a:lnTo>
                  <a:pt x="1256118" y="245084"/>
                </a:lnTo>
                <a:lnTo>
                  <a:pt x="1256118" y="251269"/>
                </a:lnTo>
                <a:lnTo>
                  <a:pt x="1259827" y="252514"/>
                </a:lnTo>
                <a:lnTo>
                  <a:pt x="1262291" y="251269"/>
                </a:lnTo>
                <a:lnTo>
                  <a:pt x="1263535" y="247561"/>
                </a:lnTo>
                <a:close/>
              </a:path>
              <a:path w="3291204" h="252729">
                <a:moveTo>
                  <a:pt x="1278369" y="247561"/>
                </a:moveTo>
                <a:lnTo>
                  <a:pt x="1277137" y="245084"/>
                </a:lnTo>
                <a:lnTo>
                  <a:pt x="1274660" y="243840"/>
                </a:lnTo>
                <a:lnTo>
                  <a:pt x="1272184" y="245084"/>
                </a:lnTo>
                <a:lnTo>
                  <a:pt x="1270952" y="247561"/>
                </a:lnTo>
                <a:lnTo>
                  <a:pt x="1272184" y="251269"/>
                </a:lnTo>
                <a:lnTo>
                  <a:pt x="1274660" y="252514"/>
                </a:lnTo>
                <a:lnTo>
                  <a:pt x="1277137" y="251269"/>
                </a:lnTo>
                <a:lnTo>
                  <a:pt x="1278369" y="247561"/>
                </a:lnTo>
                <a:close/>
              </a:path>
              <a:path w="3291204" h="252729">
                <a:moveTo>
                  <a:pt x="1294434" y="247561"/>
                </a:moveTo>
                <a:lnTo>
                  <a:pt x="1293202" y="245084"/>
                </a:lnTo>
                <a:lnTo>
                  <a:pt x="1290726" y="243840"/>
                </a:lnTo>
                <a:lnTo>
                  <a:pt x="1287018" y="245084"/>
                </a:lnTo>
                <a:lnTo>
                  <a:pt x="1287018" y="251269"/>
                </a:lnTo>
                <a:lnTo>
                  <a:pt x="1290726" y="252514"/>
                </a:lnTo>
                <a:lnTo>
                  <a:pt x="1293202" y="251269"/>
                </a:lnTo>
                <a:lnTo>
                  <a:pt x="1294434" y="247561"/>
                </a:lnTo>
                <a:close/>
              </a:path>
              <a:path w="3291204" h="252729">
                <a:moveTo>
                  <a:pt x="1309281" y="247561"/>
                </a:moveTo>
                <a:lnTo>
                  <a:pt x="1308036" y="245084"/>
                </a:lnTo>
                <a:lnTo>
                  <a:pt x="1305572" y="243840"/>
                </a:lnTo>
                <a:lnTo>
                  <a:pt x="1303096" y="245084"/>
                </a:lnTo>
                <a:lnTo>
                  <a:pt x="1301864" y="247561"/>
                </a:lnTo>
                <a:lnTo>
                  <a:pt x="1303096" y="251269"/>
                </a:lnTo>
                <a:lnTo>
                  <a:pt x="1305572" y="252514"/>
                </a:lnTo>
                <a:lnTo>
                  <a:pt x="1308036" y="251269"/>
                </a:lnTo>
                <a:lnTo>
                  <a:pt x="1309281" y="247561"/>
                </a:lnTo>
                <a:close/>
              </a:path>
              <a:path w="3291204" h="252729">
                <a:moveTo>
                  <a:pt x="1325346" y="247561"/>
                </a:moveTo>
                <a:lnTo>
                  <a:pt x="1324114" y="245084"/>
                </a:lnTo>
                <a:lnTo>
                  <a:pt x="1321638" y="243840"/>
                </a:lnTo>
                <a:lnTo>
                  <a:pt x="1317929" y="245084"/>
                </a:lnTo>
                <a:lnTo>
                  <a:pt x="1317929" y="251269"/>
                </a:lnTo>
                <a:lnTo>
                  <a:pt x="1321638" y="252514"/>
                </a:lnTo>
                <a:lnTo>
                  <a:pt x="1324114" y="251269"/>
                </a:lnTo>
                <a:lnTo>
                  <a:pt x="1325346" y="247561"/>
                </a:lnTo>
                <a:close/>
              </a:path>
              <a:path w="3291204" h="252729">
                <a:moveTo>
                  <a:pt x="1340180" y="247561"/>
                </a:moveTo>
                <a:lnTo>
                  <a:pt x="1338948" y="245084"/>
                </a:lnTo>
                <a:lnTo>
                  <a:pt x="1336471" y="243840"/>
                </a:lnTo>
                <a:lnTo>
                  <a:pt x="1334008" y="245084"/>
                </a:lnTo>
                <a:lnTo>
                  <a:pt x="1332763" y="247561"/>
                </a:lnTo>
                <a:lnTo>
                  <a:pt x="1334008" y="251269"/>
                </a:lnTo>
                <a:lnTo>
                  <a:pt x="1336471" y="252514"/>
                </a:lnTo>
                <a:lnTo>
                  <a:pt x="1338948" y="251269"/>
                </a:lnTo>
                <a:lnTo>
                  <a:pt x="1340180" y="247561"/>
                </a:lnTo>
                <a:close/>
              </a:path>
              <a:path w="3291204" h="252729">
                <a:moveTo>
                  <a:pt x="1356258" y="247561"/>
                </a:moveTo>
                <a:lnTo>
                  <a:pt x="1355026" y="245084"/>
                </a:lnTo>
                <a:lnTo>
                  <a:pt x="1352550" y="243840"/>
                </a:lnTo>
                <a:lnTo>
                  <a:pt x="1348841" y="245084"/>
                </a:lnTo>
                <a:lnTo>
                  <a:pt x="1348841" y="251269"/>
                </a:lnTo>
                <a:lnTo>
                  <a:pt x="1352550" y="252514"/>
                </a:lnTo>
                <a:lnTo>
                  <a:pt x="1355026" y="251269"/>
                </a:lnTo>
                <a:lnTo>
                  <a:pt x="1356258" y="247561"/>
                </a:lnTo>
                <a:close/>
              </a:path>
              <a:path w="3291204" h="252729">
                <a:moveTo>
                  <a:pt x="1371092" y="247561"/>
                </a:moveTo>
                <a:lnTo>
                  <a:pt x="1369860" y="245084"/>
                </a:lnTo>
                <a:lnTo>
                  <a:pt x="1367383" y="243840"/>
                </a:lnTo>
                <a:lnTo>
                  <a:pt x="1364907" y="245084"/>
                </a:lnTo>
                <a:lnTo>
                  <a:pt x="1363675" y="247561"/>
                </a:lnTo>
                <a:lnTo>
                  <a:pt x="1364907" y="251269"/>
                </a:lnTo>
                <a:lnTo>
                  <a:pt x="1367383" y="252514"/>
                </a:lnTo>
                <a:lnTo>
                  <a:pt x="1369860" y="251269"/>
                </a:lnTo>
                <a:lnTo>
                  <a:pt x="1371092" y="247561"/>
                </a:lnTo>
                <a:close/>
              </a:path>
              <a:path w="3291204" h="252729">
                <a:moveTo>
                  <a:pt x="1387170" y="247561"/>
                </a:moveTo>
                <a:lnTo>
                  <a:pt x="1385925" y="245084"/>
                </a:lnTo>
                <a:lnTo>
                  <a:pt x="1383461" y="243840"/>
                </a:lnTo>
                <a:lnTo>
                  <a:pt x="1380985" y="245084"/>
                </a:lnTo>
                <a:lnTo>
                  <a:pt x="1379753" y="247561"/>
                </a:lnTo>
                <a:lnTo>
                  <a:pt x="1380985" y="251269"/>
                </a:lnTo>
                <a:lnTo>
                  <a:pt x="1383461" y="252514"/>
                </a:lnTo>
                <a:lnTo>
                  <a:pt x="1385925" y="251269"/>
                </a:lnTo>
                <a:lnTo>
                  <a:pt x="1387170" y="247561"/>
                </a:lnTo>
                <a:close/>
              </a:path>
              <a:path w="3291204" h="252729">
                <a:moveTo>
                  <a:pt x="1402003" y="247561"/>
                </a:moveTo>
                <a:lnTo>
                  <a:pt x="1400759" y="245084"/>
                </a:lnTo>
                <a:lnTo>
                  <a:pt x="1398295" y="243840"/>
                </a:lnTo>
                <a:lnTo>
                  <a:pt x="1395818" y="245084"/>
                </a:lnTo>
                <a:lnTo>
                  <a:pt x="1394587" y="247561"/>
                </a:lnTo>
                <a:lnTo>
                  <a:pt x="1395818" y="251269"/>
                </a:lnTo>
                <a:lnTo>
                  <a:pt x="1398295" y="252514"/>
                </a:lnTo>
                <a:lnTo>
                  <a:pt x="1400759" y="251269"/>
                </a:lnTo>
                <a:lnTo>
                  <a:pt x="1402003" y="247561"/>
                </a:lnTo>
                <a:close/>
              </a:path>
              <a:path w="3291204" h="252729">
                <a:moveTo>
                  <a:pt x="1418069" y="247561"/>
                </a:moveTo>
                <a:lnTo>
                  <a:pt x="1416837" y="245084"/>
                </a:lnTo>
                <a:lnTo>
                  <a:pt x="1414360" y="243840"/>
                </a:lnTo>
                <a:lnTo>
                  <a:pt x="1411897" y="245084"/>
                </a:lnTo>
                <a:lnTo>
                  <a:pt x="1410652" y="247561"/>
                </a:lnTo>
                <a:lnTo>
                  <a:pt x="1411897" y="251269"/>
                </a:lnTo>
                <a:lnTo>
                  <a:pt x="1414360" y="252514"/>
                </a:lnTo>
                <a:lnTo>
                  <a:pt x="1416837" y="251269"/>
                </a:lnTo>
                <a:lnTo>
                  <a:pt x="1418069" y="247561"/>
                </a:lnTo>
                <a:close/>
              </a:path>
              <a:path w="3291204" h="252729">
                <a:moveTo>
                  <a:pt x="1432915" y="247561"/>
                </a:moveTo>
                <a:lnTo>
                  <a:pt x="1431671" y="245084"/>
                </a:lnTo>
                <a:lnTo>
                  <a:pt x="1429194" y="243840"/>
                </a:lnTo>
                <a:lnTo>
                  <a:pt x="1426730" y="245084"/>
                </a:lnTo>
                <a:lnTo>
                  <a:pt x="1425486" y="247561"/>
                </a:lnTo>
                <a:lnTo>
                  <a:pt x="1426730" y="251269"/>
                </a:lnTo>
                <a:lnTo>
                  <a:pt x="1429194" y="252514"/>
                </a:lnTo>
                <a:lnTo>
                  <a:pt x="1431671" y="251269"/>
                </a:lnTo>
                <a:lnTo>
                  <a:pt x="1432915" y="247561"/>
                </a:lnTo>
                <a:close/>
              </a:path>
              <a:path w="3291204" h="252729">
                <a:moveTo>
                  <a:pt x="1448981" y="247561"/>
                </a:moveTo>
                <a:lnTo>
                  <a:pt x="1447749" y="245084"/>
                </a:lnTo>
                <a:lnTo>
                  <a:pt x="1445272" y="243840"/>
                </a:lnTo>
                <a:lnTo>
                  <a:pt x="1442796" y="245084"/>
                </a:lnTo>
                <a:lnTo>
                  <a:pt x="1441564" y="247561"/>
                </a:lnTo>
                <a:lnTo>
                  <a:pt x="1442796" y="251269"/>
                </a:lnTo>
                <a:lnTo>
                  <a:pt x="1445272" y="252514"/>
                </a:lnTo>
                <a:lnTo>
                  <a:pt x="1447749" y="251269"/>
                </a:lnTo>
                <a:lnTo>
                  <a:pt x="1448981" y="247561"/>
                </a:lnTo>
                <a:close/>
              </a:path>
              <a:path w="3291204" h="252729">
                <a:moveTo>
                  <a:pt x="1463814" y="245084"/>
                </a:moveTo>
                <a:lnTo>
                  <a:pt x="1460106" y="243840"/>
                </a:lnTo>
                <a:lnTo>
                  <a:pt x="1457629" y="245084"/>
                </a:lnTo>
                <a:lnTo>
                  <a:pt x="1456397" y="247561"/>
                </a:lnTo>
                <a:lnTo>
                  <a:pt x="1457629" y="251269"/>
                </a:lnTo>
                <a:lnTo>
                  <a:pt x="1460106" y="252514"/>
                </a:lnTo>
                <a:lnTo>
                  <a:pt x="1463814" y="251269"/>
                </a:lnTo>
                <a:lnTo>
                  <a:pt x="1463814" y="245084"/>
                </a:lnTo>
                <a:close/>
              </a:path>
              <a:path w="3291204" h="252729">
                <a:moveTo>
                  <a:pt x="1479892" y="247561"/>
                </a:moveTo>
                <a:lnTo>
                  <a:pt x="1478648" y="245084"/>
                </a:lnTo>
                <a:lnTo>
                  <a:pt x="1476184" y="243840"/>
                </a:lnTo>
                <a:lnTo>
                  <a:pt x="1473708" y="245084"/>
                </a:lnTo>
                <a:lnTo>
                  <a:pt x="1472476" y="247561"/>
                </a:lnTo>
                <a:lnTo>
                  <a:pt x="1473708" y="251269"/>
                </a:lnTo>
                <a:lnTo>
                  <a:pt x="1476184" y="252514"/>
                </a:lnTo>
                <a:lnTo>
                  <a:pt x="1478648" y="251269"/>
                </a:lnTo>
                <a:lnTo>
                  <a:pt x="1479892" y="247561"/>
                </a:lnTo>
                <a:close/>
              </a:path>
              <a:path w="3291204" h="252729">
                <a:moveTo>
                  <a:pt x="1494726" y="245084"/>
                </a:moveTo>
                <a:lnTo>
                  <a:pt x="1491018" y="243840"/>
                </a:lnTo>
                <a:lnTo>
                  <a:pt x="1488541" y="245084"/>
                </a:lnTo>
                <a:lnTo>
                  <a:pt x="1487309" y="247561"/>
                </a:lnTo>
                <a:lnTo>
                  <a:pt x="1488541" y="251269"/>
                </a:lnTo>
                <a:lnTo>
                  <a:pt x="1491018" y="252514"/>
                </a:lnTo>
                <a:lnTo>
                  <a:pt x="1494726" y="251269"/>
                </a:lnTo>
                <a:lnTo>
                  <a:pt x="1494726" y="245084"/>
                </a:lnTo>
                <a:close/>
              </a:path>
              <a:path w="3291204" h="252729">
                <a:moveTo>
                  <a:pt x="1510792" y="247561"/>
                </a:moveTo>
                <a:lnTo>
                  <a:pt x="1509560" y="245084"/>
                </a:lnTo>
                <a:lnTo>
                  <a:pt x="1507083" y="243840"/>
                </a:lnTo>
                <a:lnTo>
                  <a:pt x="1504619" y="245084"/>
                </a:lnTo>
                <a:lnTo>
                  <a:pt x="1503375" y="247561"/>
                </a:lnTo>
                <a:lnTo>
                  <a:pt x="1504619" y="251269"/>
                </a:lnTo>
                <a:lnTo>
                  <a:pt x="1507083" y="252514"/>
                </a:lnTo>
                <a:lnTo>
                  <a:pt x="1509560" y="251269"/>
                </a:lnTo>
                <a:lnTo>
                  <a:pt x="1510792" y="247561"/>
                </a:lnTo>
                <a:close/>
              </a:path>
              <a:path w="3291204" h="252729">
                <a:moveTo>
                  <a:pt x="1525638" y="245084"/>
                </a:moveTo>
                <a:lnTo>
                  <a:pt x="1521929" y="243840"/>
                </a:lnTo>
                <a:lnTo>
                  <a:pt x="1519453" y="245084"/>
                </a:lnTo>
                <a:lnTo>
                  <a:pt x="1518221" y="247561"/>
                </a:lnTo>
                <a:lnTo>
                  <a:pt x="1519453" y="251269"/>
                </a:lnTo>
                <a:lnTo>
                  <a:pt x="1521929" y="252514"/>
                </a:lnTo>
                <a:lnTo>
                  <a:pt x="1525638" y="251269"/>
                </a:lnTo>
                <a:lnTo>
                  <a:pt x="1525638" y="245084"/>
                </a:lnTo>
                <a:close/>
              </a:path>
              <a:path w="3291204" h="252729">
                <a:moveTo>
                  <a:pt x="1541703" y="247561"/>
                </a:moveTo>
                <a:lnTo>
                  <a:pt x="1540471" y="245084"/>
                </a:lnTo>
                <a:lnTo>
                  <a:pt x="1537995" y="243840"/>
                </a:lnTo>
                <a:lnTo>
                  <a:pt x="1535518" y="245084"/>
                </a:lnTo>
                <a:lnTo>
                  <a:pt x="1534287" y="247561"/>
                </a:lnTo>
                <a:lnTo>
                  <a:pt x="1535518" y="251269"/>
                </a:lnTo>
                <a:lnTo>
                  <a:pt x="1537995" y="252514"/>
                </a:lnTo>
                <a:lnTo>
                  <a:pt x="1540471" y="251269"/>
                </a:lnTo>
                <a:lnTo>
                  <a:pt x="1541703" y="247561"/>
                </a:lnTo>
                <a:close/>
              </a:path>
              <a:path w="3291204" h="252729">
                <a:moveTo>
                  <a:pt x="1556537" y="245084"/>
                </a:moveTo>
                <a:lnTo>
                  <a:pt x="1552829" y="243840"/>
                </a:lnTo>
                <a:lnTo>
                  <a:pt x="1550365" y="245084"/>
                </a:lnTo>
                <a:lnTo>
                  <a:pt x="1549120" y="247561"/>
                </a:lnTo>
                <a:lnTo>
                  <a:pt x="1550365" y="251269"/>
                </a:lnTo>
                <a:lnTo>
                  <a:pt x="1552829" y="252514"/>
                </a:lnTo>
                <a:lnTo>
                  <a:pt x="1556537" y="251269"/>
                </a:lnTo>
                <a:lnTo>
                  <a:pt x="1556537" y="245084"/>
                </a:lnTo>
                <a:close/>
              </a:path>
              <a:path w="3291204" h="252729">
                <a:moveTo>
                  <a:pt x="1572615" y="247561"/>
                </a:moveTo>
                <a:lnTo>
                  <a:pt x="1571383" y="245084"/>
                </a:lnTo>
                <a:lnTo>
                  <a:pt x="1568907" y="243840"/>
                </a:lnTo>
                <a:lnTo>
                  <a:pt x="1566430" y="245084"/>
                </a:lnTo>
                <a:lnTo>
                  <a:pt x="1565198" y="247561"/>
                </a:lnTo>
                <a:lnTo>
                  <a:pt x="1566430" y="251269"/>
                </a:lnTo>
                <a:lnTo>
                  <a:pt x="1568907" y="252514"/>
                </a:lnTo>
                <a:lnTo>
                  <a:pt x="1571383" y="251269"/>
                </a:lnTo>
                <a:lnTo>
                  <a:pt x="1572615" y="247561"/>
                </a:lnTo>
                <a:close/>
              </a:path>
              <a:path w="3291204" h="252729">
                <a:moveTo>
                  <a:pt x="1587449" y="245084"/>
                </a:moveTo>
                <a:lnTo>
                  <a:pt x="1583740" y="243840"/>
                </a:lnTo>
                <a:lnTo>
                  <a:pt x="1581264" y="245084"/>
                </a:lnTo>
                <a:lnTo>
                  <a:pt x="1580032" y="247561"/>
                </a:lnTo>
                <a:lnTo>
                  <a:pt x="1581264" y="251269"/>
                </a:lnTo>
                <a:lnTo>
                  <a:pt x="1583740" y="252514"/>
                </a:lnTo>
                <a:lnTo>
                  <a:pt x="1587449" y="251269"/>
                </a:lnTo>
                <a:lnTo>
                  <a:pt x="1587449" y="245084"/>
                </a:lnTo>
                <a:close/>
              </a:path>
              <a:path w="3291204" h="252729">
                <a:moveTo>
                  <a:pt x="1603527" y="247561"/>
                </a:moveTo>
                <a:lnTo>
                  <a:pt x="1602282" y="245084"/>
                </a:lnTo>
                <a:lnTo>
                  <a:pt x="1599819" y="243840"/>
                </a:lnTo>
                <a:lnTo>
                  <a:pt x="1597342" y="245084"/>
                </a:lnTo>
                <a:lnTo>
                  <a:pt x="1596110" y="247561"/>
                </a:lnTo>
                <a:lnTo>
                  <a:pt x="1597342" y="251269"/>
                </a:lnTo>
                <a:lnTo>
                  <a:pt x="1599819" y="252514"/>
                </a:lnTo>
                <a:lnTo>
                  <a:pt x="1602282" y="251269"/>
                </a:lnTo>
                <a:lnTo>
                  <a:pt x="1603527" y="247561"/>
                </a:lnTo>
                <a:close/>
              </a:path>
              <a:path w="3291204" h="252729">
                <a:moveTo>
                  <a:pt x="1618361" y="245084"/>
                </a:moveTo>
                <a:lnTo>
                  <a:pt x="1614652" y="243840"/>
                </a:lnTo>
                <a:lnTo>
                  <a:pt x="1612176" y="245084"/>
                </a:lnTo>
                <a:lnTo>
                  <a:pt x="1610944" y="247561"/>
                </a:lnTo>
                <a:lnTo>
                  <a:pt x="1612176" y="251269"/>
                </a:lnTo>
                <a:lnTo>
                  <a:pt x="1614652" y="252514"/>
                </a:lnTo>
                <a:lnTo>
                  <a:pt x="1618361" y="251269"/>
                </a:lnTo>
                <a:lnTo>
                  <a:pt x="1618361" y="245084"/>
                </a:lnTo>
                <a:close/>
              </a:path>
              <a:path w="3291204" h="252729">
                <a:moveTo>
                  <a:pt x="1634426" y="247561"/>
                </a:moveTo>
                <a:lnTo>
                  <a:pt x="1633194" y="245084"/>
                </a:lnTo>
                <a:lnTo>
                  <a:pt x="1630718" y="243840"/>
                </a:lnTo>
                <a:lnTo>
                  <a:pt x="1628254" y="245084"/>
                </a:lnTo>
                <a:lnTo>
                  <a:pt x="1627009" y="247561"/>
                </a:lnTo>
                <a:lnTo>
                  <a:pt x="1628254" y="251269"/>
                </a:lnTo>
                <a:lnTo>
                  <a:pt x="1630718" y="252514"/>
                </a:lnTo>
                <a:lnTo>
                  <a:pt x="1633194" y="251269"/>
                </a:lnTo>
                <a:lnTo>
                  <a:pt x="1634426" y="247561"/>
                </a:lnTo>
                <a:close/>
              </a:path>
              <a:path w="3291204" h="252729">
                <a:moveTo>
                  <a:pt x="1649272" y="245084"/>
                </a:moveTo>
                <a:lnTo>
                  <a:pt x="1645564" y="243840"/>
                </a:lnTo>
                <a:lnTo>
                  <a:pt x="1643087" y="245084"/>
                </a:lnTo>
                <a:lnTo>
                  <a:pt x="1641843" y="247561"/>
                </a:lnTo>
                <a:lnTo>
                  <a:pt x="1643087" y="251269"/>
                </a:lnTo>
                <a:lnTo>
                  <a:pt x="1645564" y="252514"/>
                </a:lnTo>
                <a:lnTo>
                  <a:pt x="1649272" y="251269"/>
                </a:lnTo>
                <a:lnTo>
                  <a:pt x="1649272" y="245084"/>
                </a:lnTo>
                <a:close/>
              </a:path>
              <a:path w="3291204" h="252729">
                <a:moveTo>
                  <a:pt x="1665338" y="247561"/>
                </a:moveTo>
                <a:lnTo>
                  <a:pt x="1664106" y="245084"/>
                </a:lnTo>
                <a:lnTo>
                  <a:pt x="1661629" y="243840"/>
                </a:lnTo>
                <a:lnTo>
                  <a:pt x="1659153" y="245084"/>
                </a:lnTo>
                <a:lnTo>
                  <a:pt x="1657921" y="247561"/>
                </a:lnTo>
                <a:lnTo>
                  <a:pt x="1659153" y="251269"/>
                </a:lnTo>
                <a:lnTo>
                  <a:pt x="1661629" y="252514"/>
                </a:lnTo>
                <a:lnTo>
                  <a:pt x="1664106" y="251269"/>
                </a:lnTo>
                <a:lnTo>
                  <a:pt x="1665338" y="247561"/>
                </a:lnTo>
                <a:close/>
              </a:path>
              <a:path w="3291204" h="252729">
                <a:moveTo>
                  <a:pt x="1680171" y="245084"/>
                </a:moveTo>
                <a:lnTo>
                  <a:pt x="1676463" y="243840"/>
                </a:lnTo>
                <a:lnTo>
                  <a:pt x="1673999" y="245084"/>
                </a:lnTo>
                <a:lnTo>
                  <a:pt x="1672755" y="247561"/>
                </a:lnTo>
                <a:lnTo>
                  <a:pt x="1673999" y="251269"/>
                </a:lnTo>
                <a:lnTo>
                  <a:pt x="1676463" y="252514"/>
                </a:lnTo>
                <a:lnTo>
                  <a:pt x="1680171" y="251269"/>
                </a:lnTo>
                <a:lnTo>
                  <a:pt x="1680171" y="245084"/>
                </a:lnTo>
                <a:close/>
              </a:path>
              <a:path w="3291204" h="252729">
                <a:moveTo>
                  <a:pt x="1696250" y="247561"/>
                </a:moveTo>
                <a:lnTo>
                  <a:pt x="1695005" y="245084"/>
                </a:lnTo>
                <a:lnTo>
                  <a:pt x="1692541" y="243840"/>
                </a:lnTo>
                <a:lnTo>
                  <a:pt x="1690065" y="245084"/>
                </a:lnTo>
                <a:lnTo>
                  <a:pt x="1688833" y="247561"/>
                </a:lnTo>
                <a:lnTo>
                  <a:pt x="1690065" y="251269"/>
                </a:lnTo>
                <a:lnTo>
                  <a:pt x="1692541" y="252514"/>
                </a:lnTo>
                <a:lnTo>
                  <a:pt x="1695005" y="251269"/>
                </a:lnTo>
                <a:lnTo>
                  <a:pt x="1696250" y="247561"/>
                </a:lnTo>
                <a:close/>
              </a:path>
              <a:path w="3291204" h="252729">
                <a:moveTo>
                  <a:pt x="1712315" y="247561"/>
                </a:moveTo>
                <a:lnTo>
                  <a:pt x="1711083" y="245084"/>
                </a:lnTo>
                <a:lnTo>
                  <a:pt x="1707375" y="243840"/>
                </a:lnTo>
                <a:lnTo>
                  <a:pt x="1704898" y="245084"/>
                </a:lnTo>
                <a:lnTo>
                  <a:pt x="1703666" y="247561"/>
                </a:lnTo>
                <a:lnTo>
                  <a:pt x="1704898" y="251269"/>
                </a:lnTo>
                <a:lnTo>
                  <a:pt x="1707375" y="252514"/>
                </a:lnTo>
                <a:lnTo>
                  <a:pt x="1711083" y="251269"/>
                </a:lnTo>
                <a:lnTo>
                  <a:pt x="1712315" y="247561"/>
                </a:lnTo>
                <a:close/>
              </a:path>
              <a:path w="3291204" h="252729">
                <a:moveTo>
                  <a:pt x="1727161" y="247561"/>
                </a:moveTo>
                <a:lnTo>
                  <a:pt x="1725917" y="245084"/>
                </a:lnTo>
                <a:lnTo>
                  <a:pt x="1723453" y="243840"/>
                </a:lnTo>
                <a:lnTo>
                  <a:pt x="1720977" y="245084"/>
                </a:lnTo>
                <a:lnTo>
                  <a:pt x="1719732" y="247561"/>
                </a:lnTo>
                <a:lnTo>
                  <a:pt x="1720977" y="251269"/>
                </a:lnTo>
                <a:lnTo>
                  <a:pt x="1723453" y="252514"/>
                </a:lnTo>
                <a:lnTo>
                  <a:pt x="1725917" y="251269"/>
                </a:lnTo>
                <a:lnTo>
                  <a:pt x="1727161" y="247561"/>
                </a:lnTo>
                <a:close/>
              </a:path>
              <a:path w="3291204" h="252729">
                <a:moveTo>
                  <a:pt x="1743227" y="247561"/>
                </a:moveTo>
                <a:lnTo>
                  <a:pt x="1741995" y="245084"/>
                </a:lnTo>
                <a:lnTo>
                  <a:pt x="1738287" y="243840"/>
                </a:lnTo>
                <a:lnTo>
                  <a:pt x="1735810" y="245084"/>
                </a:lnTo>
                <a:lnTo>
                  <a:pt x="1734578" y="247561"/>
                </a:lnTo>
                <a:lnTo>
                  <a:pt x="1735810" y="251269"/>
                </a:lnTo>
                <a:lnTo>
                  <a:pt x="1738287" y="252514"/>
                </a:lnTo>
                <a:lnTo>
                  <a:pt x="1741995" y="251269"/>
                </a:lnTo>
                <a:lnTo>
                  <a:pt x="1743227" y="247561"/>
                </a:lnTo>
                <a:close/>
              </a:path>
              <a:path w="3291204" h="252729">
                <a:moveTo>
                  <a:pt x="1758061" y="247561"/>
                </a:moveTo>
                <a:lnTo>
                  <a:pt x="1756829" y="245084"/>
                </a:lnTo>
                <a:lnTo>
                  <a:pt x="1754352" y="243840"/>
                </a:lnTo>
                <a:lnTo>
                  <a:pt x="1751888" y="245084"/>
                </a:lnTo>
                <a:lnTo>
                  <a:pt x="1750644" y="247561"/>
                </a:lnTo>
                <a:lnTo>
                  <a:pt x="1751888" y="251269"/>
                </a:lnTo>
                <a:lnTo>
                  <a:pt x="1754352" y="252514"/>
                </a:lnTo>
                <a:lnTo>
                  <a:pt x="1756829" y="251269"/>
                </a:lnTo>
                <a:lnTo>
                  <a:pt x="1758061" y="247561"/>
                </a:lnTo>
                <a:close/>
              </a:path>
              <a:path w="3291204" h="252729">
                <a:moveTo>
                  <a:pt x="1774139" y="247561"/>
                </a:moveTo>
                <a:lnTo>
                  <a:pt x="1772894" y="245084"/>
                </a:lnTo>
                <a:lnTo>
                  <a:pt x="1769186" y="243840"/>
                </a:lnTo>
                <a:lnTo>
                  <a:pt x="1766722" y="245084"/>
                </a:lnTo>
                <a:lnTo>
                  <a:pt x="1765477" y="247561"/>
                </a:lnTo>
                <a:lnTo>
                  <a:pt x="1766722" y="251269"/>
                </a:lnTo>
                <a:lnTo>
                  <a:pt x="1769186" y="252514"/>
                </a:lnTo>
                <a:lnTo>
                  <a:pt x="1772894" y="251269"/>
                </a:lnTo>
                <a:lnTo>
                  <a:pt x="1774139" y="247561"/>
                </a:lnTo>
                <a:close/>
              </a:path>
              <a:path w="3291204" h="252729">
                <a:moveTo>
                  <a:pt x="1788972" y="247561"/>
                </a:moveTo>
                <a:lnTo>
                  <a:pt x="1787740" y="245084"/>
                </a:lnTo>
                <a:lnTo>
                  <a:pt x="1785264" y="243840"/>
                </a:lnTo>
                <a:lnTo>
                  <a:pt x="1782787" y="245084"/>
                </a:lnTo>
                <a:lnTo>
                  <a:pt x="1781556" y="247561"/>
                </a:lnTo>
                <a:lnTo>
                  <a:pt x="1782787" y="251269"/>
                </a:lnTo>
                <a:lnTo>
                  <a:pt x="1785264" y="252514"/>
                </a:lnTo>
                <a:lnTo>
                  <a:pt x="1787740" y="251269"/>
                </a:lnTo>
                <a:lnTo>
                  <a:pt x="1788972" y="247561"/>
                </a:lnTo>
                <a:close/>
              </a:path>
              <a:path w="3291204" h="252729">
                <a:moveTo>
                  <a:pt x="1805051" y="247561"/>
                </a:moveTo>
                <a:lnTo>
                  <a:pt x="1803806" y="245084"/>
                </a:lnTo>
                <a:lnTo>
                  <a:pt x="1800098" y="243840"/>
                </a:lnTo>
                <a:lnTo>
                  <a:pt x="1797621" y="245084"/>
                </a:lnTo>
                <a:lnTo>
                  <a:pt x="1796389" y="247561"/>
                </a:lnTo>
                <a:lnTo>
                  <a:pt x="1797621" y="251269"/>
                </a:lnTo>
                <a:lnTo>
                  <a:pt x="1800098" y="252514"/>
                </a:lnTo>
                <a:lnTo>
                  <a:pt x="1803806" y="251269"/>
                </a:lnTo>
                <a:lnTo>
                  <a:pt x="1805051" y="247561"/>
                </a:lnTo>
                <a:close/>
              </a:path>
              <a:path w="3291204" h="252729">
                <a:moveTo>
                  <a:pt x="1819884" y="247561"/>
                </a:moveTo>
                <a:lnTo>
                  <a:pt x="1818640" y="245084"/>
                </a:lnTo>
                <a:lnTo>
                  <a:pt x="1816176" y="243840"/>
                </a:lnTo>
                <a:lnTo>
                  <a:pt x="1813699" y="245084"/>
                </a:lnTo>
                <a:lnTo>
                  <a:pt x="1812467" y="247561"/>
                </a:lnTo>
                <a:lnTo>
                  <a:pt x="1813699" y="251269"/>
                </a:lnTo>
                <a:lnTo>
                  <a:pt x="1816176" y="252514"/>
                </a:lnTo>
                <a:lnTo>
                  <a:pt x="1818640" y="251269"/>
                </a:lnTo>
                <a:lnTo>
                  <a:pt x="1819884" y="247561"/>
                </a:lnTo>
                <a:close/>
              </a:path>
              <a:path w="3291204" h="252729">
                <a:moveTo>
                  <a:pt x="1835950" y="247561"/>
                </a:moveTo>
                <a:lnTo>
                  <a:pt x="1834718" y="245084"/>
                </a:lnTo>
                <a:lnTo>
                  <a:pt x="1831009" y="243840"/>
                </a:lnTo>
                <a:lnTo>
                  <a:pt x="1828533" y="245084"/>
                </a:lnTo>
                <a:lnTo>
                  <a:pt x="1827301" y="247561"/>
                </a:lnTo>
                <a:lnTo>
                  <a:pt x="1828533" y="251269"/>
                </a:lnTo>
                <a:lnTo>
                  <a:pt x="1831009" y="252514"/>
                </a:lnTo>
                <a:lnTo>
                  <a:pt x="1834718" y="251269"/>
                </a:lnTo>
                <a:lnTo>
                  <a:pt x="1835950" y="247561"/>
                </a:lnTo>
                <a:close/>
              </a:path>
              <a:path w="3291204" h="252729">
                <a:moveTo>
                  <a:pt x="1850783" y="247561"/>
                </a:moveTo>
                <a:lnTo>
                  <a:pt x="1849551" y="245084"/>
                </a:lnTo>
                <a:lnTo>
                  <a:pt x="1847075" y="243840"/>
                </a:lnTo>
                <a:lnTo>
                  <a:pt x="1844611" y="245084"/>
                </a:lnTo>
                <a:lnTo>
                  <a:pt x="1843366" y="247561"/>
                </a:lnTo>
                <a:lnTo>
                  <a:pt x="1844611" y="251269"/>
                </a:lnTo>
                <a:lnTo>
                  <a:pt x="1847075" y="252514"/>
                </a:lnTo>
                <a:lnTo>
                  <a:pt x="1849551" y="251269"/>
                </a:lnTo>
                <a:lnTo>
                  <a:pt x="1850783" y="247561"/>
                </a:lnTo>
                <a:close/>
              </a:path>
              <a:path w="3291204" h="252729">
                <a:moveTo>
                  <a:pt x="1866861" y="247561"/>
                </a:moveTo>
                <a:lnTo>
                  <a:pt x="1865630" y="245084"/>
                </a:lnTo>
                <a:lnTo>
                  <a:pt x="1861921" y="243840"/>
                </a:lnTo>
                <a:lnTo>
                  <a:pt x="1859445" y="245084"/>
                </a:lnTo>
                <a:lnTo>
                  <a:pt x="1858213" y="247561"/>
                </a:lnTo>
                <a:lnTo>
                  <a:pt x="1859445" y="251269"/>
                </a:lnTo>
                <a:lnTo>
                  <a:pt x="1861921" y="252514"/>
                </a:lnTo>
                <a:lnTo>
                  <a:pt x="1865630" y="251269"/>
                </a:lnTo>
                <a:lnTo>
                  <a:pt x="1866861" y="247561"/>
                </a:lnTo>
                <a:close/>
              </a:path>
              <a:path w="3291204" h="252729">
                <a:moveTo>
                  <a:pt x="1881695" y="247561"/>
                </a:moveTo>
                <a:lnTo>
                  <a:pt x="1880463" y="245084"/>
                </a:lnTo>
                <a:lnTo>
                  <a:pt x="1877987" y="243840"/>
                </a:lnTo>
                <a:lnTo>
                  <a:pt x="1875510" y="245084"/>
                </a:lnTo>
                <a:lnTo>
                  <a:pt x="1874278" y="247561"/>
                </a:lnTo>
                <a:lnTo>
                  <a:pt x="1875510" y="251269"/>
                </a:lnTo>
                <a:lnTo>
                  <a:pt x="1877987" y="252514"/>
                </a:lnTo>
                <a:lnTo>
                  <a:pt x="1880463" y="251269"/>
                </a:lnTo>
                <a:lnTo>
                  <a:pt x="1881695" y="247561"/>
                </a:lnTo>
                <a:close/>
              </a:path>
              <a:path w="3291204" h="252729">
                <a:moveTo>
                  <a:pt x="1897773" y="247561"/>
                </a:moveTo>
                <a:lnTo>
                  <a:pt x="1896529" y="245084"/>
                </a:lnTo>
                <a:lnTo>
                  <a:pt x="1892820" y="243840"/>
                </a:lnTo>
                <a:lnTo>
                  <a:pt x="1890356" y="245084"/>
                </a:lnTo>
                <a:lnTo>
                  <a:pt x="1889112" y="247561"/>
                </a:lnTo>
                <a:lnTo>
                  <a:pt x="1890356" y="251269"/>
                </a:lnTo>
                <a:lnTo>
                  <a:pt x="1892820" y="252514"/>
                </a:lnTo>
                <a:lnTo>
                  <a:pt x="1896529" y="251269"/>
                </a:lnTo>
                <a:lnTo>
                  <a:pt x="1897773" y="247561"/>
                </a:lnTo>
                <a:close/>
              </a:path>
              <a:path w="3291204" h="252729">
                <a:moveTo>
                  <a:pt x="1912607" y="247561"/>
                </a:moveTo>
                <a:lnTo>
                  <a:pt x="1911375" y="245084"/>
                </a:lnTo>
                <a:lnTo>
                  <a:pt x="1908898" y="243840"/>
                </a:lnTo>
                <a:lnTo>
                  <a:pt x="1906422" y="245084"/>
                </a:lnTo>
                <a:lnTo>
                  <a:pt x="1905190" y="247561"/>
                </a:lnTo>
                <a:lnTo>
                  <a:pt x="1906422" y="251269"/>
                </a:lnTo>
                <a:lnTo>
                  <a:pt x="1908898" y="252514"/>
                </a:lnTo>
                <a:lnTo>
                  <a:pt x="1911375" y="251269"/>
                </a:lnTo>
                <a:lnTo>
                  <a:pt x="1912607" y="247561"/>
                </a:lnTo>
                <a:close/>
              </a:path>
              <a:path w="3291204" h="252729">
                <a:moveTo>
                  <a:pt x="1928672" y="247561"/>
                </a:moveTo>
                <a:lnTo>
                  <a:pt x="1927440" y="245084"/>
                </a:lnTo>
                <a:lnTo>
                  <a:pt x="1923732" y="243840"/>
                </a:lnTo>
                <a:lnTo>
                  <a:pt x="1921256" y="245084"/>
                </a:lnTo>
                <a:lnTo>
                  <a:pt x="1920024" y="247561"/>
                </a:lnTo>
                <a:lnTo>
                  <a:pt x="1921256" y="251269"/>
                </a:lnTo>
                <a:lnTo>
                  <a:pt x="1923732" y="252514"/>
                </a:lnTo>
                <a:lnTo>
                  <a:pt x="1927440" y="251269"/>
                </a:lnTo>
                <a:lnTo>
                  <a:pt x="1928672" y="247561"/>
                </a:lnTo>
                <a:close/>
              </a:path>
              <a:path w="3291204" h="252729">
                <a:moveTo>
                  <a:pt x="1943519" y="247561"/>
                </a:moveTo>
                <a:lnTo>
                  <a:pt x="1942274" y="245084"/>
                </a:lnTo>
                <a:lnTo>
                  <a:pt x="1939810" y="243840"/>
                </a:lnTo>
                <a:lnTo>
                  <a:pt x="1937334" y="245084"/>
                </a:lnTo>
                <a:lnTo>
                  <a:pt x="1936089" y="247561"/>
                </a:lnTo>
                <a:lnTo>
                  <a:pt x="1937334" y="251269"/>
                </a:lnTo>
                <a:lnTo>
                  <a:pt x="1939810" y="252514"/>
                </a:lnTo>
                <a:lnTo>
                  <a:pt x="1942274" y="251269"/>
                </a:lnTo>
                <a:lnTo>
                  <a:pt x="1943519" y="247561"/>
                </a:lnTo>
                <a:close/>
              </a:path>
              <a:path w="3291204" h="252729">
                <a:moveTo>
                  <a:pt x="1959584" y="247561"/>
                </a:moveTo>
                <a:lnTo>
                  <a:pt x="1958352" y="245084"/>
                </a:lnTo>
                <a:lnTo>
                  <a:pt x="1954644" y="243840"/>
                </a:lnTo>
                <a:lnTo>
                  <a:pt x="1952167" y="245084"/>
                </a:lnTo>
                <a:lnTo>
                  <a:pt x="1950935" y="247561"/>
                </a:lnTo>
                <a:lnTo>
                  <a:pt x="1952167" y="251269"/>
                </a:lnTo>
                <a:lnTo>
                  <a:pt x="1954644" y="252514"/>
                </a:lnTo>
                <a:lnTo>
                  <a:pt x="1958352" y="251269"/>
                </a:lnTo>
                <a:lnTo>
                  <a:pt x="1959584" y="247561"/>
                </a:lnTo>
                <a:close/>
              </a:path>
              <a:path w="3291204" h="252729">
                <a:moveTo>
                  <a:pt x="1974418" y="247561"/>
                </a:moveTo>
                <a:lnTo>
                  <a:pt x="1973186" y="245084"/>
                </a:lnTo>
                <a:lnTo>
                  <a:pt x="1970709" y="243840"/>
                </a:lnTo>
                <a:lnTo>
                  <a:pt x="1968246" y="245084"/>
                </a:lnTo>
                <a:lnTo>
                  <a:pt x="1967001" y="247561"/>
                </a:lnTo>
                <a:lnTo>
                  <a:pt x="1968246" y="251269"/>
                </a:lnTo>
                <a:lnTo>
                  <a:pt x="1970709" y="252514"/>
                </a:lnTo>
                <a:lnTo>
                  <a:pt x="1973186" y="251269"/>
                </a:lnTo>
                <a:lnTo>
                  <a:pt x="1974418" y="247561"/>
                </a:lnTo>
                <a:close/>
              </a:path>
              <a:path w="3291204" h="252729">
                <a:moveTo>
                  <a:pt x="1990496" y="247561"/>
                </a:moveTo>
                <a:lnTo>
                  <a:pt x="1989264" y="245084"/>
                </a:lnTo>
                <a:lnTo>
                  <a:pt x="1985543" y="243840"/>
                </a:lnTo>
                <a:lnTo>
                  <a:pt x="1983079" y="245084"/>
                </a:lnTo>
                <a:lnTo>
                  <a:pt x="1981835" y="247561"/>
                </a:lnTo>
                <a:lnTo>
                  <a:pt x="1983079" y="251269"/>
                </a:lnTo>
                <a:lnTo>
                  <a:pt x="1985543" y="252514"/>
                </a:lnTo>
                <a:lnTo>
                  <a:pt x="1989264" y="251269"/>
                </a:lnTo>
                <a:lnTo>
                  <a:pt x="1990496" y="247561"/>
                </a:lnTo>
                <a:close/>
              </a:path>
              <a:path w="3291204" h="252729">
                <a:moveTo>
                  <a:pt x="2005330" y="247561"/>
                </a:moveTo>
                <a:lnTo>
                  <a:pt x="2004098" y="245084"/>
                </a:lnTo>
                <a:lnTo>
                  <a:pt x="2001621" y="243840"/>
                </a:lnTo>
                <a:lnTo>
                  <a:pt x="1999145" y="245084"/>
                </a:lnTo>
                <a:lnTo>
                  <a:pt x="1997913" y="247561"/>
                </a:lnTo>
                <a:lnTo>
                  <a:pt x="1999145" y="251269"/>
                </a:lnTo>
                <a:lnTo>
                  <a:pt x="2001621" y="252514"/>
                </a:lnTo>
                <a:lnTo>
                  <a:pt x="2004098" y="251269"/>
                </a:lnTo>
                <a:lnTo>
                  <a:pt x="2005330" y="247561"/>
                </a:lnTo>
                <a:close/>
              </a:path>
              <a:path w="3291204" h="252729">
                <a:moveTo>
                  <a:pt x="2021408" y="247561"/>
                </a:moveTo>
                <a:lnTo>
                  <a:pt x="2020163" y="245084"/>
                </a:lnTo>
                <a:lnTo>
                  <a:pt x="2017699" y="243840"/>
                </a:lnTo>
                <a:lnTo>
                  <a:pt x="2016455" y="243840"/>
                </a:lnTo>
                <a:lnTo>
                  <a:pt x="2013978" y="245084"/>
                </a:lnTo>
                <a:lnTo>
                  <a:pt x="2012746" y="247561"/>
                </a:lnTo>
                <a:lnTo>
                  <a:pt x="2013978" y="251269"/>
                </a:lnTo>
                <a:lnTo>
                  <a:pt x="2016455" y="252514"/>
                </a:lnTo>
                <a:lnTo>
                  <a:pt x="2017699" y="252514"/>
                </a:lnTo>
                <a:lnTo>
                  <a:pt x="2020163" y="251269"/>
                </a:lnTo>
                <a:lnTo>
                  <a:pt x="2021408" y="247561"/>
                </a:lnTo>
                <a:close/>
              </a:path>
              <a:path w="3291204" h="252729">
                <a:moveTo>
                  <a:pt x="2036241" y="247561"/>
                </a:moveTo>
                <a:lnTo>
                  <a:pt x="2034997" y="245084"/>
                </a:lnTo>
                <a:lnTo>
                  <a:pt x="2032533" y="243840"/>
                </a:lnTo>
                <a:lnTo>
                  <a:pt x="2030056" y="245084"/>
                </a:lnTo>
                <a:lnTo>
                  <a:pt x="2028825" y="247561"/>
                </a:lnTo>
                <a:lnTo>
                  <a:pt x="2030056" y="251269"/>
                </a:lnTo>
                <a:lnTo>
                  <a:pt x="2032533" y="252514"/>
                </a:lnTo>
                <a:lnTo>
                  <a:pt x="2034997" y="251269"/>
                </a:lnTo>
                <a:lnTo>
                  <a:pt x="2036241" y="247561"/>
                </a:lnTo>
                <a:close/>
              </a:path>
              <a:path w="3291204" h="252729">
                <a:moveTo>
                  <a:pt x="2052307" y="247561"/>
                </a:moveTo>
                <a:lnTo>
                  <a:pt x="2051075" y="245084"/>
                </a:lnTo>
                <a:lnTo>
                  <a:pt x="2048598" y="243840"/>
                </a:lnTo>
                <a:lnTo>
                  <a:pt x="2044890" y="245084"/>
                </a:lnTo>
                <a:lnTo>
                  <a:pt x="2043658" y="247561"/>
                </a:lnTo>
                <a:lnTo>
                  <a:pt x="2044890" y="251269"/>
                </a:lnTo>
                <a:lnTo>
                  <a:pt x="2048598" y="252514"/>
                </a:lnTo>
                <a:lnTo>
                  <a:pt x="2051075" y="251269"/>
                </a:lnTo>
                <a:lnTo>
                  <a:pt x="2052307" y="247561"/>
                </a:lnTo>
                <a:close/>
              </a:path>
              <a:path w="3291204" h="252729">
                <a:moveTo>
                  <a:pt x="2067140" y="247561"/>
                </a:moveTo>
                <a:lnTo>
                  <a:pt x="2065909" y="245084"/>
                </a:lnTo>
                <a:lnTo>
                  <a:pt x="2063432" y="243840"/>
                </a:lnTo>
                <a:lnTo>
                  <a:pt x="2060968" y="245084"/>
                </a:lnTo>
                <a:lnTo>
                  <a:pt x="2059724" y="247561"/>
                </a:lnTo>
                <a:lnTo>
                  <a:pt x="2060968" y="251269"/>
                </a:lnTo>
                <a:lnTo>
                  <a:pt x="2063432" y="252514"/>
                </a:lnTo>
                <a:lnTo>
                  <a:pt x="2065909" y="251269"/>
                </a:lnTo>
                <a:lnTo>
                  <a:pt x="2067140" y="247561"/>
                </a:lnTo>
                <a:close/>
              </a:path>
              <a:path w="3291204" h="252729">
                <a:moveTo>
                  <a:pt x="2083219" y="247561"/>
                </a:moveTo>
                <a:lnTo>
                  <a:pt x="2081987" y="245084"/>
                </a:lnTo>
                <a:lnTo>
                  <a:pt x="2079510" y="243840"/>
                </a:lnTo>
                <a:lnTo>
                  <a:pt x="2075802" y="245084"/>
                </a:lnTo>
                <a:lnTo>
                  <a:pt x="2074570" y="247561"/>
                </a:lnTo>
                <a:lnTo>
                  <a:pt x="2075802" y="251269"/>
                </a:lnTo>
                <a:lnTo>
                  <a:pt x="2079510" y="252514"/>
                </a:lnTo>
                <a:lnTo>
                  <a:pt x="2081987" y="251269"/>
                </a:lnTo>
                <a:lnTo>
                  <a:pt x="2083219" y="247561"/>
                </a:lnTo>
                <a:close/>
              </a:path>
              <a:path w="3291204" h="252729">
                <a:moveTo>
                  <a:pt x="2098052" y="247561"/>
                </a:moveTo>
                <a:lnTo>
                  <a:pt x="2096820" y="245084"/>
                </a:lnTo>
                <a:lnTo>
                  <a:pt x="2094344" y="243840"/>
                </a:lnTo>
                <a:lnTo>
                  <a:pt x="2091867" y="245084"/>
                </a:lnTo>
                <a:lnTo>
                  <a:pt x="2090635" y="247561"/>
                </a:lnTo>
                <a:lnTo>
                  <a:pt x="2091867" y="251269"/>
                </a:lnTo>
                <a:lnTo>
                  <a:pt x="2094344" y="252514"/>
                </a:lnTo>
                <a:lnTo>
                  <a:pt x="2096820" y="251269"/>
                </a:lnTo>
                <a:lnTo>
                  <a:pt x="2098052" y="247561"/>
                </a:lnTo>
                <a:close/>
              </a:path>
              <a:path w="3291204" h="252729">
                <a:moveTo>
                  <a:pt x="2114131" y="247561"/>
                </a:moveTo>
                <a:lnTo>
                  <a:pt x="2112886" y="245084"/>
                </a:lnTo>
                <a:lnTo>
                  <a:pt x="2110422" y="243840"/>
                </a:lnTo>
                <a:lnTo>
                  <a:pt x="2106714" y="245084"/>
                </a:lnTo>
                <a:lnTo>
                  <a:pt x="2105469" y="247561"/>
                </a:lnTo>
                <a:lnTo>
                  <a:pt x="2106714" y="251269"/>
                </a:lnTo>
                <a:lnTo>
                  <a:pt x="2110422" y="252514"/>
                </a:lnTo>
                <a:lnTo>
                  <a:pt x="2112886" y="251269"/>
                </a:lnTo>
                <a:lnTo>
                  <a:pt x="2114131" y="247561"/>
                </a:lnTo>
                <a:close/>
              </a:path>
              <a:path w="3291204" h="252729">
                <a:moveTo>
                  <a:pt x="2128964" y="247561"/>
                </a:moveTo>
                <a:lnTo>
                  <a:pt x="2127732" y="245084"/>
                </a:lnTo>
                <a:lnTo>
                  <a:pt x="2125256" y="243840"/>
                </a:lnTo>
                <a:lnTo>
                  <a:pt x="2122779" y="245084"/>
                </a:lnTo>
                <a:lnTo>
                  <a:pt x="2121547" y="247561"/>
                </a:lnTo>
                <a:lnTo>
                  <a:pt x="2122779" y="251269"/>
                </a:lnTo>
                <a:lnTo>
                  <a:pt x="2125256" y="252514"/>
                </a:lnTo>
                <a:lnTo>
                  <a:pt x="2127732" y="251269"/>
                </a:lnTo>
                <a:lnTo>
                  <a:pt x="2128964" y="247561"/>
                </a:lnTo>
                <a:close/>
              </a:path>
              <a:path w="3291204" h="252729">
                <a:moveTo>
                  <a:pt x="2145030" y="247561"/>
                </a:moveTo>
                <a:lnTo>
                  <a:pt x="2143798" y="245084"/>
                </a:lnTo>
                <a:lnTo>
                  <a:pt x="2141321" y="243840"/>
                </a:lnTo>
                <a:lnTo>
                  <a:pt x="2137613" y="245084"/>
                </a:lnTo>
                <a:lnTo>
                  <a:pt x="2136381" y="247561"/>
                </a:lnTo>
                <a:lnTo>
                  <a:pt x="2137613" y="251269"/>
                </a:lnTo>
                <a:lnTo>
                  <a:pt x="2141321" y="252514"/>
                </a:lnTo>
                <a:lnTo>
                  <a:pt x="2143798" y="251269"/>
                </a:lnTo>
                <a:lnTo>
                  <a:pt x="2145030" y="247561"/>
                </a:lnTo>
                <a:close/>
              </a:path>
              <a:path w="3291204" h="252729">
                <a:moveTo>
                  <a:pt x="2159876" y="247561"/>
                </a:moveTo>
                <a:lnTo>
                  <a:pt x="2158631" y="245084"/>
                </a:lnTo>
                <a:lnTo>
                  <a:pt x="2156168" y="243840"/>
                </a:lnTo>
                <a:lnTo>
                  <a:pt x="2153691" y="245084"/>
                </a:lnTo>
                <a:lnTo>
                  <a:pt x="2152459" y="247561"/>
                </a:lnTo>
                <a:lnTo>
                  <a:pt x="2153691" y="251269"/>
                </a:lnTo>
                <a:lnTo>
                  <a:pt x="2156168" y="252514"/>
                </a:lnTo>
                <a:lnTo>
                  <a:pt x="2158631" y="251269"/>
                </a:lnTo>
                <a:lnTo>
                  <a:pt x="2159876" y="247561"/>
                </a:lnTo>
                <a:close/>
              </a:path>
              <a:path w="3291204" h="252729">
                <a:moveTo>
                  <a:pt x="2175941" y="247561"/>
                </a:moveTo>
                <a:lnTo>
                  <a:pt x="2174710" y="245084"/>
                </a:lnTo>
                <a:lnTo>
                  <a:pt x="2172233" y="243840"/>
                </a:lnTo>
                <a:lnTo>
                  <a:pt x="2168525" y="245084"/>
                </a:lnTo>
                <a:lnTo>
                  <a:pt x="2167293" y="247561"/>
                </a:lnTo>
                <a:lnTo>
                  <a:pt x="2168525" y="251269"/>
                </a:lnTo>
                <a:lnTo>
                  <a:pt x="2172233" y="252514"/>
                </a:lnTo>
                <a:lnTo>
                  <a:pt x="2174710" y="251269"/>
                </a:lnTo>
                <a:lnTo>
                  <a:pt x="2175941" y="247561"/>
                </a:lnTo>
                <a:close/>
              </a:path>
              <a:path w="3291204" h="252729">
                <a:moveTo>
                  <a:pt x="2190775" y="247561"/>
                </a:moveTo>
                <a:lnTo>
                  <a:pt x="2189543" y="245084"/>
                </a:lnTo>
                <a:lnTo>
                  <a:pt x="2187067" y="243840"/>
                </a:lnTo>
                <a:lnTo>
                  <a:pt x="2184603" y="245084"/>
                </a:lnTo>
                <a:lnTo>
                  <a:pt x="2183358" y="247561"/>
                </a:lnTo>
                <a:lnTo>
                  <a:pt x="2184603" y="251269"/>
                </a:lnTo>
                <a:lnTo>
                  <a:pt x="2187067" y="252514"/>
                </a:lnTo>
                <a:lnTo>
                  <a:pt x="2189543" y="251269"/>
                </a:lnTo>
                <a:lnTo>
                  <a:pt x="2190775" y="247561"/>
                </a:lnTo>
                <a:close/>
              </a:path>
              <a:path w="3291204" h="252729">
                <a:moveTo>
                  <a:pt x="2206853" y="247561"/>
                </a:moveTo>
                <a:lnTo>
                  <a:pt x="2205621" y="245084"/>
                </a:lnTo>
                <a:lnTo>
                  <a:pt x="2203145" y="243840"/>
                </a:lnTo>
                <a:lnTo>
                  <a:pt x="2199436" y="245084"/>
                </a:lnTo>
                <a:lnTo>
                  <a:pt x="2198192" y="247561"/>
                </a:lnTo>
                <a:lnTo>
                  <a:pt x="2199436" y="251269"/>
                </a:lnTo>
                <a:lnTo>
                  <a:pt x="2203145" y="252514"/>
                </a:lnTo>
                <a:lnTo>
                  <a:pt x="2205621" y="251269"/>
                </a:lnTo>
                <a:lnTo>
                  <a:pt x="2206853" y="247561"/>
                </a:lnTo>
                <a:close/>
              </a:path>
              <a:path w="3291204" h="252729">
                <a:moveTo>
                  <a:pt x="2221687" y="247561"/>
                </a:moveTo>
                <a:lnTo>
                  <a:pt x="2220455" y="245084"/>
                </a:lnTo>
                <a:lnTo>
                  <a:pt x="2217978" y="243840"/>
                </a:lnTo>
                <a:lnTo>
                  <a:pt x="2215502" y="245084"/>
                </a:lnTo>
                <a:lnTo>
                  <a:pt x="2214270" y="247561"/>
                </a:lnTo>
                <a:lnTo>
                  <a:pt x="2215502" y="251269"/>
                </a:lnTo>
                <a:lnTo>
                  <a:pt x="2217978" y="252514"/>
                </a:lnTo>
                <a:lnTo>
                  <a:pt x="2220455" y="251269"/>
                </a:lnTo>
                <a:lnTo>
                  <a:pt x="2221687" y="247561"/>
                </a:lnTo>
                <a:close/>
              </a:path>
              <a:path w="3291204" h="252729">
                <a:moveTo>
                  <a:pt x="2237765" y="247561"/>
                </a:moveTo>
                <a:lnTo>
                  <a:pt x="2236520" y="245084"/>
                </a:lnTo>
                <a:lnTo>
                  <a:pt x="2234057" y="243840"/>
                </a:lnTo>
                <a:lnTo>
                  <a:pt x="2230348" y="245084"/>
                </a:lnTo>
                <a:lnTo>
                  <a:pt x="2229104" y="247561"/>
                </a:lnTo>
                <a:lnTo>
                  <a:pt x="2230348" y="251269"/>
                </a:lnTo>
                <a:lnTo>
                  <a:pt x="2234057" y="252514"/>
                </a:lnTo>
                <a:lnTo>
                  <a:pt x="2236520" y="251269"/>
                </a:lnTo>
                <a:lnTo>
                  <a:pt x="2237765" y="247561"/>
                </a:lnTo>
                <a:close/>
              </a:path>
              <a:path w="3291204" h="252729">
                <a:moveTo>
                  <a:pt x="2252599" y="247561"/>
                </a:moveTo>
                <a:lnTo>
                  <a:pt x="2251354" y="245084"/>
                </a:lnTo>
                <a:lnTo>
                  <a:pt x="2248890" y="243840"/>
                </a:lnTo>
                <a:lnTo>
                  <a:pt x="2246414" y="245084"/>
                </a:lnTo>
                <a:lnTo>
                  <a:pt x="2245182" y="247561"/>
                </a:lnTo>
                <a:lnTo>
                  <a:pt x="2246414" y="251269"/>
                </a:lnTo>
                <a:lnTo>
                  <a:pt x="2248890" y="252514"/>
                </a:lnTo>
                <a:lnTo>
                  <a:pt x="2251354" y="251269"/>
                </a:lnTo>
                <a:lnTo>
                  <a:pt x="2252599" y="247561"/>
                </a:lnTo>
                <a:close/>
              </a:path>
              <a:path w="3291204" h="252729">
                <a:moveTo>
                  <a:pt x="2268664" y="247561"/>
                </a:moveTo>
                <a:lnTo>
                  <a:pt x="2267432" y="245084"/>
                </a:lnTo>
                <a:lnTo>
                  <a:pt x="2264956" y="243840"/>
                </a:lnTo>
                <a:lnTo>
                  <a:pt x="2261247" y="245084"/>
                </a:lnTo>
                <a:lnTo>
                  <a:pt x="2260015" y="247561"/>
                </a:lnTo>
                <a:lnTo>
                  <a:pt x="2261247" y="251269"/>
                </a:lnTo>
                <a:lnTo>
                  <a:pt x="2264956" y="252514"/>
                </a:lnTo>
                <a:lnTo>
                  <a:pt x="2267432" y="251269"/>
                </a:lnTo>
                <a:lnTo>
                  <a:pt x="2268664" y="247561"/>
                </a:lnTo>
                <a:close/>
              </a:path>
              <a:path w="3291204" h="252729">
                <a:moveTo>
                  <a:pt x="2283510" y="247561"/>
                </a:moveTo>
                <a:lnTo>
                  <a:pt x="2282266" y="245084"/>
                </a:lnTo>
                <a:lnTo>
                  <a:pt x="2279789" y="243840"/>
                </a:lnTo>
                <a:lnTo>
                  <a:pt x="2277326" y="245084"/>
                </a:lnTo>
                <a:lnTo>
                  <a:pt x="2276081" y="247561"/>
                </a:lnTo>
                <a:lnTo>
                  <a:pt x="2277326" y="251269"/>
                </a:lnTo>
                <a:lnTo>
                  <a:pt x="2279789" y="252514"/>
                </a:lnTo>
                <a:lnTo>
                  <a:pt x="2282266" y="251269"/>
                </a:lnTo>
                <a:lnTo>
                  <a:pt x="2283510" y="247561"/>
                </a:lnTo>
                <a:close/>
              </a:path>
              <a:path w="3291204" h="252729">
                <a:moveTo>
                  <a:pt x="2299576" y="247561"/>
                </a:moveTo>
                <a:lnTo>
                  <a:pt x="2298344" y="245084"/>
                </a:lnTo>
                <a:lnTo>
                  <a:pt x="2295868" y="243840"/>
                </a:lnTo>
                <a:lnTo>
                  <a:pt x="2292159" y="245084"/>
                </a:lnTo>
                <a:lnTo>
                  <a:pt x="2290927" y="247561"/>
                </a:lnTo>
                <a:lnTo>
                  <a:pt x="2292159" y="251269"/>
                </a:lnTo>
                <a:lnTo>
                  <a:pt x="2295868" y="252514"/>
                </a:lnTo>
                <a:lnTo>
                  <a:pt x="2298344" y="251269"/>
                </a:lnTo>
                <a:lnTo>
                  <a:pt x="2299576" y="247561"/>
                </a:lnTo>
                <a:close/>
              </a:path>
              <a:path w="3291204" h="252729">
                <a:moveTo>
                  <a:pt x="2314410" y="247561"/>
                </a:moveTo>
                <a:lnTo>
                  <a:pt x="2313178" y="245084"/>
                </a:lnTo>
                <a:lnTo>
                  <a:pt x="2310701" y="243840"/>
                </a:lnTo>
                <a:lnTo>
                  <a:pt x="2308237" y="245084"/>
                </a:lnTo>
                <a:lnTo>
                  <a:pt x="2306993" y="247561"/>
                </a:lnTo>
                <a:lnTo>
                  <a:pt x="2308237" y="251269"/>
                </a:lnTo>
                <a:lnTo>
                  <a:pt x="2310701" y="252514"/>
                </a:lnTo>
                <a:lnTo>
                  <a:pt x="2313178" y="251269"/>
                </a:lnTo>
                <a:lnTo>
                  <a:pt x="2314410" y="247561"/>
                </a:lnTo>
                <a:close/>
              </a:path>
              <a:path w="3291204" h="252729">
                <a:moveTo>
                  <a:pt x="2330488" y="247561"/>
                </a:moveTo>
                <a:lnTo>
                  <a:pt x="2329243" y="245084"/>
                </a:lnTo>
                <a:lnTo>
                  <a:pt x="2326779" y="243840"/>
                </a:lnTo>
                <a:lnTo>
                  <a:pt x="2323071" y="245084"/>
                </a:lnTo>
                <a:lnTo>
                  <a:pt x="2323071" y="251269"/>
                </a:lnTo>
                <a:lnTo>
                  <a:pt x="2326779" y="252514"/>
                </a:lnTo>
                <a:lnTo>
                  <a:pt x="2329243" y="251269"/>
                </a:lnTo>
                <a:lnTo>
                  <a:pt x="2330488" y="247561"/>
                </a:lnTo>
                <a:close/>
              </a:path>
              <a:path w="3291204" h="252729">
                <a:moveTo>
                  <a:pt x="2345321" y="247561"/>
                </a:moveTo>
                <a:lnTo>
                  <a:pt x="2344089" y="245084"/>
                </a:lnTo>
                <a:lnTo>
                  <a:pt x="2341613" y="243840"/>
                </a:lnTo>
                <a:lnTo>
                  <a:pt x="2339136" y="245084"/>
                </a:lnTo>
                <a:lnTo>
                  <a:pt x="2337905" y="247561"/>
                </a:lnTo>
                <a:lnTo>
                  <a:pt x="2339136" y="251269"/>
                </a:lnTo>
                <a:lnTo>
                  <a:pt x="2341613" y="252514"/>
                </a:lnTo>
                <a:lnTo>
                  <a:pt x="2344089" y="251269"/>
                </a:lnTo>
                <a:lnTo>
                  <a:pt x="2345321" y="247561"/>
                </a:lnTo>
                <a:close/>
              </a:path>
              <a:path w="3291204" h="252729">
                <a:moveTo>
                  <a:pt x="2361400" y="247561"/>
                </a:moveTo>
                <a:lnTo>
                  <a:pt x="2360155" y="245084"/>
                </a:lnTo>
                <a:lnTo>
                  <a:pt x="2357678" y="243840"/>
                </a:lnTo>
                <a:lnTo>
                  <a:pt x="2353970" y="245084"/>
                </a:lnTo>
                <a:lnTo>
                  <a:pt x="2353970" y="251269"/>
                </a:lnTo>
                <a:lnTo>
                  <a:pt x="2357678" y="252514"/>
                </a:lnTo>
                <a:lnTo>
                  <a:pt x="2360155" y="251269"/>
                </a:lnTo>
                <a:lnTo>
                  <a:pt x="2361400" y="247561"/>
                </a:lnTo>
                <a:close/>
              </a:path>
              <a:path w="3291204" h="252729">
                <a:moveTo>
                  <a:pt x="2376233" y="247561"/>
                </a:moveTo>
                <a:lnTo>
                  <a:pt x="2374989" y="245084"/>
                </a:lnTo>
                <a:lnTo>
                  <a:pt x="2372525" y="243840"/>
                </a:lnTo>
                <a:lnTo>
                  <a:pt x="2370048" y="245084"/>
                </a:lnTo>
                <a:lnTo>
                  <a:pt x="2368816" y="247561"/>
                </a:lnTo>
                <a:lnTo>
                  <a:pt x="2370048" y="251269"/>
                </a:lnTo>
                <a:lnTo>
                  <a:pt x="2372525" y="252514"/>
                </a:lnTo>
                <a:lnTo>
                  <a:pt x="2374989" y="251269"/>
                </a:lnTo>
                <a:lnTo>
                  <a:pt x="2376233" y="247561"/>
                </a:lnTo>
                <a:close/>
              </a:path>
              <a:path w="3291204" h="252729">
                <a:moveTo>
                  <a:pt x="2392299" y="247561"/>
                </a:moveTo>
                <a:lnTo>
                  <a:pt x="2391067" y="245084"/>
                </a:lnTo>
                <a:lnTo>
                  <a:pt x="2388590" y="243840"/>
                </a:lnTo>
                <a:lnTo>
                  <a:pt x="2384882" y="245084"/>
                </a:lnTo>
                <a:lnTo>
                  <a:pt x="2384882" y="251269"/>
                </a:lnTo>
                <a:lnTo>
                  <a:pt x="2388590" y="252514"/>
                </a:lnTo>
                <a:lnTo>
                  <a:pt x="2391067" y="251269"/>
                </a:lnTo>
                <a:lnTo>
                  <a:pt x="2392299" y="247561"/>
                </a:lnTo>
                <a:close/>
              </a:path>
              <a:path w="3291204" h="252729">
                <a:moveTo>
                  <a:pt x="2407132" y="247561"/>
                </a:moveTo>
                <a:lnTo>
                  <a:pt x="2405900" y="245084"/>
                </a:lnTo>
                <a:lnTo>
                  <a:pt x="2403424" y="243840"/>
                </a:lnTo>
                <a:lnTo>
                  <a:pt x="2400960" y="245084"/>
                </a:lnTo>
                <a:lnTo>
                  <a:pt x="2399715" y="247561"/>
                </a:lnTo>
                <a:lnTo>
                  <a:pt x="2400960" y="251269"/>
                </a:lnTo>
                <a:lnTo>
                  <a:pt x="2403424" y="252514"/>
                </a:lnTo>
                <a:lnTo>
                  <a:pt x="2405900" y="251269"/>
                </a:lnTo>
                <a:lnTo>
                  <a:pt x="2407132" y="247561"/>
                </a:lnTo>
                <a:close/>
              </a:path>
              <a:path w="3291204" h="252729">
                <a:moveTo>
                  <a:pt x="2423210" y="247561"/>
                </a:moveTo>
                <a:lnTo>
                  <a:pt x="2421979" y="245084"/>
                </a:lnTo>
                <a:lnTo>
                  <a:pt x="2419502" y="243840"/>
                </a:lnTo>
                <a:lnTo>
                  <a:pt x="2415794" y="245084"/>
                </a:lnTo>
                <a:lnTo>
                  <a:pt x="2415794" y="251269"/>
                </a:lnTo>
                <a:lnTo>
                  <a:pt x="2419502" y="252514"/>
                </a:lnTo>
                <a:lnTo>
                  <a:pt x="2421979" y="251269"/>
                </a:lnTo>
                <a:lnTo>
                  <a:pt x="2423210" y="247561"/>
                </a:lnTo>
                <a:close/>
              </a:path>
              <a:path w="3291204" h="252729">
                <a:moveTo>
                  <a:pt x="2438044" y="247561"/>
                </a:moveTo>
                <a:lnTo>
                  <a:pt x="2436812" y="245084"/>
                </a:lnTo>
                <a:lnTo>
                  <a:pt x="2434336" y="243840"/>
                </a:lnTo>
                <a:lnTo>
                  <a:pt x="2431859" y="245084"/>
                </a:lnTo>
                <a:lnTo>
                  <a:pt x="2430627" y="247561"/>
                </a:lnTo>
                <a:lnTo>
                  <a:pt x="2431859" y="251269"/>
                </a:lnTo>
                <a:lnTo>
                  <a:pt x="2434336" y="252514"/>
                </a:lnTo>
                <a:lnTo>
                  <a:pt x="2436812" y="251269"/>
                </a:lnTo>
                <a:lnTo>
                  <a:pt x="2438044" y="247561"/>
                </a:lnTo>
                <a:close/>
              </a:path>
              <a:path w="3291204" h="252729">
                <a:moveTo>
                  <a:pt x="2454122" y="247561"/>
                </a:moveTo>
                <a:lnTo>
                  <a:pt x="2452878" y="245084"/>
                </a:lnTo>
                <a:lnTo>
                  <a:pt x="2450414" y="243840"/>
                </a:lnTo>
                <a:lnTo>
                  <a:pt x="2446705" y="245084"/>
                </a:lnTo>
                <a:lnTo>
                  <a:pt x="2446705" y="251269"/>
                </a:lnTo>
                <a:lnTo>
                  <a:pt x="2450414" y="252514"/>
                </a:lnTo>
                <a:lnTo>
                  <a:pt x="2452878" y="251269"/>
                </a:lnTo>
                <a:lnTo>
                  <a:pt x="2454122" y="247561"/>
                </a:lnTo>
                <a:close/>
              </a:path>
              <a:path w="3291204" h="252729">
                <a:moveTo>
                  <a:pt x="2468956" y="247561"/>
                </a:moveTo>
                <a:lnTo>
                  <a:pt x="2467724" y="245084"/>
                </a:lnTo>
                <a:lnTo>
                  <a:pt x="2465247" y="243840"/>
                </a:lnTo>
                <a:lnTo>
                  <a:pt x="2462771" y="245084"/>
                </a:lnTo>
                <a:lnTo>
                  <a:pt x="2461539" y="247561"/>
                </a:lnTo>
                <a:lnTo>
                  <a:pt x="2462771" y="251269"/>
                </a:lnTo>
                <a:lnTo>
                  <a:pt x="2465247" y="252514"/>
                </a:lnTo>
                <a:lnTo>
                  <a:pt x="2467724" y="251269"/>
                </a:lnTo>
                <a:lnTo>
                  <a:pt x="2468956" y="247561"/>
                </a:lnTo>
                <a:close/>
              </a:path>
              <a:path w="3291204" h="252729">
                <a:moveTo>
                  <a:pt x="2485021" y="247561"/>
                </a:moveTo>
                <a:lnTo>
                  <a:pt x="2483789" y="245084"/>
                </a:lnTo>
                <a:lnTo>
                  <a:pt x="2481313" y="243840"/>
                </a:lnTo>
                <a:lnTo>
                  <a:pt x="2477605" y="245084"/>
                </a:lnTo>
                <a:lnTo>
                  <a:pt x="2477605" y="251269"/>
                </a:lnTo>
                <a:lnTo>
                  <a:pt x="2481313" y="252514"/>
                </a:lnTo>
                <a:lnTo>
                  <a:pt x="2483789" y="251269"/>
                </a:lnTo>
                <a:lnTo>
                  <a:pt x="2485021" y="247561"/>
                </a:lnTo>
                <a:close/>
              </a:path>
              <a:path w="3291204" h="252729">
                <a:moveTo>
                  <a:pt x="2499868" y="247561"/>
                </a:moveTo>
                <a:lnTo>
                  <a:pt x="2498623" y="245084"/>
                </a:lnTo>
                <a:lnTo>
                  <a:pt x="2496159" y="243840"/>
                </a:lnTo>
                <a:lnTo>
                  <a:pt x="2493683" y="245084"/>
                </a:lnTo>
                <a:lnTo>
                  <a:pt x="2492438" y="247561"/>
                </a:lnTo>
                <a:lnTo>
                  <a:pt x="2493683" y="251269"/>
                </a:lnTo>
                <a:lnTo>
                  <a:pt x="2496159" y="252514"/>
                </a:lnTo>
                <a:lnTo>
                  <a:pt x="2498623" y="251269"/>
                </a:lnTo>
                <a:lnTo>
                  <a:pt x="2499868" y="247561"/>
                </a:lnTo>
                <a:close/>
              </a:path>
              <a:path w="3291204" h="252729">
                <a:moveTo>
                  <a:pt x="2515933" y="247561"/>
                </a:moveTo>
                <a:lnTo>
                  <a:pt x="2514701" y="245084"/>
                </a:lnTo>
                <a:lnTo>
                  <a:pt x="2512225" y="243840"/>
                </a:lnTo>
                <a:lnTo>
                  <a:pt x="2508516" y="245084"/>
                </a:lnTo>
                <a:lnTo>
                  <a:pt x="2508516" y="251269"/>
                </a:lnTo>
                <a:lnTo>
                  <a:pt x="2512225" y="252514"/>
                </a:lnTo>
                <a:lnTo>
                  <a:pt x="2514701" y="251269"/>
                </a:lnTo>
                <a:lnTo>
                  <a:pt x="2515933" y="247561"/>
                </a:lnTo>
                <a:close/>
              </a:path>
              <a:path w="3291204" h="252729">
                <a:moveTo>
                  <a:pt x="2530767" y="247561"/>
                </a:moveTo>
                <a:lnTo>
                  <a:pt x="2529535" y="245084"/>
                </a:lnTo>
                <a:lnTo>
                  <a:pt x="2527058" y="243840"/>
                </a:lnTo>
                <a:lnTo>
                  <a:pt x="2524595" y="245084"/>
                </a:lnTo>
                <a:lnTo>
                  <a:pt x="2523350" y="247561"/>
                </a:lnTo>
                <a:lnTo>
                  <a:pt x="2524595" y="251269"/>
                </a:lnTo>
                <a:lnTo>
                  <a:pt x="2527058" y="252514"/>
                </a:lnTo>
                <a:lnTo>
                  <a:pt x="2529535" y="251269"/>
                </a:lnTo>
                <a:lnTo>
                  <a:pt x="2530767" y="247561"/>
                </a:lnTo>
                <a:close/>
              </a:path>
              <a:path w="3291204" h="252729">
                <a:moveTo>
                  <a:pt x="2546845" y="247561"/>
                </a:moveTo>
                <a:lnTo>
                  <a:pt x="2545600" y="245084"/>
                </a:lnTo>
                <a:lnTo>
                  <a:pt x="2543137" y="243840"/>
                </a:lnTo>
                <a:lnTo>
                  <a:pt x="2539428" y="245084"/>
                </a:lnTo>
                <a:lnTo>
                  <a:pt x="2539428" y="251269"/>
                </a:lnTo>
                <a:lnTo>
                  <a:pt x="2543137" y="252514"/>
                </a:lnTo>
                <a:lnTo>
                  <a:pt x="2545600" y="251269"/>
                </a:lnTo>
                <a:lnTo>
                  <a:pt x="2546845" y="247561"/>
                </a:lnTo>
                <a:close/>
              </a:path>
              <a:path w="3291204" h="252729">
                <a:moveTo>
                  <a:pt x="2561679" y="247561"/>
                </a:moveTo>
                <a:lnTo>
                  <a:pt x="2560447" y="245084"/>
                </a:lnTo>
                <a:lnTo>
                  <a:pt x="2557970" y="243840"/>
                </a:lnTo>
                <a:lnTo>
                  <a:pt x="2555494" y="245084"/>
                </a:lnTo>
                <a:lnTo>
                  <a:pt x="2554262" y="247561"/>
                </a:lnTo>
                <a:lnTo>
                  <a:pt x="2555494" y="251269"/>
                </a:lnTo>
                <a:lnTo>
                  <a:pt x="2557970" y="252514"/>
                </a:lnTo>
                <a:lnTo>
                  <a:pt x="2560447" y="251269"/>
                </a:lnTo>
                <a:lnTo>
                  <a:pt x="2561679" y="247561"/>
                </a:lnTo>
                <a:close/>
              </a:path>
              <a:path w="3291204" h="252729">
                <a:moveTo>
                  <a:pt x="2577757" y="247561"/>
                </a:moveTo>
                <a:lnTo>
                  <a:pt x="2576512" y="245084"/>
                </a:lnTo>
                <a:lnTo>
                  <a:pt x="2574048" y="243840"/>
                </a:lnTo>
                <a:lnTo>
                  <a:pt x="2571572" y="245084"/>
                </a:lnTo>
                <a:lnTo>
                  <a:pt x="2570327" y="247561"/>
                </a:lnTo>
                <a:lnTo>
                  <a:pt x="2571572" y="251269"/>
                </a:lnTo>
                <a:lnTo>
                  <a:pt x="2574048" y="252514"/>
                </a:lnTo>
                <a:lnTo>
                  <a:pt x="2576512" y="251269"/>
                </a:lnTo>
                <a:lnTo>
                  <a:pt x="2577757" y="247561"/>
                </a:lnTo>
                <a:close/>
              </a:path>
              <a:path w="3291204" h="252729">
                <a:moveTo>
                  <a:pt x="2592590" y="247561"/>
                </a:moveTo>
                <a:lnTo>
                  <a:pt x="2591346" y="245084"/>
                </a:lnTo>
                <a:lnTo>
                  <a:pt x="2588882" y="243840"/>
                </a:lnTo>
                <a:lnTo>
                  <a:pt x="2586405" y="245084"/>
                </a:lnTo>
                <a:lnTo>
                  <a:pt x="2585174" y="247561"/>
                </a:lnTo>
                <a:lnTo>
                  <a:pt x="2586405" y="251269"/>
                </a:lnTo>
                <a:lnTo>
                  <a:pt x="2588882" y="252514"/>
                </a:lnTo>
                <a:lnTo>
                  <a:pt x="2591346" y="251269"/>
                </a:lnTo>
                <a:lnTo>
                  <a:pt x="2592590" y="247561"/>
                </a:lnTo>
                <a:close/>
              </a:path>
              <a:path w="3291204" h="252729">
                <a:moveTo>
                  <a:pt x="2608656" y="247561"/>
                </a:moveTo>
                <a:lnTo>
                  <a:pt x="2607424" y="245084"/>
                </a:lnTo>
                <a:lnTo>
                  <a:pt x="2604947" y="243840"/>
                </a:lnTo>
                <a:lnTo>
                  <a:pt x="2602484" y="245084"/>
                </a:lnTo>
                <a:lnTo>
                  <a:pt x="2601239" y="247561"/>
                </a:lnTo>
                <a:lnTo>
                  <a:pt x="2602484" y="251269"/>
                </a:lnTo>
                <a:lnTo>
                  <a:pt x="2604947" y="252514"/>
                </a:lnTo>
                <a:lnTo>
                  <a:pt x="2607424" y="251269"/>
                </a:lnTo>
                <a:lnTo>
                  <a:pt x="2608656" y="247561"/>
                </a:lnTo>
                <a:close/>
              </a:path>
              <a:path w="3291204" h="252729">
                <a:moveTo>
                  <a:pt x="2623489" y="247561"/>
                </a:moveTo>
                <a:lnTo>
                  <a:pt x="2622258" y="245084"/>
                </a:lnTo>
                <a:lnTo>
                  <a:pt x="2619781" y="243840"/>
                </a:lnTo>
                <a:lnTo>
                  <a:pt x="2617317" y="245084"/>
                </a:lnTo>
                <a:lnTo>
                  <a:pt x="2616073" y="247561"/>
                </a:lnTo>
                <a:lnTo>
                  <a:pt x="2617317" y="251269"/>
                </a:lnTo>
                <a:lnTo>
                  <a:pt x="2619781" y="252514"/>
                </a:lnTo>
                <a:lnTo>
                  <a:pt x="2622258" y="251269"/>
                </a:lnTo>
                <a:lnTo>
                  <a:pt x="2623489" y="247561"/>
                </a:lnTo>
                <a:close/>
              </a:path>
              <a:path w="3291204" h="252729">
                <a:moveTo>
                  <a:pt x="2639568" y="247561"/>
                </a:moveTo>
                <a:lnTo>
                  <a:pt x="2638336" y="245084"/>
                </a:lnTo>
                <a:lnTo>
                  <a:pt x="2635859" y="243840"/>
                </a:lnTo>
                <a:lnTo>
                  <a:pt x="2633383" y="245084"/>
                </a:lnTo>
                <a:lnTo>
                  <a:pt x="2632151" y="247561"/>
                </a:lnTo>
                <a:lnTo>
                  <a:pt x="2633383" y="251269"/>
                </a:lnTo>
                <a:lnTo>
                  <a:pt x="2635859" y="252514"/>
                </a:lnTo>
                <a:lnTo>
                  <a:pt x="2638336" y="251269"/>
                </a:lnTo>
                <a:lnTo>
                  <a:pt x="2639568" y="247561"/>
                </a:lnTo>
                <a:close/>
              </a:path>
              <a:path w="3291204" h="252729">
                <a:moveTo>
                  <a:pt x="2654401" y="247561"/>
                </a:moveTo>
                <a:lnTo>
                  <a:pt x="2653169" y="245084"/>
                </a:lnTo>
                <a:lnTo>
                  <a:pt x="2650693" y="243840"/>
                </a:lnTo>
                <a:lnTo>
                  <a:pt x="2648216" y="245084"/>
                </a:lnTo>
                <a:lnTo>
                  <a:pt x="2646984" y="247561"/>
                </a:lnTo>
                <a:lnTo>
                  <a:pt x="2648216" y="251269"/>
                </a:lnTo>
                <a:lnTo>
                  <a:pt x="2650693" y="252514"/>
                </a:lnTo>
                <a:lnTo>
                  <a:pt x="2653169" y="251269"/>
                </a:lnTo>
                <a:lnTo>
                  <a:pt x="2654401" y="247561"/>
                </a:lnTo>
                <a:close/>
              </a:path>
              <a:path w="3291204" h="252729">
                <a:moveTo>
                  <a:pt x="2670479" y="247561"/>
                </a:moveTo>
                <a:lnTo>
                  <a:pt x="2669235" y="245084"/>
                </a:lnTo>
                <a:lnTo>
                  <a:pt x="2666771" y="243840"/>
                </a:lnTo>
                <a:lnTo>
                  <a:pt x="2664295" y="245084"/>
                </a:lnTo>
                <a:lnTo>
                  <a:pt x="2663063" y="247561"/>
                </a:lnTo>
                <a:lnTo>
                  <a:pt x="2664295" y="251269"/>
                </a:lnTo>
                <a:lnTo>
                  <a:pt x="2666771" y="252514"/>
                </a:lnTo>
                <a:lnTo>
                  <a:pt x="2669235" y="251269"/>
                </a:lnTo>
                <a:lnTo>
                  <a:pt x="2670479" y="247561"/>
                </a:lnTo>
                <a:close/>
              </a:path>
              <a:path w="3291204" h="252729">
                <a:moveTo>
                  <a:pt x="2685313" y="245084"/>
                </a:moveTo>
                <a:lnTo>
                  <a:pt x="2681605" y="243840"/>
                </a:lnTo>
                <a:lnTo>
                  <a:pt x="2679128" y="245084"/>
                </a:lnTo>
                <a:lnTo>
                  <a:pt x="2677896" y="247561"/>
                </a:lnTo>
                <a:lnTo>
                  <a:pt x="2679128" y="251269"/>
                </a:lnTo>
                <a:lnTo>
                  <a:pt x="2681605" y="252514"/>
                </a:lnTo>
                <a:lnTo>
                  <a:pt x="2685313" y="251269"/>
                </a:lnTo>
                <a:lnTo>
                  <a:pt x="2685313" y="245084"/>
                </a:lnTo>
                <a:close/>
              </a:path>
              <a:path w="3291204" h="252729">
                <a:moveTo>
                  <a:pt x="2701379" y="247561"/>
                </a:moveTo>
                <a:lnTo>
                  <a:pt x="2700147" y="245084"/>
                </a:lnTo>
                <a:lnTo>
                  <a:pt x="2697670" y="243840"/>
                </a:lnTo>
                <a:lnTo>
                  <a:pt x="2695206" y="245084"/>
                </a:lnTo>
                <a:lnTo>
                  <a:pt x="2693962" y="247561"/>
                </a:lnTo>
                <a:lnTo>
                  <a:pt x="2695206" y="251269"/>
                </a:lnTo>
                <a:lnTo>
                  <a:pt x="2697670" y="252514"/>
                </a:lnTo>
                <a:lnTo>
                  <a:pt x="2700147" y="251269"/>
                </a:lnTo>
                <a:lnTo>
                  <a:pt x="2701379" y="247561"/>
                </a:lnTo>
                <a:close/>
              </a:path>
              <a:path w="3291204" h="252729">
                <a:moveTo>
                  <a:pt x="2716225" y="245084"/>
                </a:moveTo>
                <a:lnTo>
                  <a:pt x="2712516" y="243840"/>
                </a:lnTo>
                <a:lnTo>
                  <a:pt x="2710040" y="245084"/>
                </a:lnTo>
                <a:lnTo>
                  <a:pt x="2708808" y="247561"/>
                </a:lnTo>
                <a:lnTo>
                  <a:pt x="2710040" y="251269"/>
                </a:lnTo>
                <a:lnTo>
                  <a:pt x="2712516" y="252514"/>
                </a:lnTo>
                <a:lnTo>
                  <a:pt x="2716225" y="251269"/>
                </a:lnTo>
                <a:lnTo>
                  <a:pt x="2716225" y="245084"/>
                </a:lnTo>
                <a:close/>
              </a:path>
              <a:path w="3291204" h="252729">
                <a:moveTo>
                  <a:pt x="2732290" y="247561"/>
                </a:moveTo>
                <a:lnTo>
                  <a:pt x="2731058" y="245084"/>
                </a:lnTo>
                <a:lnTo>
                  <a:pt x="2728582" y="243840"/>
                </a:lnTo>
                <a:lnTo>
                  <a:pt x="2726105" y="245084"/>
                </a:lnTo>
                <a:lnTo>
                  <a:pt x="2724874" y="247561"/>
                </a:lnTo>
                <a:lnTo>
                  <a:pt x="2726105" y="251269"/>
                </a:lnTo>
                <a:lnTo>
                  <a:pt x="2728582" y="252514"/>
                </a:lnTo>
                <a:lnTo>
                  <a:pt x="2731058" y="251269"/>
                </a:lnTo>
                <a:lnTo>
                  <a:pt x="2732290" y="247561"/>
                </a:lnTo>
                <a:close/>
              </a:path>
              <a:path w="3291204" h="252729">
                <a:moveTo>
                  <a:pt x="2747124" y="245084"/>
                </a:moveTo>
                <a:lnTo>
                  <a:pt x="2743416" y="243840"/>
                </a:lnTo>
                <a:lnTo>
                  <a:pt x="2740952" y="245084"/>
                </a:lnTo>
                <a:lnTo>
                  <a:pt x="2739707" y="247561"/>
                </a:lnTo>
                <a:lnTo>
                  <a:pt x="2740952" y="251269"/>
                </a:lnTo>
                <a:lnTo>
                  <a:pt x="2743416" y="252514"/>
                </a:lnTo>
                <a:lnTo>
                  <a:pt x="2747124" y="251269"/>
                </a:lnTo>
                <a:lnTo>
                  <a:pt x="2747124" y="245084"/>
                </a:lnTo>
                <a:close/>
              </a:path>
              <a:path w="3291204" h="252729">
                <a:moveTo>
                  <a:pt x="2763202" y="247561"/>
                </a:moveTo>
                <a:lnTo>
                  <a:pt x="2761970" y="245084"/>
                </a:lnTo>
                <a:lnTo>
                  <a:pt x="2759494" y="243840"/>
                </a:lnTo>
                <a:lnTo>
                  <a:pt x="2757017" y="245084"/>
                </a:lnTo>
                <a:lnTo>
                  <a:pt x="2755785" y="247561"/>
                </a:lnTo>
                <a:lnTo>
                  <a:pt x="2757017" y="251269"/>
                </a:lnTo>
                <a:lnTo>
                  <a:pt x="2759494" y="252514"/>
                </a:lnTo>
                <a:lnTo>
                  <a:pt x="2761970" y="251269"/>
                </a:lnTo>
                <a:lnTo>
                  <a:pt x="2763202" y="247561"/>
                </a:lnTo>
                <a:close/>
              </a:path>
              <a:path w="3291204" h="252729">
                <a:moveTo>
                  <a:pt x="2778036" y="245084"/>
                </a:moveTo>
                <a:lnTo>
                  <a:pt x="2774327" y="243840"/>
                </a:lnTo>
                <a:lnTo>
                  <a:pt x="2771851" y="245084"/>
                </a:lnTo>
                <a:lnTo>
                  <a:pt x="2770619" y="247561"/>
                </a:lnTo>
                <a:lnTo>
                  <a:pt x="2771851" y="251269"/>
                </a:lnTo>
                <a:lnTo>
                  <a:pt x="2774327" y="252514"/>
                </a:lnTo>
                <a:lnTo>
                  <a:pt x="2778036" y="251269"/>
                </a:lnTo>
                <a:lnTo>
                  <a:pt x="2778036" y="245084"/>
                </a:lnTo>
                <a:close/>
              </a:path>
              <a:path w="3291204" h="252729">
                <a:moveTo>
                  <a:pt x="2794114" y="247561"/>
                </a:moveTo>
                <a:lnTo>
                  <a:pt x="2792869" y="245084"/>
                </a:lnTo>
                <a:lnTo>
                  <a:pt x="2790406" y="243840"/>
                </a:lnTo>
                <a:lnTo>
                  <a:pt x="2787929" y="245084"/>
                </a:lnTo>
                <a:lnTo>
                  <a:pt x="2786684" y="247561"/>
                </a:lnTo>
                <a:lnTo>
                  <a:pt x="2787929" y="251269"/>
                </a:lnTo>
                <a:lnTo>
                  <a:pt x="2790406" y="252514"/>
                </a:lnTo>
                <a:lnTo>
                  <a:pt x="2792869" y="251269"/>
                </a:lnTo>
                <a:lnTo>
                  <a:pt x="2794114" y="247561"/>
                </a:lnTo>
                <a:close/>
              </a:path>
              <a:path w="3291204" h="252729">
                <a:moveTo>
                  <a:pt x="2808948" y="245084"/>
                </a:moveTo>
                <a:lnTo>
                  <a:pt x="2805239" y="243840"/>
                </a:lnTo>
                <a:lnTo>
                  <a:pt x="2802763" y="245084"/>
                </a:lnTo>
                <a:lnTo>
                  <a:pt x="2801531" y="247561"/>
                </a:lnTo>
                <a:lnTo>
                  <a:pt x="2802763" y="251269"/>
                </a:lnTo>
                <a:lnTo>
                  <a:pt x="2805239" y="252514"/>
                </a:lnTo>
                <a:lnTo>
                  <a:pt x="2808948" y="251269"/>
                </a:lnTo>
                <a:lnTo>
                  <a:pt x="2808948" y="245084"/>
                </a:lnTo>
                <a:close/>
              </a:path>
              <a:path w="3291204" h="252729">
                <a:moveTo>
                  <a:pt x="2825013" y="247561"/>
                </a:moveTo>
                <a:lnTo>
                  <a:pt x="2823781" y="245084"/>
                </a:lnTo>
                <a:lnTo>
                  <a:pt x="2821305" y="243840"/>
                </a:lnTo>
                <a:lnTo>
                  <a:pt x="2818841" y="245084"/>
                </a:lnTo>
                <a:lnTo>
                  <a:pt x="2817596" y="247561"/>
                </a:lnTo>
                <a:lnTo>
                  <a:pt x="2818841" y="251269"/>
                </a:lnTo>
                <a:lnTo>
                  <a:pt x="2821305" y="252514"/>
                </a:lnTo>
                <a:lnTo>
                  <a:pt x="2823781" y="251269"/>
                </a:lnTo>
                <a:lnTo>
                  <a:pt x="2825013" y="247561"/>
                </a:lnTo>
                <a:close/>
              </a:path>
              <a:path w="3291204" h="252729">
                <a:moveTo>
                  <a:pt x="2839859" y="245084"/>
                </a:moveTo>
                <a:lnTo>
                  <a:pt x="2836138" y="243840"/>
                </a:lnTo>
                <a:lnTo>
                  <a:pt x="2833674" y="245084"/>
                </a:lnTo>
                <a:lnTo>
                  <a:pt x="2832430" y="247561"/>
                </a:lnTo>
                <a:lnTo>
                  <a:pt x="2833674" y="251269"/>
                </a:lnTo>
                <a:lnTo>
                  <a:pt x="2836138" y="252514"/>
                </a:lnTo>
                <a:lnTo>
                  <a:pt x="2839859" y="251269"/>
                </a:lnTo>
                <a:lnTo>
                  <a:pt x="2839859" y="245084"/>
                </a:lnTo>
                <a:close/>
              </a:path>
              <a:path w="3291204" h="252729">
                <a:moveTo>
                  <a:pt x="2855925" y="247561"/>
                </a:moveTo>
                <a:lnTo>
                  <a:pt x="2854693" y="245084"/>
                </a:lnTo>
                <a:lnTo>
                  <a:pt x="2852216" y="243840"/>
                </a:lnTo>
                <a:lnTo>
                  <a:pt x="2849740" y="245084"/>
                </a:lnTo>
                <a:lnTo>
                  <a:pt x="2848508" y="247561"/>
                </a:lnTo>
                <a:lnTo>
                  <a:pt x="2849740" y="251269"/>
                </a:lnTo>
                <a:lnTo>
                  <a:pt x="2852216" y="252514"/>
                </a:lnTo>
                <a:lnTo>
                  <a:pt x="2854693" y="251269"/>
                </a:lnTo>
                <a:lnTo>
                  <a:pt x="2855925" y="247561"/>
                </a:lnTo>
                <a:close/>
              </a:path>
              <a:path w="3291204" h="252729">
                <a:moveTo>
                  <a:pt x="2870758" y="245084"/>
                </a:moveTo>
                <a:lnTo>
                  <a:pt x="2867050" y="243840"/>
                </a:lnTo>
                <a:lnTo>
                  <a:pt x="2864586" y="245084"/>
                </a:lnTo>
                <a:lnTo>
                  <a:pt x="2863342" y="247561"/>
                </a:lnTo>
                <a:lnTo>
                  <a:pt x="2864586" y="251269"/>
                </a:lnTo>
                <a:lnTo>
                  <a:pt x="2867050" y="252514"/>
                </a:lnTo>
                <a:lnTo>
                  <a:pt x="2870758" y="251269"/>
                </a:lnTo>
                <a:lnTo>
                  <a:pt x="2870758" y="245084"/>
                </a:lnTo>
                <a:close/>
              </a:path>
              <a:path w="3291204" h="252729">
                <a:moveTo>
                  <a:pt x="2886837" y="247561"/>
                </a:moveTo>
                <a:lnTo>
                  <a:pt x="2885592" y="245084"/>
                </a:lnTo>
                <a:lnTo>
                  <a:pt x="2883128" y="243840"/>
                </a:lnTo>
                <a:lnTo>
                  <a:pt x="2880652" y="245084"/>
                </a:lnTo>
                <a:lnTo>
                  <a:pt x="2879420" y="247561"/>
                </a:lnTo>
                <a:lnTo>
                  <a:pt x="2880652" y="251269"/>
                </a:lnTo>
                <a:lnTo>
                  <a:pt x="2883128" y="252514"/>
                </a:lnTo>
                <a:lnTo>
                  <a:pt x="2885592" y="251269"/>
                </a:lnTo>
                <a:lnTo>
                  <a:pt x="2886837" y="247561"/>
                </a:lnTo>
                <a:close/>
              </a:path>
              <a:path w="3291204" h="252729">
                <a:moveTo>
                  <a:pt x="2902902" y="247561"/>
                </a:moveTo>
                <a:lnTo>
                  <a:pt x="2901670" y="245084"/>
                </a:lnTo>
                <a:lnTo>
                  <a:pt x="2897962" y="243840"/>
                </a:lnTo>
                <a:lnTo>
                  <a:pt x="2895485" y="245084"/>
                </a:lnTo>
                <a:lnTo>
                  <a:pt x="2894253" y="247561"/>
                </a:lnTo>
                <a:lnTo>
                  <a:pt x="2895485" y="251269"/>
                </a:lnTo>
                <a:lnTo>
                  <a:pt x="2897962" y="252514"/>
                </a:lnTo>
                <a:lnTo>
                  <a:pt x="2901670" y="251269"/>
                </a:lnTo>
                <a:lnTo>
                  <a:pt x="2902902" y="247561"/>
                </a:lnTo>
                <a:close/>
              </a:path>
              <a:path w="3291204" h="252729">
                <a:moveTo>
                  <a:pt x="2917736" y="247561"/>
                </a:moveTo>
                <a:lnTo>
                  <a:pt x="2916504" y="245084"/>
                </a:lnTo>
                <a:lnTo>
                  <a:pt x="2914027" y="243840"/>
                </a:lnTo>
                <a:lnTo>
                  <a:pt x="2911564" y="245084"/>
                </a:lnTo>
                <a:lnTo>
                  <a:pt x="2910319" y="247561"/>
                </a:lnTo>
                <a:lnTo>
                  <a:pt x="2911564" y="251269"/>
                </a:lnTo>
                <a:lnTo>
                  <a:pt x="2914027" y="252514"/>
                </a:lnTo>
                <a:lnTo>
                  <a:pt x="2916504" y="251269"/>
                </a:lnTo>
                <a:lnTo>
                  <a:pt x="2917736" y="247561"/>
                </a:lnTo>
                <a:close/>
              </a:path>
              <a:path w="3291204" h="252729">
                <a:moveTo>
                  <a:pt x="2933814" y="247561"/>
                </a:moveTo>
                <a:lnTo>
                  <a:pt x="2932582" y="245084"/>
                </a:lnTo>
                <a:lnTo>
                  <a:pt x="2928874" y="243840"/>
                </a:lnTo>
                <a:lnTo>
                  <a:pt x="2926397" y="245084"/>
                </a:lnTo>
                <a:lnTo>
                  <a:pt x="2925165" y="247561"/>
                </a:lnTo>
                <a:lnTo>
                  <a:pt x="2926397" y="251269"/>
                </a:lnTo>
                <a:lnTo>
                  <a:pt x="2928874" y="252514"/>
                </a:lnTo>
                <a:lnTo>
                  <a:pt x="2932582" y="251269"/>
                </a:lnTo>
                <a:lnTo>
                  <a:pt x="2933814" y="247561"/>
                </a:lnTo>
                <a:close/>
              </a:path>
              <a:path w="3291204" h="252729">
                <a:moveTo>
                  <a:pt x="2948648" y="247561"/>
                </a:moveTo>
                <a:lnTo>
                  <a:pt x="2947416" y="245084"/>
                </a:lnTo>
                <a:lnTo>
                  <a:pt x="2944939" y="243840"/>
                </a:lnTo>
                <a:lnTo>
                  <a:pt x="2942463" y="245084"/>
                </a:lnTo>
                <a:lnTo>
                  <a:pt x="2941231" y="247561"/>
                </a:lnTo>
                <a:lnTo>
                  <a:pt x="2942463" y="251269"/>
                </a:lnTo>
                <a:lnTo>
                  <a:pt x="2944939" y="252514"/>
                </a:lnTo>
                <a:lnTo>
                  <a:pt x="2947416" y="251269"/>
                </a:lnTo>
                <a:lnTo>
                  <a:pt x="2948648" y="247561"/>
                </a:lnTo>
                <a:close/>
              </a:path>
              <a:path w="3291204" h="252729">
                <a:moveTo>
                  <a:pt x="2964726" y="247561"/>
                </a:moveTo>
                <a:lnTo>
                  <a:pt x="2963481" y="245084"/>
                </a:lnTo>
                <a:lnTo>
                  <a:pt x="2959773" y="243840"/>
                </a:lnTo>
                <a:lnTo>
                  <a:pt x="2957309" y="245084"/>
                </a:lnTo>
                <a:lnTo>
                  <a:pt x="2956064" y="247561"/>
                </a:lnTo>
                <a:lnTo>
                  <a:pt x="2957309" y="251269"/>
                </a:lnTo>
                <a:lnTo>
                  <a:pt x="2959773" y="252514"/>
                </a:lnTo>
                <a:lnTo>
                  <a:pt x="2963481" y="251269"/>
                </a:lnTo>
                <a:lnTo>
                  <a:pt x="2964726" y="247561"/>
                </a:lnTo>
                <a:close/>
              </a:path>
              <a:path w="3291204" h="252729">
                <a:moveTo>
                  <a:pt x="2979559" y="247561"/>
                </a:moveTo>
                <a:lnTo>
                  <a:pt x="2978327" y="245084"/>
                </a:lnTo>
                <a:lnTo>
                  <a:pt x="2975851" y="243840"/>
                </a:lnTo>
                <a:lnTo>
                  <a:pt x="2973374" y="245084"/>
                </a:lnTo>
                <a:lnTo>
                  <a:pt x="2972143" y="247561"/>
                </a:lnTo>
                <a:lnTo>
                  <a:pt x="2973374" y="251269"/>
                </a:lnTo>
                <a:lnTo>
                  <a:pt x="2975851" y="252514"/>
                </a:lnTo>
                <a:lnTo>
                  <a:pt x="2978327" y="251269"/>
                </a:lnTo>
                <a:lnTo>
                  <a:pt x="2979559" y="247561"/>
                </a:lnTo>
                <a:close/>
              </a:path>
              <a:path w="3291204" h="252729">
                <a:moveTo>
                  <a:pt x="2995625" y="247561"/>
                </a:moveTo>
                <a:lnTo>
                  <a:pt x="2994393" y="245084"/>
                </a:lnTo>
                <a:lnTo>
                  <a:pt x="2990685" y="243840"/>
                </a:lnTo>
                <a:lnTo>
                  <a:pt x="2988208" y="245084"/>
                </a:lnTo>
                <a:lnTo>
                  <a:pt x="2986976" y="247561"/>
                </a:lnTo>
                <a:lnTo>
                  <a:pt x="2988208" y="251269"/>
                </a:lnTo>
                <a:lnTo>
                  <a:pt x="2990685" y="252514"/>
                </a:lnTo>
                <a:lnTo>
                  <a:pt x="2994393" y="251269"/>
                </a:lnTo>
                <a:lnTo>
                  <a:pt x="2995625" y="247561"/>
                </a:lnTo>
                <a:close/>
              </a:path>
              <a:path w="3291204" h="252729">
                <a:moveTo>
                  <a:pt x="3010471" y="247561"/>
                </a:moveTo>
                <a:lnTo>
                  <a:pt x="3009227" y="245084"/>
                </a:lnTo>
                <a:lnTo>
                  <a:pt x="3006763" y="243840"/>
                </a:lnTo>
                <a:lnTo>
                  <a:pt x="3004286" y="245084"/>
                </a:lnTo>
                <a:lnTo>
                  <a:pt x="3003054" y="247561"/>
                </a:lnTo>
                <a:lnTo>
                  <a:pt x="3004286" y="251269"/>
                </a:lnTo>
                <a:lnTo>
                  <a:pt x="3006763" y="252514"/>
                </a:lnTo>
                <a:lnTo>
                  <a:pt x="3009227" y="251269"/>
                </a:lnTo>
                <a:lnTo>
                  <a:pt x="3010471" y="247561"/>
                </a:lnTo>
                <a:close/>
              </a:path>
              <a:path w="3291204" h="252729">
                <a:moveTo>
                  <a:pt x="3026537" y="247561"/>
                </a:moveTo>
                <a:lnTo>
                  <a:pt x="3025305" y="245084"/>
                </a:lnTo>
                <a:lnTo>
                  <a:pt x="3021596" y="243840"/>
                </a:lnTo>
                <a:lnTo>
                  <a:pt x="3019120" y="245084"/>
                </a:lnTo>
                <a:lnTo>
                  <a:pt x="3017888" y="247561"/>
                </a:lnTo>
                <a:lnTo>
                  <a:pt x="3019120" y="251269"/>
                </a:lnTo>
                <a:lnTo>
                  <a:pt x="3021596" y="252514"/>
                </a:lnTo>
                <a:lnTo>
                  <a:pt x="3025305" y="251269"/>
                </a:lnTo>
                <a:lnTo>
                  <a:pt x="3026537" y="247561"/>
                </a:lnTo>
                <a:close/>
              </a:path>
              <a:path w="3291204" h="252729">
                <a:moveTo>
                  <a:pt x="3041370" y="247561"/>
                </a:moveTo>
                <a:lnTo>
                  <a:pt x="3040138" y="245084"/>
                </a:lnTo>
                <a:lnTo>
                  <a:pt x="3037662" y="243840"/>
                </a:lnTo>
                <a:lnTo>
                  <a:pt x="3035198" y="245084"/>
                </a:lnTo>
                <a:lnTo>
                  <a:pt x="3033953" y="247561"/>
                </a:lnTo>
                <a:lnTo>
                  <a:pt x="3035198" y="251269"/>
                </a:lnTo>
                <a:lnTo>
                  <a:pt x="3037662" y="252514"/>
                </a:lnTo>
                <a:lnTo>
                  <a:pt x="3040138" y="251269"/>
                </a:lnTo>
                <a:lnTo>
                  <a:pt x="3041370" y="247561"/>
                </a:lnTo>
                <a:close/>
              </a:path>
              <a:path w="3291204" h="252729">
                <a:moveTo>
                  <a:pt x="3057448" y="247561"/>
                </a:moveTo>
                <a:lnTo>
                  <a:pt x="3056217" y="245084"/>
                </a:lnTo>
                <a:lnTo>
                  <a:pt x="3052508" y="243840"/>
                </a:lnTo>
                <a:lnTo>
                  <a:pt x="3050032" y="245084"/>
                </a:lnTo>
                <a:lnTo>
                  <a:pt x="3048787" y="247561"/>
                </a:lnTo>
                <a:lnTo>
                  <a:pt x="3050032" y="251269"/>
                </a:lnTo>
                <a:lnTo>
                  <a:pt x="3052508" y="252514"/>
                </a:lnTo>
                <a:lnTo>
                  <a:pt x="3056217" y="251269"/>
                </a:lnTo>
                <a:lnTo>
                  <a:pt x="3057448" y="247561"/>
                </a:lnTo>
                <a:close/>
              </a:path>
              <a:path w="3291204" h="252729">
                <a:moveTo>
                  <a:pt x="3072282" y="247561"/>
                </a:moveTo>
                <a:lnTo>
                  <a:pt x="3071050" y="245084"/>
                </a:lnTo>
                <a:lnTo>
                  <a:pt x="3068574" y="243840"/>
                </a:lnTo>
                <a:lnTo>
                  <a:pt x="3066097" y="245084"/>
                </a:lnTo>
                <a:lnTo>
                  <a:pt x="3064865" y="247561"/>
                </a:lnTo>
                <a:lnTo>
                  <a:pt x="3066097" y="251269"/>
                </a:lnTo>
                <a:lnTo>
                  <a:pt x="3068574" y="252514"/>
                </a:lnTo>
                <a:lnTo>
                  <a:pt x="3071050" y="251269"/>
                </a:lnTo>
                <a:lnTo>
                  <a:pt x="3072282" y="247561"/>
                </a:lnTo>
                <a:close/>
              </a:path>
              <a:path w="3291204" h="252729">
                <a:moveTo>
                  <a:pt x="3088360" y="247561"/>
                </a:moveTo>
                <a:lnTo>
                  <a:pt x="3087116" y="245084"/>
                </a:lnTo>
                <a:lnTo>
                  <a:pt x="3083407" y="243840"/>
                </a:lnTo>
                <a:lnTo>
                  <a:pt x="3080943" y="245084"/>
                </a:lnTo>
                <a:lnTo>
                  <a:pt x="3079699" y="247561"/>
                </a:lnTo>
                <a:lnTo>
                  <a:pt x="3080943" y="251269"/>
                </a:lnTo>
                <a:lnTo>
                  <a:pt x="3083407" y="252514"/>
                </a:lnTo>
                <a:lnTo>
                  <a:pt x="3087116" y="251269"/>
                </a:lnTo>
                <a:lnTo>
                  <a:pt x="3088360" y="247561"/>
                </a:lnTo>
                <a:close/>
              </a:path>
              <a:path w="3291204" h="252729">
                <a:moveTo>
                  <a:pt x="3099485" y="243840"/>
                </a:moveTo>
                <a:lnTo>
                  <a:pt x="3098241" y="241363"/>
                </a:lnTo>
                <a:lnTo>
                  <a:pt x="3094532" y="240131"/>
                </a:lnTo>
                <a:lnTo>
                  <a:pt x="3092069" y="241363"/>
                </a:lnTo>
                <a:lnTo>
                  <a:pt x="3090824" y="243840"/>
                </a:lnTo>
                <a:lnTo>
                  <a:pt x="3092069" y="246316"/>
                </a:lnTo>
                <a:lnTo>
                  <a:pt x="3094532" y="247561"/>
                </a:lnTo>
                <a:lnTo>
                  <a:pt x="3098241" y="246316"/>
                </a:lnTo>
                <a:lnTo>
                  <a:pt x="3099485" y="243840"/>
                </a:lnTo>
                <a:close/>
              </a:path>
              <a:path w="3291204" h="252729">
                <a:moveTo>
                  <a:pt x="3099485" y="228993"/>
                </a:moveTo>
                <a:lnTo>
                  <a:pt x="3098241" y="225272"/>
                </a:lnTo>
                <a:lnTo>
                  <a:pt x="3094532" y="224040"/>
                </a:lnTo>
                <a:lnTo>
                  <a:pt x="3092069" y="225272"/>
                </a:lnTo>
                <a:lnTo>
                  <a:pt x="3090824" y="228993"/>
                </a:lnTo>
                <a:lnTo>
                  <a:pt x="3092069" y="231470"/>
                </a:lnTo>
                <a:lnTo>
                  <a:pt x="3094532" y="232702"/>
                </a:lnTo>
                <a:lnTo>
                  <a:pt x="3098241" y="231470"/>
                </a:lnTo>
                <a:lnTo>
                  <a:pt x="3099485" y="228993"/>
                </a:lnTo>
                <a:close/>
              </a:path>
              <a:path w="3291204" h="252729">
                <a:moveTo>
                  <a:pt x="3099485" y="212902"/>
                </a:moveTo>
                <a:lnTo>
                  <a:pt x="3098241" y="210426"/>
                </a:lnTo>
                <a:lnTo>
                  <a:pt x="3094532" y="209181"/>
                </a:lnTo>
                <a:lnTo>
                  <a:pt x="3092069" y="210426"/>
                </a:lnTo>
                <a:lnTo>
                  <a:pt x="3090824" y="212902"/>
                </a:lnTo>
                <a:lnTo>
                  <a:pt x="3092069" y="215379"/>
                </a:lnTo>
                <a:lnTo>
                  <a:pt x="3094532" y="216611"/>
                </a:lnTo>
                <a:lnTo>
                  <a:pt x="3098241" y="215379"/>
                </a:lnTo>
                <a:lnTo>
                  <a:pt x="3099485" y="212902"/>
                </a:lnTo>
                <a:close/>
              </a:path>
              <a:path w="3291204" h="252729">
                <a:moveTo>
                  <a:pt x="3099485" y="196811"/>
                </a:moveTo>
                <a:lnTo>
                  <a:pt x="3098241" y="194335"/>
                </a:lnTo>
                <a:lnTo>
                  <a:pt x="3094532" y="193090"/>
                </a:lnTo>
                <a:lnTo>
                  <a:pt x="3092069" y="194335"/>
                </a:lnTo>
                <a:lnTo>
                  <a:pt x="3090824" y="196811"/>
                </a:lnTo>
                <a:lnTo>
                  <a:pt x="3090824" y="198043"/>
                </a:lnTo>
                <a:lnTo>
                  <a:pt x="3092069" y="200520"/>
                </a:lnTo>
                <a:lnTo>
                  <a:pt x="3094532" y="201752"/>
                </a:lnTo>
                <a:lnTo>
                  <a:pt x="3098241" y="200520"/>
                </a:lnTo>
                <a:lnTo>
                  <a:pt x="3099485" y="198043"/>
                </a:lnTo>
                <a:lnTo>
                  <a:pt x="3099485" y="196811"/>
                </a:lnTo>
                <a:close/>
              </a:path>
              <a:path w="3291204" h="252729">
                <a:moveTo>
                  <a:pt x="3099485" y="181952"/>
                </a:moveTo>
                <a:lnTo>
                  <a:pt x="3098241" y="179476"/>
                </a:lnTo>
                <a:lnTo>
                  <a:pt x="3094532" y="178244"/>
                </a:lnTo>
                <a:lnTo>
                  <a:pt x="3092069" y="179476"/>
                </a:lnTo>
                <a:lnTo>
                  <a:pt x="3090824" y="181952"/>
                </a:lnTo>
                <a:lnTo>
                  <a:pt x="3092069" y="184429"/>
                </a:lnTo>
                <a:lnTo>
                  <a:pt x="3094532" y="185661"/>
                </a:lnTo>
                <a:lnTo>
                  <a:pt x="3098241" y="184429"/>
                </a:lnTo>
                <a:lnTo>
                  <a:pt x="3099485" y="181952"/>
                </a:lnTo>
                <a:close/>
              </a:path>
              <a:path w="3291204" h="252729">
                <a:moveTo>
                  <a:pt x="3099485" y="165862"/>
                </a:moveTo>
                <a:lnTo>
                  <a:pt x="3098241" y="163385"/>
                </a:lnTo>
                <a:lnTo>
                  <a:pt x="3094532" y="162153"/>
                </a:lnTo>
                <a:lnTo>
                  <a:pt x="3092069" y="163385"/>
                </a:lnTo>
                <a:lnTo>
                  <a:pt x="3090824" y="165862"/>
                </a:lnTo>
                <a:lnTo>
                  <a:pt x="3092069" y="169570"/>
                </a:lnTo>
                <a:lnTo>
                  <a:pt x="3094532" y="170815"/>
                </a:lnTo>
                <a:lnTo>
                  <a:pt x="3098241" y="169570"/>
                </a:lnTo>
                <a:lnTo>
                  <a:pt x="3099485" y="165862"/>
                </a:lnTo>
                <a:close/>
              </a:path>
              <a:path w="3291204" h="252729">
                <a:moveTo>
                  <a:pt x="3099485" y="151003"/>
                </a:moveTo>
                <a:lnTo>
                  <a:pt x="3098241" y="148539"/>
                </a:lnTo>
                <a:lnTo>
                  <a:pt x="3094532" y="147294"/>
                </a:lnTo>
                <a:lnTo>
                  <a:pt x="3092069" y="148539"/>
                </a:lnTo>
                <a:lnTo>
                  <a:pt x="3090824" y="151003"/>
                </a:lnTo>
                <a:lnTo>
                  <a:pt x="3092069" y="153479"/>
                </a:lnTo>
                <a:lnTo>
                  <a:pt x="3094532" y="154724"/>
                </a:lnTo>
                <a:lnTo>
                  <a:pt x="3098241" y="153479"/>
                </a:lnTo>
                <a:lnTo>
                  <a:pt x="3099485" y="151003"/>
                </a:lnTo>
                <a:close/>
              </a:path>
              <a:path w="3291204" h="252729">
                <a:moveTo>
                  <a:pt x="3099485" y="134912"/>
                </a:moveTo>
                <a:lnTo>
                  <a:pt x="3098241" y="132435"/>
                </a:lnTo>
                <a:lnTo>
                  <a:pt x="3094532" y="131203"/>
                </a:lnTo>
                <a:lnTo>
                  <a:pt x="3092069" y="132435"/>
                </a:lnTo>
                <a:lnTo>
                  <a:pt x="3090824" y="134912"/>
                </a:lnTo>
                <a:lnTo>
                  <a:pt x="3092069" y="138633"/>
                </a:lnTo>
                <a:lnTo>
                  <a:pt x="3094532" y="139865"/>
                </a:lnTo>
                <a:lnTo>
                  <a:pt x="3098241" y="138633"/>
                </a:lnTo>
                <a:lnTo>
                  <a:pt x="3099485" y="134912"/>
                </a:lnTo>
                <a:close/>
              </a:path>
              <a:path w="3291204" h="252729">
                <a:moveTo>
                  <a:pt x="3099485" y="120065"/>
                </a:moveTo>
                <a:lnTo>
                  <a:pt x="3098241" y="117589"/>
                </a:lnTo>
                <a:lnTo>
                  <a:pt x="3094532" y="116344"/>
                </a:lnTo>
                <a:lnTo>
                  <a:pt x="3092069" y="117589"/>
                </a:lnTo>
                <a:lnTo>
                  <a:pt x="3090824" y="120065"/>
                </a:lnTo>
                <a:lnTo>
                  <a:pt x="3092069" y="122542"/>
                </a:lnTo>
                <a:lnTo>
                  <a:pt x="3094532" y="123774"/>
                </a:lnTo>
                <a:lnTo>
                  <a:pt x="3098241" y="122542"/>
                </a:lnTo>
                <a:lnTo>
                  <a:pt x="3099485" y="120065"/>
                </a:lnTo>
                <a:close/>
              </a:path>
              <a:path w="3291204" h="252729">
                <a:moveTo>
                  <a:pt x="3099485" y="103974"/>
                </a:moveTo>
                <a:lnTo>
                  <a:pt x="3098241" y="101498"/>
                </a:lnTo>
                <a:lnTo>
                  <a:pt x="3094532" y="100253"/>
                </a:lnTo>
                <a:lnTo>
                  <a:pt x="3092069" y="101498"/>
                </a:lnTo>
                <a:lnTo>
                  <a:pt x="3090824" y="103974"/>
                </a:lnTo>
                <a:lnTo>
                  <a:pt x="3092069" y="107683"/>
                </a:lnTo>
                <a:lnTo>
                  <a:pt x="3094532" y="108927"/>
                </a:lnTo>
                <a:lnTo>
                  <a:pt x="3098241" y="107683"/>
                </a:lnTo>
                <a:lnTo>
                  <a:pt x="3099485" y="103974"/>
                </a:lnTo>
                <a:close/>
              </a:path>
              <a:path w="3291204" h="252729">
                <a:moveTo>
                  <a:pt x="3099485" y="89115"/>
                </a:moveTo>
                <a:lnTo>
                  <a:pt x="3098241" y="86639"/>
                </a:lnTo>
                <a:lnTo>
                  <a:pt x="3094532" y="85407"/>
                </a:lnTo>
                <a:lnTo>
                  <a:pt x="3092069" y="86639"/>
                </a:lnTo>
                <a:lnTo>
                  <a:pt x="3090824" y="89115"/>
                </a:lnTo>
                <a:lnTo>
                  <a:pt x="3092069" y="91592"/>
                </a:lnTo>
                <a:lnTo>
                  <a:pt x="3094532" y="92837"/>
                </a:lnTo>
                <a:lnTo>
                  <a:pt x="3098241" y="91592"/>
                </a:lnTo>
                <a:lnTo>
                  <a:pt x="3099485" y="89115"/>
                </a:lnTo>
                <a:close/>
              </a:path>
              <a:path w="3291204" h="252729">
                <a:moveTo>
                  <a:pt x="3099485" y="73025"/>
                </a:moveTo>
                <a:lnTo>
                  <a:pt x="3098241" y="70548"/>
                </a:lnTo>
                <a:lnTo>
                  <a:pt x="3094532" y="69316"/>
                </a:lnTo>
                <a:lnTo>
                  <a:pt x="3092069" y="70548"/>
                </a:lnTo>
                <a:lnTo>
                  <a:pt x="3090824" y="73025"/>
                </a:lnTo>
                <a:lnTo>
                  <a:pt x="3092069" y="76733"/>
                </a:lnTo>
                <a:lnTo>
                  <a:pt x="3094532" y="77978"/>
                </a:lnTo>
                <a:lnTo>
                  <a:pt x="3098241" y="76733"/>
                </a:lnTo>
                <a:lnTo>
                  <a:pt x="3099485" y="73025"/>
                </a:lnTo>
                <a:close/>
              </a:path>
              <a:path w="3291204" h="252729">
                <a:moveTo>
                  <a:pt x="3099485" y="58178"/>
                </a:moveTo>
                <a:lnTo>
                  <a:pt x="3098241" y="55702"/>
                </a:lnTo>
                <a:lnTo>
                  <a:pt x="3094532" y="54457"/>
                </a:lnTo>
                <a:lnTo>
                  <a:pt x="3092069" y="55702"/>
                </a:lnTo>
                <a:lnTo>
                  <a:pt x="3090824" y="58178"/>
                </a:lnTo>
                <a:lnTo>
                  <a:pt x="3092069" y="60642"/>
                </a:lnTo>
                <a:lnTo>
                  <a:pt x="3094532" y="61887"/>
                </a:lnTo>
                <a:lnTo>
                  <a:pt x="3098241" y="60642"/>
                </a:lnTo>
                <a:lnTo>
                  <a:pt x="3099485" y="58178"/>
                </a:lnTo>
                <a:close/>
              </a:path>
              <a:path w="3291204" h="252729">
                <a:moveTo>
                  <a:pt x="3099485" y="42075"/>
                </a:moveTo>
                <a:lnTo>
                  <a:pt x="3098241" y="39611"/>
                </a:lnTo>
                <a:lnTo>
                  <a:pt x="3094532" y="38366"/>
                </a:lnTo>
                <a:lnTo>
                  <a:pt x="3092069" y="39611"/>
                </a:lnTo>
                <a:lnTo>
                  <a:pt x="3090824" y="42075"/>
                </a:lnTo>
                <a:lnTo>
                  <a:pt x="3092069" y="45796"/>
                </a:lnTo>
                <a:lnTo>
                  <a:pt x="3094532" y="47028"/>
                </a:lnTo>
                <a:lnTo>
                  <a:pt x="3098241" y="45796"/>
                </a:lnTo>
                <a:lnTo>
                  <a:pt x="3099485" y="42075"/>
                </a:lnTo>
                <a:close/>
              </a:path>
              <a:path w="3291204" h="252729">
                <a:moveTo>
                  <a:pt x="3099485" y="27228"/>
                </a:moveTo>
                <a:lnTo>
                  <a:pt x="3098241" y="24752"/>
                </a:lnTo>
                <a:lnTo>
                  <a:pt x="3094532" y="23520"/>
                </a:lnTo>
                <a:lnTo>
                  <a:pt x="3092069" y="24752"/>
                </a:lnTo>
                <a:lnTo>
                  <a:pt x="3090824" y="27228"/>
                </a:lnTo>
                <a:lnTo>
                  <a:pt x="3092069" y="29705"/>
                </a:lnTo>
                <a:lnTo>
                  <a:pt x="3094532" y="30937"/>
                </a:lnTo>
                <a:lnTo>
                  <a:pt x="3098241" y="29705"/>
                </a:lnTo>
                <a:lnTo>
                  <a:pt x="3099485" y="27228"/>
                </a:lnTo>
                <a:close/>
              </a:path>
              <a:path w="3291204" h="252729">
                <a:moveTo>
                  <a:pt x="3291116" y="175768"/>
                </a:moveTo>
                <a:lnTo>
                  <a:pt x="3116643" y="0"/>
                </a:lnTo>
                <a:lnTo>
                  <a:pt x="3073527" y="0"/>
                </a:lnTo>
                <a:lnTo>
                  <a:pt x="3098241" y="24752"/>
                </a:lnTo>
                <a:lnTo>
                  <a:pt x="3270097" y="196811"/>
                </a:lnTo>
                <a:lnTo>
                  <a:pt x="3291116" y="175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73946" y="4244963"/>
            <a:ext cx="639119" cy="238008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452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Display</a:t>
            </a:r>
            <a:endParaRPr sz="1452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231691" y="4304763"/>
            <a:ext cx="427616" cy="223029"/>
            <a:chOff x="2190656" y="4743211"/>
            <a:chExt cx="471170" cy="245745"/>
          </a:xfrm>
        </p:grpSpPr>
        <p:sp>
          <p:nvSpPr>
            <p:cNvPr id="44" name="object 44"/>
            <p:cNvSpPr/>
            <p:nvPr/>
          </p:nvSpPr>
          <p:spPr>
            <a:xfrm>
              <a:off x="2193172" y="4844751"/>
              <a:ext cx="460375" cy="107950"/>
            </a:xfrm>
            <a:custGeom>
              <a:avLst/>
              <a:gdLst/>
              <a:ahLst/>
              <a:cxnLst/>
              <a:rect l="l" t="t" r="r" b="b"/>
              <a:pathLst>
                <a:path w="460375" h="107950">
                  <a:moveTo>
                    <a:pt x="220066" y="0"/>
                  </a:moveTo>
                  <a:lnTo>
                    <a:pt x="234902" y="22280"/>
                  </a:lnTo>
                  <a:lnTo>
                    <a:pt x="179267" y="14853"/>
                  </a:lnTo>
                  <a:lnTo>
                    <a:pt x="148359" y="21042"/>
                  </a:lnTo>
                  <a:lnTo>
                    <a:pt x="121160" y="25993"/>
                  </a:lnTo>
                  <a:lnTo>
                    <a:pt x="96433" y="25993"/>
                  </a:lnTo>
                  <a:lnTo>
                    <a:pt x="30908" y="3713"/>
                  </a:lnTo>
                  <a:lnTo>
                    <a:pt x="6181" y="3713"/>
                  </a:lnTo>
                  <a:lnTo>
                    <a:pt x="2472" y="21042"/>
                  </a:lnTo>
                  <a:lnTo>
                    <a:pt x="0" y="45798"/>
                  </a:lnTo>
                  <a:lnTo>
                    <a:pt x="2472" y="63128"/>
                  </a:lnTo>
                  <a:lnTo>
                    <a:pt x="12363" y="86646"/>
                  </a:lnTo>
                  <a:lnTo>
                    <a:pt x="28435" y="100262"/>
                  </a:lnTo>
                  <a:lnTo>
                    <a:pt x="131051" y="99024"/>
                  </a:lnTo>
                  <a:lnTo>
                    <a:pt x="131051" y="85408"/>
                  </a:lnTo>
                  <a:lnTo>
                    <a:pt x="184978" y="99099"/>
                  </a:lnTo>
                  <a:lnTo>
                    <a:pt x="232778" y="105701"/>
                  </a:lnTo>
                  <a:lnTo>
                    <a:pt x="279205" y="107685"/>
                  </a:lnTo>
                  <a:lnTo>
                    <a:pt x="386971" y="107688"/>
                  </a:lnTo>
                  <a:lnTo>
                    <a:pt x="420352" y="105213"/>
                  </a:lnTo>
                  <a:lnTo>
                    <a:pt x="447551" y="94073"/>
                  </a:lnTo>
                  <a:lnTo>
                    <a:pt x="459914" y="77981"/>
                  </a:lnTo>
                  <a:lnTo>
                    <a:pt x="458678" y="63128"/>
                  </a:lnTo>
                  <a:lnTo>
                    <a:pt x="426534" y="50749"/>
                  </a:lnTo>
                  <a:lnTo>
                    <a:pt x="396862" y="42085"/>
                  </a:lnTo>
                  <a:lnTo>
                    <a:pt x="362244" y="34658"/>
                  </a:lnTo>
                  <a:lnTo>
                    <a:pt x="336281" y="34658"/>
                  </a:lnTo>
                  <a:lnTo>
                    <a:pt x="299191" y="23518"/>
                  </a:lnTo>
                  <a:lnTo>
                    <a:pt x="273229" y="12378"/>
                  </a:lnTo>
                  <a:lnTo>
                    <a:pt x="249738" y="3713"/>
                  </a:lnTo>
                  <a:lnTo>
                    <a:pt x="220066" y="0"/>
                  </a:lnTo>
                  <a:close/>
                </a:path>
              </a:pathLst>
            </a:custGeom>
            <a:solidFill>
              <a:srgbClr val="5F5F5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193172" y="4844751"/>
              <a:ext cx="460375" cy="107950"/>
            </a:xfrm>
            <a:custGeom>
              <a:avLst/>
              <a:gdLst/>
              <a:ahLst/>
              <a:cxnLst/>
              <a:rect l="l" t="t" r="r" b="b"/>
              <a:pathLst>
                <a:path w="460375" h="107950">
                  <a:moveTo>
                    <a:pt x="220066" y="0"/>
                  </a:moveTo>
                  <a:lnTo>
                    <a:pt x="249738" y="3713"/>
                  </a:lnTo>
                  <a:lnTo>
                    <a:pt x="273229" y="12378"/>
                  </a:lnTo>
                  <a:lnTo>
                    <a:pt x="299191" y="23518"/>
                  </a:lnTo>
                  <a:lnTo>
                    <a:pt x="336281" y="34658"/>
                  </a:lnTo>
                  <a:lnTo>
                    <a:pt x="362244" y="34658"/>
                  </a:lnTo>
                  <a:lnTo>
                    <a:pt x="396862" y="42085"/>
                  </a:lnTo>
                  <a:lnTo>
                    <a:pt x="426534" y="50749"/>
                  </a:lnTo>
                  <a:lnTo>
                    <a:pt x="458678" y="63128"/>
                  </a:lnTo>
                  <a:lnTo>
                    <a:pt x="459914" y="77981"/>
                  </a:lnTo>
                  <a:lnTo>
                    <a:pt x="447551" y="94073"/>
                  </a:lnTo>
                  <a:lnTo>
                    <a:pt x="420352" y="105213"/>
                  </a:lnTo>
                  <a:lnTo>
                    <a:pt x="386971" y="107688"/>
                  </a:lnTo>
                  <a:lnTo>
                    <a:pt x="329018" y="107524"/>
                  </a:lnTo>
                  <a:lnTo>
                    <a:pt x="279205" y="107685"/>
                  </a:lnTo>
                  <a:lnTo>
                    <a:pt x="232778" y="105701"/>
                  </a:lnTo>
                  <a:lnTo>
                    <a:pt x="184978" y="99099"/>
                  </a:lnTo>
                  <a:lnTo>
                    <a:pt x="131051" y="85408"/>
                  </a:lnTo>
                  <a:lnTo>
                    <a:pt x="131051" y="99024"/>
                  </a:lnTo>
                  <a:lnTo>
                    <a:pt x="28435" y="100262"/>
                  </a:lnTo>
                  <a:lnTo>
                    <a:pt x="12363" y="86646"/>
                  </a:lnTo>
                  <a:lnTo>
                    <a:pt x="2472" y="63128"/>
                  </a:lnTo>
                  <a:lnTo>
                    <a:pt x="0" y="45798"/>
                  </a:lnTo>
                  <a:lnTo>
                    <a:pt x="2472" y="21042"/>
                  </a:lnTo>
                  <a:lnTo>
                    <a:pt x="6181" y="3713"/>
                  </a:lnTo>
                  <a:lnTo>
                    <a:pt x="30908" y="3713"/>
                  </a:lnTo>
                  <a:lnTo>
                    <a:pt x="63052" y="14853"/>
                  </a:lnTo>
                  <a:lnTo>
                    <a:pt x="96433" y="25993"/>
                  </a:lnTo>
                  <a:lnTo>
                    <a:pt x="121160" y="25993"/>
                  </a:lnTo>
                  <a:lnTo>
                    <a:pt x="148359" y="21042"/>
                  </a:lnTo>
                  <a:lnTo>
                    <a:pt x="179267" y="14853"/>
                  </a:lnTo>
                  <a:lnTo>
                    <a:pt x="234902" y="22280"/>
                  </a:lnTo>
                  <a:lnTo>
                    <a:pt x="220066" y="0"/>
                  </a:lnTo>
                  <a:close/>
                </a:path>
              </a:pathLst>
            </a:custGeom>
            <a:ln w="50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199354" y="4878172"/>
              <a:ext cx="460375" cy="107950"/>
            </a:xfrm>
            <a:custGeom>
              <a:avLst/>
              <a:gdLst/>
              <a:ahLst/>
              <a:cxnLst/>
              <a:rect l="l" t="t" r="r" b="b"/>
              <a:pathLst>
                <a:path w="460375" h="107950">
                  <a:moveTo>
                    <a:pt x="220066" y="0"/>
                  </a:moveTo>
                  <a:lnTo>
                    <a:pt x="233666" y="23518"/>
                  </a:lnTo>
                  <a:lnTo>
                    <a:pt x="178031" y="14853"/>
                  </a:lnTo>
                  <a:lnTo>
                    <a:pt x="148359" y="22280"/>
                  </a:lnTo>
                  <a:lnTo>
                    <a:pt x="121160" y="27231"/>
                  </a:lnTo>
                  <a:lnTo>
                    <a:pt x="96433" y="25993"/>
                  </a:lnTo>
                  <a:lnTo>
                    <a:pt x="61816" y="14853"/>
                  </a:lnTo>
                  <a:lnTo>
                    <a:pt x="30908" y="3713"/>
                  </a:lnTo>
                  <a:lnTo>
                    <a:pt x="6181" y="3713"/>
                  </a:lnTo>
                  <a:lnTo>
                    <a:pt x="2472" y="22280"/>
                  </a:lnTo>
                  <a:lnTo>
                    <a:pt x="0" y="47036"/>
                  </a:lnTo>
                  <a:lnTo>
                    <a:pt x="2472" y="64365"/>
                  </a:lnTo>
                  <a:lnTo>
                    <a:pt x="11126" y="86646"/>
                  </a:lnTo>
                  <a:lnTo>
                    <a:pt x="27199" y="99024"/>
                  </a:lnTo>
                  <a:lnTo>
                    <a:pt x="131051" y="99024"/>
                  </a:lnTo>
                  <a:lnTo>
                    <a:pt x="131051" y="85408"/>
                  </a:lnTo>
                  <a:lnTo>
                    <a:pt x="184978" y="99099"/>
                  </a:lnTo>
                  <a:lnTo>
                    <a:pt x="232778" y="105701"/>
                  </a:lnTo>
                  <a:lnTo>
                    <a:pt x="279205" y="107685"/>
                  </a:lnTo>
                  <a:lnTo>
                    <a:pt x="386971" y="107688"/>
                  </a:lnTo>
                  <a:lnTo>
                    <a:pt x="420352" y="103975"/>
                  </a:lnTo>
                  <a:lnTo>
                    <a:pt x="447551" y="94073"/>
                  </a:lnTo>
                  <a:lnTo>
                    <a:pt x="459914" y="77981"/>
                  </a:lnTo>
                  <a:lnTo>
                    <a:pt x="457442" y="64365"/>
                  </a:lnTo>
                  <a:lnTo>
                    <a:pt x="426534" y="51987"/>
                  </a:lnTo>
                  <a:lnTo>
                    <a:pt x="396862" y="43323"/>
                  </a:lnTo>
                  <a:lnTo>
                    <a:pt x="361008" y="34658"/>
                  </a:lnTo>
                  <a:lnTo>
                    <a:pt x="335045" y="34658"/>
                  </a:lnTo>
                  <a:lnTo>
                    <a:pt x="297955" y="24756"/>
                  </a:lnTo>
                  <a:lnTo>
                    <a:pt x="273229" y="13615"/>
                  </a:lnTo>
                  <a:lnTo>
                    <a:pt x="249738" y="4951"/>
                  </a:lnTo>
                  <a:lnTo>
                    <a:pt x="220066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199354" y="4878172"/>
              <a:ext cx="460375" cy="107950"/>
            </a:xfrm>
            <a:custGeom>
              <a:avLst/>
              <a:gdLst/>
              <a:ahLst/>
              <a:cxnLst/>
              <a:rect l="l" t="t" r="r" b="b"/>
              <a:pathLst>
                <a:path w="460375" h="107950">
                  <a:moveTo>
                    <a:pt x="220066" y="0"/>
                  </a:moveTo>
                  <a:lnTo>
                    <a:pt x="249738" y="4951"/>
                  </a:lnTo>
                  <a:lnTo>
                    <a:pt x="273229" y="13615"/>
                  </a:lnTo>
                  <a:lnTo>
                    <a:pt x="297955" y="24756"/>
                  </a:lnTo>
                  <a:lnTo>
                    <a:pt x="335045" y="34658"/>
                  </a:lnTo>
                  <a:lnTo>
                    <a:pt x="361008" y="34658"/>
                  </a:lnTo>
                  <a:lnTo>
                    <a:pt x="396862" y="43323"/>
                  </a:lnTo>
                  <a:lnTo>
                    <a:pt x="426534" y="51987"/>
                  </a:lnTo>
                  <a:lnTo>
                    <a:pt x="457442" y="64365"/>
                  </a:lnTo>
                  <a:lnTo>
                    <a:pt x="459914" y="77981"/>
                  </a:lnTo>
                  <a:lnTo>
                    <a:pt x="447551" y="94073"/>
                  </a:lnTo>
                  <a:lnTo>
                    <a:pt x="420352" y="103975"/>
                  </a:lnTo>
                  <a:lnTo>
                    <a:pt x="386971" y="107688"/>
                  </a:lnTo>
                  <a:lnTo>
                    <a:pt x="329018" y="107524"/>
                  </a:lnTo>
                  <a:lnTo>
                    <a:pt x="279205" y="107685"/>
                  </a:lnTo>
                  <a:lnTo>
                    <a:pt x="232778" y="105701"/>
                  </a:lnTo>
                  <a:lnTo>
                    <a:pt x="184978" y="99099"/>
                  </a:lnTo>
                  <a:lnTo>
                    <a:pt x="131051" y="85408"/>
                  </a:lnTo>
                  <a:lnTo>
                    <a:pt x="131051" y="99024"/>
                  </a:lnTo>
                  <a:lnTo>
                    <a:pt x="27199" y="99024"/>
                  </a:lnTo>
                  <a:lnTo>
                    <a:pt x="11126" y="86646"/>
                  </a:lnTo>
                  <a:lnTo>
                    <a:pt x="2472" y="64365"/>
                  </a:lnTo>
                  <a:lnTo>
                    <a:pt x="0" y="47036"/>
                  </a:lnTo>
                  <a:lnTo>
                    <a:pt x="2472" y="22280"/>
                  </a:lnTo>
                  <a:lnTo>
                    <a:pt x="6181" y="3713"/>
                  </a:lnTo>
                  <a:lnTo>
                    <a:pt x="30908" y="3713"/>
                  </a:lnTo>
                  <a:lnTo>
                    <a:pt x="61816" y="14853"/>
                  </a:lnTo>
                  <a:lnTo>
                    <a:pt x="96433" y="25993"/>
                  </a:lnTo>
                  <a:lnTo>
                    <a:pt x="121160" y="27231"/>
                  </a:lnTo>
                  <a:lnTo>
                    <a:pt x="148359" y="22280"/>
                  </a:lnTo>
                  <a:lnTo>
                    <a:pt x="178031" y="14853"/>
                  </a:lnTo>
                  <a:lnTo>
                    <a:pt x="233666" y="23518"/>
                  </a:lnTo>
                  <a:lnTo>
                    <a:pt x="220066" y="0"/>
                  </a:lnTo>
                  <a:close/>
                </a:path>
              </a:pathLst>
            </a:custGeom>
            <a:ln w="50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8" name="object 4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0656" y="4743211"/>
              <a:ext cx="237461" cy="175848"/>
            </a:xfrm>
            <a:prstGeom prst="rect">
              <a:avLst/>
            </a:prstGeom>
          </p:spPr>
        </p:pic>
      </p:grpSp>
      <p:sp>
        <p:nvSpPr>
          <p:cNvPr id="49" name="object 49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13</a:t>
            </a:fld>
            <a:endParaRPr kern="0" spc="-18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721560">
              <a:spcBef>
                <a:spcPts val="91"/>
              </a:spcBef>
            </a:pPr>
            <a:r>
              <a:rPr spc="-9" dirty="0"/>
              <a:t>Open-</a:t>
            </a:r>
            <a:r>
              <a:rPr dirty="0"/>
              <a:t>Loop</a:t>
            </a:r>
            <a:r>
              <a:rPr spc="-27" dirty="0"/>
              <a:t> </a:t>
            </a:r>
            <a:r>
              <a:rPr dirty="0"/>
              <a:t>Control</a:t>
            </a:r>
            <a:r>
              <a:rPr spc="-27" dirty="0"/>
              <a:t> </a:t>
            </a:r>
            <a:r>
              <a:rPr spc="-9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1" y="1386077"/>
            <a:ext cx="4013947" cy="672429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Sensing and control are loosely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coupled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Assembly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robots,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sorting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robots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37861" y="2796397"/>
            <a:ext cx="5375174" cy="1547949"/>
            <a:chOff x="2417824" y="3081215"/>
            <a:chExt cx="5922645" cy="1705610"/>
          </a:xfrm>
        </p:grpSpPr>
        <p:sp>
          <p:nvSpPr>
            <p:cNvPr id="5" name="object 5"/>
            <p:cNvSpPr/>
            <p:nvPr/>
          </p:nvSpPr>
          <p:spPr>
            <a:xfrm>
              <a:off x="4418604" y="3084863"/>
              <a:ext cx="1149985" cy="851535"/>
            </a:xfrm>
            <a:custGeom>
              <a:avLst/>
              <a:gdLst/>
              <a:ahLst/>
              <a:cxnLst/>
              <a:rect l="l" t="t" r="r" b="b"/>
              <a:pathLst>
                <a:path w="1149985" h="851535">
                  <a:moveTo>
                    <a:pt x="1149873" y="0"/>
                  </a:moveTo>
                  <a:lnTo>
                    <a:pt x="0" y="0"/>
                  </a:lnTo>
                  <a:lnTo>
                    <a:pt x="0" y="850959"/>
                  </a:lnTo>
                  <a:lnTo>
                    <a:pt x="1149873" y="850959"/>
                  </a:lnTo>
                  <a:lnTo>
                    <a:pt x="114987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414973" y="3081215"/>
              <a:ext cx="1158875" cy="859790"/>
            </a:xfrm>
            <a:custGeom>
              <a:avLst/>
              <a:gdLst/>
              <a:ahLst/>
              <a:cxnLst/>
              <a:rect l="l" t="t" r="r" b="b"/>
              <a:pathLst>
                <a:path w="1158875" h="859789">
                  <a:moveTo>
                    <a:pt x="1158346" y="0"/>
                  </a:moveTo>
                  <a:lnTo>
                    <a:pt x="0" y="0"/>
                  </a:lnTo>
                  <a:lnTo>
                    <a:pt x="0" y="859469"/>
                  </a:lnTo>
                  <a:lnTo>
                    <a:pt x="1158346" y="859469"/>
                  </a:lnTo>
                  <a:lnTo>
                    <a:pt x="1158346" y="854607"/>
                  </a:lnTo>
                  <a:lnTo>
                    <a:pt x="8473" y="854607"/>
                  </a:lnTo>
                  <a:lnTo>
                    <a:pt x="3630" y="850959"/>
                  </a:lnTo>
                  <a:lnTo>
                    <a:pt x="8473" y="850959"/>
                  </a:lnTo>
                  <a:lnTo>
                    <a:pt x="8473" y="8510"/>
                  </a:lnTo>
                  <a:lnTo>
                    <a:pt x="3630" y="8510"/>
                  </a:lnTo>
                  <a:lnTo>
                    <a:pt x="8473" y="3647"/>
                  </a:lnTo>
                  <a:lnTo>
                    <a:pt x="1158346" y="3647"/>
                  </a:lnTo>
                  <a:lnTo>
                    <a:pt x="1158346" y="0"/>
                  </a:lnTo>
                  <a:close/>
                </a:path>
                <a:path w="1158875" h="859789">
                  <a:moveTo>
                    <a:pt x="8473" y="850959"/>
                  </a:moveTo>
                  <a:lnTo>
                    <a:pt x="3630" y="850959"/>
                  </a:lnTo>
                  <a:lnTo>
                    <a:pt x="8473" y="854607"/>
                  </a:lnTo>
                  <a:lnTo>
                    <a:pt x="8473" y="850959"/>
                  </a:lnTo>
                  <a:close/>
                </a:path>
                <a:path w="1158875" h="859789">
                  <a:moveTo>
                    <a:pt x="1149874" y="850959"/>
                  </a:moveTo>
                  <a:lnTo>
                    <a:pt x="8473" y="850959"/>
                  </a:lnTo>
                  <a:lnTo>
                    <a:pt x="8473" y="854607"/>
                  </a:lnTo>
                  <a:lnTo>
                    <a:pt x="1149874" y="854607"/>
                  </a:lnTo>
                  <a:lnTo>
                    <a:pt x="1149874" y="850959"/>
                  </a:lnTo>
                  <a:close/>
                </a:path>
                <a:path w="1158875" h="859789">
                  <a:moveTo>
                    <a:pt x="1149874" y="3647"/>
                  </a:moveTo>
                  <a:lnTo>
                    <a:pt x="1149874" y="854607"/>
                  </a:lnTo>
                  <a:lnTo>
                    <a:pt x="1153504" y="850959"/>
                  </a:lnTo>
                  <a:lnTo>
                    <a:pt x="1158346" y="850959"/>
                  </a:lnTo>
                  <a:lnTo>
                    <a:pt x="1158346" y="8510"/>
                  </a:lnTo>
                  <a:lnTo>
                    <a:pt x="1153504" y="8510"/>
                  </a:lnTo>
                  <a:lnTo>
                    <a:pt x="1149874" y="3647"/>
                  </a:lnTo>
                  <a:close/>
                </a:path>
                <a:path w="1158875" h="859789">
                  <a:moveTo>
                    <a:pt x="1158346" y="850959"/>
                  </a:moveTo>
                  <a:lnTo>
                    <a:pt x="1153504" y="850959"/>
                  </a:lnTo>
                  <a:lnTo>
                    <a:pt x="1149874" y="854607"/>
                  </a:lnTo>
                  <a:lnTo>
                    <a:pt x="1158346" y="854607"/>
                  </a:lnTo>
                  <a:lnTo>
                    <a:pt x="1158346" y="850959"/>
                  </a:lnTo>
                  <a:close/>
                </a:path>
                <a:path w="1158875" h="859789">
                  <a:moveTo>
                    <a:pt x="8473" y="3647"/>
                  </a:moveTo>
                  <a:lnTo>
                    <a:pt x="3630" y="8510"/>
                  </a:lnTo>
                  <a:lnTo>
                    <a:pt x="8473" y="8510"/>
                  </a:lnTo>
                  <a:lnTo>
                    <a:pt x="8473" y="3647"/>
                  </a:lnTo>
                  <a:close/>
                </a:path>
                <a:path w="1158875" h="859789">
                  <a:moveTo>
                    <a:pt x="1149874" y="3647"/>
                  </a:moveTo>
                  <a:lnTo>
                    <a:pt x="8473" y="3647"/>
                  </a:lnTo>
                  <a:lnTo>
                    <a:pt x="8473" y="8510"/>
                  </a:lnTo>
                  <a:lnTo>
                    <a:pt x="1149874" y="8510"/>
                  </a:lnTo>
                  <a:lnTo>
                    <a:pt x="1149874" y="3647"/>
                  </a:lnTo>
                  <a:close/>
                </a:path>
                <a:path w="1158875" h="859789">
                  <a:moveTo>
                    <a:pt x="1158346" y="3647"/>
                  </a:moveTo>
                  <a:lnTo>
                    <a:pt x="1149874" y="3647"/>
                  </a:lnTo>
                  <a:lnTo>
                    <a:pt x="1153504" y="8510"/>
                  </a:lnTo>
                  <a:lnTo>
                    <a:pt x="1158346" y="8510"/>
                  </a:lnTo>
                  <a:lnTo>
                    <a:pt x="1158346" y="3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421455" y="3145645"/>
              <a:ext cx="1452880" cy="729615"/>
            </a:xfrm>
            <a:custGeom>
              <a:avLst/>
              <a:gdLst/>
              <a:ahLst/>
              <a:cxnLst/>
              <a:rect l="l" t="t" r="r" b="b"/>
              <a:pathLst>
                <a:path w="1452879" h="729614">
                  <a:moveTo>
                    <a:pt x="1452472" y="0"/>
                  </a:moveTo>
                  <a:lnTo>
                    <a:pt x="0" y="0"/>
                  </a:lnTo>
                  <a:lnTo>
                    <a:pt x="0" y="729393"/>
                  </a:lnTo>
                  <a:lnTo>
                    <a:pt x="1452472" y="729393"/>
                  </a:lnTo>
                  <a:lnTo>
                    <a:pt x="145247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17824" y="3141999"/>
              <a:ext cx="1461135" cy="738505"/>
            </a:xfrm>
            <a:custGeom>
              <a:avLst/>
              <a:gdLst/>
              <a:ahLst/>
              <a:cxnLst/>
              <a:rect l="l" t="t" r="r" b="b"/>
              <a:pathLst>
                <a:path w="1461135" h="738504">
                  <a:moveTo>
                    <a:pt x="1460944" y="0"/>
                  </a:moveTo>
                  <a:lnTo>
                    <a:pt x="0" y="0"/>
                  </a:lnTo>
                  <a:lnTo>
                    <a:pt x="0" y="737903"/>
                  </a:lnTo>
                  <a:lnTo>
                    <a:pt x="1460944" y="737903"/>
                  </a:lnTo>
                  <a:lnTo>
                    <a:pt x="1460944" y="733040"/>
                  </a:lnTo>
                  <a:lnTo>
                    <a:pt x="8472" y="733040"/>
                  </a:lnTo>
                  <a:lnTo>
                    <a:pt x="3630" y="729392"/>
                  </a:lnTo>
                  <a:lnTo>
                    <a:pt x="8472" y="729392"/>
                  </a:lnTo>
                  <a:lnTo>
                    <a:pt x="8472" y="8510"/>
                  </a:lnTo>
                  <a:lnTo>
                    <a:pt x="3630" y="8510"/>
                  </a:lnTo>
                  <a:lnTo>
                    <a:pt x="8472" y="3647"/>
                  </a:lnTo>
                  <a:lnTo>
                    <a:pt x="1460944" y="3647"/>
                  </a:lnTo>
                  <a:lnTo>
                    <a:pt x="1460944" y="0"/>
                  </a:lnTo>
                  <a:close/>
                </a:path>
                <a:path w="1461135" h="738504">
                  <a:moveTo>
                    <a:pt x="8472" y="729392"/>
                  </a:moveTo>
                  <a:lnTo>
                    <a:pt x="3630" y="729392"/>
                  </a:lnTo>
                  <a:lnTo>
                    <a:pt x="8472" y="733040"/>
                  </a:lnTo>
                  <a:lnTo>
                    <a:pt x="8472" y="729392"/>
                  </a:lnTo>
                  <a:close/>
                </a:path>
                <a:path w="1461135" h="738504">
                  <a:moveTo>
                    <a:pt x="1452471" y="729392"/>
                  </a:moveTo>
                  <a:lnTo>
                    <a:pt x="8472" y="729392"/>
                  </a:lnTo>
                  <a:lnTo>
                    <a:pt x="8472" y="733040"/>
                  </a:lnTo>
                  <a:lnTo>
                    <a:pt x="1452471" y="733040"/>
                  </a:lnTo>
                  <a:lnTo>
                    <a:pt x="1452471" y="729392"/>
                  </a:lnTo>
                  <a:close/>
                </a:path>
                <a:path w="1461135" h="738504">
                  <a:moveTo>
                    <a:pt x="1452471" y="3647"/>
                  </a:moveTo>
                  <a:lnTo>
                    <a:pt x="1452471" y="733040"/>
                  </a:lnTo>
                  <a:lnTo>
                    <a:pt x="1456103" y="729392"/>
                  </a:lnTo>
                  <a:lnTo>
                    <a:pt x="1460944" y="729392"/>
                  </a:lnTo>
                  <a:lnTo>
                    <a:pt x="1460944" y="8510"/>
                  </a:lnTo>
                  <a:lnTo>
                    <a:pt x="1456103" y="8510"/>
                  </a:lnTo>
                  <a:lnTo>
                    <a:pt x="1452471" y="3647"/>
                  </a:lnTo>
                  <a:close/>
                </a:path>
                <a:path w="1461135" h="738504">
                  <a:moveTo>
                    <a:pt x="1460944" y="729392"/>
                  </a:moveTo>
                  <a:lnTo>
                    <a:pt x="1456103" y="729392"/>
                  </a:lnTo>
                  <a:lnTo>
                    <a:pt x="1452471" y="733040"/>
                  </a:lnTo>
                  <a:lnTo>
                    <a:pt x="1460944" y="733040"/>
                  </a:lnTo>
                  <a:lnTo>
                    <a:pt x="1460944" y="729392"/>
                  </a:lnTo>
                  <a:close/>
                </a:path>
                <a:path w="1461135" h="738504">
                  <a:moveTo>
                    <a:pt x="8472" y="3647"/>
                  </a:moveTo>
                  <a:lnTo>
                    <a:pt x="3630" y="8510"/>
                  </a:lnTo>
                  <a:lnTo>
                    <a:pt x="8472" y="8510"/>
                  </a:lnTo>
                  <a:lnTo>
                    <a:pt x="8472" y="3647"/>
                  </a:lnTo>
                  <a:close/>
                </a:path>
                <a:path w="1461135" h="738504">
                  <a:moveTo>
                    <a:pt x="1452471" y="3647"/>
                  </a:moveTo>
                  <a:lnTo>
                    <a:pt x="8472" y="3647"/>
                  </a:lnTo>
                  <a:lnTo>
                    <a:pt x="8472" y="8510"/>
                  </a:lnTo>
                  <a:lnTo>
                    <a:pt x="1452471" y="8510"/>
                  </a:lnTo>
                  <a:lnTo>
                    <a:pt x="1452471" y="3647"/>
                  </a:lnTo>
                  <a:close/>
                </a:path>
                <a:path w="1461135" h="738504">
                  <a:moveTo>
                    <a:pt x="1460944" y="3647"/>
                  </a:moveTo>
                  <a:lnTo>
                    <a:pt x="1452471" y="3647"/>
                  </a:lnTo>
                  <a:lnTo>
                    <a:pt x="1456103" y="8510"/>
                  </a:lnTo>
                  <a:lnTo>
                    <a:pt x="1460944" y="8510"/>
                  </a:lnTo>
                  <a:lnTo>
                    <a:pt x="1460944" y="3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976565" y="3148077"/>
              <a:ext cx="1360805" cy="1638935"/>
            </a:xfrm>
            <a:custGeom>
              <a:avLst/>
              <a:gdLst/>
              <a:ahLst/>
              <a:cxnLst/>
              <a:rect l="l" t="t" r="r" b="b"/>
              <a:pathLst>
                <a:path w="1360804" h="1638935">
                  <a:moveTo>
                    <a:pt x="659264" y="0"/>
                  </a:moveTo>
                  <a:lnTo>
                    <a:pt x="613583" y="2679"/>
                  </a:lnTo>
                  <a:lnTo>
                    <a:pt x="567267" y="11908"/>
                  </a:lnTo>
                  <a:lnTo>
                    <a:pt x="521015" y="26347"/>
                  </a:lnTo>
                  <a:lnTo>
                    <a:pt x="475524" y="44656"/>
                  </a:lnTo>
                  <a:lnTo>
                    <a:pt x="431495" y="65496"/>
                  </a:lnTo>
                  <a:lnTo>
                    <a:pt x="389625" y="87527"/>
                  </a:lnTo>
                  <a:lnTo>
                    <a:pt x="350614" y="109409"/>
                  </a:lnTo>
                  <a:lnTo>
                    <a:pt x="320965" y="124852"/>
                  </a:lnTo>
                  <a:lnTo>
                    <a:pt x="284087" y="155559"/>
                  </a:lnTo>
                  <a:lnTo>
                    <a:pt x="243646" y="194505"/>
                  </a:lnTo>
                  <a:lnTo>
                    <a:pt x="203305" y="234666"/>
                  </a:lnTo>
                  <a:lnTo>
                    <a:pt x="166730" y="269020"/>
                  </a:lnTo>
                  <a:lnTo>
                    <a:pt x="129738" y="302426"/>
                  </a:lnTo>
                  <a:lnTo>
                    <a:pt x="107280" y="369919"/>
                  </a:lnTo>
                  <a:lnTo>
                    <a:pt x="93725" y="420105"/>
                  </a:lnTo>
                  <a:lnTo>
                    <a:pt x="79323" y="477634"/>
                  </a:lnTo>
                  <a:lnTo>
                    <a:pt x="64602" y="539796"/>
                  </a:lnTo>
                  <a:lnTo>
                    <a:pt x="50090" y="603879"/>
                  </a:lnTo>
                  <a:lnTo>
                    <a:pt x="36316" y="667171"/>
                  </a:lnTo>
                  <a:lnTo>
                    <a:pt x="23807" y="726961"/>
                  </a:lnTo>
                  <a:lnTo>
                    <a:pt x="20329" y="779460"/>
                  </a:lnTo>
                  <a:lnTo>
                    <a:pt x="6629" y="959150"/>
                  </a:lnTo>
                  <a:lnTo>
                    <a:pt x="3958" y="1000644"/>
                  </a:lnTo>
                  <a:lnTo>
                    <a:pt x="1869" y="1042425"/>
                  </a:lnTo>
                  <a:lnTo>
                    <a:pt x="503" y="1085322"/>
                  </a:lnTo>
                  <a:lnTo>
                    <a:pt x="0" y="1130165"/>
                  </a:lnTo>
                  <a:lnTo>
                    <a:pt x="499" y="1177783"/>
                  </a:lnTo>
                  <a:lnTo>
                    <a:pt x="2142" y="1229005"/>
                  </a:lnTo>
                  <a:lnTo>
                    <a:pt x="5069" y="1284661"/>
                  </a:lnTo>
                  <a:lnTo>
                    <a:pt x="9419" y="1345581"/>
                  </a:lnTo>
                  <a:lnTo>
                    <a:pt x="15334" y="1412593"/>
                  </a:lnTo>
                  <a:lnTo>
                    <a:pt x="27894" y="1462950"/>
                  </a:lnTo>
                  <a:lnTo>
                    <a:pt x="65550" y="1620281"/>
                  </a:lnTo>
                  <a:lnTo>
                    <a:pt x="70180" y="1638703"/>
                  </a:lnTo>
                  <a:lnTo>
                    <a:pt x="1315712" y="1638703"/>
                  </a:lnTo>
                  <a:lnTo>
                    <a:pt x="1332623" y="1578011"/>
                  </a:lnTo>
                  <a:lnTo>
                    <a:pt x="1343541" y="1500984"/>
                  </a:lnTo>
                  <a:lnTo>
                    <a:pt x="1347883" y="1452393"/>
                  </a:lnTo>
                  <a:lnTo>
                    <a:pt x="1352045" y="1395068"/>
                  </a:lnTo>
                  <a:lnTo>
                    <a:pt x="1359772" y="1277606"/>
                  </a:lnTo>
                  <a:lnTo>
                    <a:pt x="1360640" y="1224825"/>
                  </a:lnTo>
                  <a:lnTo>
                    <a:pt x="1359417" y="1169906"/>
                  </a:lnTo>
                  <a:lnTo>
                    <a:pt x="1356465" y="1113604"/>
                  </a:lnTo>
                  <a:lnTo>
                    <a:pt x="1352148" y="1056676"/>
                  </a:lnTo>
                  <a:lnTo>
                    <a:pt x="1346828" y="999875"/>
                  </a:lnTo>
                  <a:lnTo>
                    <a:pt x="1340867" y="943957"/>
                  </a:lnTo>
                  <a:lnTo>
                    <a:pt x="1322768" y="789045"/>
                  </a:lnTo>
                  <a:lnTo>
                    <a:pt x="1317872" y="744206"/>
                  </a:lnTo>
                  <a:lnTo>
                    <a:pt x="1314148" y="704024"/>
                  </a:lnTo>
                  <a:lnTo>
                    <a:pt x="1311958" y="669253"/>
                  </a:lnTo>
                  <a:lnTo>
                    <a:pt x="1311667" y="640650"/>
                  </a:lnTo>
                  <a:lnTo>
                    <a:pt x="1294160" y="574151"/>
                  </a:lnTo>
                  <a:lnTo>
                    <a:pt x="1272546" y="517412"/>
                  </a:lnTo>
                  <a:lnTo>
                    <a:pt x="1248052" y="468882"/>
                  </a:lnTo>
                  <a:lnTo>
                    <a:pt x="1221906" y="427007"/>
                  </a:lnTo>
                  <a:lnTo>
                    <a:pt x="1195338" y="390236"/>
                  </a:lnTo>
                  <a:lnTo>
                    <a:pt x="1169573" y="357016"/>
                  </a:lnTo>
                  <a:lnTo>
                    <a:pt x="1145842" y="325795"/>
                  </a:lnTo>
                  <a:lnTo>
                    <a:pt x="1111363" y="301533"/>
                  </a:lnTo>
                  <a:lnTo>
                    <a:pt x="1084247" y="271901"/>
                  </a:lnTo>
                  <a:lnTo>
                    <a:pt x="1060963" y="237812"/>
                  </a:lnTo>
                  <a:lnTo>
                    <a:pt x="1037983" y="200177"/>
                  </a:lnTo>
                  <a:lnTo>
                    <a:pt x="1011775" y="159909"/>
                  </a:lnTo>
                  <a:lnTo>
                    <a:pt x="978809" y="117918"/>
                  </a:lnTo>
                  <a:lnTo>
                    <a:pt x="929830" y="90563"/>
                  </a:lnTo>
                  <a:lnTo>
                    <a:pt x="863873" y="51867"/>
                  </a:lnTo>
                  <a:lnTo>
                    <a:pt x="837192" y="38445"/>
                  </a:lnTo>
                  <a:lnTo>
                    <a:pt x="808242" y="27587"/>
                  </a:lnTo>
                  <a:lnTo>
                    <a:pt x="772171" y="18253"/>
                  </a:lnTo>
                  <a:lnTo>
                    <a:pt x="724129" y="9404"/>
                  </a:lnTo>
                  <a:lnTo>
                    <a:pt x="65926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873919" y="3153917"/>
              <a:ext cx="4466590" cy="1633220"/>
            </a:xfrm>
            <a:custGeom>
              <a:avLst/>
              <a:gdLst/>
              <a:ahLst/>
              <a:cxnLst/>
              <a:rect l="l" t="t" r="r" b="b"/>
              <a:pathLst>
                <a:path w="4466590" h="1633220">
                  <a:moveTo>
                    <a:pt x="544677" y="356425"/>
                  </a:moveTo>
                  <a:lnTo>
                    <a:pt x="495604" y="341845"/>
                  </a:lnTo>
                  <a:lnTo>
                    <a:pt x="393382" y="311454"/>
                  </a:lnTo>
                  <a:lnTo>
                    <a:pt x="393382" y="341845"/>
                  </a:lnTo>
                  <a:lnTo>
                    <a:pt x="0" y="341845"/>
                  </a:lnTo>
                  <a:lnTo>
                    <a:pt x="0" y="372237"/>
                  </a:lnTo>
                  <a:lnTo>
                    <a:pt x="393382" y="372237"/>
                  </a:lnTo>
                  <a:lnTo>
                    <a:pt x="393382" y="402628"/>
                  </a:lnTo>
                  <a:lnTo>
                    <a:pt x="492912" y="372237"/>
                  </a:lnTo>
                  <a:lnTo>
                    <a:pt x="544677" y="356425"/>
                  </a:lnTo>
                  <a:close/>
                </a:path>
                <a:path w="4466590" h="1633220">
                  <a:moveTo>
                    <a:pt x="4003129" y="73850"/>
                  </a:moveTo>
                  <a:lnTo>
                    <a:pt x="3953332" y="38100"/>
                  </a:lnTo>
                  <a:lnTo>
                    <a:pt x="3905580" y="25400"/>
                  </a:lnTo>
                  <a:lnTo>
                    <a:pt x="3855885" y="12700"/>
                  </a:lnTo>
                  <a:lnTo>
                    <a:pt x="3797008" y="0"/>
                  </a:lnTo>
                  <a:lnTo>
                    <a:pt x="3761905" y="0"/>
                  </a:lnTo>
                  <a:lnTo>
                    <a:pt x="3760698" y="0"/>
                  </a:lnTo>
                  <a:lnTo>
                    <a:pt x="3709187" y="0"/>
                  </a:lnTo>
                  <a:lnTo>
                    <a:pt x="3572205" y="38100"/>
                  </a:lnTo>
                  <a:lnTo>
                    <a:pt x="3528784" y="63500"/>
                  </a:lnTo>
                  <a:lnTo>
                    <a:pt x="3488029" y="88900"/>
                  </a:lnTo>
                  <a:lnTo>
                    <a:pt x="3450831" y="101600"/>
                  </a:lnTo>
                  <a:lnTo>
                    <a:pt x="3447199" y="101600"/>
                  </a:lnTo>
                  <a:lnTo>
                    <a:pt x="3406381" y="139700"/>
                  </a:lnTo>
                  <a:lnTo>
                    <a:pt x="3366198" y="165100"/>
                  </a:lnTo>
                  <a:lnTo>
                    <a:pt x="3326574" y="215900"/>
                  </a:lnTo>
                  <a:lnTo>
                    <a:pt x="3287433" y="254000"/>
                  </a:lnTo>
                  <a:lnTo>
                    <a:pt x="3248698" y="279400"/>
                  </a:lnTo>
                  <a:lnTo>
                    <a:pt x="3236633" y="292100"/>
                  </a:lnTo>
                  <a:lnTo>
                    <a:pt x="3229013" y="304800"/>
                  </a:lnTo>
                  <a:lnTo>
                    <a:pt x="3223984" y="317500"/>
                  </a:lnTo>
                  <a:lnTo>
                    <a:pt x="3219653" y="330200"/>
                  </a:lnTo>
                  <a:lnTo>
                    <a:pt x="3209556" y="355600"/>
                  </a:lnTo>
                  <a:lnTo>
                    <a:pt x="3201378" y="393700"/>
                  </a:lnTo>
                  <a:lnTo>
                    <a:pt x="3193859" y="419100"/>
                  </a:lnTo>
                  <a:lnTo>
                    <a:pt x="3185757" y="444500"/>
                  </a:lnTo>
                  <a:lnTo>
                    <a:pt x="3174657" y="495300"/>
                  </a:lnTo>
                  <a:lnTo>
                    <a:pt x="3163913" y="546100"/>
                  </a:lnTo>
                  <a:lnTo>
                    <a:pt x="3153435" y="584200"/>
                  </a:lnTo>
                  <a:lnTo>
                    <a:pt x="3143161" y="635000"/>
                  </a:lnTo>
                  <a:lnTo>
                    <a:pt x="3122815" y="723900"/>
                  </a:lnTo>
                  <a:lnTo>
                    <a:pt x="3120212" y="774700"/>
                  </a:lnTo>
                  <a:lnTo>
                    <a:pt x="3116643" y="825500"/>
                  </a:lnTo>
                  <a:lnTo>
                    <a:pt x="3112681" y="876300"/>
                  </a:lnTo>
                  <a:lnTo>
                    <a:pt x="3108896" y="927100"/>
                  </a:lnTo>
                  <a:lnTo>
                    <a:pt x="3105874" y="965200"/>
                  </a:lnTo>
                  <a:lnTo>
                    <a:pt x="3102178" y="1016000"/>
                  </a:lnTo>
                  <a:lnTo>
                    <a:pt x="3100235" y="1066800"/>
                  </a:lnTo>
                  <a:lnTo>
                    <a:pt x="3099663" y="1117600"/>
                  </a:lnTo>
                  <a:lnTo>
                    <a:pt x="3100057" y="1168400"/>
                  </a:lnTo>
                  <a:lnTo>
                    <a:pt x="3101035" y="1231900"/>
                  </a:lnTo>
                  <a:lnTo>
                    <a:pt x="3106572" y="1320800"/>
                  </a:lnTo>
                  <a:lnTo>
                    <a:pt x="3110077" y="1358900"/>
                  </a:lnTo>
                  <a:lnTo>
                    <a:pt x="3115475" y="1409700"/>
                  </a:lnTo>
                  <a:lnTo>
                    <a:pt x="3123806" y="1460500"/>
                  </a:lnTo>
                  <a:lnTo>
                    <a:pt x="3136138" y="1498600"/>
                  </a:lnTo>
                  <a:lnTo>
                    <a:pt x="3147149" y="1549400"/>
                  </a:lnTo>
                  <a:lnTo>
                    <a:pt x="3158312" y="1587500"/>
                  </a:lnTo>
                  <a:lnTo>
                    <a:pt x="3168662" y="1632864"/>
                  </a:lnTo>
                  <a:lnTo>
                    <a:pt x="3176181" y="1632864"/>
                  </a:lnTo>
                  <a:lnTo>
                    <a:pt x="3166389" y="1587500"/>
                  </a:lnTo>
                  <a:lnTo>
                    <a:pt x="3154718" y="1536700"/>
                  </a:lnTo>
                  <a:lnTo>
                    <a:pt x="3140900" y="1485900"/>
                  </a:lnTo>
                  <a:lnTo>
                    <a:pt x="3128022" y="1435100"/>
                  </a:lnTo>
                  <a:lnTo>
                    <a:pt x="3119183" y="1384300"/>
                  </a:lnTo>
                  <a:lnTo>
                    <a:pt x="3116097" y="1346200"/>
                  </a:lnTo>
                  <a:lnTo>
                    <a:pt x="3114116" y="1320800"/>
                  </a:lnTo>
                  <a:lnTo>
                    <a:pt x="3112249" y="1282700"/>
                  </a:lnTo>
                  <a:lnTo>
                    <a:pt x="3109506" y="1244600"/>
                  </a:lnTo>
                  <a:lnTo>
                    <a:pt x="3108045" y="1193800"/>
                  </a:lnTo>
                  <a:lnTo>
                    <a:pt x="3107055" y="1143000"/>
                  </a:lnTo>
                  <a:lnTo>
                    <a:pt x="3106978" y="1092200"/>
                  </a:lnTo>
                  <a:lnTo>
                    <a:pt x="3108287" y="1041400"/>
                  </a:lnTo>
                  <a:lnTo>
                    <a:pt x="3111741" y="990600"/>
                  </a:lnTo>
                  <a:lnTo>
                    <a:pt x="3115538" y="939800"/>
                  </a:lnTo>
                  <a:lnTo>
                    <a:pt x="3119539" y="876300"/>
                  </a:lnTo>
                  <a:lnTo>
                    <a:pt x="3123628" y="825500"/>
                  </a:lnTo>
                  <a:lnTo>
                    <a:pt x="3127654" y="774700"/>
                  </a:lnTo>
                  <a:lnTo>
                    <a:pt x="3132328" y="723900"/>
                  </a:lnTo>
                  <a:lnTo>
                    <a:pt x="3141675" y="673100"/>
                  </a:lnTo>
                  <a:lnTo>
                    <a:pt x="3153638" y="622300"/>
                  </a:lnTo>
                  <a:lnTo>
                    <a:pt x="3166199" y="571500"/>
                  </a:lnTo>
                  <a:lnTo>
                    <a:pt x="3177286" y="520700"/>
                  </a:lnTo>
                  <a:lnTo>
                    <a:pt x="3188043" y="469900"/>
                  </a:lnTo>
                  <a:lnTo>
                    <a:pt x="3198939" y="431800"/>
                  </a:lnTo>
                  <a:lnTo>
                    <a:pt x="3210864" y="381000"/>
                  </a:lnTo>
                  <a:lnTo>
                    <a:pt x="3224733" y="330200"/>
                  </a:lnTo>
                  <a:lnTo>
                    <a:pt x="3241433" y="292100"/>
                  </a:lnTo>
                  <a:lnTo>
                    <a:pt x="3252330" y="292100"/>
                  </a:lnTo>
                  <a:lnTo>
                    <a:pt x="3258375" y="279400"/>
                  </a:lnTo>
                  <a:lnTo>
                    <a:pt x="3270491" y="279400"/>
                  </a:lnTo>
                  <a:lnTo>
                    <a:pt x="3290582" y="254000"/>
                  </a:lnTo>
                  <a:lnTo>
                    <a:pt x="3310369" y="241300"/>
                  </a:lnTo>
                  <a:lnTo>
                    <a:pt x="3329889" y="215900"/>
                  </a:lnTo>
                  <a:lnTo>
                    <a:pt x="3349155" y="203200"/>
                  </a:lnTo>
                  <a:lnTo>
                    <a:pt x="3371824" y="177800"/>
                  </a:lnTo>
                  <a:lnTo>
                    <a:pt x="3396564" y="152400"/>
                  </a:lnTo>
                  <a:lnTo>
                    <a:pt x="3422713" y="127000"/>
                  </a:lnTo>
                  <a:lnTo>
                    <a:pt x="3449624" y="114300"/>
                  </a:lnTo>
                  <a:lnTo>
                    <a:pt x="3455670" y="114300"/>
                  </a:lnTo>
                  <a:lnTo>
                    <a:pt x="3471405" y="101600"/>
                  </a:lnTo>
                  <a:lnTo>
                    <a:pt x="3489566" y="88900"/>
                  </a:lnTo>
                  <a:lnTo>
                    <a:pt x="3506508" y="88900"/>
                  </a:lnTo>
                  <a:lnTo>
                    <a:pt x="3524669" y="76200"/>
                  </a:lnTo>
                  <a:lnTo>
                    <a:pt x="3563404" y="50800"/>
                  </a:lnTo>
                  <a:lnTo>
                    <a:pt x="3680396" y="12700"/>
                  </a:lnTo>
                  <a:lnTo>
                    <a:pt x="3720871" y="12700"/>
                  </a:lnTo>
                  <a:lnTo>
                    <a:pt x="3761333" y="190"/>
                  </a:lnTo>
                  <a:lnTo>
                    <a:pt x="3805669" y="12700"/>
                  </a:lnTo>
                  <a:lnTo>
                    <a:pt x="3850906" y="12700"/>
                  </a:lnTo>
                  <a:lnTo>
                    <a:pt x="3895521" y="25400"/>
                  </a:lnTo>
                  <a:lnTo>
                    <a:pt x="3938625" y="38100"/>
                  </a:lnTo>
                  <a:lnTo>
                    <a:pt x="3974503" y="63500"/>
                  </a:lnTo>
                  <a:lnTo>
                    <a:pt x="4003129" y="73850"/>
                  </a:lnTo>
                  <a:close/>
                </a:path>
                <a:path w="4466590" h="1633220">
                  <a:moveTo>
                    <a:pt x="4009631" y="76200"/>
                  </a:moveTo>
                  <a:lnTo>
                    <a:pt x="4003129" y="73850"/>
                  </a:lnTo>
                  <a:lnTo>
                    <a:pt x="4006405" y="76200"/>
                  </a:lnTo>
                  <a:lnTo>
                    <a:pt x="4009631" y="76200"/>
                  </a:lnTo>
                  <a:close/>
                </a:path>
                <a:path w="4466590" h="1633220">
                  <a:moveTo>
                    <a:pt x="4466221" y="1231900"/>
                  </a:moveTo>
                  <a:lnTo>
                    <a:pt x="4465574" y="1181100"/>
                  </a:lnTo>
                  <a:lnTo>
                    <a:pt x="4463593" y="1130300"/>
                  </a:lnTo>
                  <a:lnTo>
                    <a:pt x="4460468" y="1092200"/>
                  </a:lnTo>
                  <a:lnTo>
                    <a:pt x="4456430" y="1041400"/>
                  </a:lnTo>
                  <a:lnTo>
                    <a:pt x="4451655" y="990600"/>
                  </a:lnTo>
                  <a:lnTo>
                    <a:pt x="4446359" y="939800"/>
                  </a:lnTo>
                  <a:lnTo>
                    <a:pt x="4440745" y="889000"/>
                  </a:lnTo>
                  <a:lnTo>
                    <a:pt x="4435018" y="838200"/>
                  </a:lnTo>
                  <a:lnTo>
                    <a:pt x="4429353" y="800100"/>
                  </a:lnTo>
                  <a:lnTo>
                    <a:pt x="4423994" y="749300"/>
                  </a:lnTo>
                  <a:lnTo>
                    <a:pt x="4420400" y="711200"/>
                  </a:lnTo>
                  <a:lnTo>
                    <a:pt x="4419231" y="685800"/>
                  </a:lnTo>
                  <a:lnTo>
                    <a:pt x="4418025" y="660400"/>
                  </a:lnTo>
                  <a:lnTo>
                    <a:pt x="4414304" y="622300"/>
                  </a:lnTo>
                  <a:lnTo>
                    <a:pt x="4404880" y="584200"/>
                  </a:lnTo>
                  <a:lnTo>
                    <a:pt x="4393285" y="558800"/>
                  </a:lnTo>
                  <a:lnTo>
                    <a:pt x="4379506" y="520700"/>
                  </a:lnTo>
                  <a:lnTo>
                    <a:pt x="4363466" y="482600"/>
                  </a:lnTo>
                  <a:lnTo>
                    <a:pt x="4340504" y="444500"/>
                  </a:lnTo>
                  <a:lnTo>
                    <a:pt x="4315853" y="406400"/>
                  </a:lnTo>
                  <a:lnTo>
                    <a:pt x="4289590" y="368300"/>
                  </a:lnTo>
                  <a:lnTo>
                    <a:pt x="4261802" y="342900"/>
                  </a:lnTo>
                  <a:lnTo>
                    <a:pt x="4240911" y="317500"/>
                  </a:lnTo>
                  <a:lnTo>
                    <a:pt x="4220172" y="304800"/>
                  </a:lnTo>
                  <a:lnTo>
                    <a:pt x="4198467" y="279400"/>
                  </a:lnTo>
                  <a:lnTo>
                    <a:pt x="4174655" y="254000"/>
                  </a:lnTo>
                  <a:lnTo>
                    <a:pt x="4154233" y="215900"/>
                  </a:lnTo>
                  <a:lnTo>
                    <a:pt x="4132745" y="177800"/>
                  </a:lnTo>
                  <a:lnTo>
                    <a:pt x="4109821" y="152400"/>
                  </a:lnTo>
                  <a:lnTo>
                    <a:pt x="4085082" y="114300"/>
                  </a:lnTo>
                  <a:lnTo>
                    <a:pt x="4069346" y="114300"/>
                  </a:lnTo>
                  <a:lnTo>
                    <a:pt x="4045140" y="88900"/>
                  </a:lnTo>
                  <a:lnTo>
                    <a:pt x="4034244" y="88900"/>
                  </a:lnTo>
                  <a:lnTo>
                    <a:pt x="4024566" y="76200"/>
                  </a:lnTo>
                  <a:lnTo>
                    <a:pt x="4009631" y="76200"/>
                  </a:lnTo>
                  <a:lnTo>
                    <a:pt x="4044670" y="101600"/>
                  </a:lnTo>
                  <a:lnTo>
                    <a:pt x="4080243" y="127000"/>
                  </a:lnTo>
                  <a:lnTo>
                    <a:pt x="4079024" y="127000"/>
                  </a:lnTo>
                  <a:lnTo>
                    <a:pt x="4107345" y="152400"/>
                  </a:lnTo>
                  <a:lnTo>
                    <a:pt x="4132072" y="190500"/>
                  </a:lnTo>
                  <a:lnTo>
                    <a:pt x="4155757" y="228600"/>
                  </a:lnTo>
                  <a:lnTo>
                    <a:pt x="4180954" y="266700"/>
                  </a:lnTo>
                  <a:lnTo>
                    <a:pt x="4210202" y="304800"/>
                  </a:lnTo>
                  <a:lnTo>
                    <a:pt x="4246067" y="330200"/>
                  </a:lnTo>
                  <a:lnTo>
                    <a:pt x="4244848" y="330200"/>
                  </a:lnTo>
                  <a:lnTo>
                    <a:pt x="4275772" y="368300"/>
                  </a:lnTo>
                  <a:lnTo>
                    <a:pt x="4303636" y="406400"/>
                  </a:lnTo>
                  <a:lnTo>
                    <a:pt x="4328782" y="444500"/>
                  </a:lnTo>
                  <a:lnTo>
                    <a:pt x="4351553" y="482600"/>
                  </a:lnTo>
                  <a:lnTo>
                    <a:pt x="4372280" y="520700"/>
                  </a:lnTo>
                  <a:lnTo>
                    <a:pt x="4391304" y="571500"/>
                  </a:lnTo>
                  <a:lnTo>
                    <a:pt x="4404969" y="622300"/>
                  </a:lnTo>
                  <a:lnTo>
                    <a:pt x="4409414" y="635000"/>
                  </a:lnTo>
                  <a:lnTo>
                    <a:pt x="4410672" y="660400"/>
                  </a:lnTo>
                  <a:lnTo>
                    <a:pt x="4411675" y="698500"/>
                  </a:lnTo>
                  <a:lnTo>
                    <a:pt x="4414520" y="723900"/>
                  </a:lnTo>
                  <a:lnTo>
                    <a:pt x="4417860" y="762000"/>
                  </a:lnTo>
                  <a:lnTo>
                    <a:pt x="4420362" y="787400"/>
                  </a:lnTo>
                  <a:lnTo>
                    <a:pt x="4427715" y="838200"/>
                  </a:lnTo>
                  <a:lnTo>
                    <a:pt x="4434344" y="889000"/>
                  </a:lnTo>
                  <a:lnTo>
                    <a:pt x="4440212" y="939800"/>
                  </a:lnTo>
                  <a:lnTo>
                    <a:pt x="4445266" y="990600"/>
                  </a:lnTo>
                  <a:lnTo>
                    <a:pt x="4449470" y="1041400"/>
                  </a:lnTo>
                  <a:lnTo>
                    <a:pt x="4452785" y="1092200"/>
                  </a:lnTo>
                  <a:lnTo>
                    <a:pt x="4455160" y="1143000"/>
                  </a:lnTo>
                  <a:lnTo>
                    <a:pt x="4456557" y="1193800"/>
                  </a:lnTo>
                  <a:lnTo>
                    <a:pt x="4456849" y="1231900"/>
                  </a:lnTo>
                  <a:lnTo>
                    <a:pt x="4456950" y="1244600"/>
                  </a:lnTo>
                  <a:lnTo>
                    <a:pt x="4456277" y="1295400"/>
                  </a:lnTo>
                  <a:lnTo>
                    <a:pt x="4454499" y="1346200"/>
                  </a:lnTo>
                  <a:lnTo>
                    <a:pt x="4451578" y="1397000"/>
                  </a:lnTo>
                  <a:lnTo>
                    <a:pt x="4447476" y="1447800"/>
                  </a:lnTo>
                  <a:lnTo>
                    <a:pt x="4442142" y="1498600"/>
                  </a:lnTo>
                  <a:lnTo>
                    <a:pt x="4434751" y="1562100"/>
                  </a:lnTo>
                  <a:lnTo>
                    <a:pt x="4424997" y="1600200"/>
                  </a:lnTo>
                  <a:lnTo>
                    <a:pt x="4415294" y="1632864"/>
                  </a:lnTo>
                  <a:lnTo>
                    <a:pt x="4424007" y="1632864"/>
                  </a:lnTo>
                  <a:lnTo>
                    <a:pt x="4429734" y="1612900"/>
                  </a:lnTo>
                  <a:lnTo>
                    <a:pt x="4438154" y="1587500"/>
                  </a:lnTo>
                  <a:lnTo>
                    <a:pt x="4444619" y="1549400"/>
                  </a:lnTo>
                  <a:lnTo>
                    <a:pt x="4449737" y="1498600"/>
                  </a:lnTo>
                  <a:lnTo>
                    <a:pt x="4454068" y="1447800"/>
                  </a:lnTo>
                  <a:lnTo>
                    <a:pt x="4458208" y="1397000"/>
                  </a:lnTo>
                  <a:lnTo>
                    <a:pt x="4462729" y="1333500"/>
                  </a:lnTo>
                  <a:lnTo>
                    <a:pt x="4465345" y="1282700"/>
                  </a:lnTo>
                  <a:lnTo>
                    <a:pt x="4466221" y="1231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78625" y="3545030"/>
            <a:ext cx="839672" cy="53036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marR="4611" defTabSz="829909" eaLnBrk="1" fontAlgn="auto" hangingPunct="1">
              <a:lnSpc>
                <a:spcPct val="100800"/>
              </a:lnSpc>
              <a:spcBef>
                <a:spcPts val="86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Environ- </a:t>
            </a:r>
            <a:r>
              <a:rPr sz="1724" b="0" kern="0" spc="-18" dirty="0">
                <a:solidFill>
                  <a:sysClr val="windowText" lastClr="000000"/>
                </a:solidFill>
                <a:latin typeface="Arial MT"/>
                <a:cs typeface="Arial MT"/>
              </a:rPr>
              <a:t>ment</a:t>
            </a:r>
            <a:endParaRPr sz="1724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0240" y="3016557"/>
            <a:ext cx="755533" cy="278713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11527" defTabSz="829909" eaLnBrk="1" fontAlgn="auto" hangingPunct="1">
              <a:spcBef>
                <a:spcPts val="104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System</a:t>
            </a:r>
            <a:endParaRPr sz="1724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3534" y="3035313"/>
            <a:ext cx="973951" cy="278713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11527" defTabSz="829909" eaLnBrk="1" fontAlgn="auto" hangingPunct="1">
              <a:spcBef>
                <a:spcPts val="104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Controller</a:t>
            </a:r>
            <a:endParaRPr sz="1724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23536" y="3017054"/>
            <a:ext cx="1052905" cy="394191"/>
            <a:chOff x="5927966" y="3324347"/>
            <a:chExt cx="1160145" cy="434340"/>
          </a:xfrm>
        </p:grpSpPr>
        <p:sp>
          <p:nvSpPr>
            <p:cNvPr id="15" name="object 15"/>
            <p:cNvSpPr/>
            <p:nvPr/>
          </p:nvSpPr>
          <p:spPr>
            <a:xfrm>
              <a:off x="6718352" y="3449560"/>
              <a:ext cx="363220" cy="182880"/>
            </a:xfrm>
            <a:custGeom>
              <a:avLst/>
              <a:gdLst/>
              <a:ahLst/>
              <a:cxnLst/>
              <a:rect l="l" t="t" r="r" b="b"/>
              <a:pathLst>
                <a:path w="363220" h="182879">
                  <a:moveTo>
                    <a:pt x="272338" y="0"/>
                  </a:moveTo>
                  <a:lnTo>
                    <a:pt x="272338" y="46194"/>
                  </a:lnTo>
                  <a:lnTo>
                    <a:pt x="0" y="46194"/>
                  </a:lnTo>
                  <a:lnTo>
                    <a:pt x="0" y="137369"/>
                  </a:lnTo>
                  <a:lnTo>
                    <a:pt x="272338" y="137369"/>
                  </a:lnTo>
                  <a:lnTo>
                    <a:pt x="272338" y="182349"/>
                  </a:lnTo>
                  <a:lnTo>
                    <a:pt x="363118" y="91174"/>
                  </a:lnTo>
                  <a:lnTo>
                    <a:pt x="27233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714721" y="3441051"/>
              <a:ext cx="373380" cy="200660"/>
            </a:xfrm>
            <a:custGeom>
              <a:avLst/>
              <a:gdLst/>
              <a:ahLst/>
              <a:cxnLst/>
              <a:rect l="l" t="t" r="r" b="b"/>
              <a:pathLst>
                <a:path w="373379" h="200660">
                  <a:moveTo>
                    <a:pt x="272338" y="145878"/>
                  </a:moveTo>
                  <a:lnTo>
                    <a:pt x="272338" y="200582"/>
                  </a:lnTo>
                  <a:lnTo>
                    <a:pt x="282021" y="190858"/>
                  </a:lnTo>
                  <a:lnTo>
                    <a:pt x="280810" y="190858"/>
                  </a:lnTo>
                  <a:lnTo>
                    <a:pt x="273547" y="188426"/>
                  </a:lnTo>
                  <a:lnTo>
                    <a:pt x="280810" y="181131"/>
                  </a:lnTo>
                  <a:lnTo>
                    <a:pt x="280810" y="149525"/>
                  </a:lnTo>
                  <a:lnTo>
                    <a:pt x="275969" y="149525"/>
                  </a:lnTo>
                  <a:lnTo>
                    <a:pt x="272338" y="145878"/>
                  </a:lnTo>
                  <a:close/>
                </a:path>
                <a:path w="373379" h="200660">
                  <a:moveTo>
                    <a:pt x="280810" y="181131"/>
                  </a:moveTo>
                  <a:lnTo>
                    <a:pt x="273547" y="188426"/>
                  </a:lnTo>
                  <a:lnTo>
                    <a:pt x="280810" y="190858"/>
                  </a:lnTo>
                  <a:lnTo>
                    <a:pt x="280810" y="181131"/>
                  </a:lnTo>
                  <a:close/>
                </a:path>
                <a:path w="373379" h="200660">
                  <a:moveTo>
                    <a:pt x="361302" y="100290"/>
                  </a:moveTo>
                  <a:lnTo>
                    <a:pt x="280810" y="181131"/>
                  </a:lnTo>
                  <a:lnTo>
                    <a:pt x="280810" y="190858"/>
                  </a:lnTo>
                  <a:lnTo>
                    <a:pt x="282021" y="190858"/>
                  </a:lnTo>
                  <a:lnTo>
                    <a:pt x="369170" y="103329"/>
                  </a:lnTo>
                  <a:lnTo>
                    <a:pt x="364328" y="103329"/>
                  </a:lnTo>
                  <a:lnTo>
                    <a:pt x="361302" y="100290"/>
                  </a:lnTo>
                  <a:close/>
                </a:path>
                <a:path w="373379" h="200660">
                  <a:moveTo>
                    <a:pt x="272338" y="51056"/>
                  </a:moveTo>
                  <a:lnTo>
                    <a:pt x="0" y="51056"/>
                  </a:lnTo>
                  <a:lnTo>
                    <a:pt x="0" y="149525"/>
                  </a:lnTo>
                  <a:lnTo>
                    <a:pt x="272338" y="149525"/>
                  </a:lnTo>
                  <a:lnTo>
                    <a:pt x="272338" y="145878"/>
                  </a:lnTo>
                  <a:lnTo>
                    <a:pt x="8472" y="145878"/>
                  </a:lnTo>
                  <a:lnTo>
                    <a:pt x="3630" y="142231"/>
                  </a:lnTo>
                  <a:lnTo>
                    <a:pt x="8472" y="142231"/>
                  </a:lnTo>
                  <a:lnTo>
                    <a:pt x="8472" y="58351"/>
                  </a:lnTo>
                  <a:lnTo>
                    <a:pt x="3630" y="58351"/>
                  </a:lnTo>
                  <a:lnTo>
                    <a:pt x="8472" y="54703"/>
                  </a:lnTo>
                  <a:lnTo>
                    <a:pt x="272338" y="54703"/>
                  </a:lnTo>
                  <a:lnTo>
                    <a:pt x="272338" y="51056"/>
                  </a:lnTo>
                  <a:close/>
                </a:path>
                <a:path w="373379" h="200660">
                  <a:moveTo>
                    <a:pt x="280810" y="142231"/>
                  </a:moveTo>
                  <a:lnTo>
                    <a:pt x="8472" y="142231"/>
                  </a:lnTo>
                  <a:lnTo>
                    <a:pt x="8472" y="145878"/>
                  </a:lnTo>
                  <a:lnTo>
                    <a:pt x="272338" y="145878"/>
                  </a:lnTo>
                  <a:lnTo>
                    <a:pt x="275969" y="149525"/>
                  </a:lnTo>
                  <a:lnTo>
                    <a:pt x="280810" y="149525"/>
                  </a:lnTo>
                  <a:lnTo>
                    <a:pt x="280810" y="142231"/>
                  </a:lnTo>
                  <a:close/>
                </a:path>
                <a:path w="373379" h="200660">
                  <a:moveTo>
                    <a:pt x="8472" y="142231"/>
                  </a:moveTo>
                  <a:lnTo>
                    <a:pt x="3630" y="142231"/>
                  </a:lnTo>
                  <a:lnTo>
                    <a:pt x="8472" y="145878"/>
                  </a:lnTo>
                  <a:lnTo>
                    <a:pt x="8472" y="142231"/>
                  </a:lnTo>
                  <a:close/>
                </a:path>
                <a:path w="373379" h="200660">
                  <a:moveTo>
                    <a:pt x="364328" y="97251"/>
                  </a:moveTo>
                  <a:lnTo>
                    <a:pt x="361302" y="100290"/>
                  </a:lnTo>
                  <a:lnTo>
                    <a:pt x="364328" y="103329"/>
                  </a:lnTo>
                  <a:lnTo>
                    <a:pt x="364328" y="97251"/>
                  </a:lnTo>
                  <a:close/>
                </a:path>
                <a:path w="373379" h="200660">
                  <a:moveTo>
                    <a:pt x="370349" y="97251"/>
                  </a:moveTo>
                  <a:lnTo>
                    <a:pt x="364328" y="97251"/>
                  </a:lnTo>
                  <a:lnTo>
                    <a:pt x="364328" y="103329"/>
                  </a:lnTo>
                  <a:lnTo>
                    <a:pt x="369170" y="103329"/>
                  </a:lnTo>
                  <a:lnTo>
                    <a:pt x="372800" y="99683"/>
                  </a:lnTo>
                  <a:lnTo>
                    <a:pt x="370349" y="97251"/>
                  </a:lnTo>
                  <a:close/>
                </a:path>
                <a:path w="373379" h="200660">
                  <a:moveTo>
                    <a:pt x="280914" y="8509"/>
                  </a:moveTo>
                  <a:lnTo>
                    <a:pt x="280810" y="19449"/>
                  </a:lnTo>
                  <a:lnTo>
                    <a:pt x="361302" y="100290"/>
                  </a:lnTo>
                  <a:lnTo>
                    <a:pt x="364328" y="97251"/>
                  </a:lnTo>
                  <a:lnTo>
                    <a:pt x="370349" y="97251"/>
                  </a:lnTo>
                  <a:lnTo>
                    <a:pt x="280914" y="8509"/>
                  </a:lnTo>
                  <a:close/>
                </a:path>
                <a:path w="373379" h="200660">
                  <a:moveTo>
                    <a:pt x="8472" y="54703"/>
                  </a:moveTo>
                  <a:lnTo>
                    <a:pt x="3630" y="58351"/>
                  </a:lnTo>
                  <a:lnTo>
                    <a:pt x="8472" y="58351"/>
                  </a:lnTo>
                  <a:lnTo>
                    <a:pt x="8472" y="54703"/>
                  </a:lnTo>
                  <a:close/>
                </a:path>
                <a:path w="373379" h="200660">
                  <a:moveTo>
                    <a:pt x="280810" y="51056"/>
                  </a:moveTo>
                  <a:lnTo>
                    <a:pt x="275969" y="51056"/>
                  </a:lnTo>
                  <a:lnTo>
                    <a:pt x="272338" y="54703"/>
                  </a:lnTo>
                  <a:lnTo>
                    <a:pt x="8472" y="54703"/>
                  </a:lnTo>
                  <a:lnTo>
                    <a:pt x="8472" y="58351"/>
                  </a:lnTo>
                  <a:lnTo>
                    <a:pt x="280810" y="58351"/>
                  </a:lnTo>
                  <a:lnTo>
                    <a:pt x="280810" y="51056"/>
                  </a:lnTo>
                  <a:close/>
                </a:path>
                <a:path w="373379" h="200660">
                  <a:moveTo>
                    <a:pt x="272338" y="0"/>
                  </a:moveTo>
                  <a:lnTo>
                    <a:pt x="272338" y="54703"/>
                  </a:lnTo>
                  <a:lnTo>
                    <a:pt x="275969" y="51056"/>
                  </a:lnTo>
                  <a:lnTo>
                    <a:pt x="280810" y="51056"/>
                  </a:lnTo>
                  <a:lnTo>
                    <a:pt x="280810" y="19449"/>
                  </a:lnTo>
                  <a:lnTo>
                    <a:pt x="273547" y="12155"/>
                  </a:lnTo>
                  <a:lnTo>
                    <a:pt x="280810" y="8509"/>
                  </a:lnTo>
                  <a:lnTo>
                    <a:pt x="272338" y="0"/>
                  </a:lnTo>
                  <a:close/>
                </a:path>
                <a:path w="373379" h="200660">
                  <a:moveTo>
                    <a:pt x="280810" y="8509"/>
                  </a:moveTo>
                  <a:lnTo>
                    <a:pt x="273547" y="12155"/>
                  </a:lnTo>
                  <a:lnTo>
                    <a:pt x="280810" y="19449"/>
                  </a:lnTo>
                  <a:lnTo>
                    <a:pt x="280810" y="85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931596" y="3327994"/>
              <a:ext cx="786765" cy="426084"/>
            </a:xfrm>
            <a:custGeom>
              <a:avLst/>
              <a:gdLst/>
              <a:ahLst/>
              <a:cxnLst/>
              <a:rect l="l" t="t" r="r" b="b"/>
              <a:pathLst>
                <a:path w="786765" h="426085">
                  <a:moveTo>
                    <a:pt x="786755" y="0"/>
                  </a:moveTo>
                  <a:lnTo>
                    <a:pt x="0" y="0"/>
                  </a:lnTo>
                  <a:lnTo>
                    <a:pt x="0" y="425479"/>
                  </a:lnTo>
                  <a:lnTo>
                    <a:pt x="786755" y="425479"/>
                  </a:lnTo>
                  <a:lnTo>
                    <a:pt x="78675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927966" y="3324347"/>
              <a:ext cx="795655" cy="434340"/>
            </a:xfrm>
            <a:custGeom>
              <a:avLst/>
              <a:gdLst/>
              <a:ahLst/>
              <a:cxnLst/>
              <a:rect l="l" t="t" r="r" b="b"/>
              <a:pathLst>
                <a:path w="795654" h="434339">
                  <a:moveTo>
                    <a:pt x="795227" y="0"/>
                  </a:moveTo>
                  <a:lnTo>
                    <a:pt x="0" y="0"/>
                  </a:lnTo>
                  <a:lnTo>
                    <a:pt x="0" y="433989"/>
                  </a:lnTo>
                  <a:lnTo>
                    <a:pt x="795227" y="433989"/>
                  </a:lnTo>
                  <a:lnTo>
                    <a:pt x="795227" y="429126"/>
                  </a:lnTo>
                  <a:lnTo>
                    <a:pt x="8472" y="429126"/>
                  </a:lnTo>
                  <a:lnTo>
                    <a:pt x="3629" y="425480"/>
                  </a:lnTo>
                  <a:lnTo>
                    <a:pt x="8472" y="425480"/>
                  </a:lnTo>
                  <a:lnTo>
                    <a:pt x="8472" y="8510"/>
                  </a:lnTo>
                  <a:lnTo>
                    <a:pt x="3629" y="8510"/>
                  </a:lnTo>
                  <a:lnTo>
                    <a:pt x="8472" y="3647"/>
                  </a:lnTo>
                  <a:lnTo>
                    <a:pt x="795227" y="3647"/>
                  </a:lnTo>
                  <a:lnTo>
                    <a:pt x="795227" y="0"/>
                  </a:lnTo>
                  <a:close/>
                </a:path>
                <a:path w="795654" h="434339">
                  <a:moveTo>
                    <a:pt x="8472" y="425480"/>
                  </a:moveTo>
                  <a:lnTo>
                    <a:pt x="3629" y="425480"/>
                  </a:lnTo>
                  <a:lnTo>
                    <a:pt x="8472" y="429126"/>
                  </a:lnTo>
                  <a:lnTo>
                    <a:pt x="8472" y="425480"/>
                  </a:lnTo>
                  <a:close/>
                </a:path>
                <a:path w="795654" h="434339">
                  <a:moveTo>
                    <a:pt x="786754" y="425480"/>
                  </a:moveTo>
                  <a:lnTo>
                    <a:pt x="8472" y="425480"/>
                  </a:lnTo>
                  <a:lnTo>
                    <a:pt x="8472" y="429126"/>
                  </a:lnTo>
                  <a:lnTo>
                    <a:pt x="786754" y="429126"/>
                  </a:lnTo>
                  <a:lnTo>
                    <a:pt x="786754" y="425480"/>
                  </a:lnTo>
                  <a:close/>
                </a:path>
                <a:path w="795654" h="434339">
                  <a:moveTo>
                    <a:pt x="786754" y="3647"/>
                  </a:moveTo>
                  <a:lnTo>
                    <a:pt x="786754" y="429126"/>
                  </a:lnTo>
                  <a:lnTo>
                    <a:pt x="790385" y="425480"/>
                  </a:lnTo>
                  <a:lnTo>
                    <a:pt x="795227" y="425480"/>
                  </a:lnTo>
                  <a:lnTo>
                    <a:pt x="795227" y="8510"/>
                  </a:lnTo>
                  <a:lnTo>
                    <a:pt x="790385" y="8510"/>
                  </a:lnTo>
                  <a:lnTo>
                    <a:pt x="786754" y="3647"/>
                  </a:lnTo>
                  <a:close/>
                </a:path>
                <a:path w="795654" h="434339">
                  <a:moveTo>
                    <a:pt x="795227" y="425480"/>
                  </a:moveTo>
                  <a:lnTo>
                    <a:pt x="790385" y="425480"/>
                  </a:lnTo>
                  <a:lnTo>
                    <a:pt x="786754" y="429126"/>
                  </a:lnTo>
                  <a:lnTo>
                    <a:pt x="795227" y="429126"/>
                  </a:lnTo>
                  <a:lnTo>
                    <a:pt x="795227" y="425480"/>
                  </a:lnTo>
                  <a:close/>
                </a:path>
                <a:path w="795654" h="434339">
                  <a:moveTo>
                    <a:pt x="8472" y="3647"/>
                  </a:moveTo>
                  <a:lnTo>
                    <a:pt x="3629" y="8510"/>
                  </a:lnTo>
                  <a:lnTo>
                    <a:pt x="8472" y="8510"/>
                  </a:lnTo>
                  <a:lnTo>
                    <a:pt x="8472" y="3647"/>
                  </a:lnTo>
                  <a:close/>
                </a:path>
                <a:path w="795654" h="434339">
                  <a:moveTo>
                    <a:pt x="786754" y="3647"/>
                  </a:moveTo>
                  <a:lnTo>
                    <a:pt x="8472" y="3647"/>
                  </a:lnTo>
                  <a:lnTo>
                    <a:pt x="8472" y="8510"/>
                  </a:lnTo>
                  <a:lnTo>
                    <a:pt x="786754" y="8510"/>
                  </a:lnTo>
                  <a:lnTo>
                    <a:pt x="786754" y="3647"/>
                  </a:lnTo>
                  <a:close/>
                </a:path>
                <a:path w="795654" h="434339">
                  <a:moveTo>
                    <a:pt x="795227" y="3647"/>
                  </a:moveTo>
                  <a:lnTo>
                    <a:pt x="786754" y="3647"/>
                  </a:lnTo>
                  <a:lnTo>
                    <a:pt x="790385" y="8510"/>
                  </a:lnTo>
                  <a:lnTo>
                    <a:pt x="795227" y="8510"/>
                  </a:lnTo>
                  <a:lnTo>
                    <a:pt x="795227" y="3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58146" y="3110336"/>
            <a:ext cx="680037" cy="18862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135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actuators</a:t>
            </a:r>
            <a:endParaRPr sz="1135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059617" y="3145036"/>
            <a:ext cx="4715307" cy="1700092"/>
            <a:chOff x="3102907" y="3465364"/>
            <a:chExt cx="5195570" cy="1873250"/>
          </a:xfrm>
        </p:grpSpPr>
        <p:sp>
          <p:nvSpPr>
            <p:cNvPr id="21" name="object 21"/>
            <p:cNvSpPr/>
            <p:nvPr/>
          </p:nvSpPr>
          <p:spPr>
            <a:xfrm>
              <a:off x="3102902" y="3465372"/>
              <a:ext cx="2828925" cy="1200150"/>
            </a:xfrm>
            <a:custGeom>
              <a:avLst/>
              <a:gdLst/>
              <a:ahLst/>
              <a:cxnLst/>
              <a:rect l="l" t="t" r="r" b="b"/>
              <a:pathLst>
                <a:path w="2828925" h="1200150">
                  <a:moveTo>
                    <a:pt x="90779" y="561632"/>
                  </a:moveTo>
                  <a:lnTo>
                    <a:pt x="86360" y="547039"/>
                  </a:lnTo>
                  <a:lnTo>
                    <a:pt x="44780" y="409676"/>
                  </a:lnTo>
                  <a:lnTo>
                    <a:pt x="0" y="561632"/>
                  </a:lnTo>
                  <a:lnTo>
                    <a:pt x="30264" y="561632"/>
                  </a:lnTo>
                  <a:lnTo>
                    <a:pt x="30264" y="1199845"/>
                  </a:lnTo>
                  <a:lnTo>
                    <a:pt x="60515" y="1199845"/>
                  </a:lnTo>
                  <a:lnTo>
                    <a:pt x="60515" y="561632"/>
                  </a:lnTo>
                  <a:lnTo>
                    <a:pt x="90779" y="561632"/>
                  </a:lnTo>
                  <a:close/>
                </a:path>
                <a:path w="2828925" h="1200150">
                  <a:moveTo>
                    <a:pt x="2828683" y="44970"/>
                  </a:moveTo>
                  <a:lnTo>
                    <a:pt x="2779623" y="30391"/>
                  </a:lnTo>
                  <a:lnTo>
                    <a:pt x="2677388" y="0"/>
                  </a:lnTo>
                  <a:lnTo>
                    <a:pt x="2677388" y="30391"/>
                  </a:lnTo>
                  <a:lnTo>
                    <a:pt x="2465565" y="30391"/>
                  </a:lnTo>
                  <a:lnTo>
                    <a:pt x="2465565" y="60782"/>
                  </a:lnTo>
                  <a:lnTo>
                    <a:pt x="2677388" y="60782"/>
                  </a:lnTo>
                  <a:lnTo>
                    <a:pt x="2677388" y="91173"/>
                  </a:lnTo>
                  <a:lnTo>
                    <a:pt x="2776931" y="60782"/>
                  </a:lnTo>
                  <a:lnTo>
                    <a:pt x="2828683" y="449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718351" y="4969130"/>
              <a:ext cx="424180" cy="182880"/>
            </a:xfrm>
            <a:custGeom>
              <a:avLst/>
              <a:gdLst/>
              <a:ahLst/>
              <a:cxnLst/>
              <a:rect l="l" t="t" r="r" b="b"/>
              <a:pathLst>
                <a:path w="424179" h="182879">
                  <a:moveTo>
                    <a:pt x="106514" y="0"/>
                  </a:moveTo>
                  <a:lnTo>
                    <a:pt x="0" y="91174"/>
                  </a:lnTo>
                  <a:lnTo>
                    <a:pt x="106514" y="182347"/>
                  </a:lnTo>
                  <a:lnTo>
                    <a:pt x="106514" y="137369"/>
                  </a:lnTo>
                  <a:lnTo>
                    <a:pt x="423637" y="137369"/>
                  </a:lnTo>
                  <a:lnTo>
                    <a:pt x="423637" y="46194"/>
                  </a:lnTo>
                  <a:lnTo>
                    <a:pt x="106514" y="46194"/>
                  </a:lnTo>
                  <a:lnTo>
                    <a:pt x="10651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713510" y="4961836"/>
              <a:ext cx="433705" cy="198755"/>
            </a:xfrm>
            <a:custGeom>
              <a:avLst/>
              <a:gdLst/>
              <a:ahLst/>
              <a:cxnLst/>
              <a:rect l="l" t="t" r="r" b="b"/>
              <a:pathLst>
                <a:path w="433704" h="198754">
                  <a:moveTo>
                    <a:pt x="114987" y="0"/>
                  </a:moveTo>
                  <a:lnTo>
                    <a:pt x="0" y="98468"/>
                  </a:lnTo>
                  <a:lnTo>
                    <a:pt x="114987" y="198151"/>
                  </a:lnTo>
                  <a:lnTo>
                    <a:pt x="114987" y="189641"/>
                  </a:lnTo>
                  <a:lnTo>
                    <a:pt x="107725" y="189641"/>
                  </a:lnTo>
                  <a:lnTo>
                    <a:pt x="107725" y="181971"/>
                  </a:lnTo>
                  <a:lnTo>
                    <a:pt x="15492" y="102114"/>
                  </a:lnTo>
                  <a:lnTo>
                    <a:pt x="8472" y="102114"/>
                  </a:lnTo>
                  <a:lnTo>
                    <a:pt x="8472" y="96036"/>
                  </a:lnTo>
                  <a:lnTo>
                    <a:pt x="15492" y="96036"/>
                  </a:lnTo>
                  <a:lnTo>
                    <a:pt x="107725" y="16180"/>
                  </a:lnTo>
                  <a:lnTo>
                    <a:pt x="107725" y="7293"/>
                  </a:lnTo>
                  <a:lnTo>
                    <a:pt x="114987" y="7293"/>
                  </a:lnTo>
                  <a:lnTo>
                    <a:pt x="114987" y="0"/>
                  </a:lnTo>
                  <a:close/>
                </a:path>
                <a:path w="433704" h="198754">
                  <a:moveTo>
                    <a:pt x="107725" y="181971"/>
                  </a:moveTo>
                  <a:lnTo>
                    <a:pt x="107725" y="189641"/>
                  </a:lnTo>
                  <a:lnTo>
                    <a:pt x="113776" y="187210"/>
                  </a:lnTo>
                  <a:lnTo>
                    <a:pt x="107725" y="181971"/>
                  </a:lnTo>
                  <a:close/>
                </a:path>
                <a:path w="433704" h="198754">
                  <a:moveTo>
                    <a:pt x="424848" y="141015"/>
                  </a:moveTo>
                  <a:lnTo>
                    <a:pt x="107725" y="141015"/>
                  </a:lnTo>
                  <a:lnTo>
                    <a:pt x="107725" y="181971"/>
                  </a:lnTo>
                  <a:lnTo>
                    <a:pt x="113776" y="187210"/>
                  </a:lnTo>
                  <a:lnTo>
                    <a:pt x="107725" y="189641"/>
                  </a:lnTo>
                  <a:lnTo>
                    <a:pt x="114987" y="189641"/>
                  </a:lnTo>
                  <a:lnTo>
                    <a:pt x="114987" y="148309"/>
                  </a:lnTo>
                  <a:lnTo>
                    <a:pt x="111356" y="148309"/>
                  </a:lnTo>
                  <a:lnTo>
                    <a:pt x="114987" y="144663"/>
                  </a:lnTo>
                  <a:lnTo>
                    <a:pt x="424848" y="144663"/>
                  </a:lnTo>
                  <a:lnTo>
                    <a:pt x="424848" y="141015"/>
                  </a:lnTo>
                  <a:close/>
                </a:path>
                <a:path w="433704" h="198754">
                  <a:moveTo>
                    <a:pt x="114987" y="144663"/>
                  </a:moveTo>
                  <a:lnTo>
                    <a:pt x="111356" y="148309"/>
                  </a:lnTo>
                  <a:lnTo>
                    <a:pt x="114987" y="148309"/>
                  </a:lnTo>
                  <a:lnTo>
                    <a:pt x="114987" y="144663"/>
                  </a:lnTo>
                  <a:close/>
                </a:path>
                <a:path w="433704" h="198754">
                  <a:moveTo>
                    <a:pt x="433320" y="141015"/>
                  </a:moveTo>
                  <a:lnTo>
                    <a:pt x="428478" y="141015"/>
                  </a:lnTo>
                  <a:lnTo>
                    <a:pt x="424848" y="144663"/>
                  </a:lnTo>
                  <a:lnTo>
                    <a:pt x="114987" y="144663"/>
                  </a:lnTo>
                  <a:lnTo>
                    <a:pt x="114987" y="148309"/>
                  </a:lnTo>
                  <a:lnTo>
                    <a:pt x="433320" y="148309"/>
                  </a:lnTo>
                  <a:lnTo>
                    <a:pt x="433320" y="141015"/>
                  </a:lnTo>
                  <a:close/>
                </a:path>
                <a:path w="433704" h="198754">
                  <a:moveTo>
                    <a:pt x="424848" y="53488"/>
                  </a:moveTo>
                  <a:lnTo>
                    <a:pt x="424848" y="144663"/>
                  </a:lnTo>
                  <a:lnTo>
                    <a:pt x="428478" y="141015"/>
                  </a:lnTo>
                  <a:lnTo>
                    <a:pt x="433320" y="141015"/>
                  </a:lnTo>
                  <a:lnTo>
                    <a:pt x="433320" y="57136"/>
                  </a:lnTo>
                  <a:lnTo>
                    <a:pt x="428478" y="57136"/>
                  </a:lnTo>
                  <a:lnTo>
                    <a:pt x="424848" y="53488"/>
                  </a:lnTo>
                  <a:close/>
                </a:path>
                <a:path w="433704" h="198754">
                  <a:moveTo>
                    <a:pt x="8472" y="96036"/>
                  </a:moveTo>
                  <a:lnTo>
                    <a:pt x="8472" y="102114"/>
                  </a:lnTo>
                  <a:lnTo>
                    <a:pt x="11982" y="99075"/>
                  </a:lnTo>
                  <a:lnTo>
                    <a:pt x="8472" y="96036"/>
                  </a:lnTo>
                  <a:close/>
                </a:path>
                <a:path w="433704" h="198754">
                  <a:moveTo>
                    <a:pt x="11982" y="99075"/>
                  </a:moveTo>
                  <a:lnTo>
                    <a:pt x="8472" y="102114"/>
                  </a:lnTo>
                  <a:lnTo>
                    <a:pt x="15492" y="102114"/>
                  </a:lnTo>
                  <a:lnTo>
                    <a:pt x="11982" y="99075"/>
                  </a:lnTo>
                  <a:close/>
                </a:path>
                <a:path w="433704" h="198754">
                  <a:moveTo>
                    <a:pt x="15492" y="96036"/>
                  </a:moveTo>
                  <a:lnTo>
                    <a:pt x="8472" y="96036"/>
                  </a:lnTo>
                  <a:lnTo>
                    <a:pt x="11982" y="99075"/>
                  </a:lnTo>
                  <a:lnTo>
                    <a:pt x="15492" y="96036"/>
                  </a:lnTo>
                  <a:close/>
                </a:path>
                <a:path w="433704" h="198754">
                  <a:moveTo>
                    <a:pt x="114987" y="7293"/>
                  </a:moveTo>
                  <a:lnTo>
                    <a:pt x="107725" y="7293"/>
                  </a:lnTo>
                  <a:lnTo>
                    <a:pt x="113776" y="10941"/>
                  </a:lnTo>
                  <a:lnTo>
                    <a:pt x="107725" y="16180"/>
                  </a:lnTo>
                  <a:lnTo>
                    <a:pt x="107725" y="57136"/>
                  </a:lnTo>
                  <a:lnTo>
                    <a:pt x="424848" y="57136"/>
                  </a:lnTo>
                  <a:lnTo>
                    <a:pt x="424848" y="53488"/>
                  </a:lnTo>
                  <a:lnTo>
                    <a:pt x="114987" y="53488"/>
                  </a:lnTo>
                  <a:lnTo>
                    <a:pt x="111356" y="49841"/>
                  </a:lnTo>
                  <a:lnTo>
                    <a:pt x="114987" y="49841"/>
                  </a:lnTo>
                  <a:lnTo>
                    <a:pt x="114987" y="7293"/>
                  </a:lnTo>
                  <a:close/>
                </a:path>
                <a:path w="433704" h="198754">
                  <a:moveTo>
                    <a:pt x="433320" y="49841"/>
                  </a:moveTo>
                  <a:lnTo>
                    <a:pt x="114987" y="49841"/>
                  </a:lnTo>
                  <a:lnTo>
                    <a:pt x="114987" y="53488"/>
                  </a:lnTo>
                  <a:lnTo>
                    <a:pt x="424848" y="53488"/>
                  </a:lnTo>
                  <a:lnTo>
                    <a:pt x="428478" y="57136"/>
                  </a:lnTo>
                  <a:lnTo>
                    <a:pt x="433320" y="57136"/>
                  </a:lnTo>
                  <a:lnTo>
                    <a:pt x="433320" y="49841"/>
                  </a:lnTo>
                  <a:close/>
                </a:path>
                <a:path w="433704" h="198754">
                  <a:moveTo>
                    <a:pt x="114987" y="49841"/>
                  </a:moveTo>
                  <a:lnTo>
                    <a:pt x="111356" y="49841"/>
                  </a:lnTo>
                  <a:lnTo>
                    <a:pt x="114987" y="53488"/>
                  </a:lnTo>
                  <a:lnTo>
                    <a:pt x="114987" y="49841"/>
                  </a:lnTo>
                  <a:close/>
                </a:path>
                <a:path w="433704" h="198754">
                  <a:moveTo>
                    <a:pt x="107725" y="7293"/>
                  </a:moveTo>
                  <a:lnTo>
                    <a:pt x="107725" y="16180"/>
                  </a:lnTo>
                  <a:lnTo>
                    <a:pt x="113776" y="10941"/>
                  </a:lnTo>
                  <a:lnTo>
                    <a:pt x="107725" y="72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046746" y="4786781"/>
              <a:ext cx="1245870" cy="547370"/>
            </a:xfrm>
            <a:custGeom>
              <a:avLst/>
              <a:gdLst/>
              <a:ahLst/>
              <a:cxnLst/>
              <a:rect l="l" t="t" r="r" b="b"/>
              <a:pathLst>
                <a:path w="1245870" h="547370">
                  <a:moveTo>
                    <a:pt x="1245532" y="0"/>
                  </a:moveTo>
                  <a:lnTo>
                    <a:pt x="0" y="0"/>
                  </a:lnTo>
                  <a:lnTo>
                    <a:pt x="8645" y="34397"/>
                  </a:lnTo>
                  <a:lnTo>
                    <a:pt x="22648" y="86549"/>
                  </a:lnTo>
                  <a:lnTo>
                    <a:pt x="37598" y="137521"/>
                  </a:lnTo>
                  <a:lnTo>
                    <a:pt x="53716" y="186800"/>
                  </a:lnTo>
                  <a:lnTo>
                    <a:pt x="71220" y="233873"/>
                  </a:lnTo>
                  <a:lnTo>
                    <a:pt x="90331" y="278226"/>
                  </a:lnTo>
                  <a:lnTo>
                    <a:pt x="111268" y="319347"/>
                  </a:lnTo>
                  <a:lnTo>
                    <a:pt x="134251" y="356723"/>
                  </a:lnTo>
                  <a:lnTo>
                    <a:pt x="159500" y="389840"/>
                  </a:lnTo>
                  <a:lnTo>
                    <a:pt x="187233" y="418186"/>
                  </a:lnTo>
                  <a:lnTo>
                    <a:pt x="244642" y="428339"/>
                  </a:lnTo>
                  <a:lnTo>
                    <a:pt x="293948" y="440514"/>
                  </a:lnTo>
                  <a:lnTo>
                    <a:pt x="336952" y="454140"/>
                  </a:lnTo>
                  <a:lnTo>
                    <a:pt x="375454" y="468650"/>
                  </a:lnTo>
                  <a:lnTo>
                    <a:pt x="446157" y="498036"/>
                  </a:lnTo>
                  <a:lnTo>
                    <a:pt x="481959" y="511772"/>
                  </a:lnTo>
                  <a:lnTo>
                    <a:pt x="520461" y="524112"/>
                  </a:lnTo>
                  <a:lnTo>
                    <a:pt x="563465" y="534483"/>
                  </a:lnTo>
                  <a:lnTo>
                    <a:pt x="612771" y="542318"/>
                  </a:lnTo>
                  <a:lnTo>
                    <a:pt x="670180" y="547046"/>
                  </a:lnTo>
                  <a:lnTo>
                    <a:pt x="704172" y="526376"/>
                  </a:lnTo>
                  <a:lnTo>
                    <a:pt x="740388" y="510143"/>
                  </a:lnTo>
                  <a:lnTo>
                    <a:pt x="778226" y="496805"/>
                  </a:lnTo>
                  <a:lnTo>
                    <a:pt x="856365" y="472653"/>
                  </a:lnTo>
                  <a:lnTo>
                    <a:pt x="895464" y="458758"/>
                  </a:lnTo>
                  <a:lnTo>
                    <a:pt x="933782" y="441596"/>
                  </a:lnTo>
                  <a:lnTo>
                    <a:pt x="970716" y="419627"/>
                  </a:lnTo>
                  <a:lnTo>
                    <a:pt x="1005667" y="391308"/>
                  </a:lnTo>
                  <a:lnTo>
                    <a:pt x="1038033" y="355101"/>
                  </a:lnTo>
                  <a:lnTo>
                    <a:pt x="1067213" y="309464"/>
                  </a:lnTo>
                  <a:lnTo>
                    <a:pt x="1092607" y="252856"/>
                  </a:lnTo>
                  <a:lnTo>
                    <a:pt x="1126878" y="200524"/>
                  </a:lnTo>
                  <a:lnTo>
                    <a:pt x="1181328" y="118053"/>
                  </a:lnTo>
                  <a:lnTo>
                    <a:pt x="1202355" y="84891"/>
                  </a:lnTo>
                  <a:lnTo>
                    <a:pt x="1219814" y="55094"/>
                  </a:lnTo>
                  <a:lnTo>
                    <a:pt x="1234129" y="27149"/>
                  </a:lnTo>
                  <a:lnTo>
                    <a:pt x="1245532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042589" y="4786781"/>
              <a:ext cx="1255395" cy="551815"/>
            </a:xfrm>
            <a:custGeom>
              <a:avLst/>
              <a:gdLst/>
              <a:ahLst/>
              <a:cxnLst/>
              <a:rect l="l" t="t" r="r" b="b"/>
              <a:pathLst>
                <a:path w="1255395" h="551814">
                  <a:moveTo>
                    <a:pt x="245552" y="424536"/>
                  </a:moveTo>
                  <a:lnTo>
                    <a:pt x="191389" y="424536"/>
                  </a:lnTo>
                  <a:lnTo>
                    <a:pt x="211966" y="437236"/>
                  </a:lnTo>
                  <a:lnTo>
                    <a:pt x="270055" y="437236"/>
                  </a:lnTo>
                  <a:lnTo>
                    <a:pt x="289658" y="449936"/>
                  </a:lnTo>
                  <a:lnTo>
                    <a:pt x="309147" y="449936"/>
                  </a:lnTo>
                  <a:lnTo>
                    <a:pt x="329375" y="462636"/>
                  </a:lnTo>
                  <a:lnTo>
                    <a:pt x="376613" y="475336"/>
                  </a:lnTo>
                  <a:lnTo>
                    <a:pt x="423732" y="500736"/>
                  </a:lnTo>
                  <a:lnTo>
                    <a:pt x="471181" y="513436"/>
                  </a:lnTo>
                  <a:lnTo>
                    <a:pt x="519406" y="538836"/>
                  </a:lnTo>
                  <a:lnTo>
                    <a:pt x="557480" y="538836"/>
                  </a:lnTo>
                  <a:lnTo>
                    <a:pt x="577848" y="551536"/>
                  </a:lnTo>
                  <a:lnTo>
                    <a:pt x="620715" y="551536"/>
                  </a:lnTo>
                  <a:lnTo>
                    <a:pt x="569824" y="538836"/>
                  </a:lnTo>
                  <a:lnTo>
                    <a:pt x="521940" y="526136"/>
                  </a:lnTo>
                  <a:lnTo>
                    <a:pt x="476131" y="513436"/>
                  </a:lnTo>
                  <a:lnTo>
                    <a:pt x="431463" y="488036"/>
                  </a:lnTo>
                  <a:lnTo>
                    <a:pt x="341822" y="462636"/>
                  </a:lnTo>
                  <a:lnTo>
                    <a:pt x="294982" y="437236"/>
                  </a:lnTo>
                  <a:lnTo>
                    <a:pt x="245552" y="424536"/>
                  </a:lnTo>
                  <a:close/>
                </a:path>
                <a:path w="1255395" h="551814">
                  <a:moveTo>
                    <a:pt x="7513" y="0"/>
                  </a:moveTo>
                  <a:lnTo>
                    <a:pt x="0" y="0"/>
                  </a:lnTo>
                  <a:lnTo>
                    <a:pt x="1241" y="5436"/>
                  </a:lnTo>
                  <a:lnTo>
                    <a:pt x="13592" y="56236"/>
                  </a:lnTo>
                  <a:lnTo>
                    <a:pt x="27008" y="107036"/>
                  </a:lnTo>
                  <a:lnTo>
                    <a:pt x="41800" y="157836"/>
                  </a:lnTo>
                  <a:lnTo>
                    <a:pt x="58279" y="208636"/>
                  </a:lnTo>
                  <a:lnTo>
                    <a:pt x="76756" y="259436"/>
                  </a:lnTo>
                  <a:lnTo>
                    <a:pt x="97542" y="297536"/>
                  </a:lnTo>
                  <a:lnTo>
                    <a:pt x="120948" y="335636"/>
                  </a:lnTo>
                  <a:lnTo>
                    <a:pt x="147285" y="386436"/>
                  </a:lnTo>
                  <a:lnTo>
                    <a:pt x="176864" y="411836"/>
                  </a:lnTo>
                  <a:lnTo>
                    <a:pt x="188969" y="424536"/>
                  </a:lnTo>
                  <a:lnTo>
                    <a:pt x="193810" y="424536"/>
                  </a:lnTo>
                  <a:lnTo>
                    <a:pt x="161544" y="386436"/>
                  </a:lnTo>
                  <a:lnTo>
                    <a:pt x="132981" y="348336"/>
                  </a:lnTo>
                  <a:lnTo>
                    <a:pt x="107788" y="297536"/>
                  </a:lnTo>
                  <a:lnTo>
                    <a:pt x="85631" y="259436"/>
                  </a:lnTo>
                  <a:lnTo>
                    <a:pt x="66175" y="208636"/>
                  </a:lnTo>
                  <a:lnTo>
                    <a:pt x="49086" y="157836"/>
                  </a:lnTo>
                  <a:lnTo>
                    <a:pt x="34031" y="107036"/>
                  </a:lnTo>
                  <a:lnTo>
                    <a:pt x="20676" y="56236"/>
                  </a:lnTo>
                  <a:lnTo>
                    <a:pt x="8686" y="5436"/>
                  </a:lnTo>
                  <a:lnTo>
                    <a:pt x="7513" y="0"/>
                  </a:lnTo>
                  <a:close/>
                </a:path>
                <a:path w="1255395" h="551814">
                  <a:moveTo>
                    <a:pt x="1255347" y="0"/>
                  </a:moveTo>
                  <a:lnTo>
                    <a:pt x="1246624" y="0"/>
                  </a:lnTo>
                  <a:lnTo>
                    <a:pt x="1241234" y="18136"/>
                  </a:lnTo>
                  <a:lnTo>
                    <a:pt x="1217803" y="68936"/>
                  </a:lnTo>
                  <a:lnTo>
                    <a:pt x="1191676" y="107036"/>
                  </a:lnTo>
                  <a:lnTo>
                    <a:pt x="1163145" y="145136"/>
                  </a:lnTo>
                  <a:lnTo>
                    <a:pt x="1134364" y="195936"/>
                  </a:lnTo>
                  <a:lnTo>
                    <a:pt x="1107484" y="234036"/>
                  </a:lnTo>
                  <a:lnTo>
                    <a:pt x="1084659" y="284836"/>
                  </a:lnTo>
                  <a:lnTo>
                    <a:pt x="1060100" y="322936"/>
                  </a:lnTo>
                  <a:lnTo>
                    <a:pt x="1033131" y="361036"/>
                  </a:lnTo>
                  <a:lnTo>
                    <a:pt x="1003944" y="399136"/>
                  </a:lnTo>
                  <a:lnTo>
                    <a:pt x="972730" y="424536"/>
                  </a:lnTo>
                  <a:lnTo>
                    <a:pt x="939682" y="437236"/>
                  </a:lnTo>
                  <a:lnTo>
                    <a:pt x="904992" y="462636"/>
                  </a:lnTo>
                  <a:lnTo>
                    <a:pt x="868852" y="475336"/>
                  </a:lnTo>
                  <a:lnTo>
                    <a:pt x="792991" y="500736"/>
                  </a:lnTo>
                  <a:lnTo>
                    <a:pt x="713634" y="526136"/>
                  </a:lnTo>
                  <a:lnTo>
                    <a:pt x="673126" y="551536"/>
                  </a:lnTo>
                  <a:lnTo>
                    <a:pt x="676756" y="551536"/>
                  </a:lnTo>
                  <a:lnTo>
                    <a:pt x="714664" y="538836"/>
                  </a:lnTo>
                  <a:lnTo>
                    <a:pt x="756666" y="513436"/>
                  </a:lnTo>
                  <a:lnTo>
                    <a:pt x="842580" y="488036"/>
                  </a:lnTo>
                  <a:lnTo>
                    <a:pt x="895983" y="475336"/>
                  </a:lnTo>
                  <a:lnTo>
                    <a:pt x="942717" y="449936"/>
                  </a:lnTo>
                  <a:lnTo>
                    <a:pt x="983468" y="424536"/>
                  </a:lnTo>
                  <a:lnTo>
                    <a:pt x="1018925" y="399136"/>
                  </a:lnTo>
                  <a:lnTo>
                    <a:pt x="1049773" y="361036"/>
                  </a:lnTo>
                  <a:lnTo>
                    <a:pt x="1076700" y="310236"/>
                  </a:lnTo>
                  <a:lnTo>
                    <a:pt x="1100394" y="259436"/>
                  </a:lnTo>
                  <a:lnTo>
                    <a:pt x="1099184" y="259436"/>
                  </a:lnTo>
                  <a:lnTo>
                    <a:pt x="1137409" y="208636"/>
                  </a:lnTo>
                  <a:lnTo>
                    <a:pt x="1169635" y="157836"/>
                  </a:lnTo>
                  <a:lnTo>
                    <a:pt x="1196442" y="119736"/>
                  </a:lnTo>
                  <a:lnTo>
                    <a:pt x="1218409" y="81636"/>
                  </a:lnTo>
                  <a:lnTo>
                    <a:pt x="1236116" y="43536"/>
                  </a:lnTo>
                  <a:lnTo>
                    <a:pt x="1250145" y="18136"/>
                  </a:lnTo>
                  <a:lnTo>
                    <a:pt x="12553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931595" y="4847564"/>
              <a:ext cx="786765" cy="426084"/>
            </a:xfrm>
            <a:custGeom>
              <a:avLst/>
              <a:gdLst/>
              <a:ahLst/>
              <a:cxnLst/>
              <a:rect l="l" t="t" r="r" b="b"/>
              <a:pathLst>
                <a:path w="786765" h="426085">
                  <a:moveTo>
                    <a:pt x="786755" y="0"/>
                  </a:moveTo>
                  <a:lnTo>
                    <a:pt x="0" y="0"/>
                  </a:lnTo>
                  <a:lnTo>
                    <a:pt x="0" y="425479"/>
                  </a:lnTo>
                  <a:lnTo>
                    <a:pt x="786755" y="425479"/>
                  </a:lnTo>
                  <a:lnTo>
                    <a:pt x="786755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927966" y="4843917"/>
              <a:ext cx="795655" cy="434340"/>
            </a:xfrm>
            <a:custGeom>
              <a:avLst/>
              <a:gdLst/>
              <a:ahLst/>
              <a:cxnLst/>
              <a:rect l="l" t="t" r="r" b="b"/>
              <a:pathLst>
                <a:path w="795654" h="434339">
                  <a:moveTo>
                    <a:pt x="795227" y="0"/>
                  </a:moveTo>
                  <a:lnTo>
                    <a:pt x="0" y="0"/>
                  </a:lnTo>
                  <a:lnTo>
                    <a:pt x="0" y="433989"/>
                  </a:lnTo>
                  <a:lnTo>
                    <a:pt x="795227" y="433989"/>
                  </a:lnTo>
                  <a:lnTo>
                    <a:pt x="795227" y="429126"/>
                  </a:lnTo>
                  <a:lnTo>
                    <a:pt x="8472" y="429126"/>
                  </a:lnTo>
                  <a:lnTo>
                    <a:pt x="3629" y="425480"/>
                  </a:lnTo>
                  <a:lnTo>
                    <a:pt x="8472" y="425480"/>
                  </a:lnTo>
                  <a:lnTo>
                    <a:pt x="8472" y="8510"/>
                  </a:lnTo>
                  <a:lnTo>
                    <a:pt x="3629" y="8510"/>
                  </a:lnTo>
                  <a:lnTo>
                    <a:pt x="8472" y="3647"/>
                  </a:lnTo>
                  <a:lnTo>
                    <a:pt x="795227" y="3647"/>
                  </a:lnTo>
                  <a:lnTo>
                    <a:pt x="795227" y="0"/>
                  </a:lnTo>
                  <a:close/>
                </a:path>
                <a:path w="795654" h="434339">
                  <a:moveTo>
                    <a:pt x="8472" y="425480"/>
                  </a:moveTo>
                  <a:lnTo>
                    <a:pt x="3629" y="425480"/>
                  </a:lnTo>
                  <a:lnTo>
                    <a:pt x="8472" y="429126"/>
                  </a:lnTo>
                  <a:lnTo>
                    <a:pt x="8472" y="425480"/>
                  </a:lnTo>
                  <a:close/>
                </a:path>
                <a:path w="795654" h="434339">
                  <a:moveTo>
                    <a:pt x="786754" y="425480"/>
                  </a:moveTo>
                  <a:lnTo>
                    <a:pt x="8472" y="425480"/>
                  </a:lnTo>
                  <a:lnTo>
                    <a:pt x="8472" y="429126"/>
                  </a:lnTo>
                  <a:lnTo>
                    <a:pt x="786754" y="429126"/>
                  </a:lnTo>
                  <a:lnTo>
                    <a:pt x="786754" y="425480"/>
                  </a:lnTo>
                  <a:close/>
                </a:path>
                <a:path w="795654" h="434339">
                  <a:moveTo>
                    <a:pt x="786754" y="3647"/>
                  </a:moveTo>
                  <a:lnTo>
                    <a:pt x="786754" y="429126"/>
                  </a:lnTo>
                  <a:lnTo>
                    <a:pt x="790385" y="425480"/>
                  </a:lnTo>
                  <a:lnTo>
                    <a:pt x="795227" y="425480"/>
                  </a:lnTo>
                  <a:lnTo>
                    <a:pt x="795227" y="8510"/>
                  </a:lnTo>
                  <a:lnTo>
                    <a:pt x="790385" y="8510"/>
                  </a:lnTo>
                  <a:lnTo>
                    <a:pt x="786754" y="3647"/>
                  </a:lnTo>
                  <a:close/>
                </a:path>
                <a:path w="795654" h="434339">
                  <a:moveTo>
                    <a:pt x="795227" y="425480"/>
                  </a:moveTo>
                  <a:lnTo>
                    <a:pt x="790385" y="425480"/>
                  </a:lnTo>
                  <a:lnTo>
                    <a:pt x="786754" y="429126"/>
                  </a:lnTo>
                  <a:lnTo>
                    <a:pt x="795227" y="429126"/>
                  </a:lnTo>
                  <a:lnTo>
                    <a:pt x="795227" y="425480"/>
                  </a:lnTo>
                  <a:close/>
                </a:path>
                <a:path w="795654" h="434339">
                  <a:moveTo>
                    <a:pt x="8472" y="3647"/>
                  </a:moveTo>
                  <a:lnTo>
                    <a:pt x="3629" y="8510"/>
                  </a:lnTo>
                  <a:lnTo>
                    <a:pt x="8472" y="8510"/>
                  </a:lnTo>
                  <a:lnTo>
                    <a:pt x="8472" y="3647"/>
                  </a:lnTo>
                  <a:close/>
                </a:path>
                <a:path w="795654" h="434339">
                  <a:moveTo>
                    <a:pt x="786754" y="3647"/>
                  </a:moveTo>
                  <a:lnTo>
                    <a:pt x="8472" y="3647"/>
                  </a:lnTo>
                  <a:lnTo>
                    <a:pt x="8472" y="8510"/>
                  </a:lnTo>
                  <a:lnTo>
                    <a:pt x="786754" y="8510"/>
                  </a:lnTo>
                  <a:lnTo>
                    <a:pt x="786754" y="3647"/>
                  </a:lnTo>
                  <a:close/>
                </a:path>
                <a:path w="795654" h="434339">
                  <a:moveTo>
                    <a:pt x="795227" y="3647"/>
                  </a:moveTo>
                  <a:lnTo>
                    <a:pt x="786754" y="3647"/>
                  </a:lnTo>
                  <a:lnTo>
                    <a:pt x="790385" y="8510"/>
                  </a:lnTo>
                  <a:lnTo>
                    <a:pt x="795227" y="8510"/>
                  </a:lnTo>
                  <a:lnTo>
                    <a:pt x="795227" y="36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681215" y="4488339"/>
            <a:ext cx="654103" cy="211278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 defTabSz="829909" eaLnBrk="1" fontAlgn="auto" hangingPunct="1">
              <a:spcBef>
                <a:spcPts val="123"/>
              </a:spcBef>
              <a:spcAft>
                <a:spcPts val="0"/>
              </a:spcAft>
            </a:pPr>
            <a:r>
              <a:rPr sz="127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sensors</a:t>
            </a:r>
            <a:endParaRPr sz="1271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254245" y="4234802"/>
            <a:ext cx="1043684" cy="551664"/>
          </a:xfrm>
          <a:prstGeom prst="rect">
            <a:avLst/>
          </a:prstGeom>
          <a:solidFill>
            <a:srgbClr val="CCFFCC"/>
          </a:solidFill>
          <a:ln w="8472">
            <a:solidFill>
              <a:srgbClr val="000000"/>
            </a:solidFill>
          </a:ln>
        </p:spPr>
        <p:txBody>
          <a:bodyPr vert="horz" wrap="square" lIns="0" tIns="103734" rIns="0" bIns="0" rtlCol="0">
            <a:spAutoFit/>
          </a:bodyPr>
          <a:lstStyle/>
          <a:p>
            <a:pPr marL="76075" marR="71464" indent="250125" defTabSz="829909" eaLnBrk="1" fontAlgn="auto" hangingPunct="1">
              <a:spcBef>
                <a:spcPts val="817"/>
              </a:spcBef>
              <a:spcAft>
                <a:spcPts val="0"/>
              </a:spcAft>
            </a:pPr>
            <a:r>
              <a:rPr sz="1452" b="0" kern="0" spc="-18" dirty="0">
                <a:solidFill>
                  <a:sysClr val="windowText" lastClr="000000"/>
                </a:solidFill>
                <a:latin typeface="Arial MT"/>
                <a:cs typeface="Arial MT"/>
              </a:rPr>
              <a:t>Data </a:t>
            </a:r>
            <a:r>
              <a:rPr sz="1452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processing</a:t>
            </a:r>
            <a:endParaRPr sz="1452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97277" y="4524142"/>
            <a:ext cx="329645" cy="82988"/>
          </a:xfrm>
          <a:custGeom>
            <a:avLst/>
            <a:gdLst/>
            <a:ahLst/>
            <a:cxnLst/>
            <a:rect l="l" t="t" r="r" b="b"/>
            <a:pathLst>
              <a:path w="363220" h="91439">
                <a:moveTo>
                  <a:pt x="151300" y="0"/>
                </a:moveTo>
                <a:lnTo>
                  <a:pt x="0" y="44978"/>
                </a:lnTo>
                <a:lnTo>
                  <a:pt x="151300" y="91173"/>
                </a:lnTo>
                <a:lnTo>
                  <a:pt x="151300" y="60782"/>
                </a:lnTo>
                <a:lnTo>
                  <a:pt x="136775" y="60782"/>
                </a:lnTo>
                <a:lnTo>
                  <a:pt x="136775" y="30391"/>
                </a:lnTo>
                <a:lnTo>
                  <a:pt x="151300" y="30391"/>
                </a:lnTo>
                <a:lnTo>
                  <a:pt x="151300" y="0"/>
                </a:lnTo>
                <a:close/>
              </a:path>
              <a:path w="363220" h="91439">
                <a:moveTo>
                  <a:pt x="151300" y="30391"/>
                </a:moveTo>
                <a:lnTo>
                  <a:pt x="136775" y="30391"/>
                </a:lnTo>
                <a:lnTo>
                  <a:pt x="136775" y="60782"/>
                </a:lnTo>
                <a:lnTo>
                  <a:pt x="151300" y="60782"/>
                </a:lnTo>
                <a:lnTo>
                  <a:pt x="151300" y="30391"/>
                </a:lnTo>
                <a:close/>
              </a:path>
              <a:path w="363220" h="91439">
                <a:moveTo>
                  <a:pt x="363118" y="30391"/>
                </a:moveTo>
                <a:lnTo>
                  <a:pt x="151300" y="30391"/>
                </a:lnTo>
                <a:lnTo>
                  <a:pt x="151300" y="60782"/>
                </a:lnTo>
                <a:lnTo>
                  <a:pt x="363118" y="60782"/>
                </a:lnTo>
                <a:lnTo>
                  <a:pt x="363118" y="30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41705" y="4234802"/>
            <a:ext cx="1318580" cy="448663"/>
          </a:xfrm>
          <a:prstGeom prst="rect">
            <a:avLst/>
          </a:prstGeom>
          <a:solidFill>
            <a:srgbClr val="CCFFCC"/>
          </a:solidFill>
          <a:ln w="8473">
            <a:solidFill>
              <a:srgbClr val="000000"/>
            </a:solidFill>
          </a:ln>
        </p:spPr>
        <p:txBody>
          <a:bodyPr vert="horz" wrap="square" lIns="0" tIns="1729" rIns="0" bIns="0" rtlCol="0">
            <a:spAutoFit/>
          </a:bodyPr>
          <a:lstStyle/>
          <a:p>
            <a:pPr defTabSz="829909" eaLnBrk="1" fontAlgn="auto" hangingPunct="1">
              <a:spcBef>
                <a:spcPts val="14"/>
              </a:spcBef>
              <a:spcAft>
                <a:spcPts val="0"/>
              </a:spcAft>
            </a:pPr>
            <a:endParaRPr sz="1452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00266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452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Planning</a:t>
            </a:r>
            <a:endParaRPr sz="1452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59365" y="4524142"/>
            <a:ext cx="494468" cy="82988"/>
          </a:xfrm>
          <a:custGeom>
            <a:avLst/>
            <a:gdLst/>
            <a:ahLst/>
            <a:cxnLst/>
            <a:rect l="l" t="t" r="r" b="b"/>
            <a:pathLst>
              <a:path w="544829" h="91439">
                <a:moveTo>
                  <a:pt x="151298" y="0"/>
                </a:moveTo>
                <a:lnTo>
                  <a:pt x="0" y="44978"/>
                </a:lnTo>
                <a:lnTo>
                  <a:pt x="151298" y="91173"/>
                </a:lnTo>
                <a:lnTo>
                  <a:pt x="151298" y="60782"/>
                </a:lnTo>
                <a:lnTo>
                  <a:pt x="136773" y="60782"/>
                </a:lnTo>
                <a:lnTo>
                  <a:pt x="136773" y="30391"/>
                </a:lnTo>
                <a:lnTo>
                  <a:pt x="151298" y="30391"/>
                </a:lnTo>
                <a:lnTo>
                  <a:pt x="151298" y="0"/>
                </a:lnTo>
                <a:close/>
              </a:path>
              <a:path w="544829" h="91439">
                <a:moveTo>
                  <a:pt x="151298" y="30391"/>
                </a:moveTo>
                <a:lnTo>
                  <a:pt x="136773" y="30391"/>
                </a:lnTo>
                <a:lnTo>
                  <a:pt x="136773" y="60782"/>
                </a:lnTo>
                <a:lnTo>
                  <a:pt x="151298" y="60782"/>
                </a:lnTo>
                <a:lnTo>
                  <a:pt x="151298" y="30391"/>
                </a:lnTo>
                <a:close/>
              </a:path>
              <a:path w="544829" h="91439">
                <a:moveTo>
                  <a:pt x="544676" y="30391"/>
                </a:moveTo>
                <a:lnTo>
                  <a:pt x="151298" y="30391"/>
                </a:lnTo>
                <a:lnTo>
                  <a:pt x="151298" y="60782"/>
                </a:lnTo>
                <a:lnTo>
                  <a:pt x="544676" y="60782"/>
                </a:lnTo>
                <a:lnTo>
                  <a:pt x="544676" y="303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14</a:t>
            </a:fld>
            <a:endParaRPr kern="0" spc="-18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578055">
              <a:spcBef>
                <a:spcPts val="91"/>
              </a:spcBef>
            </a:pPr>
            <a:r>
              <a:rPr spc="-9" dirty="0"/>
              <a:t>Closed-</a:t>
            </a:r>
            <a:r>
              <a:rPr dirty="0"/>
              <a:t>Loop</a:t>
            </a:r>
            <a:r>
              <a:rPr spc="-27" dirty="0"/>
              <a:t> </a:t>
            </a:r>
            <a:r>
              <a:rPr dirty="0"/>
              <a:t>Control</a:t>
            </a:r>
            <a:r>
              <a:rPr spc="-27" dirty="0"/>
              <a:t> </a:t>
            </a:r>
            <a:r>
              <a:rPr spc="-9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1" y="1386077"/>
            <a:ext cx="5551522" cy="672429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Sensing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 control are tightly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coupled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Flight</a:t>
            </a:r>
            <a:r>
              <a:rPr sz="1634" b="0" kern="0" spc="-27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control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systems,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military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systems,</a:t>
            </a:r>
            <a:r>
              <a:rPr sz="1634" b="0" kern="0" spc="-27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living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beings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83360" y="2740842"/>
            <a:ext cx="5477755" cy="1561780"/>
            <a:chOff x="2357772" y="3020002"/>
            <a:chExt cx="6035675" cy="1720850"/>
          </a:xfrm>
        </p:grpSpPr>
        <p:sp>
          <p:nvSpPr>
            <p:cNvPr id="5" name="object 5"/>
            <p:cNvSpPr/>
            <p:nvPr/>
          </p:nvSpPr>
          <p:spPr>
            <a:xfrm>
              <a:off x="4396661" y="3023682"/>
              <a:ext cx="1172210" cy="859155"/>
            </a:xfrm>
            <a:custGeom>
              <a:avLst/>
              <a:gdLst/>
              <a:ahLst/>
              <a:cxnLst/>
              <a:rect l="l" t="t" r="r" b="b"/>
              <a:pathLst>
                <a:path w="1172210" h="859154">
                  <a:moveTo>
                    <a:pt x="1171775" y="0"/>
                  </a:moveTo>
                  <a:lnTo>
                    <a:pt x="0" y="0"/>
                  </a:lnTo>
                  <a:lnTo>
                    <a:pt x="0" y="858587"/>
                  </a:lnTo>
                  <a:lnTo>
                    <a:pt x="1171775" y="858587"/>
                  </a:lnTo>
                  <a:lnTo>
                    <a:pt x="1171775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392961" y="3020002"/>
              <a:ext cx="1180465" cy="867410"/>
            </a:xfrm>
            <a:custGeom>
              <a:avLst/>
              <a:gdLst/>
              <a:ahLst/>
              <a:cxnLst/>
              <a:rect l="l" t="t" r="r" b="b"/>
              <a:pathLst>
                <a:path w="1180464" h="867410">
                  <a:moveTo>
                    <a:pt x="1180409" y="0"/>
                  </a:moveTo>
                  <a:lnTo>
                    <a:pt x="0" y="0"/>
                  </a:lnTo>
                  <a:lnTo>
                    <a:pt x="0" y="867172"/>
                  </a:lnTo>
                  <a:lnTo>
                    <a:pt x="1180409" y="867172"/>
                  </a:lnTo>
                  <a:lnTo>
                    <a:pt x="1180409" y="862266"/>
                  </a:lnTo>
                  <a:lnTo>
                    <a:pt x="8633" y="862266"/>
                  </a:lnTo>
                  <a:lnTo>
                    <a:pt x="3699" y="858587"/>
                  </a:lnTo>
                  <a:lnTo>
                    <a:pt x="8633" y="858587"/>
                  </a:lnTo>
                  <a:lnTo>
                    <a:pt x="8633" y="8585"/>
                  </a:lnTo>
                  <a:lnTo>
                    <a:pt x="3699" y="8585"/>
                  </a:lnTo>
                  <a:lnTo>
                    <a:pt x="8633" y="3679"/>
                  </a:lnTo>
                  <a:lnTo>
                    <a:pt x="1180409" y="3679"/>
                  </a:lnTo>
                  <a:lnTo>
                    <a:pt x="1180409" y="0"/>
                  </a:lnTo>
                  <a:close/>
                </a:path>
                <a:path w="1180464" h="867410">
                  <a:moveTo>
                    <a:pt x="8633" y="858587"/>
                  </a:moveTo>
                  <a:lnTo>
                    <a:pt x="3699" y="858587"/>
                  </a:lnTo>
                  <a:lnTo>
                    <a:pt x="8633" y="862266"/>
                  </a:lnTo>
                  <a:lnTo>
                    <a:pt x="8633" y="858587"/>
                  </a:lnTo>
                  <a:close/>
                </a:path>
                <a:path w="1180464" h="867410">
                  <a:moveTo>
                    <a:pt x="1171775" y="858587"/>
                  </a:moveTo>
                  <a:lnTo>
                    <a:pt x="8633" y="858587"/>
                  </a:lnTo>
                  <a:lnTo>
                    <a:pt x="8633" y="862266"/>
                  </a:lnTo>
                  <a:lnTo>
                    <a:pt x="1171775" y="862266"/>
                  </a:lnTo>
                  <a:lnTo>
                    <a:pt x="1171775" y="858587"/>
                  </a:lnTo>
                  <a:close/>
                </a:path>
                <a:path w="1180464" h="867410">
                  <a:moveTo>
                    <a:pt x="1171775" y="3679"/>
                  </a:moveTo>
                  <a:lnTo>
                    <a:pt x="1171775" y="862266"/>
                  </a:lnTo>
                  <a:lnTo>
                    <a:pt x="1175475" y="858587"/>
                  </a:lnTo>
                  <a:lnTo>
                    <a:pt x="1180409" y="858587"/>
                  </a:lnTo>
                  <a:lnTo>
                    <a:pt x="1180409" y="8585"/>
                  </a:lnTo>
                  <a:lnTo>
                    <a:pt x="1175475" y="8585"/>
                  </a:lnTo>
                  <a:lnTo>
                    <a:pt x="1171775" y="3679"/>
                  </a:lnTo>
                  <a:close/>
                </a:path>
                <a:path w="1180464" h="867410">
                  <a:moveTo>
                    <a:pt x="1180409" y="858587"/>
                  </a:moveTo>
                  <a:lnTo>
                    <a:pt x="1175475" y="858587"/>
                  </a:lnTo>
                  <a:lnTo>
                    <a:pt x="1171775" y="862266"/>
                  </a:lnTo>
                  <a:lnTo>
                    <a:pt x="1180409" y="862266"/>
                  </a:lnTo>
                  <a:lnTo>
                    <a:pt x="1180409" y="858587"/>
                  </a:lnTo>
                  <a:close/>
                </a:path>
                <a:path w="1180464" h="867410">
                  <a:moveTo>
                    <a:pt x="8633" y="3679"/>
                  </a:moveTo>
                  <a:lnTo>
                    <a:pt x="3699" y="8585"/>
                  </a:lnTo>
                  <a:lnTo>
                    <a:pt x="8633" y="8585"/>
                  </a:lnTo>
                  <a:lnTo>
                    <a:pt x="8633" y="3679"/>
                  </a:lnTo>
                  <a:close/>
                </a:path>
                <a:path w="1180464" h="867410">
                  <a:moveTo>
                    <a:pt x="1171775" y="3679"/>
                  </a:moveTo>
                  <a:lnTo>
                    <a:pt x="8633" y="3679"/>
                  </a:lnTo>
                  <a:lnTo>
                    <a:pt x="8633" y="8585"/>
                  </a:lnTo>
                  <a:lnTo>
                    <a:pt x="1171775" y="8585"/>
                  </a:lnTo>
                  <a:lnTo>
                    <a:pt x="1171775" y="3679"/>
                  </a:lnTo>
                  <a:close/>
                </a:path>
                <a:path w="1180464" h="867410">
                  <a:moveTo>
                    <a:pt x="1180409" y="3679"/>
                  </a:moveTo>
                  <a:lnTo>
                    <a:pt x="1171775" y="3679"/>
                  </a:lnTo>
                  <a:lnTo>
                    <a:pt x="1175475" y="8585"/>
                  </a:lnTo>
                  <a:lnTo>
                    <a:pt x="1180409" y="8585"/>
                  </a:lnTo>
                  <a:lnTo>
                    <a:pt x="1180409" y="3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361472" y="3085009"/>
              <a:ext cx="1480185" cy="735965"/>
            </a:xfrm>
            <a:custGeom>
              <a:avLst/>
              <a:gdLst/>
              <a:ahLst/>
              <a:cxnLst/>
              <a:rect l="l" t="t" r="r" b="b"/>
              <a:pathLst>
                <a:path w="1480185" h="735964">
                  <a:moveTo>
                    <a:pt x="1480136" y="0"/>
                  </a:moveTo>
                  <a:lnTo>
                    <a:pt x="0" y="0"/>
                  </a:lnTo>
                  <a:lnTo>
                    <a:pt x="0" y="735931"/>
                  </a:lnTo>
                  <a:lnTo>
                    <a:pt x="1480136" y="735931"/>
                  </a:lnTo>
                  <a:lnTo>
                    <a:pt x="1480136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357772" y="3081329"/>
              <a:ext cx="1489075" cy="744855"/>
            </a:xfrm>
            <a:custGeom>
              <a:avLst/>
              <a:gdLst/>
              <a:ahLst/>
              <a:cxnLst/>
              <a:rect l="l" t="t" r="r" b="b"/>
              <a:pathLst>
                <a:path w="1489075" h="744854">
                  <a:moveTo>
                    <a:pt x="1488771" y="0"/>
                  </a:moveTo>
                  <a:lnTo>
                    <a:pt x="0" y="0"/>
                  </a:lnTo>
                  <a:lnTo>
                    <a:pt x="0" y="744517"/>
                  </a:lnTo>
                  <a:lnTo>
                    <a:pt x="1488771" y="744517"/>
                  </a:lnTo>
                  <a:lnTo>
                    <a:pt x="1488771" y="739611"/>
                  </a:lnTo>
                  <a:lnTo>
                    <a:pt x="8634" y="739611"/>
                  </a:lnTo>
                  <a:lnTo>
                    <a:pt x="3699" y="735931"/>
                  </a:lnTo>
                  <a:lnTo>
                    <a:pt x="8634" y="735931"/>
                  </a:lnTo>
                  <a:lnTo>
                    <a:pt x="8634" y="8585"/>
                  </a:lnTo>
                  <a:lnTo>
                    <a:pt x="3699" y="8585"/>
                  </a:lnTo>
                  <a:lnTo>
                    <a:pt x="8634" y="3680"/>
                  </a:lnTo>
                  <a:lnTo>
                    <a:pt x="1488771" y="3680"/>
                  </a:lnTo>
                  <a:lnTo>
                    <a:pt x="1488771" y="0"/>
                  </a:lnTo>
                  <a:close/>
                </a:path>
                <a:path w="1489075" h="744854">
                  <a:moveTo>
                    <a:pt x="8634" y="735931"/>
                  </a:moveTo>
                  <a:lnTo>
                    <a:pt x="3699" y="735931"/>
                  </a:lnTo>
                  <a:lnTo>
                    <a:pt x="8634" y="739611"/>
                  </a:lnTo>
                  <a:lnTo>
                    <a:pt x="8634" y="735931"/>
                  </a:lnTo>
                  <a:close/>
                </a:path>
                <a:path w="1489075" h="744854">
                  <a:moveTo>
                    <a:pt x="1480138" y="735931"/>
                  </a:moveTo>
                  <a:lnTo>
                    <a:pt x="8634" y="735931"/>
                  </a:lnTo>
                  <a:lnTo>
                    <a:pt x="8634" y="739611"/>
                  </a:lnTo>
                  <a:lnTo>
                    <a:pt x="1480138" y="739611"/>
                  </a:lnTo>
                  <a:lnTo>
                    <a:pt x="1480138" y="735931"/>
                  </a:lnTo>
                  <a:close/>
                </a:path>
                <a:path w="1489075" h="744854">
                  <a:moveTo>
                    <a:pt x="1480138" y="3680"/>
                  </a:moveTo>
                  <a:lnTo>
                    <a:pt x="1480138" y="739611"/>
                  </a:lnTo>
                  <a:lnTo>
                    <a:pt x="1483837" y="735931"/>
                  </a:lnTo>
                  <a:lnTo>
                    <a:pt x="1488771" y="735931"/>
                  </a:lnTo>
                  <a:lnTo>
                    <a:pt x="1488771" y="8585"/>
                  </a:lnTo>
                  <a:lnTo>
                    <a:pt x="1483837" y="8585"/>
                  </a:lnTo>
                  <a:lnTo>
                    <a:pt x="1480138" y="3680"/>
                  </a:lnTo>
                  <a:close/>
                </a:path>
                <a:path w="1489075" h="744854">
                  <a:moveTo>
                    <a:pt x="1488771" y="735931"/>
                  </a:moveTo>
                  <a:lnTo>
                    <a:pt x="1483837" y="735931"/>
                  </a:lnTo>
                  <a:lnTo>
                    <a:pt x="1480138" y="739611"/>
                  </a:lnTo>
                  <a:lnTo>
                    <a:pt x="1488771" y="739611"/>
                  </a:lnTo>
                  <a:lnTo>
                    <a:pt x="1488771" y="735931"/>
                  </a:lnTo>
                  <a:close/>
                </a:path>
                <a:path w="1489075" h="744854">
                  <a:moveTo>
                    <a:pt x="8634" y="3680"/>
                  </a:moveTo>
                  <a:lnTo>
                    <a:pt x="3699" y="8585"/>
                  </a:lnTo>
                  <a:lnTo>
                    <a:pt x="8634" y="8585"/>
                  </a:lnTo>
                  <a:lnTo>
                    <a:pt x="8634" y="3680"/>
                  </a:lnTo>
                  <a:close/>
                </a:path>
                <a:path w="1489075" h="744854">
                  <a:moveTo>
                    <a:pt x="1480138" y="3680"/>
                  </a:moveTo>
                  <a:lnTo>
                    <a:pt x="8634" y="3680"/>
                  </a:lnTo>
                  <a:lnTo>
                    <a:pt x="8634" y="8585"/>
                  </a:lnTo>
                  <a:lnTo>
                    <a:pt x="1480138" y="8585"/>
                  </a:lnTo>
                  <a:lnTo>
                    <a:pt x="1480138" y="3680"/>
                  </a:lnTo>
                  <a:close/>
                </a:path>
                <a:path w="1489075" h="744854">
                  <a:moveTo>
                    <a:pt x="1488771" y="3680"/>
                  </a:moveTo>
                  <a:lnTo>
                    <a:pt x="1480138" y="3680"/>
                  </a:lnTo>
                  <a:lnTo>
                    <a:pt x="1483837" y="8585"/>
                  </a:lnTo>
                  <a:lnTo>
                    <a:pt x="1488771" y="8585"/>
                  </a:lnTo>
                  <a:lnTo>
                    <a:pt x="1488771" y="3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003344" y="3087462"/>
              <a:ext cx="1386840" cy="1653539"/>
            </a:xfrm>
            <a:custGeom>
              <a:avLst/>
              <a:gdLst/>
              <a:ahLst/>
              <a:cxnLst/>
              <a:rect l="l" t="t" r="r" b="b"/>
              <a:pathLst>
                <a:path w="1386840" h="1653539">
                  <a:moveTo>
                    <a:pt x="671821" y="0"/>
                  </a:moveTo>
                  <a:lnTo>
                    <a:pt x="625270" y="2703"/>
                  </a:lnTo>
                  <a:lnTo>
                    <a:pt x="578072" y="12015"/>
                  </a:lnTo>
                  <a:lnTo>
                    <a:pt x="530938" y="26584"/>
                  </a:lnTo>
                  <a:lnTo>
                    <a:pt x="484581" y="45057"/>
                  </a:lnTo>
                  <a:lnTo>
                    <a:pt x="439713" y="66083"/>
                  </a:lnTo>
                  <a:lnTo>
                    <a:pt x="397046" y="88311"/>
                  </a:lnTo>
                  <a:lnTo>
                    <a:pt x="357292" y="110389"/>
                  </a:lnTo>
                  <a:lnTo>
                    <a:pt x="327078" y="125971"/>
                  </a:lnTo>
                  <a:lnTo>
                    <a:pt x="289498" y="156953"/>
                  </a:lnTo>
                  <a:lnTo>
                    <a:pt x="248286" y="196248"/>
                  </a:lnTo>
                  <a:lnTo>
                    <a:pt x="207177" y="236770"/>
                  </a:lnTo>
                  <a:lnTo>
                    <a:pt x="169905" y="271431"/>
                  </a:lnTo>
                  <a:lnTo>
                    <a:pt x="132209" y="305136"/>
                  </a:lnTo>
                  <a:lnTo>
                    <a:pt x="109323" y="373235"/>
                  </a:lnTo>
                  <a:lnTo>
                    <a:pt x="95510" y="423870"/>
                  </a:lnTo>
                  <a:lnTo>
                    <a:pt x="80834" y="481915"/>
                  </a:lnTo>
                  <a:lnTo>
                    <a:pt x="65833" y="544634"/>
                  </a:lnTo>
                  <a:lnTo>
                    <a:pt x="51045" y="609292"/>
                  </a:lnTo>
                  <a:lnTo>
                    <a:pt x="37008" y="673151"/>
                  </a:lnTo>
                  <a:lnTo>
                    <a:pt x="24261" y="733478"/>
                  </a:lnTo>
                  <a:lnTo>
                    <a:pt x="20716" y="786447"/>
                  </a:lnTo>
                  <a:lnTo>
                    <a:pt x="6755" y="967748"/>
                  </a:lnTo>
                  <a:lnTo>
                    <a:pt x="4033" y="1009614"/>
                  </a:lnTo>
                  <a:lnTo>
                    <a:pt x="1905" y="1051769"/>
                  </a:lnTo>
                  <a:lnTo>
                    <a:pt x="512" y="1095051"/>
                  </a:lnTo>
                  <a:lnTo>
                    <a:pt x="0" y="1140295"/>
                  </a:lnTo>
                  <a:lnTo>
                    <a:pt x="509" y="1188340"/>
                  </a:lnTo>
                  <a:lnTo>
                    <a:pt x="2183" y="1240022"/>
                  </a:lnTo>
                  <a:lnTo>
                    <a:pt x="5165" y="1296177"/>
                  </a:lnTo>
                  <a:lnTo>
                    <a:pt x="9599" y="1357642"/>
                  </a:lnTo>
                  <a:lnTo>
                    <a:pt x="15626" y="1425254"/>
                  </a:lnTo>
                  <a:lnTo>
                    <a:pt x="28426" y="1476064"/>
                  </a:lnTo>
                  <a:lnTo>
                    <a:pt x="66798" y="1634805"/>
                  </a:lnTo>
                  <a:lnTo>
                    <a:pt x="71517" y="1653393"/>
                  </a:lnTo>
                  <a:lnTo>
                    <a:pt x="1340771" y="1653393"/>
                  </a:lnTo>
                  <a:lnTo>
                    <a:pt x="1358004" y="1592155"/>
                  </a:lnTo>
                  <a:lnTo>
                    <a:pt x="1369130" y="1514438"/>
                  </a:lnTo>
                  <a:lnTo>
                    <a:pt x="1373555" y="1465412"/>
                  </a:lnTo>
                  <a:lnTo>
                    <a:pt x="1377796" y="1407574"/>
                  </a:lnTo>
                  <a:lnTo>
                    <a:pt x="1385670" y="1289059"/>
                  </a:lnTo>
                  <a:lnTo>
                    <a:pt x="1386555" y="1235804"/>
                  </a:lnTo>
                  <a:lnTo>
                    <a:pt x="1385308" y="1180392"/>
                  </a:lnTo>
                  <a:lnTo>
                    <a:pt x="1382301" y="1123587"/>
                  </a:lnTo>
                  <a:lnTo>
                    <a:pt x="1377902" y="1066148"/>
                  </a:lnTo>
                  <a:lnTo>
                    <a:pt x="1372480" y="1008838"/>
                  </a:lnTo>
                  <a:lnTo>
                    <a:pt x="1366406" y="952418"/>
                  </a:lnTo>
                  <a:lnTo>
                    <a:pt x="1347963" y="796118"/>
                  </a:lnTo>
                  <a:lnTo>
                    <a:pt x="1342973" y="750877"/>
                  </a:lnTo>
                  <a:lnTo>
                    <a:pt x="1339178" y="710334"/>
                  </a:lnTo>
                  <a:lnTo>
                    <a:pt x="1336947" y="675253"/>
                  </a:lnTo>
                  <a:lnTo>
                    <a:pt x="1336650" y="646393"/>
                  </a:lnTo>
                  <a:lnTo>
                    <a:pt x="1318809" y="579297"/>
                  </a:lnTo>
                  <a:lnTo>
                    <a:pt x="1296783" y="522050"/>
                  </a:lnTo>
                  <a:lnTo>
                    <a:pt x="1271823" y="473084"/>
                  </a:lnTo>
                  <a:lnTo>
                    <a:pt x="1245180" y="430834"/>
                  </a:lnTo>
                  <a:lnTo>
                    <a:pt x="1218105" y="393734"/>
                  </a:lnTo>
                  <a:lnTo>
                    <a:pt x="1191851" y="360216"/>
                  </a:lnTo>
                  <a:lnTo>
                    <a:pt x="1167667" y="328716"/>
                  </a:lnTo>
                  <a:lnTo>
                    <a:pt x="1132531" y="304236"/>
                  </a:lnTo>
                  <a:lnTo>
                    <a:pt x="1104898" y="274339"/>
                  </a:lnTo>
                  <a:lnTo>
                    <a:pt x="1081172" y="239944"/>
                  </a:lnTo>
                  <a:lnTo>
                    <a:pt x="1057753" y="201972"/>
                  </a:lnTo>
                  <a:lnTo>
                    <a:pt x="1031046" y="161343"/>
                  </a:lnTo>
                  <a:lnTo>
                    <a:pt x="997452" y="118976"/>
                  </a:lnTo>
                  <a:lnTo>
                    <a:pt x="947541" y="91376"/>
                  </a:lnTo>
                  <a:lnTo>
                    <a:pt x="880327" y="52332"/>
                  </a:lnTo>
                  <a:lnTo>
                    <a:pt x="853138" y="38790"/>
                  </a:lnTo>
                  <a:lnTo>
                    <a:pt x="823637" y="27835"/>
                  </a:lnTo>
                  <a:lnTo>
                    <a:pt x="786879" y="18417"/>
                  </a:lnTo>
                  <a:lnTo>
                    <a:pt x="737921" y="9489"/>
                  </a:lnTo>
                  <a:lnTo>
                    <a:pt x="671821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841610" y="3087547"/>
              <a:ext cx="4551680" cy="1653539"/>
            </a:xfrm>
            <a:custGeom>
              <a:avLst/>
              <a:gdLst/>
              <a:ahLst/>
              <a:cxnLst/>
              <a:rect l="l" t="t" r="r" b="b"/>
              <a:pathLst>
                <a:path w="4551680" h="1653539">
                  <a:moveTo>
                    <a:pt x="555040" y="365429"/>
                  </a:moveTo>
                  <a:lnTo>
                    <a:pt x="505040" y="350710"/>
                  </a:lnTo>
                  <a:lnTo>
                    <a:pt x="400862" y="320052"/>
                  </a:lnTo>
                  <a:lnTo>
                    <a:pt x="400862" y="350710"/>
                  </a:lnTo>
                  <a:lnTo>
                    <a:pt x="0" y="350710"/>
                  </a:lnTo>
                  <a:lnTo>
                    <a:pt x="0" y="381381"/>
                  </a:lnTo>
                  <a:lnTo>
                    <a:pt x="400862" y="381381"/>
                  </a:lnTo>
                  <a:lnTo>
                    <a:pt x="400862" y="412038"/>
                  </a:lnTo>
                  <a:lnTo>
                    <a:pt x="502297" y="381381"/>
                  </a:lnTo>
                  <a:lnTo>
                    <a:pt x="555040" y="365429"/>
                  </a:lnTo>
                  <a:close/>
                </a:path>
                <a:path w="4551680" h="1653539">
                  <a:moveTo>
                    <a:pt x="3588423" y="78511"/>
                  </a:moveTo>
                  <a:lnTo>
                    <a:pt x="3554463" y="88900"/>
                  </a:lnTo>
                  <a:lnTo>
                    <a:pt x="3516553" y="114300"/>
                  </a:lnTo>
                  <a:lnTo>
                    <a:pt x="3512858" y="114300"/>
                  </a:lnTo>
                  <a:lnTo>
                    <a:pt x="3471253" y="139700"/>
                  </a:lnTo>
                  <a:lnTo>
                    <a:pt x="3430308" y="177800"/>
                  </a:lnTo>
                  <a:lnTo>
                    <a:pt x="3389934" y="215900"/>
                  </a:lnTo>
                  <a:lnTo>
                    <a:pt x="3310572" y="292100"/>
                  </a:lnTo>
                  <a:lnTo>
                    <a:pt x="3298266" y="292100"/>
                  </a:lnTo>
                  <a:lnTo>
                    <a:pt x="3290506" y="304800"/>
                  </a:lnTo>
                  <a:lnTo>
                    <a:pt x="3285375" y="330200"/>
                  </a:lnTo>
                  <a:lnTo>
                    <a:pt x="3280968" y="342900"/>
                  </a:lnTo>
                  <a:lnTo>
                    <a:pt x="3270681" y="368300"/>
                  </a:lnTo>
                  <a:lnTo>
                    <a:pt x="3262350" y="393700"/>
                  </a:lnTo>
                  <a:lnTo>
                    <a:pt x="3254692" y="431800"/>
                  </a:lnTo>
                  <a:lnTo>
                    <a:pt x="3246424" y="457200"/>
                  </a:lnTo>
                  <a:lnTo>
                    <a:pt x="3235109" y="508000"/>
                  </a:lnTo>
                  <a:lnTo>
                    <a:pt x="3224161" y="546100"/>
                  </a:lnTo>
                  <a:lnTo>
                    <a:pt x="3213493" y="596900"/>
                  </a:lnTo>
                  <a:lnTo>
                    <a:pt x="3203016" y="647700"/>
                  </a:lnTo>
                  <a:lnTo>
                    <a:pt x="3182289" y="736600"/>
                  </a:lnTo>
                  <a:lnTo>
                    <a:pt x="3179635" y="787400"/>
                  </a:lnTo>
                  <a:lnTo>
                    <a:pt x="3175990" y="838200"/>
                  </a:lnTo>
                  <a:lnTo>
                    <a:pt x="3171952" y="889000"/>
                  </a:lnTo>
                  <a:lnTo>
                    <a:pt x="3168104" y="939800"/>
                  </a:lnTo>
                  <a:lnTo>
                    <a:pt x="3165017" y="977900"/>
                  </a:lnTo>
                  <a:lnTo>
                    <a:pt x="3161258" y="1041400"/>
                  </a:lnTo>
                  <a:lnTo>
                    <a:pt x="3159277" y="1092200"/>
                  </a:lnTo>
                  <a:lnTo>
                    <a:pt x="3158693" y="1143000"/>
                  </a:lnTo>
                  <a:lnTo>
                    <a:pt x="3159087" y="1193800"/>
                  </a:lnTo>
                  <a:lnTo>
                    <a:pt x="3160090" y="1244600"/>
                  </a:lnTo>
                  <a:lnTo>
                    <a:pt x="3165741" y="1333500"/>
                  </a:lnTo>
                  <a:lnTo>
                    <a:pt x="3169310" y="1384300"/>
                  </a:lnTo>
                  <a:lnTo>
                    <a:pt x="3174796" y="1422400"/>
                  </a:lnTo>
                  <a:lnTo>
                    <a:pt x="3183293" y="1473200"/>
                  </a:lnTo>
                  <a:lnTo>
                    <a:pt x="3195853" y="1524000"/>
                  </a:lnTo>
                  <a:lnTo>
                    <a:pt x="3207093" y="1562100"/>
                  </a:lnTo>
                  <a:lnTo>
                    <a:pt x="3218459" y="1612900"/>
                  </a:lnTo>
                  <a:lnTo>
                    <a:pt x="3227857" y="1653311"/>
                  </a:lnTo>
                  <a:lnTo>
                    <a:pt x="3235579" y="1653311"/>
                  </a:lnTo>
                  <a:lnTo>
                    <a:pt x="3226689" y="1612900"/>
                  </a:lnTo>
                  <a:lnTo>
                    <a:pt x="3214789" y="1562100"/>
                  </a:lnTo>
                  <a:lnTo>
                    <a:pt x="3200717" y="1511300"/>
                  </a:lnTo>
                  <a:lnTo>
                    <a:pt x="3187598" y="1447800"/>
                  </a:lnTo>
                  <a:lnTo>
                    <a:pt x="3178594" y="1397000"/>
                  </a:lnTo>
                  <a:lnTo>
                    <a:pt x="3175444" y="1371600"/>
                  </a:lnTo>
                  <a:lnTo>
                    <a:pt x="3173425" y="1333500"/>
                  </a:lnTo>
                  <a:lnTo>
                    <a:pt x="3171520" y="1295400"/>
                  </a:lnTo>
                  <a:lnTo>
                    <a:pt x="3168726" y="1270000"/>
                  </a:lnTo>
                  <a:lnTo>
                    <a:pt x="3167227" y="1219200"/>
                  </a:lnTo>
                  <a:lnTo>
                    <a:pt x="3166224" y="1168400"/>
                  </a:lnTo>
                  <a:lnTo>
                    <a:pt x="3166148" y="1104900"/>
                  </a:lnTo>
                  <a:lnTo>
                    <a:pt x="3167481" y="1054100"/>
                  </a:lnTo>
                  <a:lnTo>
                    <a:pt x="3171012" y="1003300"/>
                  </a:lnTo>
                  <a:lnTo>
                    <a:pt x="3174873" y="952500"/>
                  </a:lnTo>
                  <a:lnTo>
                    <a:pt x="3178949" y="901700"/>
                  </a:lnTo>
                  <a:lnTo>
                    <a:pt x="3183115" y="838200"/>
                  </a:lnTo>
                  <a:lnTo>
                    <a:pt x="3187217" y="787400"/>
                  </a:lnTo>
                  <a:lnTo>
                    <a:pt x="3191980" y="736600"/>
                  </a:lnTo>
                  <a:lnTo>
                    <a:pt x="3201505" y="685800"/>
                  </a:lnTo>
                  <a:lnTo>
                    <a:pt x="3213697" y="635000"/>
                  </a:lnTo>
                  <a:lnTo>
                    <a:pt x="3226498" y="584200"/>
                  </a:lnTo>
                  <a:lnTo>
                    <a:pt x="3237788" y="533400"/>
                  </a:lnTo>
                  <a:lnTo>
                    <a:pt x="3248749" y="482600"/>
                  </a:lnTo>
                  <a:lnTo>
                    <a:pt x="3259861" y="431800"/>
                  </a:lnTo>
                  <a:lnTo>
                    <a:pt x="3272015" y="393700"/>
                  </a:lnTo>
                  <a:lnTo>
                    <a:pt x="3286150" y="342900"/>
                  </a:lnTo>
                  <a:lnTo>
                    <a:pt x="3303168" y="304800"/>
                  </a:lnTo>
                  <a:lnTo>
                    <a:pt x="3309340" y="304800"/>
                  </a:lnTo>
                  <a:lnTo>
                    <a:pt x="3314268" y="292100"/>
                  </a:lnTo>
                  <a:lnTo>
                    <a:pt x="3326600" y="292100"/>
                  </a:lnTo>
                  <a:lnTo>
                    <a:pt x="3332772" y="279400"/>
                  </a:lnTo>
                  <a:lnTo>
                    <a:pt x="3353257" y="266700"/>
                  </a:lnTo>
                  <a:lnTo>
                    <a:pt x="3373424" y="241300"/>
                  </a:lnTo>
                  <a:lnTo>
                    <a:pt x="3393300" y="228600"/>
                  </a:lnTo>
                  <a:lnTo>
                    <a:pt x="3412947" y="203200"/>
                  </a:lnTo>
                  <a:lnTo>
                    <a:pt x="3436048" y="177800"/>
                  </a:lnTo>
                  <a:lnTo>
                    <a:pt x="3461258" y="165100"/>
                  </a:lnTo>
                  <a:lnTo>
                    <a:pt x="3487902" y="139700"/>
                  </a:lnTo>
                  <a:lnTo>
                    <a:pt x="3515322" y="127000"/>
                  </a:lnTo>
                  <a:lnTo>
                    <a:pt x="3520249" y="114300"/>
                  </a:lnTo>
                  <a:lnTo>
                    <a:pt x="3537521" y="114300"/>
                  </a:lnTo>
                  <a:lnTo>
                    <a:pt x="3556025" y="101600"/>
                  </a:lnTo>
                  <a:lnTo>
                    <a:pt x="3573297" y="88900"/>
                  </a:lnTo>
                  <a:lnTo>
                    <a:pt x="3588423" y="78511"/>
                  </a:lnTo>
                  <a:close/>
                </a:path>
                <a:path w="4551680" h="1653539">
                  <a:moveTo>
                    <a:pt x="3601351" y="73113"/>
                  </a:moveTo>
                  <a:lnTo>
                    <a:pt x="3591788" y="76200"/>
                  </a:lnTo>
                  <a:lnTo>
                    <a:pt x="3588423" y="78511"/>
                  </a:lnTo>
                  <a:lnTo>
                    <a:pt x="3595992" y="76200"/>
                  </a:lnTo>
                  <a:lnTo>
                    <a:pt x="3601351" y="73113"/>
                  </a:lnTo>
                  <a:close/>
                </a:path>
                <a:path w="4551680" h="1653539">
                  <a:moveTo>
                    <a:pt x="3869321" y="12700"/>
                  </a:moveTo>
                  <a:lnTo>
                    <a:pt x="3825557" y="0"/>
                  </a:lnTo>
                  <a:lnTo>
                    <a:pt x="3779824" y="12700"/>
                  </a:lnTo>
                  <a:lnTo>
                    <a:pt x="3733076" y="12700"/>
                  </a:lnTo>
                  <a:lnTo>
                    <a:pt x="3686238" y="25400"/>
                  </a:lnTo>
                  <a:lnTo>
                    <a:pt x="3640226" y="50800"/>
                  </a:lnTo>
                  <a:lnTo>
                    <a:pt x="3601351" y="73113"/>
                  </a:lnTo>
                  <a:lnTo>
                    <a:pt x="3670731" y="50800"/>
                  </a:lnTo>
                  <a:lnTo>
                    <a:pt x="3710076" y="25400"/>
                  </a:lnTo>
                  <a:lnTo>
                    <a:pt x="3750487" y="25400"/>
                  </a:lnTo>
                  <a:lnTo>
                    <a:pt x="3791724" y="12700"/>
                  </a:lnTo>
                  <a:lnTo>
                    <a:pt x="3869321" y="12700"/>
                  </a:lnTo>
                  <a:close/>
                </a:path>
                <a:path w="4551680" h="1653539">
                  <a:moveTo>
                    <a:pt x="4551286" y="1244600"/>
                  </a:moveTo>
                  <a:lnTo>
                    <a:pt x="4550626" y="1206500"/>
                  </a:lnTo>
                  <a:lnTo>
                    <a:pt x="4548594" y="1155700"/>
                  </a:lnTo>
                  <a:lnTo>
                    <a:pt x="4545419" y="1104900"/>
                  </a:lnTo>
                  <a:lnTo>
                    <a:pt x="4541304" y="1054100"/>
                  </a:lnTo>
                  <a:lnTo>
                    <a:pt x="4536440" y="1003300"/>
                  </a:lnTo>
                  <a:lnTo>
                    <a:pt x="4531042" y="952500"/>
                  </a:lnTo>
                  <a:lnTo>
                    <a:pt x="4525327" y="901700"/>
                  </a:lnTo>
                  <a:lnTo>
                    <a:pt x="4519473" y="850900"/>
                  </a:lnTo>
                  <a:lnTo>
                    <a:pt x="4513719" y="812800"/>
                  </a:lnTo>
                  <a:lnTo>
                    <a:pt x="4508246" y="762000"/>
                  </a:lnTo>
                  <a:lnTo>
                    <a:pt x="4504588" y="723900"/>
                  </a:lnTo>
                  <a:lnTo>
                    <a:pt x="4503394" y="698500"/>
                  </a:lnTo>
                  <a:lnTo>
                    <a:pt x="4502162" y="660400"/>
                  </a:lnTo>
                  <a:lnTo>
                    <a:pt x="4498378" y="635000"/>
                  </a:lnTo>
                  <a:lnTo>
                    <a:pt x="4488764" y="596900"/>
                  </a:lnTo>
                  <a:lnTo>
                    <a:pt x="4476966" y="558800"/>
                  </a:lnTo>
                  <a:lnTo>
                    <a:pt x="4462907" y="533400"/>
                  </a:lnTo>
                  <a:lnTo>
                    <a:pt x="4446575" y="495300"/>
                  </a:lnTo>
                  <a:lnTo>
                    <a:pt x="4423168" y="457200"/>
                  </a:lnTo>
                  <a:lnTo>
                    <a:pt x="4398048" y="419100"/>
                  </a:lnTo>
                  <a:lnTo>
                    <a:pt x="4371289" y="381000"/>
                  </a:lnTo>
                  <a:lnTo>
                    <a:pt x="4342968" y="342900"/>
                  </a:lnTo>
                  <a:lnTo>
                    <a:pt x="4321670" y="330200"/>
                  </a:lnTo>
                  <a:lnTo>
                    <a:pt x="4300550" y="304800"/>
                  </a:lnTo>
                  <a:lnTo>
                    <a:pt x="4278427" y="292100"/>
                  </a:lnTo>
                  <a:lnTo>
                    <a:pt x="4254157" y="254000"/>
                  </a:lnTo>
                  <a:lnTo>
                    <a:pt x="4233342" y="228600"/>
                  </a:lnTo>
                  <a:lnTo>
                    <a:pt x="4211459" y="190500"/>
                  </a:lnTo>
                  <a:lnTo>
                    <a:pt x="4188091" y="152400"/>
                  </a:lnTo>
                  <a:lnTo>
                    <a:pt x="4162882" y="127000"/>
                  </a:lnTo>
                  <a:lnTo>
                    <a:pt x="4161650" y="127000"/>
                  </a:lnTo>
                  <a:lnTo>
                    <a:pt x="4146842" y="114300"/>
                  </a:lnTo>
                  <a:lnTo>
                    <a:pt x="4122178" y="101600"/>
                  </a:lnTo>
                  <a:lnTo>
                    <a:pt x="4111079" y="88900"/>
                  </a:lnTo>
                  <a:lnTo>
                    <a:pt x="4091343" y="88900"/>
                  </a:lnTo>
                  <a:lnTo>
                    <a:pt x="4082707" y="76200"/>
                  </a:lnTo>
                  <a:lnTo>
                    <a:pt x="4038777" y="50800"/>
                  </a:lnTo>
                  <a:lnTo>
                    <a:pt x="3960355" y="25400"/>
                  </a:lnTo>
                  <a:lnTo>
                    <a:pt x="3918305" y="12700"/>
                  </a:lnTo>
                  <a:lnTo>
                    <a:pt x="3878148" y="12700"/>
                  </a:lnTo>
                  <a:lnTo>
                    <a:pt x="4013631" y="50800"/>
                  </a:lnTo>
                  <a:lnTo>
                    <a:pt x="4050195" y="63500"/>
                  </a:lnTo>
                  <a:lnTo>
                    <a:pt x="4121696" y="114300"/>
                  </a:lnTo>
                  <a:lnTo>
                    <a:pt x="4157942" y="127000"/>
                  </a:lnTo>
                  <a:lnTo>
                    <a:pt x="4156710" y="127000"/>
                  </a:lnTo>
                  <a:lnTo>
                    <a:pt x="4185564" y="165100"/>
                  </a:lnTo>
                  <a:lnTo>
                    <a:pt x="4210761" y="203200"/>
                  </a:lnTo>
                  <a:lnTo>
                    <a:pt x="4234904" y="241300"/>
                  </a:lnTo>
                  <a:lnTo>
                    <a:pt x="4260570" y="279400"/>
                  </a:lnTo>
                  <a:lnTo>
                    <a:pt x="4290390" y="317500"/>
                  </a:lnTo>
                  <a:lnTo>
                    <a:pt x="4326928" y="342900"/>
                  </a:lnTo>
                  <a:lnTo>
                    <a:pt x="4325696" y="342900"/>
                  </a:lnTo>
                  <a:lnTo>
                    <a:pt x="4357205" y="381000"/>
                  </a:lnTo>
                  <a:lnTo>
                    <a:pt x="4385602" y="419100"/>
                  </a:lnTo>
                  <a:lnTo>
                    <a:pt x="4411230" y="457200"/>
                  </a:lnTo>
                  <a:lnTo>
                    <a:pt x="4434421" y="495300"/>
                  </a:lnTo>
                  <a:lnTo>
                    <a:pt x="4455553" y="533400"/>
                  </a:lnTo>
                  <a:lnTo>
                    <a:pt x="4474946" y="584200"/>
                  </a:lnTo>
                  <a:lnTo>
                    <a:pt x="4482300" y="609600"/>
                  </a:lnTo>
                  <a:lnTo>
                    <a:pt x="4488853" y="622300"/>
                  </a:lnTo>
                  <a:lnTo>
                    <a:pt x="4493387" y="647700"/>
                  </a:lnTo>
                  <a:lnTo>
                    <a:pt x="4494682" y="673100"/>
                  </a:lnTo>
                  <a:lnTo>
                    <a:pt x="4495698" y="711200"/>
                  </a:lnTo>
                  <a:lnTo>
                    <a:pt x="4498594" y="736600"/>
                  </a:lnTo>
                  <a:lnTo>
                    <a:pt x="4501997" y="774700"/>
                  </a:lnTo>
                  <a:lnTo>
                    <a:pt x="4504550" y="800100"/>
                  </a:lnTo>
                  <a:lnTo>
                    <a:pt x="4512043" y="850900"/>
                  </a:lnTo>
                  <a:lnTo>
                    <a:pt x="4518799" y="901700"/>
                  </a:lnTo>
                  <a:lnTo>
                    <a:pt x="4524768" y="952500"/>
                  </a:lnTo>
                  <a:lnTo>
                    <a:pt x="4529925" y="1003300"/>
                  </a:lnTo>
                  <a:lnTo>
                    <a:pt x="4534205" y="1054100"/>
                  </a:lnTo>
                  <a:lnTo>
                    <a:pt x="4537583" y="1104900"/>
                  </a:lnTo>
                  <a:lnTo>
                    <a:pt x="4540008" y="1155700"/>
                  </a:lnTo>
                  <a:lnTo>
                    <a:pt x="4541431" y="1219200"/>
                  </a:lnTo>
                  <a:lnTo>
                    <a:pt x="4541825" y="1270000"/>
                  </a:lnTo>
                  <a:lnTo>
                    <a:pt x="4541139" y="1320800"/>
                  </a:lnTo>
                  <a:lnTo>
                    <a:pt x="4539335" y="1371600"/>
                  </a:lnTo>
                  <a:lnTo>
                    <a:pt x="4536364" y="1422400"/>
                  </a:lnTo>
                  <a:lnTo>
                    <a:pt x="4532173" y="1473200"/>
                  </a:lnTo>
                  <a:lnTo>
                    <a:pt x="4526750" y="1524000"/>
                  </a:lnTo>
                  <a:lnTo>
                    <a:pt x="4519206" y="1574800"/>
                  </a:lnTo>
                  <a:lnTo>
                    <a:pt x="4509274" y="1625600"/>
                  </a:lnTo>
                  <a:lnTo>
                    <a:pt x="4498073" y="1653311"/>
                  </a:lnTo>
                  <a:lnTo>
                    <a:pt x="4507522" y="1653311"/>
                  </a:lnTo>
                  <a:lnTo>
                    <a:pt x="4522673" y="1600200"/>
                  </a:lnTo>
                  <a:lnTo>
                    <a:pt x="4529264" y="1562100"/>
                  </a:lnTo>
                  <a:lnTo>
                    <a:pt x="4534484" y="1524000"/>
                  </a:lnTo>
                  <a:lnTo>
                    <a:pt x="4538904" y="1473200"/>
                  </a:lnTo>
                  <a:lnTo>
                    <a:pt x="4543107" y="1409700"/>
                  </a:lnTo>
                  <a:lnTo>
                    <a:pt x="4547717" y="1346200"/>
                  </a:lnTo>
                  <a:lnTo>
                    <a:pt x="4550384" y="1295400"/>
                  </a:lnTo>
                  <a:lnTo>
                    <a:pt x="4551286" y="1244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07022" y="3496285"/>
            <a:ext cx="855233" cy="534464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marR="4611" defTabSz="829909" eaLnBrk="1" fontAlgn="auto" hangingPunct="1">
              <a:lnSpc>
                <a:spcPct val="101699"/>
              </a:lnSpc>
              <a:spcBef>
                <a:spcPts val="82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Environ- </a:t>
            </a:r>
            <a:r>
              <a:rPr sz="1724" b="0" kern="0" spc="-18" dirty="0">
                <a:solidFill>
                  <a:sysClr val="windowText" lastClr="000000"/>
                </a:solidFill>
                <a:latin typeface="Arial MT"/>
                <a:cs typeface="Arial MT"/>
              </a:rPr>
              <a:t>ment</a:t>
            </a:r>
            <a:endParaRPr sz="1724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3528" y="2963073"/>
            <a:ext cx="769364" cy="28045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System</a:t>
            </a:r>
            <a:endParaRPr sz="1724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21838" y="2981997"/>
            <a:ext cx="991817" cy="28045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Controller</a:t>
            </a:r>
            <a:endParaRPr sz="1724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29713" y="2963477"/>
            <a:ext cx="1072499" cy="397649"/>
            <a:chOff x="5934772" y="3265313"/>
            <a:chExt cx="1181735" cy="438150"/>
          </a:xfrm>
        </p:grpSpPr>
        <p:sp>
          <p:nvSpPr>
            <p:cNvPr id="15" name="object 15"/>
            <p:cNvSpPr/>
            <p:nvPr/>
          </p:nvSpPr>
          <p:spPr>
            <a:xfrm>
              <a:off x="6740212" y="3391648"/>
              <a:ext cx="370205" cy="184150"/>
            </a:xfrm>
            <a:custGeom>
              <a:avLst/>
              <a:gdLst/>
              <a:ahLst/>
              <a:cxnLst/>
              <a:rect l="l" t="t" r="r" b="b"/>
              <a:pathLst>
                <a:path w="370204" h="184150">
                  <a:moveTo>
                    <a:pt x="277525" y="0"/>
                  </a:moveTo>
                  <a:lnTo>
                    <a:pt x="277525" y="46609"/>
                  </a:lnTo>
                  <a:lnTo>
                    <a:pt x="0" y="46609"/>
                  </a:lnTo>
                  <a:lnTo>
                    <a:pt x="0" y="138601"/>
                  </a:lnTo>
                  <a:lnTo>
                    <a:pt x="277525" y="138601"/>
                  </a:lnTo>
                  <a:lnTo>
                    <a:pt x="277525" y="183982"/>
                  </a:lnTo>
                  <a:lnTo>
                    <a:pt x="370033" y="91991"/>
                  </a:lnTo>
                  <a:lnTo>
                    <a:pt x="27752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736513" y="3383062"/>
              <a:ext cx="380365" cy="202565"/>
            </a:xfrm>
            <a:custGeom>
              <a:avLst/>
              <a:gdLst/>
              <a:ahLst/>
              <a:cxnLst/>
              <a:rect l="l" t="t" r="r" b="b"/>
              <a:pathLst>
                <a:path w="380365" h="202564">
                  <a:moveTo>
                    <a:pt x="277525" y="147186"/>
                  </a:moveTo>
                  <a:lnTo>
                    <a:pt x="277525" y="202380"/>
                  </a:lnTo>
                  <a:lnTo>
                    <a:pt x="287393" y="192567"/>
                  </a:lnTo>
                  <a:lnTo>
                    <a:pt x="286158" y="192567"/>
                  </a:lnTo>
                  <a:lnTo>
                    <a:pt x="278757" y="190115"/>
                  </a:lnTo>
                  <a:lnTo>
                    <a:pt x="286158" y="182755"/>
                  </a:lnTo>
                  <a:lnTo>
                    <a:pt x="286158" y="150864"/>
                  </a:lnTo>
                  <a:lnTo>
                    <a:pt x="281224" y="150864"/>
                  </a:lnTo>
                  <a:lnTo>
                    <a:pt x="277525" y="147186"/>
                  </a:lnTo>
                  <a:close/>
                </a:path>
                <a:path w="380365" h="202564">
                  <a:moveTo>
                    <a:pt x="286158" y="182755"/>
                  </a:moveTo>
                  <a:lnTo>
                    <a:pt x="278757" y="190115"/>
                  </a:lnTo>
                  <a:lnTo>
                    <a:pt x="286158" y="192567"/>
                  </a:lnTo>
                  <a:lnTo>
                    <a:pt x="286158" y="182755"/>
                  </a:lnTo>
                  <a:close/>
                </a:path>
                <a:path w="380365" h="202564">
                  <a:moveTo>
                    <a:pt x="368183" y="101189"/>
                  </a:moveTo>
                  <a:lnTo>
                    <a:pt x="286158" y="182755"/>
                  </a:lnTo>
                  <a:lnTo>
                    <a:pt x="286158" y="192567"/>
                  </a:lnTo>
                  <a:lnTo>
                    <a:pt x="287393" y="192567"/>
                  </a:lnTo>
                  <a:lnTo>
                    <a:pt x="376201" y="104255"/>
                  </a:lnTo>
                  <a:lnTo>
                    <a:pt x="371266" y="104255"/>
                  </a:lnTo>
                  <a:lnTo>
                    <a:pt x="368183" y="101189"/>
                  </a:lnTo>
                  <a:close/>
                </a:path>
                <a:path w="380365" h="202564">
                  <a:moveTo>
                    <a:pt x="277525" y="51513"/>
                  </a:moveTo>
                  <a:lnTo>
                    <a:pt x="0" y="51513"/>
                  </a:lnTo>
                  <a:lnTo>
                    <a:pt x="0" y="150864"/>
                  </a:lnTo>
                  <a:lnTo>
                    <a:pt x="277525" y="150864"/>
                  </a:lnTo>
                  <a:lnTo>
                    <a:pt x="277525" y="147186"/>
                  </a:lnTo>
                  <a:lnTo>
                    <a:pt x="8633" y="147186"/>
                  </a:lnTo>
                  <a:lnTo>
                    <a:pt x="3699" y="143506"/>
                  </a:lnTo>
                  <a:lnTo>
                    <a:pt x="8633" y="143506"/>
                  </a:lnTo>
                  <a:lnTo>
                    <a:pt x="8633" y="58873"/>
                  </a:lnTo>
                  <a:lnTo>
                    <a:pt x="3699" y="58873"/>
                  </a:lnTo>
                  <a:lnTo>
                    <a:pt x="8633" y="55194"/>
                  </a:lnTo>
                  <a:lnTo>
                    <a:pt x="277525" y="55194"/>
                  </a:lnTo>
                  <a:lnTo>
                    <a:pt x="277525" y="51513"/>
                  </a:lnTo>
                  <a:close/>
                </a:path>
                <a:path w="380365" h="202564">
                  <a:moveTo>
                    <a:pt x="286158" y="143506"/>
                  </a:moveTo>
                  <a:lnTo>
                    <a:pt x="8633" y="143506"/>
                  </a:lnTo>
                  <a:lnTo>
                    <a:pt x="8633" y="147186"/>
                  </a:lnTo>
                  <a:lnTo>
                    <a:pt x="277525" y="147186"/>
                  </a:lnTo>
                  <a:lnTo>
                    <a:pt x="281224" y="150864"/>
                  </a:lnTo>
                  <a:lnTo>
                    <a:pt x="286158" y="150864"/>
                  </a:lnTo>
                  <a:lnTo>
                    <a:pt x="286158" y="143506"/>
                  </a:lnTo>
                  <a:close/>
                </a:path>
                <a:path w="380365" h="202564">
                  <a:moveTo>
                    <a:pt x="8633" y="143506"/>
                  </a:moveTo>
                  <a:lnTo>
                    <a:pt x="3699" y="143506"/>
                  </a:lnTo>
                  <a:lnTo>
                    <a:pt x="8633" y="147186"/>
                  </a:lnTo>
                  <a:lnTo>
                    <a:pt x="8633" y="143506"/>
                  </a:lnTo>
                  <a:close/>
                </a:path>
                <a:path w="380365" h="202564">
                  <a:moveTo>
                    <a:pt x="371266" y="98124"/>
                  </a:moveTo>
                  <a:lnTo>
                    <a:pt x="368183" y="101189"/>
                  </a:lnTo>
                  <a:lnTo>
                    <a:pt x="371266" y="104255"/>
                  </a:lnTo>
                  <a:lnTo>
                    <a:pt x="371266" y="98124"/>
                  </a:lnTo>
                  <a:close/>
                </a:path>
                <a:path w="380365" h="202564">
                  <a:moveTo>
                    <a:pt x="377405" y="98124"/>
                  </a:moveTo>
                  <a:lnTo>
                    <a:pt x="371266" y="98124"/>
                  </a:lnTo>
                  <a:lnTo>
                    <a:pt x="371266" y="104255"/>
                  </a:lnTo>
                  <a:lnTo>
                    <a:pt x="376201" y="104255"/>
                  </a:lnTo>
                  <a:lnTo>
                    <a:pt x="379901" y="100576"/>
                  </a:lnTo>
                  <a:lnTo>
                    <a:pt x="377405" y="98124"/>
                  </a:lnTo>
                  <a:close/>
                </a:path>
                <a:path w="380365" h="202564">
                  <a:moveTo>
                    <a:pt x="286264" y="8585"/>
                  </a:moveTo>
                  <a:lnTo>
                    <a:pt x="286158" y="19624"/>
                  </a:lnTo>
                  <a:lnTo>
                    <a:pt x="368183" y="101189"/>
                  </a:lnTo>
                  <a:lnTo>
                    <a:pt x="371266" y="98124"/>
                  </a:lnTo>
                  <a:lnTo>
                    <a:pt x="377405" y="98124"/>
                  </a:lnTo>
                  <a:lnTo>
                    <a:pt x="286264" y="8585"/>
                  </a:lnTo>
                  <a:close/>
                </a:path>
                <a:path w="380365" h="202564">
                  <a:moveTo>
                    <a:pt x="8633" y="55194"/>
                  </a:moveTo>
                  <a:lnTo>
                    <a:pt x="3699" y="58873"/>
                  </a:lnTo>
                  <a:lnTo>
                    <a:pt x="8633" y="58873"/>
                  </a:lnTo>
                  <a:lnTo>
                    <a:pt x="8633" y="55194"/>
                  </a:lnTo>
                  <a:close/>
                </a:path>
                <a:path w="380365" h="202564">
                  <a:moveTo>
                    <a:pt x="286158" y="51513"/>
                  </a:moveTo>
                  <a:lnTo>
                    <a:pt x="281224" y="51513"/>
                  </a:lnTo>
                  <a:lnTo>
                    <a:pt x="277525" y="55194"/>
                  </a:lnTo>
                  <a:lnTo>
                    <a:pt x="8633" y="55194"/>
                  </a:lnTo>
                  <a:lnTo>
                    <a:pt x="8633" y="58873"/>
                  </a:lnTo>
                  <a:lnTo>
                    <a:pt x="286158" y="58873"/>
                  </a:lnTo>
                  <a:lnTo>
                    <a:pt x="286158" y="51513"/>
                  </a:lnTo>
                  <a:close/>
                </a:path>
                <a:path w="380365" h="202564">
                  <a:moveTo>
                    <a:pt x="277525" y="0"/>
                  </a:moveTo>
                  <a:lnTo>
                    <a:pt x="277525" y="55194"/>
                  </a:lnTo>
                  <a:lnTo>
                    <a:pt x="281224" y="51513"/>
                  </a:lnTo>
                  <a:lnTo>
                    <a:pt x="286158" y="51513"/>
                  </a:lnTo>
                  <a:lnTo>
                    <a:pt x="286158" y="19624"/>
                  </a:lnTo>
                  <a:lnTo>
                    <a:pt x="278757" y="12264"/>
                  </a:lnTo>
                  <a:lnTo>
                    <a:pt x="286158" y="8585"/>
                  </a:lnTo>
                  <a:lnTo>
                    <a:pt x="277525" y="0"/>
                  </a:lnTo>
                  <a:close/>
                </a:path>
                <a:path w="380365" h="202564">
                  <a:moveTo>
                    <a:pt x="286158" y="8585"/>
                  </a:moveTo>
                  <a:lnTo>
                    <a:pt x="278757" y="12264"/>
                  </a:lnTo>
                  <a:lnTo>
                    <a:pt x="286158" y="19624"/>
                  </a:lnTo>
                  <a:lnTo>
                    <a:pt x="286158" y="8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938471" y="3268992"/>
              <a:ext cx="802005" cy="429895"/>
            </a:xfrm>
            <a:custGeom>
              <a:avLst/>
              <a:gdLst/>
              <a:ahLst/>
              <a:cxnLst/>
              <a:rect l="l" t="t" r="r" b="b"/>
              <a:pathLst>
                <a:path w="802004" h="429895">
                  <a:moveTo>
                    <a:pt x="801741" y="0"/>
                  </a:moveTo>
                  <a:lnTo>
                    <a:pt x="0" y="0"/>
                  </a:lnTo>
                  <a:lnTo>
                    <a:pt x="0" y="429293"/>
                  </a:lnTo>
                  <a:lnTo>
                    <a:pt x="801741" y="429293"/>
                  </a:lnTo>
                  <a:lnTo>
                    <a:pt x="801741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934772" y="3265313"/>
              <a:ext cx="810895" cy="438150"/>
            </a:xfrm>
            <a:custGeom>
              <a:avLst/>
              <a:gdLst/>
              <a:ahLst/>
              <a:cxnLst/>
              <a:rect l="l" t="t" r="r" b="b"/>
              <a:pathLst>
                <a:path w="810895" h="438150">
                  <a:moveTo>
                    <a:pt x="810374" y="0"/>
                  </a:moveTo>
                  <a:lnTo>
                    <a:pt x="0" y="0"/>
                  </a:lnTo>
                  <a:lnTo>
                    <a:pt x="0" y="437878"/>
                  </a:lnTo>
                  <a:lnTo>
                    <a:pt x="810374" y="437878"/>
                  </a:lnTo>
                  <a:lnTo>
                    <a:pt x="810374" y="432972"/>
                  </a:lnTo>
                  <a:lnTo>
                    <a:pt x="8633" y="432972"/>
                  </a:lnTo>
                  <a:lnTo>
                    <a:pt x="3699" y="429293"/>
                  </a:lnTo>
                  <a:lnTo>
                    <a:pt x="8633" y="429293"/>
                  </a:lnTo>
                  <a:lnTo>
                    <a:pt x="8633" y="8585"/>
                  </a:lnTo>
                  <a:lnTo>
                    <a:pt x="3699" y="8585"/>
                  </a:lnTo>
                  <a:lnTo>
                    <a:pt x="8633" y="3679"/>
                  </a:lnTo>
                  <a:lnTo>
                    <a:pt x="810374" y="3679"/>
                  </a:lnTo>
                  <a:lnTo>
                    <a:pt x="810374" y="0"/>
                  </a:lnTo>
                  <a:close/>
                </a:path>
                <a:path w="810895" h="438150">
                  <a:moveTo>
                    <a:pt x="8633" y="429293"/>
                  </a:moveTo>
                  <a:lnTo>
                    <a:pt x="3699" y="429293"/>
                  </a:lnTo>
                  <a:lnTo>
                    <a:pt x="8633" y="432972"/>
                  </a:lnTo>
                  <a:lnTo>
                    <a:pt x="8633" y="429293"/>
                  </a:lnTo>
                  <a:close/>
                </a:path>
                <a:path w="810895" h="438150">
                  <a:moveTo>
                    <a:pt x="801740" y="429293"/>
                  </a:moveTo>
                  <a:lnTo>
                    <a:pt x="8633" y="429293"/>
                  </a:lnTo>
                  <a:lnTo>
                    <a:pt x="8633" y="432972"/>
                  </a:lnTo>
                  <a:lnTo>
                    <a:pt x="801740" y="432972"/>
                  </a:lnTo>
                  <a:lnTo>
                    <a:pt x="801740" y="429293"/>
                  </a:lnTo>
                  <a:close/>
                </a:path>
                <a:path w="810895" h="438150">
                  <a:moveTo>
                    <a:pt x="801740" y="3679"/>
                  </a:moveTo>
                  <a:lnTo>
                    <a:pt x="801740" y="432972"/>
                  </a:lnTo>
                  <a:lnTo>
                    <a:pt x="805440" y="429293"/>
                  </a:lnTo>
                  <a:lnTo>
                    <a:pt x="810374" y="429293"/>
                  </a:lnTo>
                  <a:lnTo>
                    <a:pt x="810374" y="8585"/>
                  </a:lnTo>
                  <a:lnTo>
                    <a:pt x="805440" y="8585"/>
                  </a:lnTo>
                  <a:lnTo>
                    <a:pt x="801740" y="3679"/>
                  </a:lnTo>
                  <a:close/>
                </a:path>
                <a:path w="810895" h="438150">
                  <a:moveTo>
                    <a:pt x="810374" y="429293"/>
                  </a:moveTo>
                  <a:lnTo>
                    <a:pt x="805440" y="429293"/>
                  </a:lnTo>
                  <a:lnTo>
                    <a:pt x="801740" y="432972"/>
                  </a:lnTo>
                  <a:lnTo>
                    <a:pt x="810374" y="432972"/>
                  </a:lnTo>
                  <a:lnTo>
                    <a:pt x="810374" y="429293"/>
                  </a:lnTo>
                  <a:close/>
                </a:path>
                <a:path w="810895" h="438150">
                  <a:moveTo>
                    <a:pt x="8633" y="3679"/>
                  </a:moveTo>
                  <a:lnTo>
                    <a:pt x="3699" y="8585"/>
                  </a:lnTo>
                  <a:lnTo>
                    <a:pt x="8633" y="8585"/>
                  </a:lnTo>
                  <a:lnTo>
                    <a:pt x="8633" y="3679"/>
                  </a:lnTo>
                  <a:close/>
                </a:path>
                <a:path w="810895" h="438150">
                  <a:moveTo>
                    <a:pt x="801740" y="3679"/>
                  </a:moveTo>
                  <a:lnTo>
                    <a:pt x="8633" y="3679"/>
                  </a:lnTo>
                  <a:lnTo>
                    <a:pt x="8633" y="8585"/>
                  </a:lnTo>
                  <a:lnTo>
                    <a:pt x="801740" y="8585"/>
                  </a:lnTo>
                  <a:lnTo>
                    <a:pt x="801740" y="3679"/>
                  </a:lnTo>
                  <a:close/>
                </a:path>
                <a:path w="810895" h="438150">
                  <a:moveTo>
                    <a:pt x="810374" y="3679"/>
                  </a:moveTo>
                  <a:lnTo>
                    <a:pt x="801740" y="3679"/>
                  </a:lnTo>
                  <a:lnTo>
                    <a:pt x="805440" y="8585"/>
                  </a:lnTo>
                  <a:lnTo>
                    <a:pt x="810374" y="8585"/>
                  </a:lnTo>
                  <a:lnTo>
                    <a:pt x="810374" y="3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65202" y="3057692"/>
            <a:ext cx="692716" cy="190375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 defTabSz="829909" eaLnBrk="1" fontAlgn="auto" hangingPunct="1">
              <a:spcBef>
                <a:spcPts val="123"/>
              </a:spcBef>
              <a:spcAft>
                <a:spcPts val="0"/>
              </a:spcAft>
            </a:pPr>
            <a:r>
              <a:rPr sz="1135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actuators</a:t>
            </a:r>
            <a:endParaRPr sz="1135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941956" y="3092606"/>
            <a:ext cx="4878977" cy="1715076"/>
            <a:chOff x="2973263" y="3407594"/>
            <a:chExt cx="5375910" cy="1889760"/>
          </a:xfrm>
        </p:grpSpPr>
        <p:sp>
          <p:nvSpPr>
            <p:cNvPr id="21" name="object 21"/>
            <p:cNvSpPr/>
            <p:nvPr/>
          </p:nvSpPr>
          <p:spPr>
            <a:xfrm>
              <a:off x="5568437" y="3407594"/>
              <a:ext cx="370205" cy="92075"/>
            </a:xfrm>
            <a:custGeom>
              <a:avLst/>
              <a:gdLst/>
              <a:ahLst/>
              <a:cxnLst/>
              <a:rect l="l" t="t" r="r" b="b"/>
              <a:pathLst>
                <a:path w="370204" h="92075">
                  <a:moveTo>
                    <a:pt x="215853" y="0"/>
                  </a:moveTo>
                  <a:lnTo>
                    <a:pt x="215853" y="91991"/>
                  </a:lnTo>
                  <a:lnTo>
                    <a:pt x="317286" y="61327"/>
                  </a:lnTo>
                  <a:lnTo>
                    <a:pt x="231888" y="61327"/>
                  </a:lnTo>
                  <a:lnTo>
                    <a:pt x="231888" y="30662"/>
                  </a:lnTo>
                  <a:lnTo>
                    <a:pt x="320030" y="30662"/>
                  </a:lnTo>
                  <a:lnTo>
                    <a:pt x="215853" y="0"/>
                  </a:lnTo>
                  <a:close/>
                </a:path>
                <a:path w="370204" h="92075">
                  <a:moveTo>
                    <a:pt x="215853" y="30662"/>
                  </a:moveTo>
                  <a:lnTo>
                    <a:pt x="0" y="30662"/>
                  </a:lnTo>
                  <a:lnTo>
                    <a:pt x="0" y="61327"/>
                  </a:lnTo>
                  <a:lnTo>
                    <a:pt x="215853" y="61327"/>
                  </a:lnTo>
                  <a:lnTo>
                    <a:pt x="215853" y="30662"/>
                  </a:lnTo>
                  <a:close/>
                </a:path>
                <a:path w="370204" h="92075">
                  <a:moveTo>
                    <a:pt x="320030" y="30662"/>
                  </a:moveTo>
                  <a:lnTo>
                    <a:pt x="231888" y="30662"/>
                  </a:lnTo>
                  <a:lnTo>
                    <a:pt x="231888" y="61327"/>
                  </a:lnTo>
                  <a:lnTo>
                    <a:pt x="317286" y="61327"/>
                  </a:lnTo>
                  <a:lnTo>
                    <a:pt x="370034" y="45380"/>
                  </a:lnTo>
                  <a:lnTo>
                    <a:pt x="320030" y="3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78197" y="3820941"/>
              <a:ext cx="185017" cy="79726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73263" y="3812356"/>
              <a:ext cx="196215" cy="810895"/>
            </a:xfrm>
            <a:custGeom>
              <a:avLst/>
              <a:gdLst/>
              <a:ahLst/>
              <a:cxnLst/>
              <a:rect l="l" t="t" r="r" b="b"/>
              <a:pathLst>
                <a:path w="196214" h="810895">
                  <a:moveTo>
                    <a:pt x="48105" y="208513"/>
                  </a:moveTo>
                  <a:lnTo>
                    <a:pt x="48105" y="810751"/>
                  </a:lnTo>
                  <a:lnTo>
                    <a:pt x="148013" y="810751"/>
                  </a:lnTo>
                  <a:lnTo>
                    <a:pt x="148013" y="805845"/>
                  </a:lnTo>
                  <a:lnTo>
                    <a:pt x="55505" y="805845"/>
                  </a:lnTo>
                  <a:lnTo>
                    <a:pt x="51804" y="802165"/>
                  </a:lnTo>
                  <a:lnTo>
                    <a:pt x="55505" y="802165"/>
                  </a:lnTo>
                  <a:lnTo>
                    <a:pt x="55505" y="212192"/>
                  </a:lnTo>
                  <a:lnTo>
                    <a:pt x="51804" y="212192"/>
                  </a:lnTo>
                  <a:lnTo>
                    <a:pt x="48105" y="208513"/>
                  </a:lnTo>
                  <a:close/>
                </a:path>
                <a:path w="196214" h="810895">
                  <a:moveTo>
                    <a:pt x="55505" y="802165"/>
                  </a:moveTo>
                  <a:lnTo>
                    <a:pt x="51804" y="802165"/>
                  </a:lnTo>
                  <a:lnTo>
                    <a:pt x="55505" y="805845"/>
                  </a:lnTo>
                  <a:lnTo>
                    <a:pt x="55505" y="802165"/>
                  </a:lnTo>
                  <a:close/>
                </a:path>
                <a:path w="196214" h="810895">
                  <a:moveTo>
                    <a:pt x="140613" y="802165"/>
                  </a:moveTo>
                  <a:lnTo>
                    <a:pt x="55505" y="802165"/>
                  </a:lnTo>
                  <a:lnTo>
                    <a:pt x="55505" y="805845"/>
                  </a:lnTo>
                  <a:lnTo>
                    <a:pt x="140613" y="805845"/>
                  </a:lnTo>
                  <a:lnTo>
                    <a:pt x="140613" y="802165"/>
                  </a:lnTo>
                  <a:close/>
                </a:path>
                <a:path w="196214" h="810895">
                  <a:moveTo>
                    <a:pt x="185199" y="204833"/>
                  </a:moveTo>
                  <a:lnTo>
                    <a:pt x="140613" y="204833"/>
                  </a:lnTo>
                  <a:lnTo>
                    <a:pt x="140613" y="805845"/>
                  </a:lnTo>
                  <a:lnTo>
                    <a:pt x="144313" y="802165"/>
                  </a:lnTo>
                  <a:lnTo>
                    <a:pt x="148013" y="802165"/>
                  </a:lnTo>
                  <a:lnTo>
                    <a:pt x="148013" y="212192"/>
                  </a:lnTo>
                  <a:lnTo>
                    <a:pt x="144313" y="212192"/>
                  </a:lnTo>
                  <a:lnTo>
                    <a:pt x="148013" y="208513"/>
                  </a:lnTo>
                  <a:lnTo>
                    <a:pt x="186912" y="208513"/>
                  </a:lnTo>
                  <a:lnTo>
                    <a:pt x="185199" y="204833"/>
                  </a:lnTo>
                  <a:close/>
                </a:path>
                <a:path w="196214" h="810895">
                  <a:moveTo>
                    <a:pt x="148013" y="802165"/>
                  </a:moveTo>
                  <a:lnTo>
                    <a:pt x="144313" y="802165"/>
                  </a:lnTo>
                  <a:lnTo>
                    <a:pt x="140613" y="805845"/>
                  </a:lnTo>
                  <a:lnTo>
                    <a:pt x="148013" y="805845"/>
                  </a:lnTo>
                  <a:lnTo>
                    <a:pt x="148013" y="802165"/>
                  </a:lnTo>
                  <a:close/>
                </a:path>
                <a:path w="196214" h="810895">
                  <a:moveTo>
                    <a:pt x="97442" y="0"/>
                  </a:moveTo>
                  <a:lnTo>
                    <a:pt x="0" y="212192"/>
                  </a:lnTo>
                  <a:lnTo>
                    <a:pt x="48105" y="212192"/>
                  </a:lnTo>
                  <a:lnTo>
                    <a:pt x="48105" y="209740"/>
                  </a:lnTo>
                  <a:lnTo>
                    <a:pt x="8633" y="209740"/>
                  </a:lnTo>
                  <a:lnTo>
                    <a:pt x="4933" y="204833"/>
                  </a:lnTo>
                  <a:lnTo>
                    <a:pt x="10918" y="204833"/>
                  </a:lnTo>
                  <a:lnTo>
                    <a:pt x="98059" y="17662"/>
                  </a:lnTo>
                  <a:lnTo>
                    <a:pt x="94975" y="11038"/>
                  </a:lnTo>
                  <a:lnTo>
                    <a:pt x="102575" y="11038"/>
                  </a:lnTo>
                  <a:lnTo>
                    <a:pt x="97442" y="0"/>
                  </a:lnTo>
                  <a:close/>
                </a:path>
                <a:path w="196214" h="810895">
                  <a:moveTo>
                    <a:pt x="55505" y="208513"/>
                  </a:moveTo>
                  <a:lnTo>
                    <a:pt x="48105" y="208513"/>
                  </a:lnTo>
                  <a:lnTo>
                    <a:pt x="51804" y="212192"/>
                  </a:lnTo>
                  <a:lnTo>
                    <a:pt x="55505" y="212192"/>
                  </a:lnTo>
                  <a:lnTo>
                    <a:pt x="55505" y="208513"/>
                  </a:lnTo>
                  <a:close/>
                </a:path>
                <a:path w="196214" h="810895">
                  <a:moveTo>
                    <a:pt x="148013" y="208513"/>
                  </a:moveTo>
                  <a:lnTo>
                    <a:pt x="144313" y="212192"/>
                  </a:lnTo>
                  <a:lnTo>
                    <a:pt x="148013" y="212192"/>
                  </a:lnTo>
                  <a:lnTo>
                    <a:pt x="148013" y="208513"/>
                  </a:lnTo>
                  <a:close/>
                </a:path>
                <a:path w="196214" h="810895">
                  <a:moveTo>
                    <a:pt x="186912" y="208513"/>
                  </a:moveTo>
                  <a:lnTo>
                    <a:pt x="148013" y="208513"/>
                  </a:lnTo>
                  <a:lnTo>
                    <a:pt x="148013" y="212192"/>
                  </a:lnTo>
                  <a:lnTo>
                    <a:pt x="196118" y="212192"/>
                  </a:lnTo>
                  <a:lnTo>
                    <a:pt x="194978" y="209740"/>
                  </a:lnTo>
                  <a:lnTo>
                    <a:pt x="187483" y="209740"/>
                  </a:lnTo>
                  <a:lnTo>
                    <a:pt x="186912" y="208513"/>
                  </a:lnTo>
                  <a:close/>
                </a:path>
                <a:path w="196214" h="810895">
                  <a:moveTo>
                    <a:pt x="10918" y="204833"/>
                  </a:moveTo>
                  <a:lnTo>
                    <a:pt x="4933" y="204833"/>
                  </a:lnTo>
                  <a:lnTo>
                    <a:pt x="8633" y="209740"/>
                  </a:lnTo>
                  <a:lnTo>
                    <a:pt x="10918" y="204833"/>
                  </a:lnTo>
                  <a:close/>
                </a:path>
                <a:path w="196214" h="810895">
                  <a:moveTo>
                    <a:pt x="55505" y="204833"/>
                  </a:moveTo>
                  <a:lnTo>
                    <a:pt x="10918" y="204833"/>
                  </a:lnTo>
                  <a:lnTo>
                    <a:pt x="8633" y="209740"/>
                  </a:lnTo>
                  <a:lnTo>
                    <a:pt x="48105" y="209740"/>
                  </a:lnTo>
                  <a:lnTo>
                    <a:pt x="48105" y="208513"/>
                  </a:lnTo>
                  <a:lnTo>
                    <a:pt x="55505" y="208513"/>
                  </a:lnTo>
                  <a:lnTo>
                    <a:pt x="55505" y="204833"/>
                  </a:lnTo>
                  <a:close/>
                </a:path>
                <a:path w="196214" h="810895">
                  <a:moveTo>
                    <a:pt x="102575" y="11038"/>
                  </a:moveTo>
                  <a:lnTo>
                    <a:pt x="101142" y="11038"/>
                  </a:lnTo>
                  <a:lnTo>
                    <a:pt x="98059" y="17662"/>
                  </a:lnTo>
                  <a:lnTo>
                    <a:pt x="187483" y="209740"/>
                  </a:lnTo>
                  <a:lnTo>
                    <a:pt x="189951" y="204833"/>
                  </a:lnTo>
                  <a:lnTo>
                    <a:pt x="192696" y="204833"/>
                  </a:lnTo>
                  <a:lnTo>
                    <a:pt x="102575" y="11038"/>
                  </a:lnTo>
                  <a:close/>
                </a:path>
                <a:path w="196214" h="810895">
                  <a:moveTo>
                    <a:pt x="192696" y="204833"/>
                  </a:moveTo>
                  <a:lnTo>
                    <a:pt x="189951" y="204833"/>
                  </a:lnTo>
                  <a:lnTo>
                    <a:pt x="187483" y="209740"/>
                  </a:lnTo>
                  <a:lnTo>
                    <a:pt x="194978" y="209740"/>
                  </a:lnTo>
                  <a:lnTo>
                    <a:pt x="192696" y="204833"/>
                  </a:lnTo>
                  <a:close/>
                </a:path>
                <a:path w="196214" h="810895">
                  <a:moveTo>
                    <a:pt x="101142" y="11038"/>
                  </a:moveTo>
                  <a:lnTo>
                    <a:pt x="94975" y="11038"/>
                  </a:lnTo>
                  <a:lnTo>
                    <a:pt x="98059" y="17662"/>
                  </a:lnTo>
                  <a:lnTo>
                    <a:pt x="101142" y="110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8368" y="3882269"/>
              <a:ext cx="185017" cy="735931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822201" y="3873684"/>
              <a:ext cx="198755" cy="749935"/>
            </a:xfrm>
            <a:custGeom>
              <a:avLst/>
              <a:gdLst/>
              <a:ahLst/>
              <a:cxnLst/>
              <a:rect l="l" t="t" r="r" b="b"/>
              <a:pathLst>
                <a:path w="198754" h="749935">
                  <a:moveTo>
                    <a:pt x="49338" y="192567"/>
                  </a:moveTo>
                  <a:lnTo>
                    <a:pt x="49338" y="749423"/>
                  </a:lnTo>
                  <a:lnTo>
                    <a:pt x="149246" y="749423"/>
                  </a:lnTo>
                  <a:lnTo>
                    <a:pt x="149246" y="744517"/>
                  </a:lnTo>
                  <a:lnTo>
                    <a:pt x="56738" y="744517"/>
                  </a:lnTo>
                  <a:lnTo>
                    <a:pt x="53037" y="740836"/>
                  </a:lnTo>
                  <a:lnTo>
                    <a:pt x="56738" y="740836"/>
                  </a:lnTo>
                  <a:lnTo>
                    <a:pt x="56738" y="197473"/>
                  </a:lnTo>
                  <a:lnTo>
                    <a:pt x="53037" y="197473"/>
                  </a:lnTo>
                  <a:lnTo>
                    <a:pt x="49338" y="192567"/>
                  </a:lnTo>
                  <a:close/>
                </a:path>
                <a:path w="198754" h="749935">
                  <a:moveTo>
                    <a:pt x="56738" y="740836"/>
                  </a:moveTo>
                  <a:lnTo>
                    <a:pt x="53037" y="740836"/>
                  </a:lnTo>
                  <a:lnTo>
                    <a:pt x="56738" y="744517"/>
                  </a:lnTo>
                  <a:lnTo>
                    <a:pt x="56738" y="740836"/>
                  </a:lnTo>
                  <a:close/>
                </a:path>
                <a:path w="198754" h="749935">
                  <a:moveTo>
                    <a:pt x="141846" y="740836"/>
                  </a:moveTo>
                  <a:lnTo>
                    <a:pt x="56738" y="740836"/>
                  </a:lnTo>
                  <a:lnTo>
                    <a:pt x="56738" y="744517"/>
                  </a:lnTo>
                  <a:lnTo>
                    <a:pt x="141846" y="744517"/>
                  </a:lnTo>
                  <a:lnTo>
                    <a:pt x="141846" y="740836"/>
                  </a:lnTo>
                  <a:close/>
                </a:path>
                <a:path w="198754" h="749935">
                  <a:moveTo>
                    <a:pt x="185633" y="188888"/>
                  </a:moveTo>
                  <a:lnTo>
                    <a:pt x="141846" y="188888"/>
                  </a:lnTo>
                  <a:lnTo>
                    <a:pt x="141846" y="744517"/>
                  </a:lnTo>
                  <a:lnTo>
                    <a:pt x="145547" y="740836"/>
                  </a:lnTo>
                  <a:lnTo>
                    <a:pt x="149246" y="740836"/>
                  </a:lnTo>
                  <a:lnTo>
                    <a:pt x="149246" y="197473"/>
                  </a:lnTo>
                  <a:lnTo>
                    <a:pt x="145547" y="197473"/>
                  </a:lnTo>
                  <a:lnTo>
                    <a:pt x="149246" y="192567"/>
                  </a:lnTo>
                  <a:lnTo>
                    <a:pt x="187483" y="192567"/>
                  </a:lnTo>
                  <a:lnTo>
                    <a:pt x="185633" y="188888"/>
                  </a:lnTo>
                  <a:close/>
                </a:path>
                <a:path w="198754" h="749935">
                  <a:moveTo>
                    <a:pt x="149246" y="740836"/>
                  </a:moveTo>
                  <a:lnTo>
                    <a:pt x="145547" y="740836"/>
                  </a:lnTo>
                  <a:lnTo>
                    <a:pt x="141846" y="744517"/>
                  </a:lnTo>
                  <a:lnTo>
                    <a:pt x="149246" y="744517"/>
                  </a:lnTo>
                  <a:lnTo>
                    <a:pt x="149246" y="740836"/>
                  </a:lnTo>
                  <a:close/>
                </a:path>
                <a:path w="198754" h="749935">
                  <a:moveTo>
                    <a:pt x="98675" y="0"/>
                  </a:moveTo>
                  <a:lnTo>
                    <a:pt x="0" y="197473"/>
                  </a:lnTo>
                  <a:lnTo>
                    <a:pt x="49338" y="197473"/>
                  </a:lnTo>
                  <a:lnTo>
                    <a:pt x="49338" y="195021"/>
                  </a:lnTo>
                  <a:lnTo>
                    <a:pt x="9867" y="195021"/>
                  </a:lnTo>
                  <a:lnTo>
                    <a:pt x="6167" y="188888"/>
                  </a:lnTo>
                  <a:lnTo>
                    <a:pt x="12951" y="188888"/>
                  </a:lnTo>
                  <a:lnTo>
                    <a:pt x="99292" y="17170"/>
                  </a:lnTo>
                  <a:lnTo>
                    <a:pt x="96208" y="11037"/>
                  </a:lnTo>
                  <a:lnTo>
                    <a:pt x="104259" y="11037"/>
                  </a:lnTo>
                  <a:lnTo>
                    <a:pt x="98675" y="0"/>
                  </a:lnTo>
                  <a:close/>
                </a:path>
                <a:path w="198754" h="749935">
                  <a:moveTo>
                    <a:pt x="56738" y="192567"/>
                  </a:moveTo>
                  <a:lnTo>
                    <a:pt x="49338" y="192567"/>
                  </a:lnTo>
                  <a:lnTo>
                    <a:pt x="53037" y="197473"/>
                  </a:lnTo>
                  <a:lnTo>
                    <a:pt x="56738" y="197473"/>
                  </a:lnTo>
                  <a:lnTo>
                    <a:pt x="56738" y="192567"/>
                  </a:lnTo>
                  <a:close/>
                </a:path>
                <a:path w="198754" h="749935">
                  <a:moveTo>
                    <a:pt x="149246" y="192567"/>
                  </a:moveTo>
                  <a:lnTo>
                    <a:pt x="145547" y="197473"/>
                  </a:lnTo>
                  <a:lnTo>
                    <a:pt x="149246" y="197473"/>
                  </a:lnTo>
                  <a:lnTo>
                    <a:pt x="149246" y="192567"/>
                  </a:lnTo>
                  <a:close/>
                </a:path>
                <a:path w="198754" h="749935">
                  <a:moveTo>
                    <a:pt x="187483" y="192567"/>
                  </a:moveTo>
                  <a:lnTo>
                    <a:pt x="149246" y="192567"/>
                  </a:lnTo>
                  <a:lnTo>
                    <a:pt x="149246" y="197473"/>
                  </a:lnTo>
                  <a:lnTo>
                    <a:pt x="198584" y="197473"/>
                  </a:lnTo>
                  <a:lnTo>
                    <a:pt x="197344" y="195021"/>
                  </a:lnTo>
                  <a:lnTo>
                    <a:pt x="188716" y="195021"/>
                  </a:lnTo>
                  <a:lnTo>
                    <a:pt x="187483" y="192567"/>
                  </a:lnTo>
                  <a:close/>
                </a:path>
                <a:path w="198754" h="749935">
                  <a:moveTo>
                    <a:pt x="12951" y="188888"/>
                  </a:moveTo>
                  <a:lnTo>
                    <a:pt x="6167" y="188888"/>
                  </a:lnTo>
                  <a:lnTo>
                    <a:pt x="9867" y="195021"/>
                  </a:lnTo>
                  <a:lnTo>
                    <a:pt x="12951" y="188888"/>
                  </a:lnTo>
                  <a:close/>
                </a:path>
                <a:path w="198754" h="749935">
                  <a:moveTo>
                    <a:pt x="56738" y="188888"/>
                  </a:moveTo>
                  <a:lnTo>
                    <a:pt x="12951" y="188888"/>
                  </a:lnTo>
                  <a:lnTo>
                    <a:pt x="9867" y="195021"/>
                  </a:lnTo>
                  <a:lnTo>
                    <a:pt x="49338" y="195021"/>
                  </a:lnTo>
                  <a:lnTo>
                    <a:pt x="49338" y="192567"/>
                  </a:lnTo>
                  <a:lnTo>
                    <a:pt x="56738" y="192567"/>
                  </a:lnTo>
                  <a:lnTo>
                    <a:pt x="56738" y="188888"/>
                  </a:lnTo>
                  <a:close/>
                </a:path>
                <a:path w="198754" h="749935">
                  <a:moveTo>
                    <a:pt x="104259" y="11037"/>
                  </a:moveTo>
                  <a:lnTo>
                    <a:pt x="102375" y="11037"/>
                  </a:lnTo>
                  <a:lnTo>
                    <a:pt x="99292" y="17170"/>
                  </a:lnTo>
                  <a:lnTo>
                    <a:pt x="188716" y="195021"/>
                  </a:lnTo>
                  <a:lnTo>
                    <a:pt x="191184" y="188888"/>
                  </a:lnTo>
                  <a:lnTo>
                    <a:pt x="194241" y="188888"/>
                  </a:lnTo>
                  <a:lnTo>
                    <a:pt x="104259" y="11037"/>
                  </a:lnTo>
                  <a:close/>
                </a:path>
                <a:path w="198754" h="749935">
                  <a:moveTo>
                    <a:pt x="194241" y="188888"/>
                  </a:moveTo>
                  <a:lnTo>
                    <a:pt x="191184" y="188888"/>
                  </a:lnTo>
                  <a:lnTo>
                    <a:pt x="188716" y="195021"/>
                  </a:lnTo>
                  <a:lnTo>
                    <a:pt x="197344" y="195021"/>
                  </a:lnTo>
                  <a:lnTo>
                    <a:pt x="194241" y="188888"/>
                  </a:lnTo>
                  <a:close/>
                </a:path>
                <a:path w="198754" h="749935">
                  <a:moveTo>
                    <a:pt x="102375" y="11037"/>
                  </a:moveTo>
                  <a:lnTo>
                    <a:pt x="96208" y="11037"/>
                  </a:lnTo>
                  <a:lnTo>
                    <a:pt x="99292" y="17170"/>
                  </a:lnTo>
                  <a:lnTo>
                    <a:pt x="102375" y="110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6833" y="3698285"/>
              <a:ext cx="185017" cy="104257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41900" y="3687247"/>
              <a:ext cx="196215" cy="1054100"/>
            </a:xfrm>
            <a:custGeom>
              <a:avLst/>
              <a:gdLst/>
              <a:ahLst/>
              <a:cxnLst/>
              <a:rect l="l" t="t" r="r" b="b"/>
              <a:pathLst>
                <a:path w="196214" h="1054100">
                  <a:moveTo>
                    <a:pt x="48103" y="287013"/>
                  </a:moveTo>
                  <a:lnTo>
                    <a:pt x="48103" y="1053609"/>
                  </a:lnTo>
                  <a:lnTo>
                    <a:pt x="55505" y="1053609"/>
                  </a:lnTo>
                  <a:lnTo>
                    <a:pt x="55505" y="291919"/>
                  </a:lnTo>
                  <a:lnTo>
                    <a:pt x="51804" y="291919"/>
                  </a:lnTo>
                  <a:lnTo>
                    <a:pt x="48103" y="287013"/>
                  </a:lnTo>
                  <a:close/>
                </a:path>
                <a:path w="196214" h="1054100">
                  <a:moveTo>
                    <a:pt x="185839" y="283334"/>
                  </a:moveTo>
                  <a:lnTo>
                    <a:pt x="140613" y="283334"/>
                  </a:lnTo>
                  <a:lnTo>
                    <a:pt x="140613" y="1053609"/>
                  </a:lnTo>
                  <a:lnTo>
                    <a:pt x="148013" y="1053609"/>
                  </a:lnTo>
                  <a:lnTo>
                    <a:pt x="148013" y="291919"/>
                  </a:lnTo>
                  <a:lnTo>
                    <a:pt x="144312" y="291919"/>
                  </a:lnTo>
                  <a:lnTo>
                    <a:pt x="148013" y="287013"/>
                  </a:lnTo>
                  <a:lnTo>
                    <a:pt x="187072" y="287013"/>
                  </a:lnTo>
                  <a:lnTo>
                    <a:pt x="185839" y="283334"/>
                  </a:lnTo>
                  <a:close/>
                </a:path>
                <a:path w="196214" h="1054100">
                  <a:moveTo>
                    <a:pt x="97442" y="0"/>
                  </a:moveTo>
                  <a:lnTo>
                    <a:pt x="0" y="291919"/>
                  </a:lnTo>
                  <a:lnTo>
                    <a:pt x="48103" y="291919"/>
                  </a:lnTo>
                  <a:lnTo>
                    <a:pt x="48103" y="288240"/>
                  </a:lnTo>
                  <a:lnTo>
                    <a:pt x="8633" y="288240"/>
                  </a:lnTo>
                  <a:lnTo>
                    <a:pt x="4932" y="283334"/>
                  </a:lnTo>
                  <a:lnTo>
                    <a:pt x="10278" y="283334"/>
                  </a:lnTo>
                  <a:lnTo>
                    <a:pt x="98058" y="21466"/>
                  </a:lnTo>
                  <a:lnTo>
                    <a:pt x="94974" y="12265"/>
                  </a:lnTo>
                  <a:lnTo>
                    <a:pt x="101588" y="12265"/>
                  </a:lnTo>
                  <a:lnTo>
                    <a:pt x="97442" y="0"/>
                  </a:lnTo>
                  <a:close/>
                </a:path>
                <a:path w="196214" h="1054100">
                  <a:moveTo>
                    <a:pt x="55505" y="287013"/>
                  </a:moveTo>
                  <a:lnTo>
                    <a:pt x="48103" y="287013"/>
                  </a:lnTo>
                  <a:lnTo>
                    <a:pt x="51804" y="291919"/>
                  </a:lnTo>
                  <a:lnTo>
                    <a:pt x="55505" y="291919"/>
                  </a:lnTo>
                  <a:lnTo>
                    <a:pt x="55505" y="287013"/>
                  </a:lnTo>
                  <a:close/>
                </a:path>
                <a:path w="196214" h="1054100">
                  <a:moveTo>
                    <a:pt x="148013" y="287013"/>
                  </a:moveTo>
                  <a:lnTo>
                    <a:pt x="144312" y="291919"/>
                  </a:lnTo>
                  <a:lnTo>
                    <a:pt x="148013" y="291919"/>
                  </a:lnTo>
                  <a:lnTo>
                    <a:pt x="148013" y="287013"/>
                  </a:lnTo>
                  <a:close/>
                </a:path>
                <a:path w="196214" h="1054100">
                  <a:moveTo>
                    <a:pt x="187072" y="287013"/>
                  </a:moveTo>
                  <a:lnTo>
                    <a:pt x="148013" y="287013"/>
                  </a:lnTo>
                  <a:lnTo>
                    <a:pt x="148013" y="291919"/>
                  </a:lnTo>
                  <a:lnTo>
                    <a:pt x="196117" y="291919"/>
                  </a:lnTo>
                  <a:lnTo>
                    <a:pt x="194873" y="288240"/>
                  </a:lnTo>
                  <a:lnTo>
                    <a:pt x="187483" y="288240"/>
                  </a:lnTo>
                  <a:lnTo>
                    <a:pt x="187072" y="287013"/>
                  </a:lnTo>
                  <a:close/>
                </a:path>
                <a:path w="196214" h="1054100">
                  <a:moveTo>
                    <a:pt x="10278" y="283334"/>
                  </a:moveTo>
                  <a:lnTo>
                    <a:pt x="4932" y="283334"/>
                  </a:lnTo>
                  <a:lnTo>
                    <a:pt x="8633" y="288240"/>
                  </a:lnTo>
                  <a:lnTo>
                    <a:pt x="10278" y="283334"/>
                  </a:lnTo>
                  <a:close/>
                </a:path>
                <a:path w="196214" h="1054100">
                  <a:moveTo>
                    <a:pt x="55505" y="283334"/>
                  </a:moveTo>
                  <a:lnTo>
                    <a:pt x="10278" y="283334"/>
                  </a:lnTo>
                  <a:lnTo>
                    <a:pt x="8633" y="288240"/>
                  </a:lnTo>
                  <a:lnTo>
                    <a:pt x="48103" y="288240"/>
                  </a:lnTo>
                  <a:lnTo>
                    <a:pt x="48103" y="287013"/>
                  </a:lnTo>
                  <a:lnTo>
                    <a:pt x="55505" y="287013"/>
                  </a:lnTo>
                  <a:lnTo>
                    <a:pt x="55505" y="283334"/>
                  </a:lnTo>
                  <a:close/>
                </a:path>
                <a:path w="196214" h="1054100">
                  <a:moveTo>
                    <a:pt x="101588" y="12265"/>
                  </a:moveTo>
                  <a:lnTo>
                    <a:pt x="101142" y="12265"/>
                  </a:lnTo>
                  <a:lnTo>
                    <a:pt x="98058" y="21466"/>
                  </a:lnTo>
                  <a:lnTo>
                    <a:pt x="187483" y="288240"/>
                  </a:lnTo>
                  <a:lnTo>
                    <a:pt x="189950" y="283334"/>
                  </a:lnTo>
                  <a:lnTo>
                    <a:pt x="193215" y="283334"/>
                  </a:lnTo>
                  <a:lnTo>
                    <a:pt x="101588" y="12265"/>
                  </a:lnTo>
                  <a:close/>
                </a:path>
                <a:path w="196214" h="1054100">
                  <a:moveTo>
                    <a:pt x="193215" y="283334"/>
                  </a:moveTo>
                  <a:lnTo>
                    <a:pt x="189950" y="283334"/>
                  </a:lnTo>
                  <a:lnTo>
                    <a:pt x="187483" y="288240"/>
                  </a:lnTo>
                  <a:lnTo>
                    <a:pt x="194873" y="288240"/>
                  </a:lnTo>
                  <a:lnTo>
                    <a:pt x="193215" y="283334"/>
                  </a:lnTo>
                  <a:close/>
                </a:path>
                <a:path w="196214" h="1054100">
                  <a:moveTo>
                    <a:pt x="101142" y="12265"/>
                  </a:moveTo>
                  <a:lnTo>
                    <a:pt x="94974" y="12265"/>
                  </a:lnTo>
                  <a:lnTo>
                    <a:pt x="98058" y="21466"/>
                  </a:lnTo>
                  <a:lnTo>
                    <a:pt x="101142" y="122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740212" y="4924839"/>
              <a:ext cx="431800" cy="184150"/>
            </a:xfrm>
            <a:custGeom>
              <a:avLst/>
              <a:gdLst/>
              <a:ahLst/>
              <a:cxnLst/>
              <a:rect l="l" t="t" r="r" b="b"/>
              <a:pathLst>
                <a:path w="431800" h="184150">
                  <a:moveTo>
                    <a:pt x="108543" y="0"/>
                  </a:moveTo>
                  <a:lnTo>
                    <a:pt x="0" y="91991"/>
                  </a:lnTo>
                  <a:lnTo>
                    <a:pt x="108543" y="183983"/>
                  </a:lnTo>
                  <a:lnTo>
                    <a:pt x="108543" y="138600"/>
                  </a:lnTo>
                  <a:lnTo>
                    <a:pt x="431706" y="138600"/>
                  </a:lnTo>
                  <a:lnTo>
                    <a:pt x="431706" y="46608"/>
                  </a:lnTo>
                  <a:lnTo>
                    <a:pt x="108543" y="46608"/>
                  </a:lnTo>
                  <a:lnTo>
                    <a:pt x="10854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735278" y="4917480"/>
              <a:ext cx="441959" cy="200025"/>
            </a:xfrm>
            <a:custGeom>
              <a:avLst/>
              <a:gdLst/>
              <a:ahLst/>
              <a:cxnLst/>
              <a:rect l="l" t="t" r="r" b="b"/>
              <a:pathLst>
                <a:path w="441959" h="200025">
                  <a:moveTo>
                    <a:pt x="117177" y="0"/>
                  </a:moveTo>
                  <a:lnTo>
                    <a:pt x="0" y="99349"/>
                  </a:lnTo>
                  <a:lnTo>
                    <a:pt x="117177" y="199927"/>
                  </a:lnTo>
                  <a:lnTo>
                    <a:pt x="117177" y="191342"/>
                  </a:lnTo>
                  <a:lnTo>
                    <a:pt x="109777" y="191342"/>
                  </a:lnTo>
                  <a:lnTo>
                    <a:pt x="109777" y="183601"/>
                  </a:lnTo>
                  <a:lnTo>
                    <a:pt x="15788" y="103030"/>
                  </a:lnTo>
                  <a:lnTo>
                    <a:pt x="8634" y="103030"/>
                  </a:lnTo>
                  <a:lnTo>
                    <a:pt x="8634" y="96897"/>
                  </a:lnTo>
                  <a:lnTo>
                    <a:pt x="15788" y="96897"/>
                  </a:lnTo>
                  <a:lnTo>
                    <a:pt x="109777" y="16324"/>
                  </a:lnTo>
                  <a:lnTo>
                    <a:pt x="109777" y="7358"/>
                  </a:lnTo>
                  <a:lnTo>
                    <a:pt x="117177" y="7358"/>
                  </a:lnTo>
                  <a:lnTo>
                    <a:pt x="117177" y="0"/>
                  </a:lnTo>
                  <a:close/>
                </a:path>
                <a:path w="441959" h="200025">
                  <a:moveTo>
                    <a:pt x="109777" y="183601"/>
                  </a:moveTo>
                  <a:lnTo>
                    <a:pt x="109777" y="191342"/>
                  </a:lnTo>
                  <a:lnTo>
                    <a:pt x="115944" y="188888"/>
                  </a:lnTo>
                  <a:lnTo>
                    <a:pt x="109777" y="183601"/>
                  </a:lnTo>
                  <a:close/>
                </a:path>
                <a:path w="441959" h="200025">
                  <a:moveTo>
                    <a:pt x="432941" y="142279"/>
                  </a:moveTo>
                  <a:lnTo>
                    <a:pt x="109777" y="142279"/>
                  </a:lnTo>
                  <a:lnTo>
                    <a:pt x="109777" y="183601"/>
                  </a:lnTo>
                  <a:lnTo>
                    <a:pt x="115944" y="188888"/>
                  </a:lnTo>
                  <a:lnTo>
                    <a:pt x="109777" y="191342"/>
                  </a:lnTo>
                  <a:lnTo>
                    <a:pt x="117177" y="191342"/>
                  </a:lnTo>
                  <a:lnTo>
                    <a:pt x="117177" y="149637"/>
                  </a:lnTo>
                  <a:lnTo>
                    <a:pt x="113477" y="149637"/>
                  </a:lnTo>
                  <a:lnTo>
                    <a:pt x="117177" y="145958"/>
                  </a:lnTo>
                  <a:lnTo>
                    <a:pt x="432941" y="145958"/>
                  </a:lnTo>
                  <a:lnTo>
                    <a:pt x="432941" y="142279"/>
                  </a:lnTo>
                  <a:close/>
                </a:path>
                <a:path w="441959" h="200025">
                  <a:moveTo>
                    <a:pt x="117177" y="145958"/>
                  </a:moveTo>
                  <a:lnTo>
                    <a:pt x="113477" y="149637"/>
                  </a:lnTo>
                  <a:lnTo>
                    <a:pt x="117177" y="149637"/>
                  </a:lnTo>
                  <a:lnTo>
                    <a:pt x="117177" y="145958"/>
                  </a:lnTo>
                  <a:close/>
                </a:path>
                <a:path w="441959" h="200025">
                  <a:moveTo>
                    <a:pt x="441575" y="142279"/>
                  </a:moveTo>
                  <a:lnTo>
                    <a:pt x="436639" y="142279"/>
                  </a:lnTo>
                  <a:lnTo>
                    <a:pt x="432941" y="145958"/>
                  </a:lnTo>
                  <a:lnTo>
                    <a:pt x="117177" y="145958"/>
                  </a:lnTo>
                  <a:lnTo>
                    <a:pt x="117177" y="149637"/>
                  </a:lnTo>
                  <a:lnTo>
                    <a:pt x="441575" y="149637"/>
                  </a:lnTo>
                  <a:lnTo>
                    <a:pt x="441575" y="142279"/>
                  </a:lnTo>
                  <a:close/>
                </a:path>
                <a:path w="441959" h="200025">
                  <a:moveTo>
                    <a:pt x="432941" y="53967"/>
                  </a:moveTo>
                  <a:lnTo>
                    <a:pt x="432941" y="145958"/>
                  </a:lnTo>
                  <a:lnTo>
                    <a:pt x="436639" y="142279"/>
                  </a:lnTo>
                  <a:lnTo>
                    <a:pt x="441575" y="142279"/>
                  </a:lnTo>
                  <a:lnTo>
                    <a:pt x="441575" y="57646"/>
                  </a:lnTo>
                  <a:lnTo>
                    <a:pt x="436639" y="57646"/>
                  </a:lnTo>
                  <a:lnTo>
                    <a:pt x="432941" y="53967"/>
                  </a:lnTo>
                  <a:close/>
                </a:path>
                <a:path w="441959" h="200025">
                  <a:moveTo>
                    <a:pt x="8634" y="96897"/>
                  </a:moveTo>
                  <a:lnTo>
                    <a:pt x="8634" y="103030"/>
                  </a:lnTo>
                  <a:lnTo>
                    <a:pt x="12211" y="99963"/>
                  </a:lnTo>
                  <a:lnTo>
                    <a:pt x="8634" y="96897"/>
                  </a:lnTo>
                  <a:close/>
                </a:path>
                <a:path w="441959" h="200025">
                  <a:moveTo>
                    <a:pt x="12211" y="99963"/>
                  </a:moveTo>
                  <a:lnTo>
                    <a:pt x="8634" y="103030"/>
                  </a:lnTo>
                  <a:lnTo>
                    <a:pt x="15788" y="103030"/>
                  </a:lnTo>
                  <a:lnTo>
                    <a:pt x="12211" y="99963"/>
                  </a:lnTo>
                  <a:close/>
                </a:path>
                <a:path w="441959" h="200025">
                  <a:moveTo>
                    <a:pt x="15788" y="96897"/>
                  </a:moveTo>
                  <a:lnTo>
                    <a:pt x="8634" y="96897"/>
                  </a:lnTo>
                  <a:lnTo>
                    <a:pt x="12211" y="99963"/>
                  </a:lnTo>
                  <a:lnTo>
                    <a:pt x="15788" y="96897"/>
                  </a:lnTo>
                  <a:close/>
                </a:path>
                <a:path w="441959" h="200025">
                  <a:moveTo>
                    <a:pt x="117177" y="7358"/>
                  </a:moveTo>
                  <a:lnTo>
                    <a:pt x="109777" y="7358"/>
                  </a:lnTo>
                  <a:lnTo>
                    <a:pt x="115944" y="11037"/>
                  </a:lnTo>
                  <a:lnTo>
                    <a:pt x="109777" y="16324"/>
                  </a:lnTo>
                  <a:lnTo>
                    <a:pt x="109777" y="57646"/>
                  </a:lnTo>
                  <a:lnTo>
                    <a:pt x="432941" y="57646"/>
                  </a:lnTo>
                  <a:lnTo>
                    <a:pt x="432941" y="53967"/>
                  </a:lnTo>
                  <a:lnTo>
                    <a:pt x="117177" y="53967"/>
                  </a:lnTo>
                  <a:lnTo>
                    <a:pt x="113477" y="50286"/>
                  </a:lnTo>
                  <a:lnTo>
                    <a:pt x="117177" y="50286"/>
                  </a:lnTo>
                  <a:lnTo>
                    <a:pt x="117177" y="7358"/>
                  </a:lnTo>
                  <a:close/>
                </a:path>
                <a:path w="441959" h="200025">
                  <a:moveTo>
                    <a:pt x="441575" y="50286"/>
                  </a:moveTo>
                  <a:lnTo>
                    <a:pt x="117177" y="50286"/>
                  </a:lnTo>
                  <a:lnTo>
                    <a:pt x="117177" y="53967"/>
                  </a:lnTo>
                  <a:lnTo>
                    <a:pt x="432941" y="53967"/>
                  </a:lnTo>
                  <a:lnTo>
                    <a:pt x="436639" y="57646"/>
                  </a:lnTo>
                  <a:lnTo>
                    <a:pt x="441575" y="57646"/>
                  </a:lnTo>
                  <a:lnTo>
                    <a:pt x="441575" y="50286"/>
                  </a:lnTo>
                  <a:close/>
                </a:path>
                <a:path w="441959" h="200025">
                  <a:moveTo>
                    <a:pt x="117177" y="50286"/>
                  </a:moveTo>
                  <a:lnTo>
                    <a:pt x="113477" y="50286"/>
                  </a:lnTo>
                  <a:lnTo>
                    <a:pt x="117177" y="53967"/>
                  </a:lnTo>
                  <a:lnTo>
                    <a:pt x="117177" y="50286"/>
                  </a:lnTo>
                  <a:close/>
                </a:path>
                <a:path w="441959" h="200025">
                  <a:moveTo>
                    <a:pt x="109777" y="7358"/>
                  </a:moveTo>
                  <a:lnTo>
                    <a:pt x="109777" y="16324"/>
                  </a:lnTo>
                  <a:lnTo>
                    <a:pt x="115944" y="11037"/>
                  </a:lnTo>
                  <a:lnTo>
                    <a:pt x="109777" y="73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074861" y="4740856"/>
              <a:ext cx="1269365" cy="552450"/>
            </a:xfrm>
            <a:custGeom>
              <a:avLst/>
              <a:gdLst/>
              <a:ahLst/>
              <a:cxnLst/>
              <a:rect l="l" t="t" r="r" b="b"/>
              <a:pathLst>
                <a:path w="1269365" h="552450">
                  <a:moveTo>
                    <a:pt x="1269254" y="0"/>
                  </a:moveTo>
                  <a:lnTo>
                    <a:pt x="0" y="0"/>
                  </a:lnTo>
                  <a:lnTo>
                    <a:pt x="8809" y="34704"/>
                  </a:lnTo>
                  <a:lnTo>
                    <a:pt x="23079" y="87324"/>
                  </a:lnTo>
                  <a:lnTo>
                    <a:pt x="38314" y="138753"/>
                  </a:lnTo>
                  <a:lnTo>
                    <a:pt x="54738" y="188474"/>
                  </a:lnTo>
                  <a:lnTo>
                    <a:pt x="72576" y="235968"/>
                  </a:lnTo>
                  <a:lnTo>
                    <a:pt x="92051" y="280719"/>
                  </a:lnTo>
                  <a:lnTo>
                    <a:pt x="113387" y="322209"/>
                  </a:lnTo>
                  <a:lnTo>
                    <a:pt x="136808" y="359920"/>
                  </a:lnTo>
                  <a:lnTo>
                    <a:pt x="162537" y="393334"/>
                  </a:lnTo>
                  <a:lnTo>
                    <a:pt x="190799" y="421934"/>
                  </a:lnTo>
                  <a:lnTo>
                    <a:pt x="249301" y="432177"/>
                  </a:lnTo>
                  <a:lnTo>
                    <a:pt x="299546" y="444461"/>
                  </a:lnTo>
                  <a:lnTo>
                    <a:pt x="343369" y="458210"/>
                  </a:lnTo>
                  <a:lnTo>
                    <a:pt x="382605" y="472849"/>
                  </a:lnTo>
                  <a:lnTo>
                    <a:pt x="454655" y="502498"/>
                  </a:lnTo>
                  <a:lnTo>
                    <a:pt x="491139" y="516358"/>
                  </a:lnTo>
                  <a:lnTo>
                    <a:pt x="530375" y="528808"/>
                  </a:lnTo>
                  <a:lnTo>
                    <a:pt x="574198" y="539273"/>
                  </a:lnTo>
                  <a:lnTo>
                    <a:pt x="624443" y="547178"/>
                  </a:lnTo>
                  <a:lnTo>
                    <a:pt x="682946" y="551948"/>
                  </a:lnTo>
                  <a:lnTo>
                    <a:pt x="714833" y="532518"/>
                  </a:lnTo>
                  <a:lnTo>
                    <a:pt x="748690" y="517005"/>
                  </a:lnTo>
                  <a:lnTo>
                    <a:pt x="784037" y="504184"/>
                  </a:lnTo>
                  <a:lnTo>
                    <a:pt x="820391" y="492834"/>
                  </a:lnTo>
                  <a:lnTo>
                    <a:pt x="857270" y="481732"/>
                  </a:lnTo>
                  <a:lnTo>
                    <a:pt x="894193" y="469656"/>
                  </a:lnTo>
                  <a:lnTo>
                    <a:pt x="930678" y="455381"/>
                  </a:lnTo>
                  <a:lnTo>
                    <a:pt x="966244" y="437687"/>
                  </a:lnTo>
                  <a:lnTo>
                    <a:pt x="1000408" y="415350"/>
                  </a:lnTo>
                  <a:lnTo>
                    <a:pt x="1032689" y="387148"/>
                  </a:lnTo>
                  <a:lnTo>
                    <a:pt x="1062606" y="351858"/>
                  </a:lnTo>
                  <a:lnTo>
                    <a:pt x="1089676" y="308257"/>
                  </a:lnTo>
                  <a:lnTo>
                    <a:pt x="1113418" y="255122"/>
                  </a:lnTo>
                  <a:lnTo>
                    <a:pt x="1148342" y="202320"/>
                  </a:lnTo>
                  <a:lnTo>
                    <a:pt x="1203829" y="119110"/>
                  </a:lnTo>
                  <a:lnTo>
                    <a:pt x="1225256" y="85650"/>
                  </a:lnTo>
                  <a:lnTo>
                    <a:pt x="1243047" y="55586"/>
                  </a:lnTo>
                  <a:lnTo>
                    <a:pt x="1257635" y="27391"/>
                  </a:lnTo>
                  <a:lnTo>
                    <a:pt x="1269254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069476" y="4740856"/>
              <a:ext cx="1280160" cy="556895"/>
            </a:xfrm>
            <a:custGeom>
              <a:avLst/>
              <a:gdLst/>
              <a:ahLst/>
              <a:cxnLst/>
              <a:rect l="l" t="t" r="r" b="b"/>
              <a:pathLst>
                <a:path w="1280159" h="556895">
                  <a:moveTo>
                    <a:pt x="246637" y="429478"/>
                  </a:moveTo>
                  <a:lnTo>
                    <a:pt x="217153" y="429478"/>
                  </a:lnTo>
                  <a:lnTo>
                    <a:pt x="236888" y="442178"/>
                  </a:lnTo>
                  <a:lnTo>
                    <a:pt x="276349" y="442178"/>
                  </a:lnTo>
                  <a:lnTo>
                    <a:pt x="296325" y="454878"/>
                  </a:lnTo>
                  <a:lnTo>
                    <a:pt x="316185" y="454878"/>
                  </a:lnTo>
                  <a:lnTo>
                    <a:pt x="336797" y="467578"/>
                  </a:lnTo>
                  <a:lnTo>
                    <a:pt x="384939" y="480278"/>
                  </a:lnTo>
                  <a:lnTo>
                    <a:pt x="432961" y="505678"/>
                  </a:lnTo>
                  <a:lnTo>
                    <a:pt x="481314" y="518378"/>
                  </a:lnTo>
                  <a:lnTo>
                    <a:pt x="530450" y="543778"/>
                  </a:lnTo>
                  <a:lnTo>
                    <a:pt x="569249" y="543778"/>
                  </a:lnTo>
                  <a:lnTo>
                    <a:pt x="590004" y="556478"/>
                  </a:lnTo>
                  <a:lnTo>
                    <a:pt x="638588" y="556478"/>
                  </a:lnTo>
                  <a:lnTo>
                    <a:pt x="591001" y="543778"/>
                  </a:lnTo>
                  <a:lnTo>
                    <a:pt x="546091" y="531078"/>
                  </a:lnTo>
                  <a:lnTo>
                    <a:pt x="420269" y="492978"/>
                  </a:lnTo>
                  <a:lnTo>
                    <a:pt x="378919" y="467578"/>
                  </a:lnTo>
                  <a:lnTo>
                    <a:pt x="336672" y="454878"/>
                  </a:lnTo>
                  <a:lnTo>
                    <a:pt x="292816" y="442178"/>
                  </a:lnTo>
                  <a:lnTo>
                    <a:pt x="246637" y="429478"/>
                  </a:lnTo>
                  <a:close/>
                </a:path>
                <a:path w="1280159" h="556895">
                  <a:moveTo>
                    <a:pt x="1279657" y="0"/>
                  </a:moveTo>
                  <a:lnTo>
                    <a:pt x="1270217" y="0"/>
                  </a:lnTo>
                  <a:lnTo>
                    <a:pt x="1266026" y="10378"/>
                  </a:lnTo>
                  <a:lnTo>
                    <a:pt x="1242149" y="61178"/>
                  </a:lnTo>
                  <a:lnTo>
                    <a:pt x="1215524" y="111978"/>
                  </a:lnTo>
                  <a:lnTo>
                    <a:pt x="1186450" y="150078"/>
                  </a:lnTo>
                  <a:lnTo>
                    <a:pt x="1157121" y="188178"/>
                  </a:lnTo>
                  <a:lnTo>
                    <a:pt x="1129729" y="238978"/>
                  </a:lnTo>
                  <a:lnTo>
                    <a:pt x="1106468" y="277078"/>
                  </a:lnTo>
                  <a:lnTo>
                    <a:pt x="1081442" y="327878"/>
                  </a:lnTo>
                  <a:lnTo>
                    <a:pt x="1053959" y="365978"/>
                  </a:lnTo>
                  <a:lnTo>
                    <a:pt x="1024216" y="404078"/>
                  </a:lnTo>
                  <a:lnTo>
                    <a:pt x="992407" y="429478"/>
                  </a:lnTo>
                  <a:lnTo>
                    <a:pt x="958730" y="442178"/>
                  </a:lnTo>
                  <a:lnTo>
                    <a:pt x="923379" y="467578"/>
                  </a:lnTo>
                  <a:lnTo>
                    <a:pt x="886551" y="480278"/>
                  </a:lnTo>
                  <a:lnTo>
                    <a:pt x="848441" y="492978"/>
                  </a:lnTo>
                  <a:lnTo>
                    <a:pt x="728377" y="531078"/>
                  </a:lnTo>
                  <a:lnTo>
                    <a:pt x="687096" y="556478"/>
                  </a:lnTo>
                  <a:lnTo>
                    <a:pt x="690797" y="556478"/>
                  </a:lnTo>
                  <a:lnTo>
                    <a:pt x="729427" y="543778"/>
                  </a:lnTo>
                  <a:lnTo>
                    <a:pt x="772228" y="518378"/>
                  </a:lnTo>
                  <a:lnTo>
                    <a:pt x="859778" y="492978"/>
                  </a:lnTo>
                  <a:lnTo>
                    <a:pt x="914199" y="480278"/>
                  </a:lnTo>
                  <a:lnTo>
                    <a:pt x="961823" y="454878"/>
                  </a:lnTo>
                  <a:lnTo>
                    <a:pt x="1003350" y="429478"/>
                  </a:lnTo>
                  <a:lnTo>
                    <a:pt x="1039482" y="391378"/>
                  </a:lnTo>
                  <a:lnTo>
                    <a:pt x="1070918" y="365978"/>
                  </a:lnTo>
                  <a:lnTo>
                    <a:pt x="1098358" y="315178"/>
                  </a:lnTo>
                  <a:lnTo>
                    <a:pt x="1122503" y="264378"/>
                  </a:lnTo>
                  <a:lnTo>
                    <a:pt x="1121270" y="264378"/>
                  </a:lnTo>
                  <a:lnTo>
                    <a:pt x="1160224" y="200878"/>
                  </a:lnTo>
                  <a:lnTo>
                    <a:pt x="1193064" y="162778"/>
                  </a:lnTo>
                  <a:lnTo>
                    <a:pt x="1220381" y="111978"/>
                  </a:lnTo>
                  <a:lnTo>
                    <a:pt x="1242766" y="73878"/>
                  </a:lnTo>
                  <a:lnTo>
                    <a:pt x="1260811" y="48478"/>
                  </a:lnTo>
                  <a:lnTo>
                    <a:pt x="1275106" y="10378"/>
                  </a:lnTo>
                  <a:lnTo>
                    <a:pt x="1279657" y="0"/>
                  </a:lnTo>
                  <a:close/>
                </a:path>
                <a:path w="1280159" h="556895">
                  <a:moveTo>
                    <a:pt x="7719" y="0"/>
                  </a:moveTo>
                  <a:lnTo>
                    <a:pt x="0" y="0"/>
                  </a:lnTo>
                  <a:lnTo>
                    <a:pt x="2414" y="10378"/>
                  </a:lnTo>
                  <a:lnTo>
                    <a:pt x="15000" y="61178"/>
                  </a:lnTo>
                  <a:lnTo>
                    <a:pt x="28672" y="111978"/>
                  </a:lnTo>
                  <a:lnTo>
                    <a:pt x="43746" y="162778"/>
                  </a:lnTo>
                  <a:lnTo>
                    <a:pt x="60539" y="200878"/>
                  </a:lnTo>
                  <a:lnTo>
                    <a:pt x="79368" y="251678"/>
                  </a:lnTo>
                  <a:lnTo>
                    <a:pt x="100550" y="302478"/>
                  </a:lnTo>
                  <a:lnTo>
                    <a:pt x="124401" y="340578"/>
                  </a:lnTo>
                  <a:lnTo>
                    <a:pt x="151240" y="378678"/>
                  </a:lnTo>
                  <a:lnTo>
                    <a:pt x="181382" y="416778"/>
                  </a:lnTo>
                  <a:lnTo>
                    <a:pt x="193717" y="429478"/>
                  </a:lnTo>
                  <a:lnTo>
                    <a:pt x="198652" y="429478"/>
                  </a:lnTo>
                  <a:lnTo>
                    <a:pt x="165771" y="391378"/>
                  </a:lnTo>
                  <a:lnTo>
                    <a:pt x="136664" y="353278"/>
                  </a:lnTo>
                  <a:lnTo>
                    <a:pt x="110991" y="302478"/>
                  </a:lnTo>
                  <a:lnTo>
                    <a:pt x="88411" y="251678"/>
                  </a:lnTo>
                  <a:lnTo>
                    <a:pt x="68585" y="200878"/>
                  </a:lnTo>
                  <a:lnTo>
                    <a:pt x="51171" y="150078"/>
                  </a:lnTo>
                  <a:lnTo>
                    <a:pt x="35829" y="99278"/>
                  </a:lnTo>
                  <a:lnTo>
                    <a:pt x="22219" y="48478"/>
                  </a:lnTo>
                  <a:lnTo>
                    <a:pt x="10001" y="10378"/>
                  </a:lnTo>
                  <a:lnTo>
                    <a:pt x="77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938471" y="4802184"/>
              <a:ext cx="802005" cy="429895"/>
            </a:xfrm>
            <a:custGeom>
              <a:avLst/>
              <a:gdLst/>
              <a:ahLst/>
              <a:cxnLst/>
              <a:rect l="l" t="t" r="r" b="b"/>
              <a:pathLst>
                <a:path w="802004" h="429895">
                  <a:moveTo>
                    <a:pt x="801741" y="0"/>
                  </a:moveTo>
                  <a:lnTo>
                    <a:pt x="0" y="0"/>
                  </a:lnTo>
                  <a:lnTo>
                    <a:pt x="0" y="429293"/>
                  </a:lnTo>
                  <a:lnTo>
                    <a:pt x="801741" y="429293"/>
                  </a:lnTo>
                  <a:lnTo>
                    <a:pt x="801741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934772" y="4798504"/>
              <a:ext cx="810895" cy="438150"/>
            </a:xfrm>
            <a:custGeom>
              <a:avLst/>
              <a:gdLst/>
              <a:ahLst/>
              <a:cxnLst/>
              <a:rect l="l" t="t" r="r" b="b"/>
              <a:pathLst>
                <a:path w="810895" h="438150">
                  <a:moveTo>
                    <a:pt x="810374" y="0"/>
                  </a:moveTo>
                  <a:lnTo>
                    <a:pt x="0" y="0"/>
                  </a:lnTo>
                  <a:lnTo>
                    <a:pt x="0" y="437879"/>
                  </a:lnTo>
                  <a:lnTo>
                    <a:pt x="810374" y="437879"/>
                  </a:lnTo>
                  <a:lnTo>
                    <a:pt x="810374" y="432973"/>
                  </a:lnTo>
                  <a:lnTo>
                    <a:pt x="8633" y="432973"/>
                  </a:lnTo>
                  <a:lnTo>
                    <a:pt x="3699" y="429293"/>
                  </a:lnTo>
                  <a:lnTo>
                    <a:pt x="8633" y="429293"/>
                  </a:lnTo>
                  <a:lnTo>
                    <a:pt x="8633" y="8585"/>
                  </a:lnTo>
                  <a:lnTo>
                    <a:pt x="3699" y="8585"/>
                  </a:lnTo>
                  <a:lnTo>
                    <a:pt x="8633" y="3679"/>
                  </a:lnTo>
                  <a:lnTo>
                    <a:pt x="810374" y="3679"/>
                  </a:lnTo>
                  <a:lnTo>
                    <a:pt x="810374" y="0"/>
                  </a:lnTo>
                  <a:close/>
                </a:path>
                <a:path w="810895" h="438150">
                  <a:moveTo>
                    <a:pt x="8633" y="429293"/>
                  </a:moveTo>
                  <a:lnTo>
                    <a:pt x="3699" y="429293"/>
                  </a:lnTo>
                  <a:lnTo>
                    <a:pt x="8633" y="432973"/>
                  </a:lnTo>
                  <a:lnTo>
                    <a:pt x="8633" y="429293"/>
                  </a:lnTo>
                  <a:close/>
                </a:path>
                <a:path w="810895" h="438150">
                  <a:moveTo>
                    <a:pt x="801740" y="429293"/>
                  </a:moveTo>
                  <a:lnTo>
                    <a:pt x="8633" y="429293"/>
                  </a:lnTo>
                  <a:lnTo>
                    <a:pt x="8633" y="432973"/>
                  </a:lnTo>
                  <a:lnTo>
                    <a:pt x="801740" y="432973"/>
                  </a:lnTo>
                  <a:lnTo>
                    <a:pt x="801740" y="429293"/>
                  </a:lnTo>
                  <a:close/>
                </a:path>
                <a:path w="810895" h="438150">
                  <a:moveTo>
                    <a:pt x="801740" y="3679"/>
                  </a:moveTo>
                  <a:lnTo>
                    <a:pt x="801740" y="432973"/>
                  </a:lnTo>
                  <a:lnTo>
                    <a:pt x="805440" y="429293"/>
                  </a:lnTo>
                  <a:lnTo>
                    <a:pt x="810374" y="429293"/>
                  </a:lnTo>
                  <a:lnTo>
                    <a:pt x="810374" y="8585"/>
                  </a:lnTo>
                  <a:lnTo>
                    <a:pt x="805440" y="8585"/>
                  </a:lnTo>
                  <a:lnTo>
                    <a:pt x="801740" y="3679"/>
                  </a:lnTo>
                  <a:close/>
                </a:path>
                <a:path w="810895" h="438150">
                  <a:moveTo>
                    <a:pt x="810374" y="429293"/>
                  </a:moveTo>
                  <a:lnTo>
                    <a:pt x="805440" y="429293"/>
                  </a:lnTo>
                  <a:lnTo>
                    <a:pt x="801740" y="432973"/>
                  </a:lnTo>
                  <a:lnTo>
                    <a:pt x="810374" y="432973"/>
                  </a:lnTo>
                  <a:lnTo>
                    <a:pt x="810374" y="429293"/>
                  </a:lnTo>
                  <a:close/>
                </a:path>
                <a:path w="810895" h="438150">
                  <a:moveTo>
                    <a:pt x="8633" y="3679"/>
                  </a:moveTo>
                  <a:lnTo>
                    <a:pt x="3699" y="8585"/>
                  </a:lnTo>
                  <a:lnTo>
                    <a:pt x="8633" y="8585"/>
                  </a:lnTo>
                  <a:lnTo>
                    <a:pt x="8633" y="3679"/>
                  </a:lnTo>
                  <a:close/>
                </a:path>
                <a:path w="810895" h="438150">
                  <a:moveTo>
                    <a:pt x="801740" y="3679"/>
                  </a:moveTo>
                  <a:lnTo>
                    <a:pt x="8633" y="3679"/>
                  </a:lnTo>
                  <a:lnTo>
                    <a:pt x="8633" y="8585"/>
                  </a:lnTo>
                  <a:lnTo>
                    <a:pt x="801740" y="8585"/>
                  </a:lnTo>
                  <a:lnTo>
                    <a:pt x="801740" y="3679"/>
                  </a:lnTo>
                  <a:close/>
                </a:path>
                <a:path w="810895" h="438150">
                  <a:moveTo>
                    <a:pt x="810374" y="3679"/>
                  </a:moveTo>
                  <a:lnTo>
                    <a:pt x="801740" y="3679"/>
                  </a:lnTo>
                  <a:lnTo>
                    <a:pt x="805440" y="8585"/>
                  </a:lnTo>
                  <a:lnTo>
                    <a:pt x="810374" y="8585"/>
                  </a:lnTo>
                  <a:lnTo>
                    <a:pt x="810374" y="3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688710" y="4448048"/>
            <a:ext cx="666206" cy="213548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16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sensors</a:t>
            </a:r>
            <a:endParaRPr sz="1316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34340" y="4191587"/>
            <a:ext cx="1063854" cy="543857"/>
          </a:xfrm>
          <a:prstGeom prst="rect">
            <a:avLst/>
          </a:prstGeom>
          <a:solidFill>
            <a:srgbClr val="CCFFCC"/>
          </a:solidFill>
          <a:ln w="8633">
            <a:solidFill>
              <a:srgbClr val="000000"/>
            </a:solidFill>
          </a:ln>
        </p:spPr>
        <p:txBody>
          <a:bodyPr vert="horz" wrap="square" lIns="0" tIns="105463" rIns="0" bIns="0" rtlCol="0">
            <a:spAutoFit/>
          </a:bodyPr>
          <a:lstStyle/>
          <a:p>
            <a:pPr marL="77228" marR="73193" indent="254736" defTabSz="829909" eaLnBrk="1" fontAlgn="auto" hangingPunct="1">
              <a:lnSpc>
                <a:spcPct val="100600"/>
              </a:lnSpc>
              <a:spcBef>
                <a:spcPts val="830"/>
              </a:spcBef>
              <a:spcAft>
                <a:spcPts val="0"/>
              </a:spcAft>
            </a:pPr>
            <a:r>
              <a:rPr sz="1452" b="0" kern="0" spc="-18" dirty="0">
                <a:solidFill>
                  <a:sysClr val="windowText" lastClr="000000"/>
                </a:solidFill>
                <a:latin typeface="Arial MT"/>
                <a:cs typeface="Arial MT"/>
              </a:rPr>
              <a:t>Data </a:t>
            </a:r>
            <a:r>
              <a:rPr sz="1452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processing</a:t>
            </a:r>
            <a:endParaRPr sz="1452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297240" y="4484072"/>
            <a:ext cx="335984" cy="83564"/>
          </a:xfrm>
          <a:custGeom>
            <a:avLst/>
            <a:gdLst/>
            <a:ahLst/>
            <a:cxnLst/>
            <a:rect l="l" t="t" r="r" b="b"/>
            <a:pathLst>
              <a:path w="370204" h="92075">
                <a:moveTo>
                  <a:pt x="154180" y="0"/>
                </a:moveTo>
                <a:lnTo>
                  <a:pt x="0" y="45383"/>
                </a:lnTo>
                <a:lnTo>
                  <a:pt x="154180" y="91991"/>
                </a:lnTo>
                <a:lnTo>
                  <a:pt x="154180" y="61327"/>
                </a:lnTo>
                <a:lnTo>
                  <a:pt x="139379" y="61327"/>
                </a:lnTo>
                <a:lnTo>
                  <a:pt x="139379" y="30664"/>
                </a:lnTo>
                <a:lnTo>
                  <a:pt x="154180" y="30664"/>
                </a:lnTo>
                <a:lnTo>
                  <a:pt x="154180" y="0"/>
                </a:lnTo>
                <a:close/>
              </a:path>
              <a:path w="370204" h="92075">
                <a:moveTo>
                  <a:pt x="154180" y="30664"/>
                </a:moveTo>
                <a:lnTo>
                  <a:pt x="139379" y="30664"/>
                </a:lnTo>
                <a:lnTo>
                  <a:pt x="139379" y="61327"/>
                </a:lnTo>
                <a:lnTo>
                  <a:pt x="154180" y="61327"/>
                </a:lnTo>
                <a:lnTo>
                  <a:pt x="154180" y="30664"/>
                </a:lnTo>
                <a:close/>
              </a:path>
              <a:path w="370204" h="92075">
                <a:moveTo>
                  <a:pt x="370034" y="30664"/>
                </a:moveTo>
                <a:lnTo>
                  <a:pt x="154180" y="30664"/>
                </a:lnTo>
                <a:lnTo>
                  <a:pt x="154180" y="61327"/>
                </a:lnTo>
                <a:lnTo>
                  <a:pt x="370034" y="61327"/>
                </a:lnTo>
                <a:lnTo>
                  <a:pt x="370034" y="30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87279" y="4191587"/>
            <a:ext cx="1343361" cy="452736"/>
          </a:xfrm>
          <a:prstGeom prst="rect">
            <a:avLst/>
          </a:prstGeom>
          <a:solidFill>
            <a:srgbClr val="CCFFCC"/>
          </a:solidFill>
          <a:ln w="8633">
            <a:solidFill>
              <a:srgbClr val="000000"/>
            </a:solidFill>
          </a:ln>
        </p:spPr>
        <p:txBody>
          <a:bodyPr vert="horz" wrap="square" lIns="0" tIns="5763" rIns="0" bIns="0" rtlCol="0">
            <a:spAutoFit/>
          </a:bodyPr>
          <a:lstStyle/>
          <a:p>
            <a:pPr defTabSz="829909" eaLnBrk="1" fontAlgn="auto" hangingPunct="1">
              <a:spcBef>
                <a:spcPts val="45"/>
              </a:spcBef>
              <a:spcAft>
                <a:spcPts val="0"/>
              </a:spcAft>
            </a:pPr>
            <a:endParaRPr sz="1452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06029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452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Planning</a:t>
            </a:r>
            <a:endParaRPr sz="1452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730036" y="4302626"/>
            <a:ext cx="2313278" cy="265099"/>
            <a:chOff x="3841610" y="4740856"/>
            <a:chExt cx="2548890" cy="292100"/>
          </a:xfrm>
        </p:grpSpPr>
        <p:sp>
          <p:nvSpPr>
            <p:cNvPr id="39" name="object 39"/>
            <p:cNvSpPr/>
            <p:nvPr/>
          </p:nvSpPr>
          <p:spPr>
            <a:xfrm>
              <a:off x="3841610" y="4940783"/>
              <a:ext cx="555625" cy="92075"/>
            </a:xfrm>
            <a:custGeom>
              <a:avLst/>
              <a:gdLst/>
              <a:ahLst/>
              <a:cxnLst/>
              <a:rect l="l" t="t" r="r" b="b"/>
              <a:pathLst>
                <a:path w="555625" h="92075">
                  <a:moveTo>
                    <a:pt x="154180" y="0"/>
                  </a:moveTo>
                  <a:lnTo>
                    <a:pt x="0" y="45383"/>
                  </a:lnTo>
                  <a:lnTo>
                    <a:pt x="154180" y="91991"/>
                  </a:lnTo>
                  <a:lnTo>
                    <a:pt x="154180" y="61327"/>
                  </a:lnTo>
                  <a:lnTo>
                    <a:pt x="139379" y="61327"/>
                  </a:lnTo>
                  <a:lnTo>
                    <a:pt x="139379" y="30664"/>
                  </a:lnTo>
                  <a:lnTo>
                    <a:pt x="154180" y="30664"/>
                  </a:lnTo>
                  <a:lnTo>
                    <a:pt x="154180" y="0"/>
                  </a:lnTo>
                  <a:close/>
                </a:path>
                <a:path w="555625" h="92075">
                  <a:moveTo>
                    <a:pt x="154180" y="30664"/>
                  </a:moveTo>
                  <a:lnTo>
                    <a:pt x="139379" y="30664"/>
                  </a:lnTo>
                  <a:lnTo>
                    <a:pt x="139379" y="61327"/>
                  </a:lnTo>
                  <a:lnTo>
                    <a:pt x="154180" y="61327"/>
                  </a:lnTo>
                  <a:lnTo>
                    <a:pt x="154180" y="30664"/>
                  </a:lnTo>
                  <a:close/>
                </a:path>
                <a:path w="555625" h="92075">
                  <a:moveTo>
                    <a:pt x="555050" y="30664"/>
                  </a:moveTo>
                  <a:lnTo>
                    <a:pt x="154180" y="30664"/>
                  </a:lnTo>
                  <a:lnTo>
                    <a:pt x="154180" y="61327"/>
                  </a:lnTo>
                  <a:lnTo>
                    <a:pt x="555050" y="61327"/>
                  </a:lnTo>
                  <a:lnTo>
                    <a:pt x="555050" y="30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93704" y="4740856"/>
              <a:ext cx="92508" cy="6132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90004" y="4740856"/>
              <a:ext cx="99909" cy="66233"/>
            </a:xfrm>
            <a:prstGeom prst="rect">
              <a:avLst/>
            </a:prstGeom>
          </p:spPr>
        </p:pic>
      </p:grpSp>
      <p:sp>
        <p:nvSpPr>
          <p:cNvPr id="42" name="object 42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15</a:t>
            </a:fld>
            <a:endParaRPr kern="0" spc="-18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145662">
              <a:spcBef>
                <a:spcPts val="91"/>
              </a:spcBef>
            </a:pPr>
            <a:r>
              <a:rPr spc="-9" dirty="0"/>
              <a:t>Implications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16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466298"/>
            <a:ext cx="7080452" cy="1785316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4611" indent="-311216" defTabSz="829909" eaLnBrk="1" fontAlgn="auto" hangingPunct="1">
              <a:lnSpc>
                <a:spcPts val="1906"/>
              </a:lnSpc>
              <a:spcBef>
                <a:spcPts val="1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tight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interaction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environment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requires 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react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events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within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precise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timing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constraints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67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Timing constraints are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imposed</a:t>
            </a:r>
            <a:r>
              <a:rPr sz="1634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by the dynamics 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environment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defTabSz="829909" eaLnBrk="1" fontAlgn="auto" hangingPunct="1">
              <a:spcBef>
                <a:spcPts val="1533"/>
              </a:spcBef>
              <a:spcAft>
                <a:spcPts val="0"/>
              </a:spcAft>
              <a:buClr>
                <a:srgbClr val="993300"/>
              </a:buClr>
              <a:buFont typeface="Lucida Sans Unicode"/>
              <a:buChar char="■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marR="615516" indent="-311216" defTabSz="829909" eaLnBrk="1" fontAlgn="auto" hangingPunct="1">
              <a:lnSpc>
                <a:spcPts val="1942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operating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r>
              <a:rPr sz="1634" kern="0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must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 able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 execute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 within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timing constraints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987823">
              <a:spcBef>
                <a:spcPts val="91"/>
              </a:spcBef>
            </a:pPr>
            <a:r>
              <a:rPr dirty="0"/>
              <a:t>A</a:t>
            </a:r>
            <a:r>
              <a:rPr spc="-41" dirty="0"/>
              <a:t> </a:t>
            </a:r>
            <a:r>
              <a:rPr dirty="0"/>
              <a:t>Robot</a:t>
            </a:r>
            <a:r>
              <a:rPr spc="-45" dirty="0"/>
              <a:t> </a:t>
            </a:r>
            <a:r>
              <a:rPr dirty="0"/>
              <a:t>Control</a:t>
            </a:r>
            <a:r>
              <a:rPr spc="-41" dirty="0"/>
              <a:t> </a:t>
            </a:r>
            <a:r>
              <a:rPr spc="-9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4376441" cy="3428055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Consider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robot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equipped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two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actuated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wheels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two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proximity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(US)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sensors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mobile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(pan/tilt)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camera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 wireless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transceiver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452"/>
              </a:spcBef>
              <a:spcAft>
                <a:spcPts val="0"/>
              </a:spcAft>
              <a:buClr>
                <a:srgbClr val="CC6600"/>
              </a:buClr>
              <a:buFont typeface="Lucida Sans Unicode"/>
              <a:buChar char="●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5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Goal: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follow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path based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visual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feedback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avoid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obstacles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send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complete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robot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status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every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20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39461" y="1737649"/>
            <a:ext cx="3574804" cy="1320309"/>
            <a:chOff x="5614958" y="1914631"/>
            <a:chExt cx="3938904" cy="14547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5341" y="2886486"/>
              <a:ext cx="168896" cy="16634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8508" y="2885992"/>
              <a:ext cx="168896" cy="16720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69789" y="2572867"/>
              <a:ext cx="1824989" cy="554990"/>
            </a:xfrm>
            <a:custGeom>
              <a:avLst/>
              <a:gdLst/>
              <a:ahLst/>
              <a:cxnLst/>
              <a:rect l="l" t="t" r="r" b="b"/>
              <a:pathLst>
                <a:path w="1824990" h="554989">
                  <a:moveTo>
                    <a:pt x="1824675" y="0"/>
                  </a:moveTo>
                  <a:lnTo>
                    <a:pt x="0" y="0"/>
                  </a:lnTo>
                  <a:lnTo>
                    <a:pt x="0" y="554541"/>
                  </a:lnTo>
                  <a:lnTo>
                    <a:pt x="1824675" y="554541"/>
                  </a:lnTo>
                  <a:lnTo>
                    <a:pt x="1824675" y="0"/>
                  </a:lnTo>
                  <a:close/>
                </a:path>
              </a:pathLst>
            </a:custGeom>
            <a:solidFill>
              <a:srgbClr val="8EB4E3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614949" y="2568371"/>
              <a:ext cx="3938904" cy="801370"/>
            </a:xfrm>
            <a:custGeom>
              <a:avLst/>
              <a:gdLst/>
              <a:ahLst/>
              <a:cxnLst/>
              <a:rect l="l" t="t" r="r" b="b"/>
              <a:pathLst>
                <a:path w="3938904" h="801370">
                  <a:moveTo>
                    <a:pt x="1984032" y="4495"/>
                  </a:moveTo>
                  <a:lnTo>
                    <a:pt x="1982520" y="1498"/>
                  </a:lnTo>
                  <a:lnTo>
                    <a:pt x="1979510" y="0"/>
                  </a:lnTo>
                  <a:lnTo>
                    <a:pt x="1974989" y="0"/>
                  </a:lnTo>
                  <a:lnTo>
                    <a:pt x="1974989" y="9004"/>
                  </a:lnTo>
                  <a:lnTo>
                    <a:pt x="1974989" y="554532"/>
                  </a:lnTo>
                  <a:lnTo>
                    <a:pt x="160870" y="554532"/>
                  </a:lnTo>
                  <a:lnTo>
                    <a:pt x="160870" y="9004"/>
                  </a:lnTo>
                  <a:lnTo>
                    <a:pt x="1974989" y="9004"/>
                  </a:lnTo>
                  <a:lnTo>
                    <a:pt x="1974989" y="0"/>
                  </a:lnTo>
                  <a:lnTo>
                    <a:pt x="154838" y="0"/>
                  </a:lnTo>
                  <a:lnTo>
                    <a:pt x="151815" y="1498"/>
                  </a:lnTo>
                  <a:lnTo>
                    <a:pt x="150317" y="4495"/>
                  </a:lnTo>
                  <a:lnTo>
                    <a:pt x="150317" y="559041"/>
                  </a:lnTo>
                  <a:lnTo>
                    <a:pt x="151815" y="562051"/>
                  </a:lnTo>
                  <a:lnTo>
                    <a:pt x="154838" y="563549"/>
                  </a:lnTo>
                  <a:lnTo>
                    <a:pt x="1979510" y="563549"/>
                  </a:lnTo>
                  <a:lnTo>
                    <a:pt x="1982520" y="562051"/>
                  </a:lnTo>
                  <a:lnTo>
                    <a:pt x="1984032" y="559041"/>
                  </a:lnTo>
                  <a:lnTo>
                    <a:pt x="1984032" y="554532"/>
                  </a:lnTo>
                  <a:lnTo>
                    <a:pt x="1984032" y="9004"/>
                  </a:lnTo>
                  <a:lnTo>
                    <a:pt x="1984032" y="4495"/>
                  </a:lnTo>
                  <a:close/>
                </a:path>
                <a:path w="3938904" h="801370">
                  <a:moveTo>
                    <a:pt x="3938587" y="788974"/>
                  </a:moveTo>
                  <a:lnTo>
                    <a:pt x="0" y="788974"/>
                  </a:lnTo>
                  <a:lnTo>
                    <a:pt x="0" y="801001"/>
                  </a:lnTo>
                  <a:lnTo>
                    <a:pt x="3938587" y="801001"/>
                  </a:lnTo>
                  <a:lnTo>
                    <a:pt x="3938587" y="7889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929637" y="2889963"/>
              <a:ext cx="473709" cy="473709"/>
            </a:xfrm>
            <a:custGeom>
              <a:avLst/>
              <a:gdLst/>
              <a:ahLst/>
              <a:cxnLst/>
              <a:rect l="l" t="t" r="r" b="b"/>
              <a:pathLst>
                <a:path w="473710" h="473710">
                  <a:moveTo>
                    <a:pt x="236754" y="0"/>
                  </a:moveTo>
                  <a:lnTo>
                    <a:pt x="188913" y="4775"/>
                  </a:lnTo>
                  <a:lnTo>
                    <a:pt x="144413" y="18480"/>
                  </a:lnTo>
                  <a:lnTo>
                    <a:pt x="104189" y="40180"/>
                  </a:lnTo>
                  <a:lnTo>
                    <a:pt x="69178" y="68942"/>
                  </a:lnTo>
                  <a:lnTo>
                    <a:pt x="40317" y="103832"/>
                  </a:lnTo>
                  <a:lnTo>
                    <a:pt x="18543" y="143918"/>
                  </a:lnTo>
                  <a:lnTo>
                    <a:pt x="4791" y="188266"/>
                  </a:lnTo>
                  <a:lnTo>
                    <a:pt x="0" y="235943"/>
                  </a:lnTo>
                  <a:lnTo>
                    <a:pt x="4791" y="284115"/>
                  </a:lnTo>
                  <a:lnTo>
                    <a:pt x="18543" y="328836"/>
                  </a:lnTo>
                  <a:lnTo>
                    <a:pt x="40317" y="369189"/>
                  </a:lnTo>
                  <a:lnTo>
                    <a:pt x="69178" y="404259"/>
                  </a:lnTo>
                  <a:lnTo>
                    <a:pt x="104189" y="433130"/>
                  </a:lnTo>
                  <a:lnTo>
                    <a:pt x="144413" y="454886"/>
                  </a:lnTo>
                  <a:lnTo>
                    <a:pt x="188913" y="468611"/>
                  </a:lnTo>
                  <a:lnTo>
                    <a:pt x="236754" y="473389"/>
                  </a:lnTo>
                  <a:lnTo>
                    <a:pt x="284595" y="468611"/>
                  </a:lnTo>
                  <a:lnTo>
                    <a:pt x="329095" y="454886"/>
                  </a:lnTo>
                  <a:lnTo>
                    <a:pt x="369319" y="433130"/>
                  </a:lnTo>
                  <a:lnTo>
                    <a:pt x="404330" y="404259"/>
                  </a:lnTo>
                  <a:lnTo>
                    <a:pt x="433191" y="369189"/>
                  </a:lnTo>
                  <a:lnTo>
                    <a:pt x="454966" y="328836"/>
                  </a:lnTo>
                  <a:lnTo>
                    <a:pt x="468718" y="284115"/>
                  </a:lnTo>
                  <a:lnTo>
                    <a:pt x="473510" y="235943"/>
                  </a:lnTo>
                  <a:lnTo>
                    <a:pt x="468718" y="188266"/>
                  </a:lnTo>
                  <a:lnTo>
                    <a:pt x="454966" y="143918"/>
                  </a:lnTo>
                  <a:lnTo>
                    <a:pt x="433191" y="103832"/>
                  </a:lnTo>
                  <a:lnTo>
                    <a:pt x="404330" y="68942"/>
                  </a:lnTo>
                  <a:lnTo>
                    <a:pt x="369319" y="40180"/>
                  </a:lnTo>
                  <a:lnTo>
                    <a:pt x="329095" y="18480"/>
                  </a:lnTo>
                  <a:lnTo>
                    <a:pt x="284595" y="4775"/>
                  </a:lnTo>
                  <a:lnTo>
                    <a:pt x="23675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923605" y="2884152"/>
              <a:ext cx="485775" cy="485140"/>
            </a:xfrm>
            <a:custGeom>
              <a:avLst/>
              <a:gdLst/>
              <a:ahLst/>
              <a:cxnLst/>
              <a:rect l="l" t="t" r="r" b="b"/>
              <a:pathLst>
                <a:path w="485775" h="485139">
                  <a:moveTo>
                    <a:pt x="252733" y="0"/>
                  </a:moveTo>
                  <a:lnTo>
                    <a:pt x="186420" y="6153"/>
                  </a:lnTo>
                  <a:lnTo>
                    <a:pt x="123946" y="29377"/>
                  </a:lnTo>
                  <a:lnTo>
                    <a:pt x="69777" y="69544"/>
                  </a:lnTo>
                  <a:lnTo>
                    <a:pt x="28380" y="126528"/>
                  </a:lnTo>
                  <a:lnTo>
                    <a:pt x="4220" y="200201"/>
                  </a:lnTo>
                  <a:lnTo>
                    <a:pt x="0" y="243256"/>
                  </a:lnTo>
                  <a:lnTo>
                    <a:pt x="0" y="255279"/>
                  </a:lnTo>
                  <a:lnTo>
                    <a:pt x="6645" y="297105"/>
                  </a:lnTo>
                  <a:lnTo>
                    <a:pt x="18115" y="334658"/>
                  </a:lnTo>
                  <a:lnTo>
                    <a:pt x="53519" y="397054"/>
                  </a:lnTo>
                  <a:lnTo>
                    <a:pt x="102183" y="442680"/>
                  </a:lnTo>
                  <a:lnTo>
                    <a:pt x="160079" y="471752"/>
                  </a:lnTo>
                  <a:lnTo>
                    <a:pt x="223181" y="484484"/>
                  </a:lnTo>
                  <a:lnTo>
                    <a:pt x="255426" y="484789"/>
                  </a:lnTo>
                  <a:lnTo>
                    <a:pt x="287461" y="481089"/>
                  </a:lnTo>
                  <a:lnTo>
                    <a:pt x="318785" y="473412"/>
                  </a:lnTo>
                  <a:lnTo>
                    <a:pt x="321137" y="472503"/>
                  </a:lnTo>
                  <a:lnTo>
                    <a:pt x="248159" y="472503"/>
                  </a:lnTo>
                  <a:lnTo>
                    <a:pt x="215154" y="471037"/>
                  </a:lnTo>
                  <a:lnTo>
                    <a:pt x="151216" y="454607"/>
                  </a:lnTo>
                  <a:lnTo>
                    <a:pt x="94033" y="420077"/>
                  </a:lnTo>
                  <a:lnTo>
                    <a:pt x="48395" y="367327"/>
                  </a:lnTo>
                  <a:lnTo>
                    <a:pt x="19092" y="296237"/>
                  </a:lnTo>
                  <a:lnTo>
                    <a:pt x="12063" y="253777"/>
                  </a:lnTo>
                  <a:lnTo>
                    <a:pt x="12063" y="241754"/>
                  </a:lnTo>
                  <a:lnTo>
                    <a:pt x="16935" y="200201"/>
                  </a:lnTo>
                  <a:lnTo>
                    <a:pt x="26959" y="162735"/>
                  </a:lnTo>
                  <a:lnTo>
                    <a:pt x="60265" y="100309"/>
                  </a:lnTo>
                  <a:lnTo>
                    <a:pt x="107641" y="54501"/>
                  </a:lnTo>
                  <a:lnTo>
                    <a:pt x="164563" y="25417"/>
                  </a:lnTo>
                  <a:lnTo>
                    <a:pt x="195446" y="17047"/>
                  </a:lnTo>
                  <a:lnTo>
                    <a:pt x="195286" y="17047"/>
                  </a:lnTo>
                  <a:lnTo>
                    <a:pt x="227156" y="12857"/>
                  </a:lnTo>
                  <a:lnTo>
                    <a:pt x="323132" y="12857"/>
                  </a:lnTo>
                  <a:lnTo>
                    <a:pt x="318419" y="11043"/>
                  </a:lnTo>
                  <a:lnTo>
                    <a:pt x="285933" y="3364"/>
                  </a:lnTo>
                  <a:lnTo>
                    <a:pt x="252733" y="0"/>
                  </a:lnTo>
                  <a:close/>
                </a:path>
                <a:path w="485775" h="485139">
                  <a:moveTo>
                    <a:pt x="323132" y="12857"/>
                  </a:moveTo>
                  <a:lnTo>
                    <a:pt x="259169" y="12857"/>
                  </a:lnTo>
                  <a:lnTo>
                    <a:pt x="290808" y="17047"/>
                  </a:lnTo>
                  <a:lnTo>
                    <a:pt x="321625" y="25417"/>
                  </a:lnTo>
                  <a:lnTo>
                    <a:pt x="378625" y="54711"/>
                  </a:lnTo>
                  <a:lnTo>
                    <a:pt x="425833" y="100765"/>
                  </a:lnTo>
                  <a:lnTo>
                    <a:pt x="458907" y="163605"/>
                  </a:lnTo>
                  <a:lnTo>
                    <a:pt x="468789" y="201327"/>
                  </a:lnTo>
                  <a:lnTo>
                    <a:pt x="473510" y="243256"/>
                  </a:lnTo>
                  <a:lnTo>
                    <a:pt x="468523" y="285911"/>
                  </a:lnTo>
                  <a:lnTo>
                    <a:pt x="458040" y="324221"/>
                  </a:lnTo>
                  <a:lnTo>
                    <a:pt x="422979" y="387749"/>
                  </a:lnTo>
                  <a:lnTo>
                    <a:pt x="373119" y="433718"/>
                  </a:lnTo>
                  <a:lnTo>
                    <a:pt x="313249" y="462010"/>
                  </a:lnTo>
                  <a:lnTo>
                    <a:pt x="248159" y="472503"/>
                  </a:lnTo>
                  <a:lnTo>
                    <a:pt x="321137" y="472503"/>
                  </a:lnTo>
                  <a:lnTo>
                    <a:pt x="377281" y="446230"/>
                  </a:lnTo>
                  <a:lnTo>
                    <a:pt x="426886" y="403459"/>
                  </a:lnTo>
                  <a:lnTo>
                    <a:pt x="463574" y="345312"/>
                  </a:lnTo>
                  <a:lnTo>
                    <a:pt x="483316" y="272004"/>
                  </a:lnTo>
                  <a:lnTo>
                    <a:pt x="485574" y="229732"/>
                  </a:lnTo>
                  <a:lnTo>
                    <a:pt x="478905" y="186959"/>
                  </a:lnTo>
                  <a:lnTo>
                    <a:pt x="467056" y="148629"/>
                  </a:lnTo>
                  <a:lnTo>
                    <a:pt x="430046" y="85231"/>
                  </a:lnTo>
                  <a:lnTo>
                    <a:pt x="379012" y="39412"/>
                  </a:lnTo>
                  <a:lnTo>
                    <a:pt x="349631" y="23054"/>
                  </a:lnTo>
                  <a:lnTo>
                    <a:pt x="323132" y="128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959598" y="2889963"/>
              <a:ext cx="475615" cy="473709"/>
            </a:xfrm>
            <a:custGeom>
              <a:avLst/>
              <a:gdLst/>
              <a:ahLst/>
              <a:cxnLst/>
              <a:rect l="l" t="t" r="r" b="b"/>
              <a:pathLst>
                <a:path w="475615" h="473710">
                  <a:moveTo>
                    <a:pt x="236754" y="0"/>
                  </a:moveTo>
                  <a:lnTo>
                    <a:pt x="188913" y="4775"/>
                  </a:lnTo>
                  <a:lnTo>
                    <a:pt x="144413" y="18480"/>
                  </a:lnTo>
                  <a:lnTo>
                    <a:pt x="104189" y="40180"/>
                  </a:lnTo>
                  <a:lnTo>
                    <a:pt x="69178" y="68942"/>
                  </a:lnTo>
                  <a:lnTo>
                    <a:pt x="40317" y="103832"/>
                  </a:lnTo>
                  <a:lnTo>
                    <a:pt x="18543" y="143918"/>
                  </a:lnTo>
                  <a:lnTo>
                    <a:pt x="4791" y="188266"/>
                  </a:lnTo>
                  <a:lnTo>
                    <a:pt x="0" y="235943"/>
                  </a:lnTo>
                  <a:lnTo>
                    <a:pt x="4791" y="284115"/>
                  </a:lnTo>
                  <a:lnTo>
                    <a:pt x="18543" y="328836"/>
                  </a:lnTo>
                  <a:lnTo>
                    <a:pt x="40317" y="369189"/>
                  </a:lnTo>
                  <a:lnTo>
                    <a:pt x="69178" y="404259"/>
                  </a:lnTo>
                  <a:lnTo>
                    <a:pt x="104189" y="433130"/>
                  </a:lnTo>
                  <a:lnTo>
                    <a:pt x="144413" y="454886"/>
                  </a:lnTo>
                  <a:lnTo>
                    <a:pt x="188913" y="468611"/>
                  </a:lnTo>
                  <a:lnTo>
                    <a:pt x="236754" y="473389"/>
                  </a:lnTo>
                  <a:lnTo>
                    <a:pt x="284660" y="468611"/>
                  </a:lnTo>
                  <a:lnTo>
                    <a:pt x="329331" y="454886"/>
                  </a:lnTo>
                  <a:lnTo>
                    <a:pt x="369797" y="433130"/>
                  </a:lnTo>
                  <a:lnTo>
                    <a:pt x="405084" y="404259"/>
                  </a:lnTo>
                  <a:lnTo>
                    <a:pt x="434222" y="369189"/>
                  </a:lnTo>
                  <a:lnTo>
                    <a:pt x="456238" y="328836"/>
                  </a:lnTo>
                  <a:lnTo>
                    <a:pt x="470161" y="284115"/>
                  </a:lnTo>
                  <a:lnTo>
                    <a:pt x="475018" y="235943"/>
                  </a:lnTo>
                  <a:lnTo>
                    <a:pt x="470161" y="188266"/>
                  </a:lnTo>
                  <a:lnTo>
                    <a:pt x="456238" y="143918"/>
                  </a:lnTo>
                  <a:lnTo>
                    <a:pt x="434222" y="103832"/>
                  </a:lnTo>
                  <a:lnTo>
                    <a:pt x="405084" y="68942"/>
                  </a:lnTo>
                  <a:lnTo>
                    <a:pt x="369797" y="40180"/>
                  </a:lnTo>
                  <a:lnTo>
                    <a:pt x="329331" y="18480"/>
                  </a:lnTo>
                  <a:lnTo>
                    <a:pt x="284660" y="4775"/>
                  </a:lnTo>
                  <a:lnTo>
                    <a:pt x="236754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953566" y="2883718"/>
              <a:ext cx="487680" cy="485775"/>
            </a:xfrm>
            <a:custGeom>
              <a:avLst/>
              <a:gdLst/>
              <a:ahLst/>
              <a:cxnLst/>
              <a:rect l="l" t="t" r="r" b="b"/>
              <a:pathLst>
                <a:path w="487679" h="485775">
                  <a:moveTo>
                    <a:pt x="252340" y="0"/>
                  </a:moveTo>
                  <a:lnTo>
                    <a:pt x="186559" y="6212"/>
                  </a:lnTo>
                  <a:lnTo>
                    <a:pt x="124582" y="29516"/>
                  </a:lnTo>
                  <a:lnTo>
                    <a:pt x="70730" y="69775"/>
                  </a:lnTo>
                  <a:lnTo>
                    <a:pt x="29323" y="126850"/>
                  </a:lnTo>
                  <a:lnTo>
                    <a:pt x="4682" y="200603"/>
                  </a:lnTo>
                  <a:lnTo>
                    <a:pt x="0" y="243690"/>
                  </a:lnTo>
                  <a:lnTo>
                    <a:pt x="0" y="255714"/>
                  </a:lnTo>
                  <a:lnTo>
                    <a:pt x="7052" y="297559"/>
                  </a:lnTo>
                  <a:lnTo>
                    <a:pt x="18826" y="335131"/>
                  </a:lnTo>
                  <a:lnTo>
                    <a:pt x="54569" y="397560"/>
                  </a:lnTo>
                  <a:lnTo>
                    <a:pt x="103286" y="443213"/>
                  </a:lnTo>
                  <a:lnTo>
                    <a:pt x="161035" y="472304"/>
                  </a:lnTo>
                  <a:lnTo>
                    <a:pt x="223875" y="485047"/>
                  </a:lnTo>
                  <a:lnTo>
                    <a:pt x="255973" y="485354"/>
                  </a:lnTo>
                  <a:lnTo>
                    <a:pt x="287864" y="481655"/>
                  </a:lnTo>
                  <a:lnTo>
                    <a:pt x="319058" y="473976"/>
                  </a:lnTo>
                  <a:lnTo>
                    <a:pt x="322150" y="472777"/>
                  </a:lnTo>
                  <a:lnTo>
                    <a:pt x="248715" y="472777"/>
                  </a:lnTo>
                  <a:lnTo>
                    <a:pt x="215644" y="471268"/>
                  </a:lnTo>
                  <a:lnTo>
                    <a:pt x="151554" y="454770"/>
                  </a:lnTo>
                  <a:lnTo>
                    <a:pt x="94220" y="420219"/>
                  </a:lnTo>
                  <a:lnTo>
                    <a:pt x="48460" y="367516"/>
                  </a:lnTo>
                  <a:lnTo>
                    <a:pt x="19093" y="296562"/>
                  </a:lnTo>
                  <a:lnTo>
                    <a:pt x="12063" y="254211"/>
                  </a:lnTo>
                  <a:lnTo>
                    <a:pt x="12063" y="242188"/>
                  </a:lnTo>
                  <a:lnTo>
                    <a:pt x="16787" y="200603"/>
                  </a:lnTo>
                  <a:lnTo>
                    <a:pt x="26742" y="163126"/>
                  </a:lnTo>
                  <a:lnTo>
                    <a:pt x="60105" y="100738"/>
                  </a:lnTo>
                  <a:lnTo>
                    <a:pt x="107731" y="55025"/>
                  </a:lnTo>
                  <a:lnTo>
                    <a:pt x="165203" y="25987"/>
                  </a:lnTo>
                  <a:lnTo>
                    <a:pt x="227544" y="13695"/>
                  </a:lnTo>
                  <a:lnTo>
                    <a:pt x="324533" y="13695"/>
                  </a:lnTo>
                  <a:lnTo>
                    <a:pt x="317605" y="11018"/>
                  </a:lnTo>
                  <a:lnTo>
                    <a:pt x="285307" y="3346"/>
                  </a:lnTo>
                  <a:lnTo>
                    <a:pt x="252340" y="0"/>
                  </a:lnTo>
                  <a:close/>
                </a:path>
                <a:path w="487679" h="485775">
                  <a:moveTo>
                    <a:pt x="324533" y="13695"/>
                  </a:moveTo>
                  <a:lnTo>
                    <a:pt x="260202" y="13695"/>
                  </a:lnTo>
                  <a:lnTo>
                    <a:pt x="292002" y="17936"/>
                  </a:lnTo>
                  <a:lnTo>
                    <a:pt x="322949" y="26345"/>
                  </a:lnTo>
                  <a:lnTo>
                    <a:pt x="380074" y="55669"/>
                  </a:lnTo>
                  <a:lnTo>
                    <a:pt x="427155" y="101668"/>
                  </a:lnTo>
                  <a:lnTo>
                    <a:pt x="459773" y="164342"/>
                  </a:lnTo>
                  <a:lnTo>
                    <a:pt x="469277" y="201932"/>
                  </a:lnTo>
                  <a:lnTo>
                    <a:pt x="473509" y="243690"/>
                  </a:lnTo>
                  <a:lnTo>
                    <a:pt x="468732" y="286393"/>
                  </a:lnTo>
                  <a:lnTo>
                    <a:pt x="458415" y="324730"/>
                  </a:lnTo>
                  <a:lnTo>
                    <a:pt x="423570" y="388257"/>
                  </a:lnTo>
                  <a:lnTo>
                    <a:pt x="373792" y="434173"/>
                  </a:lnTo>
                  <a:lnTo>
                    <a:pt x="313900" y="462379"/>
                  </a:lnTo>
                  <a:lnTo>
                    <a:pt x="248715" y="472777"/>
                  </a:lnTo>
                  <a:lnTo>
                    <a:pt x="322150" y="472777"/>
                  </a:lnTo>
                  <a:lnTo>
                    <a:pt x="377380" y="446784"/>
                  </a:lnTo>
                  <a:lnTo>
                    <a:pt x="426996" y="403993"/>
                  </a:lnTo>
                  <a:lnTo>
                    <a:pt x="463965" y="345815"/>
                  </a:lnTo>
                  <a:lnTo>
                    <a:pt x="484345" y="272464"/>
                  </a:lnTo>
                  <a:lnTo>
                    <a:pt x="487083" y="230166"/>
                  </a:lnTo>
                  <a:lnTo>
                    <a:pt x="479582" y="187272"/>
                  </a:lnTo>
                  <a:lnTo>
                    <a:pt x="467091" y="148842"/>
                  </a:lnTo>
                  <a:lnTo>
                    <a:pt x="429301" y="85301"/>
                  </a:lnTo>
                  <a:lnTo>
                    <a:pt x="378032" y="39406"/>
                  </a:lnTo>
                  <a:lnTo>
                    <a:pt x="348693" y="23032"/>
                  </a:lnTo>
                  <a:lnTo>
                    <a:pt x="324533" y="13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989757" y="1919140"/>
              <a:ext cx="508634" cy="347345"/>
            </a:xfrm>
            <a:custGeom>
              <a:avLst/>
              <a:gdLst/>
              <a:ahLst/>
              <a:cxnLst/>
              <a:rect l="l" t="t" r="r" b="b"/>
              <a:pathLst>
                <a:path w="508634" h="347344">
                  <a:moveTo>
                    <a:pt x="64844" y="0"/>
                  </a:moveTo>
                  <a:lnTo>
                    <a:pt x="0" y="216406"/>
                  </a:lnTo>
                  <a:lnTo>
                    <a:pt x="443351" y="347151"/>
                  </a:lnTo>
                  <a:lnTo>
                    <a:pt x="508195" y="130746"/>
                  </a:lnTo>
                  <a:lnTo>
                    <a:pt x="64844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985233" y="1914631"/>
              <a:ext cx="517525" cy="356235"/>
            </a:xfrm>
            <a:custGeom>
              <a:avLst/>
              <a:gdLst/>
              <a:ahLst/>
              <a:cxnLst/>
              <a:rect l="l" t="t" r="r" b="b"/>
              <a:pathLst>
                <a:path w="517525" h="356235">
                  <a:moveTo>
                    <a:pt x="70876" y="0"/>
                  </a:moveTo>
                  <a:lnTo>
                    <a:pt x="67859" y="0"/>
                  </a:lnTo>
                  <a:lnTo>
                    <a:pt x="64843" y="3006"/>
                  </a:lnTo>
                  <a:lnTo>
                    <a:pt x="0" y="219411"/>
                  </a:lnTo>
                  <a:lnTo>
                    <a:pt x="1507" y="222418"/>
                  </a:lnTo>
                  <a:lnTo>
                    <a:pt x="4523" y="225423"/>
                  </a:lnTo>
                  <a:lnTo>
                    <a:pt x="446366" y="356170"/>
                  </a:lnTo>
                  <a:lnTo>
                    <a:pt x="449383" y="356170"/>
                  </a:lnTo>
                  <a:lnTo>
                    <a:pt x="452399" y="353164"/>
                  </a:lnTo>
                  <a:lnTo>
                    <a:pt x="453300" y="350158"/>
                  </a:lnTo>
                  <a:lnTo>
                    <a:pt x="443350" y="350158"/>
                  </a:lnTo>
                  <a:lnTo>
                    <a:pt x="444668" y="345761"/>
                  </a:lnTo>
                  <a:lnTo>
                    <a:pt x="21319" y="220915"/>
                  </a:lnTo>
                  <a:lnTo>
                    <a:pt x="9048" y="220915"/>
                  </a:lnTo>
                  <a:lnTo>
                    <a:pt x="6031" y="216406"/>
                  </a:lnTo>
                  <a:lnTo>
                    <a:pt x="10409" y="216406"/>
                  </a:lnTo>
                  <a:lnTo>
                    <a:pt x="72566" y="10405"/>
                  </a:lnTo>
                  <a:lnTo>
                    <a:pt x="67859" y="9016"/>
                  </a:lnTo>
                  <a:lnTo>
                    <a:pt x="73892" y="6012"/>
                  </a:lnTo>
                  <a:lnTo>
                    <a:pt x="91262" y="6012"/>
                  </a:lnTo>
                  <a:lnTo>
                    <a:pt x="70876" y="0"/>
                  </a:lnTo>
                  <a:close/>
                </a:path>
                <a:path w="517525" h="356235">
                  <a:moveTo>
                    <a:pt x="444668" y="345761"/>
                  </a:moveTo>
                  <a:lnTo>
                    <a:pt x="443350" y="350158"/>
                  </a:lnTo>
                  <a:lnTo>
                    <a:pt x="449383" y="347151"/>
                  </a:lnTo>
                  <a:lnTo>
                    <a:pt x="444668" y="345761"/>
                  </a:lnTo>
                  <a:close/>
                </a:path>
                <a:path w="517525" h="356235">
                  <a:moveTo>
                    <a:pt x="506785" y="138457"/>
                  </a:moveTo>
                  <a:lnTo>
                    <a:pt x="444668" y="345761"/>
                  </a:lnTo>
                  <a:lnTo>
                    <a:pt x="449383" y="347151"/>
                  </a:lnTo>
                  <a:lnTo>
                    <a:pt x="443350" y="350158"/>
                  </a:lnTo>
                  <a:lnTo>
                    <a:pt x="453300" y="350158"/>
                  </a:lnTo>
                  <a:lnTo>
                    <a:pt x="516342" y="139762"/>
                  </a:lnTo>
                  <a:lnTo>
                    <a:pt x="511210" y="139762"/>
                  </a:lnTo>
                  <a:lnTo>
                    <a:pt x="506785" y="138457"/>
                  </a:lnTo>
                  <a:close/>
                </a:path>
                <a:path w="517525" h="356235">
                  <a:moveTo>
                    <a:pt x="6031" y="216406"/>
                  </a:moveTo>
                  <a:lnTo>
                    <a:pt x="9048" y="220915"/>
                  </a:lnTo>
                  <a:lnTo>
                    <a:pt x="10051" y="217592"/>
                  </a:lnTo>
                  <a:lnTo>
                    <a:pt x="6031" y="216406"/>
                  </a:lnTo>
                  <a:close/>
                </a:path>
                <a:path w="517525" h="356235">
                  <a:moveTo>
                    <a:pt x="10051" y="217592"/>
                  </a:moveTo>
                  <a:lnTo>
                    <a:pt x="9048" y="220915"/>
                  </a:lnTo>
                  <a:lnTo>
                    <a:pt x="21319" y="220915"/>
                  </a:lnTo>
                  <a:lnTo>
                    <a:pt x="10051" y="217592"/>
                  </a:lnTo>
                  <a:close/>
                </a:path>
                <a:path w="517525" h="356235">
                  <a:moveTo>
                    <a:pt x="10409" y="216406"/>
                  </a:moveTo>
                  <a:lnTo>
                    <a:pt x="6031" y="216406"/>
                  </a:lnTo>
                  <a:lnTo>
                    <a:pt x="10051" y="217592"/>
                  </a:lnTo>
                  <a:lnTo>
                    <a:pt x="10409" y="216406"/>
                  </a:lnTo>
                  <a:close/>
                </a:path>
                <a:path w="517525" h="356235">
                  <a:moveTo>
                    <a:pt x="508195" y="133751"/>
                  </a:moveTo>
                  <a:lnTo>
                    <a:pt x="506785" y="138457"/>
                  </a:lnTo>
                  <a:lnTo>
                    <a:pt x="511210" y="139762"/>
                  </a:lnTo>
                  <a:lnTo>
                    <a:pt x="508195" y="133751"/>
                  </a:lnTo>
                  <a:close/>
                </a:path>
                <a:path w="517525" h="356235">
                  <a:moveTo>
                    <a:pt x="515734" y="133751"/>
                  </a:moveTo>
                  <a:lnTo>
                    <a:pt x="508195" y="133751"/>
                  </a:lnTo>
                  <a:lnTo>
                    <a:pt x="511210" y="139762"/>
                  </a:lnTo>
                  <a:lnTo>
                    <a:pt x="516342" y="139762"/>
                  </a:lnTo>
                  <a:lnTo>
                    <a:pt x="517243" y="136757"/>
                  </a:lnTo>
                  <a:lnTo>
                    <a:pt x="515734" y="133751"/>
                  </a:lnTo>
                  <a:close/>
                </a:path>
                <a:path w="517525" h="356235">
                  <a:moveTo>
                    <a:pt x="91262" y="6012"/>
                  </a:moveTo>
                  <a:lnTo>
                    <a:pt x="73892" y="6012"/>
                  </a:lnTo>
                  <a:lnTo>
                    <a:pt x="72566" y="10405"/>
                  </a:lnTo>
                  <a:lnTo>
                    <a:pt x="506785" y="138457"/>
                  </a:lnTo>
                  <a:lnTo>
                    <a:pt x="508195" y="133751"/>
                  </a:lnTo>
                  <a:lnTo>
                    <a:pt x="515734" y="133751"/>
                  </a:lnTo>
                  <a:lnTo>
                    <a:pt x="514226" y="130746"/>
                  </a:lnTo>
                  <a:lnTo>
                    <a:pt x="91262" y="6012"/>
                  </a:lnTo>
                  <a:close/>
                </a:path>
                <a:path w="517525" h="356235">
                  <a:moveTo>
                    <a:pt x="73892" y="6012"/>
                  </a:moveTo>
                  <a:lnTo>
                    <a:pt x="67859" y="9016"/>
                  </a:lnTo>
                  <a:lnTo>
                    <a:pt x="72566" y="10405"/>
                  </a:lnTo>
                  <a:lnTo>
                    <a:pt x="73892" y="6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43664" y="2085954"/>
              <a:ext cx="200563" cy="18935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117937" y="2100982"/>
              <a:ext cx="156845" cy="472440"/>
            </a:xfrm>
            <a:custGeom>
              <a:avLst/>
              <a:gdLst/>
              <a:ahLst/>
              <a:cxnLst/>
              <a:rect l="l" t="t" r="r" b="b"/>
              <a:pathLst>
                <a:path w="156845" h="472439">
                  <a:moveTo>
                    <a:pt x="78416" y="0"/>
                  </a:moveTo>
                  <a:lnTo>
                    <a:pt x="0" y="471885"/>
                  </a:lnTo>
                  <a:lnTo>
                    <a:pt x="156832" y="471885"/>
                  </a:lnTo>
                  <a:lnTo>
                    <a:pt x="78416" y="0"/>
                  </a:lnTo>
                  <a:close/>
                </a:path>
              </a:pathLst>
            </a:custGeom>
            <a:solidFill>
              <a:srgbClr val="E46C0A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7113413" y="2096472"/>
              <a:ext cx="166370" cy="481330"/>
            </a:xfrm>
            <a:custGeom>
              <a:avLst/>
              <a:gdLst/>
              <a:ahLst/>
              <a:cxnLst/>
              <a:rect l="l" t="t" r="r" b="b"/>
              <a:pathLst>
                <a:path w="166370" h="481330">
                  <a:moveTo>
                    <a:pt x="82939" y="0"/>
                  </a:moveTo>
                  <a:lnTo>
                    <a:pt x="79923" y="0"/>
                  </a:lnTo>
                  <a:lnTo>
                    <a:pt x="78416" y="3007"/>
                  </a:lnTo>
                  <a:lnTo>
                    <a:pt x="0" y="476394"/>
                  </a:lnTo>
                  <a:lnTo>
                    <a:pt x="1507" y="479400"/>
                  </a:lnTo>
                  <a:lnTo>
                    <a:pt x="4523" y="480903"/>
                  </a:lnTo>
                  <a:lnTo>
                    <a:pt x="161356" y="480903"/>
                  </a:lnTo>
                  <a:lnTo>
                    <a:pt x="165879" y="479400"/>
                  </a:lnTo>
                  <a:lnTo>
                    <a:pt x="165879" y="477898"/>
                  </a:lnTo>
                  <a:lnTo>
                    <a:pt x="9048" y="477898"/>
                  </a:lnTo>
                  <a:lnTo>
                    <a:pt x="4523" y="471887"/>
                  </a:lnTo>
                  <a:lnTo>
                    <a:pt x="10044" y="471887"/>
                  </a:lnTo>
                  <a:lnTo>
                    <a:pt x="82939" y="31819"/>
                  </a:lnTo>
                  <a:lnTo>
                    <a:pt x="78416" y="4509"/>
                  </a:lnTo>
                  <a:lnTo>
                    <a:pt x="87712" y="4509"/>
                  </a:lnTo>
                  <a:lnTo>
                    <a:pt x="87463" y="3007"/>
                  </a:lnTo>
                  <a:lnTo>
                    <a:pt x="82939" y="0"/>
                  </a:lnTo>
                  <a:close/>
                </a:path>
                <a:path w="166370" h="481330">
                  <a:moveTo>
                    <a:pt x="10044" y="471887"/>
                  </a:moveTo>
                  <a:lnTo>
                    <a:pt x="4523" y="471887"/>
                  </a:lnTo>
                  <a:lnTo>
                    <a:pt x="9048" y="477898"/>
                  </a:lnTo>
                  <a:lnTo>
                    <a:pt x="10044" y="471887"/>
                  </a:lnTo>
                  <a:close/>
                </a:path>
                <a:path w="166370" h="481330">
                  <a:moveTo>
                    <a:pt x="155836" y="471887"/>
                  </a:moveTo>
                  <a:lnTo>
                    <a:pt x="10044" y="471887"/>
                  </a:lnTo>
                  <a:lnTo>
                    <a:pt x="9048" y="477898"/>
                  </a:lnTo>
                  <a:lnTo>
                    <a:pt x="156832" y="477898"/>
                  </a:lnTo>
                  <a:lnTo>
                    <a:pt x="155836" y="471887"/>
                  </a:lnTo>
                  <a:close/>
                </a:path>
                <a:path w="166370" h="481330">
                  <a:moveTo>
                    <a:pt x="87712" y="4509"/>
                  </a:moveTo>
                  <a:lnTo>
                    <a:pt x="87463" y="4509"/>
                  </a:lnTo>
                  <a:lnTo>
                    <a:pt x="82939" y="31819"/>
                  </a:lnTo>
                  <a:lnTo>
                    <a:pt x="156832" y="477898"/>
                  </a:lnTo>
                  <a:lnTo>
                    <a:pt x="161356" y="471887"/>
                  </a:lnTo>
                  <a:lnTo>
                    <a:pt x="165133" y="471887"/>
                  </a:lnTo>
                  <a:lnTo>
                    <a:pt x="87712" y="4509"/>
                  </a:lnTo>
                  <a:close/>
                </a:path>
                <a:path w="166370" h="481330">
                  <a:moveTo>
                    <a:pt x="165133" y="471887"/>
                  </a:moveTo>
                  <a:lnTo>
                    <a:pt x="161356" y="471887"/>
                  </a:lnTo>
                  <a:lnTo>
                    <a:pt x="156832" y="477898"/>
                  </a:lnTo>
                  <a:lnTo>
                    <a:pt x="165879" y="477898"/>
                  </a:lnTo>
                  <a:lnTo>
                    <a:pt x="165879" y="476394"/>
                  </a:lnTo>
                  <a:lnTo>
                    <a:pt x="165133" y="471887"/>
                  </a:lnTo>
                  <a:close/>
                </a:path>
                <a:path w="166370" h="481330">
                  <a:moveTo>
                    <a:pt x="87463" y="4509"/>
                  </a:moveTo>
                  <a:lnTo>
                    <a:pt x="78416" y="4509"/>
                  </a:lnTo>
                  <a:lnTo>
                    <a:pt x="82939" y="31819"/>
                  </a:lnTo>
                  <a:lnTo>
                    <a:pt x="87463" y="45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13413" y="2017146"/>
              <a:ext cx="165879" cy="16559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672880" y="2969613"/>
              <a:ext cx="950594" cy="0"/>
            </a:xfrm>
            <a:custGeom>
              <a:avLst/>
              <a:gdLst/>
              <a:ahLst/>
              <a:cxnLst/>
              <a:rect l="l" t="t" r="r" b="b"/>
              <a:pathLst>
                <a:path w="950595">
                  <a:moveTo>
                    <a:pt x="0" y="0"/>
                  </a:moveTo>
                  <a:lnTo>
                    <a:pt x="950036" y="0"/>
                  </a:lnTo>
                </a:path>
              </a:pathLst>
            </a:custGeom>
            <a:ln w="90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622916" y="2646506"/>
              <a:ext cx="713281" cy="71083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8618392" y="2641998"/>
              <a:ext cx="722630" cy="720090"/>
            </a:xfrm>
            <a:custGeom>
              <a:avLst/>
              <a:gdLst/>
              <a:ahLst/>
              <a:cxnLst/>
              <a:rect l="l" t="t" r="r" b="b"/>
              <a:pathLst>
                <a:path w="722629" h="720089">
                  <a:moveTo>
                    <a:pt x="717806" y="0"/>
                  </a:moveTo>
                  <a:lnTo>
                    <a:pt x="4523" y="0"/>
                  </a:lnTo>
                  <a:lnTo>
                    <a:pt x="1508" y="1502"/>
                  </a:lnTo>
                  <a:lnTo>
                    <a:pt x="0" y="4508"/>
                  </a:lnTo>
                  <a:lnTo>
                    <a:pt x="0" y="715342"/>
                  </a:lnTo>
                  <a:lnTo>
                    <a:pt x="1508" y="718348"/>
                  </a:lnTo>
                  <a:lnTo>
                    <a:pt x="4523" y="719851"/>
                  </a:lnTo>
                  <a:lnTo>
                    <a:pt x="717806" y="719851"/>
                  </a:lnTo>
                  <a:lnTo>
                    <a:pt x="720822" y="718348"/>
                  </a:lnTo>
                  <a:lnTo>
                    <a:pt x="722330" y="715342"/>
                  </a:lnTo>
                  <a:lnTo>
                    <a:pt x="9047" y="715342"/>
                  </a:lnTo>
                  <a:lnTo>
                    <a:pt x="4523" y="710834"/>
                  </a:lnTo>
                  <a:lnTo>
                    <a:pt x="9047" y="710834"/>
                  </a:lnTo>
                  <a:lnTo>
                    <a:pt x="9047" y="9016"/>
                  </a:lnTo>
                  <a:lnTo>
                    <a:pt x="4523" y="9016"/>
                  </a:lnTo>
                  <a:lnTo>
                    <a:pt x="9047" y="4508"/>
                  </a:lnTo>
                  <a:lnTo>
                    <a:pt x="722330" y="4508"/>
                  </a:lnTo>
                  <a:lnTo>
                    <a:pt x="720822" y="1502"/>
                  </a:lnTo>
                  <a:lnTo>
                    <a:pt x="717806" y="0"/>
                  </a:lnTo>
                  <a:close/>
                </a:path>
                <a:path w="722629" h="720089">
                  <a:moveTo>
                    <a:pt x="9047" y="710834"/>
                  </a:moveTo>
                  <a:lnTo>
                    <a:pt x="4523" y="710834"/>
                  </a:lnTo>
                  <a:lnTo>
                    <a:pt x="9047" y="715342"/>
                  </a:lnTo>
                  <a:lnTo>
                    <a:pt x="9047" y="710834"/>
                  </a:lnTo>
                  <a:close/>
                </a:path>
                <a:path w="722629" h="720089">
                  <a:moveTo>
                    <a:pt x="713282" y="710834"/>
                  </a:moveTo>
                  <a:lnTo>
                    <a:pt x="9047" y="710834"/>
                  </a:lnTo>
                  <a:lnTo>
                    <a:pt x="9047" y="715342"/>
                  </a:lnTo>
                  <a:lnTo>
                    <a:pt x="713282" y="715342"/>
                  </a:lnTo>
                  <a:lnTo>
                    <a:pt x="713282" y="710834"/>
                  </a:lnTo>
                  <a:close/>
                </a:path>
                <a:path w="722629" h="720089">
                  <a:moveTo>
                    <a:pt x="713282" y="4508"/>
                  </a:moveTo>
                  <a:lnTo>
                    <a:pt x="713282" y="715342"/>
                  </a:lnTo>
                  <a:lnTo>
                    <a:pt x="717806" y="710834"/>
                  </a:lnTo>
                  <a:lnTo>
                    <a:pt x="722330" y="710834"/>
                  </a:lnTo>
                  <a:lnTo>
                    <a:pt x="722330" y="9016"/>
                  </a:lnTo>
                  <a:lnTo>
                    <a:pt x="717806" y="9016"/>
                  </a:lnTo>
                  <a:lnTo>
                    <a:pt x="713282" y="4508"/>
                  </a:lnTo>
                  <a:close/>
                </a:path>
                <a:path w="722629" h="720089">
                  <a:moveTo>
                    <a:pt x="722330" y="710834"/>
                  </a:moveTo>
                  <a:lnTo>
                    <a:pt x="717806" y="710834"/>
                  </a:lnTo>
                  <a:lnTo>
                    <a:pt x="713282" y="715342"/>
                  </a:lnTo>
                  <a:lnTo>
                    <a:pt x="722330" y="715342"/>
                  </a:lnTo>
                  <a:lnTo>
                    <a:pt x="722330" y="710834"/>
                  </a:lnTo>
                  <a:close/>
                </a:path>
                <a:path w="722629" h="720089">
                  <a:moveTo>
                    <a:pt x="9047" y="4508"/>
                  </a:moveTo>
                  <a:lnTo>
                    <a:pt x="4523" y="9016"/>
                  </a:lnTo>
                  <a:lnTo>
                    <a:pt x="9047" y="9016"/>
                  </a:lnTo>
                  <a:lnTo>
                    <a:pt x="9047" y="4508"/>
                  </a:lnTo>
                  <a:close/>
                </a:path>
                <a:path w="722629" h="720089">
                  <a:moveTo>
                    <a:pt x="713282" y="4508"/>
                  </a:moveTo>
                  <a:lnTo>
                    <a:pt x="9047" y="4508"/>
                  </a:lnTo>
                  <a:lnTo>
                    <a:pt x="9047" y="9016"/>
                  </a:lnTo>
                  <a:lnTo>
                    <a:pt x="713282" y="9016"/>
                  </a:lnTo>
                  <a:lnTo>
                    <a:pt x="713282" y="4508"/>
                  </a:lnTo>
                  <a:close/>
                </a:path>
                <a:path w="722629" h="720089">
                  <a:moveTo>
                    <a:pt x="722330" y="4508"/>
                  </a:moveTo>
                  <a:lnTo>
                    <a:pt x="713282" y="4508"/>
                  </a:lnTo>
                  <a:lnTo>
                    <a:pt x="717806" y="9016"/>
                  </a:lnTo>
                  <a:lnTo>
                    <a:pt x="722330" y="9016"/>
                  </a:lnTo>
                  <a:lnTo>
                    <a:pt x="722330" y="45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17</a:t>
            </a:fld>
            <a:endParaRPr kern="0" spc="-18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458681">
              <a:spcBef>
                <a:spcPts val="91"/>
              </a:spcBef>
            </a:pPr>
            <a:r>
              <a:rPr dirty="0"/>
              <a:t>Hierarchical</a:t>
            </a:r>
            <a:r>
              <a:rPr spc="-64" dirty="0"/>
              <a:t> </a:t>
            </a:r>
            <a:r>
              <a:rPr spc="-9" dirty="0"/>
              <a:t>Control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64031" y="1335465"/>
            <a:ext cx="5647765" cy="514062"/>
            <a:chOff x="2116105" y="1471485"/>
            <a:chExt cx="6223000" cy="566420"/>
          </a:xfrm>
        </p:grpSpPr>
        <p:sp>
          <p:nvSpPr>
            <p:cNvPr id="4" name="object 4"/>
            <p:cNvSpPr/>
            <p:nvPr/>
          </p:nvSpPr>
          <p:spPr>
            <a:xfrm>
              <a:off x="4398891" y="1475871"/>
              <a:ext cx="1796414" cy="553085"/>
            </a:xfrm>
            <a:custGeom>
              <a:avLst/>
              <a:gdLst/>
              <a:ahLst/>
              <a:cxnLst/>
              <a:rect l="l" t="t" r="r" b="b"/>
              <a:pathLst>
                <a:path w="1796414" h="553085">
                  <a:moveTo>
                    <a:pt x="1796122" y="0"/>
                  </a:moveTo>
                  <a:lnTo>
                    <a:pt x="0" y="0"/>
                  </a:lnTo>
                  <a:lnTo>
                    <a:pt x="0" y="552710"/>
                  </a:lnTo>
                  <a:lnTo>
                    <a:pt x="1796122" y="552710"/>
                  </a:lnTo>
                  <a:lnTo>
                    <a:pt x="179612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116099" y="1471485"/>
              <a:ext cx="6223000" cy="566420"/>
            </a:xfrm>
            <a:custGeom>
              <a:avLst/>
              <a:gdLst/>
              <a:ahLst/>
              <a:cxnLst/>
              <a:rect l="l" t="t" r="r" b="b"/>
              <a:pathLst>
                <a:path w="6223000" h="566419">
                  <a:moveTo>
                    <a:pt x="6222860" y="282206"/>
                  </a:moveTo>
                  <a:lnTo>
                    <a:pt x="6218479" y="282206"/>
                  </a:lnTo>
                  <a:lnTo>
                    <a:pt x="6218479" y="277825"/>
                  </a:lnTo>
                  <a:lnTo>
                    <a:pt x="4083291" y="277825"/>
                  </a:lnTo>
                  <a:lnTo>
                    <a:pt x="4083291" y="8775"/>
                  </a:lnTo>
                  <a:lnTo>
                    <a:pt x="4083291" y="4394"/>
                  </a:lnTo>
                  <a:lnTo>
                    <a:pt x="4081830" y="1473"/>
                  </a:lnTo>
                  <a:lnTo>
                    <a:pt x="4078909" y="0"/>
                  </a:lnTo>
                  <a:lnTo>
                    <a:pt x="4073067" y="0"/>
                  </a:lnTo>
                  <a:lnTo>
                    <a:pt x="4073067" y="8775"/>
                  </a:lnTo>
                  <a:lnTo>
                    <a:pt x="4073067" y="552716"/>
                  </a:lnTo>
                  <a:lnTo>
                    <a:pt x="2288629" y="552716"/>
                  </a:lnTo>
                  <a:lnTo>
                    <a:pt x="2288629" y="8775"/>
                  </a:lnTo>
                  <a:lnTo>
                    <a:pt x="4073067" y="8775"/>
                  </a:lnTo>
                  <a:lnTo>
                    <a:pt x="4073067" y="0"/>
                  </a:lnTo>
                  <a:lnTo>
                    <a:pt x="2282787" y="0"/>
                  </a:lnTo>
                  <a:lnTo>
                    <a:pt x="2279866" y="1473"/>
                  </a:lnTo>
                  <a:lnTo>
                    <a:pt x="2278405" y="4394"/>
                  </a:lnTo>
                  <a:lnTo>
                    <a:pt x="2278405" y="280898"/>
                  </a:lnTo>
                  <a:lnTo>
                    <a:pt x="2268232" y="277825"/>
                  </a:lnTo>
                  <a:lnTo>
                    <a:pt x="2161489" y="245656"/>
                  </a:lnTo>
                  <a:lnTo>
                    <a:pt x="2161489" y="277825"/>
                  </a:lnTo>
                  <a:lnTo>
                    <a:pt x="4381" y="277825"/>
                  </a:lnTo>
                  <a:lnTo>
                    <a:pt x="4381" y="282206"/>
                  </a:lnTo>
                  <a:lnTo>
                    <a:pt x="0" y="282206"/>
                  </a:lnTo>
                  <a:lnTo>
                    <a:pt x="0" y="565873"/>
                  </a:lnTo>
                  <a:lnTo>
                    <a:pt x="8763" y="565873"/>
                  </a:lnTo>
                  <a:lnTo>
                    <a:pt x="8763" y="286600"/>
                  </a:lnTo>
                  <a:lnTo>
                    <a:pt x="2161489" y="286600"/>
                  </a:lnTo>
                  <a:lnTo>
                    <a:pt x="2161489" y="318757"/>
                  </a:lnTo>
                  <a:lnTo>
                    <a:pt x="2268232" y="286600"/>
                  </a:lnTo>
                  <a:lnTo>
                    <a:pt x="2278405" y="283540"/>
                  </a:lnTo>
                  <a:lnTo>
                    <a:pt x="2278405" y="557098"/>
                  </a:lnTo>
                  <a:lnTo>
                    <a:pt x="2279866" y="560019"/>
                  </a:lnTo>
                  <a:lnTo>
                    <a:pt x="2282787" y="561492"/>
                  </a:lnTo>
                  <a:lnTo>
                    <a:pt x="4078909" y="561492"/>
                  </a:lnTo>
                  <a:lnTo>
                    <a:pt x="4081830" y="560019"/>
                  </a:lnTo>
                  <a:lnTo>
                    <a:pt x="4083291" y="557098"/>
                  </a:lnTo>
                  <a:lnTo>
                    <a:pt x="4083291" y="552716"/>
                  </a:lnTo>
                  <a:lnTo>
                    <a:pt x="4083291" y="286600"/>
                  </a:lnTo>
                  <a:lnTo>
                    <a:pt x="6214084" y="286600"/>
                  </a:lnTo>
                  <a:lnTo>
                    <a:pt x="6214084" y="565873"/>
                  </a:lnTo>
                  <a:lnTo>
                    <a:pt x="6222860" y="565873"/>
                  </a:lnTo>
                  <a:lnTo>
                    <a:pt x="6222860" y="282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98835" y="1311990"/>
            <a:ext cx="1135316" cy="496310"/>
          </a:xfrm>
          <a:prstGeom prst="rect">
            <a:avLst/>
          </a:prstGeom>
        </p:spPr>
        <p:txBody>
          <a:bodyPr vert="horz" wrap="square" lIns="0" tIns="55900" rIns="0" bIns="0" rtlCol="0">
            <a:spAutoFit/>
          </a:bodyPr>
          <a:lstStyle/>
          <a:p>
            <a:pPr marL="101433" marR="4611" indent="-90483" defTabSz="829909" eaLnBrk="1" fontAlgn="auto" hangingPunct="1">
              <a:lnSpc>
                <a:spcPts val="1743"/>
              </a:lnSpc>
              <a:spcBef>
                <a:spcPts val="439"/>
              </a:spcBef>
              <a:spcAft>
                <a:spcPts val="0"/>
              </a:spcAft>
            </a:pPr>
            <a:r>
              <a:rPr sz="1724" b="0" kern="0" spc="-32" dirty="0">
                <a:solidFill>
                  <a:sysClr val="windowText" lastClr="000000"/>
                </a:solidFill>
                <a:latin typeface="Calibri"/>
                <a:cs typeface="Calibri"/>
              </a:rPr>
              <a:t>visual−based </a:t>
            </a: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navigation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003" y="1849027"/>
            <a:ext cx="7028585" cy="3384048"/>
            <a:chOff x="1493527" y="2037354"/>
            <a:chExt cx="7744459" cy="37287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3527" y="2037355"/>
              <a:ext cx="3807079" cy="36584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6741" y="2037354"/>
              <a:ext cx="3601015" cy="372809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761313" y="3192401"/>
            <a:ext cx="744007" cy="496310"/>
          </a:xfrm>
          <a:prstGeom prst="rect">
            <a:avLst/>
          </a:prstGeom>
        </p:spPr>
        <p:txBody>
          <a:bodyPr vert="horz" wrap="square" lIns="0" tIns="55900" rIns="0" bIns="0" rtlCol="0">
            <a:spAutoFit/>
          </a:bodyPr>
          <a:lstStyle/>
          <a:p>
            <a:pPr marL="11527" marR="4611" indent="106043" defTabSz="829909" eaLnBrk="1" fontAlgn="auto" hangingPunct="1">
              <a:lnSpc>
                <a:spcPts val="1743"/>
              </a:lnSpc>
              <a:spcBef>
                <a:spcPts val="439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visual tracking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5208" y="2189173"/>
            <a:ext cx="932457" cy="496310"/>
          </a:xfrm>
          <a:prstGeom prst="rect">
            <a:avLst/>
          </a:prstGeom>
        </p:spPr>
        <p:txBody>
          <a:bodyPr vert="horz" wrap="square" lIns="0" tIns="55900" rIns="0" bIns="0" rtlCol="0">
            <a:spAutoFit/>
          </a:bodyPr>
          <a:lstStyle/>
          <a:p>
            <a:pPr marL="11527" marR="4611" indent="80686" defTabSz="829909" eaLnBrk="1" fontAlgn="auto" hangingPunct="1">
              <a:lnSpc>
                <a:spcPts val="1743"/>
              </a:lnSpc>
              <a:spcBef>
                <a:spcPts val="439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obstacle avoidance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6292" y="1961694"/>
            <a:ext cx="2479830" cy="861572"/>
          </a:xfrm>
          <a:custGeom>
            <a:avLst/>
            <a:gdLst/>
            <a:ahLst/>
            <a:cxnLst/>
            <a:rect l="l" t="t" r="r" b="b"/>
            <a:pathLst>
              <a:path w="2732404" h="949325">
                <a:moveTo>
                  <a:pt x="1382681" y="0"/>
                </a:moveTo>
                <a:lnTo>
                  <a:pt x="1329443" y="0"/>
                </a:lnTo>
                <a:lnTo>
                  <a:pt x="1280741" y="997"/>
                </a:lnTo>
                <a:lnTo>
                  <a:pt x="1229875" y="3129"/>
                </a:lnTo>
                <a:lnTo>
                  <a:pt x="1179147" y="6346"/>
                </a:lnTo>
                <a:lnTo>
                  <a:pt x="1128609" y="10646"/>
                </a:lnTo>
                <a:lnTo>
                  <a:pt x="1078314" y="16027"/>
                </a:lnTo>
                <a:lnTo>
                  <a:pt x="1028312" y="22488"/>
                </a:lnTo>
                <a:lnTo>
                  <a:pt x="978656" y="30025"/>
                </a:lnTo>
                <a:lnTo>
                  <a:pt x="929397" y="38636"/>
                </a:lnTo>
                <a:lnTo>
                  <a:pt x="880091" y="48431"/>
                </a:lnTo>
                <a:lnTo>
                  <a:pt x="832281" y="59074"/>
                </a:lnTo>
                <a:lnTo>
                  <a:pt x="784526" y="70896"/>
                </a:lnTo>
                <a:lnTo>
                  <a:pt x="737376" y="83784"/>
                </a:lnTo>
                <a:lnTo>
                  <a:pt x="690883" y="97735"/>
                </a:lnTo>
                <a:lnTo>
                  <a:pt x="645098" y="112748"/>
                </a:lnTo>
                <a:lnTo>
                  <a:pt x="600074" y="128820"/>
                </a:lnTo>
                <a:lnTo>
                  <a:pt x="560023" y="144322"/>
                </a:lnTo>
                <a:lnTo>
                  <a:pt x="519603" y="161485"/>
                </a:lnTo>
                <a:lnTo>
                  <a:pt x="479053" y="180279"/>
                </a:lnTo>
                <a:lnTo>
                  <a:pt x="438613" y="200677"/>
                </a:lnTo>
                <a:lnTo>
                  <a:pt x="398522" y="222650"/>
                </a:lnTo>
                <a:lnTo>
                  <a:pt x="359021" y="246170"/>
                </a:lnTo>
                <a:lnTo>
                  <a:pt x="320347" y="271208"/>
                </a:lnTo>
                <a:lnTo>
                  <a:pt x="282741" y="297735"/>
                </a:lnTo>
                <a:lnTo>
                  <a:pt x="246442" y="325724"/>
                </a:lnTo>
                <a:lnTo>
                  <a:pt x="211690" y="355146"/>
                </a:lnTo>
                <a:lnTo>
                  <a:pt x="178725" y="385973"/>
                </a:lnTo>
                <a:lnTo>
                  <a:pt x="147785" y="418175"/>
                </a:lnTo>
                <a:lnTo>
                  <a:pt x="119110" y="451726"/>
                </a:lnTo>
                <a:lnTo>
                  <a:pt x="92940" y="486595"/>
                </a:lnTo>
                <a:lnTo>
                  <a:pt x="69514" y="522756"/>
                </a:lnTo>
                <a:lnTo>
                  <a:pt x="49072" y="560179"/>
                </a:lnTo>
                <a:lnTo>
                  <a:pt x="31853" y="598836"/>
                </a:lnTo>
                <a:lnTo>
                  <a:pt x="18097" y="638699"/>
                </a:lnTo>
                <a:lnTo>
                  <a:pt x="8043" y="679739"/>
                </a:lnTo>
                <a:lnTo>
                  <a:pt x="1931" y="721928"/>
                </a:lnTo>
                <a:lnTo>
                  <a:pt x="121" y="762522"/>
                </a:lnTo>
                <a:lnTo>
                  <a:pt x="0" y="765238"/>
                </a:lnTo>
                <a:lnTo>
                  <a:pt x="2314" y="806520"/>
                </a:lnTo>
                <a:lnTo>
                  <a:pt x="2439" y="808742"/>
                </a:lnTo>
                <a:lnTo>
                  <a:pt x="2489" y="809639"/>
                </a:lnTo>
                <a:lnTo>
                  <a:pt x="9639" y="855104"/>
                </a:lnTo>
                <a:lnTo>
                  <a:pt x="21688" y="901604"/>
                </a:lnTo>
                <a:lnTo>
                  <a:pt x="38876" y="949111"/>
                </a:lnTo>
                <a:lnTo>
                  <a:pt x="50568" y="944726"/>
                </a:lnTo>
                <a:lnTo>
                  <a:pt x="33390" y="897651"/>
                </a:lnTo>
                <a:lnTo>
                  <a:pt x="21427" y="851573"/>
                </a:lnTo>
                <a:lnTo>
                  <a:pt x="14433" y="806520"/>
                </a:lnTo>
                <a:lnTo>
                  <a:pt x="12162" y="762522"/>
                </a:lnTo>
                <a:lnTo>
                  <a:pt x="14251" y="721928"/>
                </a:lnTo>
                <a:lnTo>
                  <a:pt x="14370" y="719608"/>
                </a:lnTo>
                <a:lnTo>
                  <a:pt x="20809" y="677806"/>
                </a:lnTo>
                <a:lnTo>
                  <a:pt x="31235" y="637146"/>
                </a:lnTo>
                <a:lnTo>
                  <a:pt x="45402" y="597656"/>
                </a:lnTo>
                <a:lnTo>
                  <a:pt x="63064" y="559366"/>
                </a:lnTo>
                <a:lnTo>
                  <a:pt x="83975" y="522305"/>
                </a:lnTo>
                <a:lnTo>
                  <a:pt x="107827" y="486595"/>
                </a:lnTo>
                <a:lnTo>
                  <a:pt x="134563" y="451984"/>
                </a:lnTo>
                <a:lnTo>
                  <a:pt x="163748" y="418782"/>
                </a:lnTo>
                <a:lnTo>
                  <a:pt x="195200" y="386924"/>
                </a:lnTo>
                <a:lnTo>
                  <a:pt x="228673" y="356440"/>
                </a:lnTo>
                <a:lnTo>
                  <a:pt x="263921" y="327358"/>
                </a:lnTo>
                <a:lnTo>
                  <a:pt x="300699" y="299708"/>
                </a:lnTo>
                <a:lnTo>
                  <a:pt x="338761" y="273518"/>
                </a:lnTo>
                <a:lnTo>
                  <a:pt x="377861" y="248817"/>
                </a:lnTo>
                <a:lnTo>
                  <a:pt x="417753" y="225634"/>
                </a:lnTo>
                <a:lnTo>
                  <a:pt x="458193" y="203999"/>
                </a:lnTo>
                <a:lnTo>
                  <a:pt x="498933" y="183940"/>
                </a:lnTo>
                <a:lnTo>
                  <a:pt x="539729" y="165486"/>
                </a:lnTo>
                <a:lnTo>
                  <a:pt x="580335" y="148667"/>
                </a:lnTo>
                <a:lnTo>
                  <a:pt x="620505" y="133511"/>
                </a:lnTo>
                <a:lnTo>
                  <a:pt x="659994" y="120046"/>
                </a:lnTo>
                <a:lnTo>
                  <a:pt x="705490" y="105530"/>
                </a:lnTo>
                <a:lnTo>
                  <a:pt x="751639" y="92040"/>
                </a:lnTo>
                <a:lnTo>
                  <a:pt x="798395" y="79582"/>
                </a:lnTo>
                <a:lnTo>
                  <a:pt x="845710" y="68158"/>
                </a:lnTo>
                <a:lnTo>
                  <a:pt x="893537" y="57773"/>
                </a:lnTo>
                <a:lnTo>
                  <a:pt x="941830" y="48431"/>
                </a:lnTo>
                <a:lnTo>
                  <a:pt x="990543" y="40135"/>
                </a:lnTo>
                <a:lnTo>
                  <a:pt x="1039627" y="32890"/>
                </a:lnTo>
                <a:lnTo>
                  <a:pt x="1089037" y="26700"/>
                </a:lnTo>
                <a:lnTo>
                  <a:pt x="1138726" y="21568"/>
                </a:lnTo>
                <a:lnTo>
                  <a:pt x="1188646" y="17498"/>
                </a:lnTo>
                <a:lnTo>
                  <a:pt x="1238751" y="14495"/>
                </a:lnTo>
                <a:lnTo>
                  <a:pt x="1288995" y="12562"/>
                </a:lnTo>
                <a:lnTo>
                  <a:pt x="1339331" y="11702"/>
                </a:lnTo>
                <a:lnTo>
                  <a:pt x="1591188" y="11702"/>
                </a:lnTo>
                <a:lnTo>
                  <a:pt x="1585941" y="11127"/>
                </a:lnTo>
                <a:lnTo>
                  <a:pt x="1535333" y="6699"/>
                </a:lnTo>
                <a:lnTo>
                  <a:pt x="1484553" y="3370"/>
                </a:lnTo>
                <a:lnTo>
                  <a:pt x="1433651" y="1138"/>
                </a:lnTo>
                <a:lnTo>
                  <a:pt x="1382681" y="0"/>
                </a:lnTo>
                <a:close/>
              </a:path>
              <a:path w="2732404" h="949325">
                <a:moveTo>
                  <a:pt x="2662182" y="808742"/>
                </a:moveTo>
                <a:lnTo>
                  <a:pt x="2666565" y="935953"/>
                </a:lnTo>
                <a:lnTo>
                  <a:pt x="2730553" y="830674"/>
                </a:lnTo>
                <a:lnTo>
                  <a:pt x="2700179" y="830674"/>
                </a:lnTo>
                <a:lnTo>
                  <a:pt x="2688487" y="829212"/>
                </a:lnTo>
                <a:lnTo>
                  <a:pt x="2689838" y="816236"/>
                </a:lnTo>
                <a:lnTo>
                  <a:pt x="2662182" y="808742"/>
                </a:lnTo>
                <a:close/>
              </a:path>
              <a:path w="2732404" h="949325">
                <a:moveTo>
                  <a:pt x="2689838" y="816236"/>
                </a:moveTo>
                <a:lnTo>
                  <a:pt x="2688487" y="829212"/>
                </a:lnTo>
                <a:lnTo>
                  <a:pt x="2700179" y="830674"/>
                </a:lnTo>
                <a:lnTo>
                  <a:pt x="2701395" y="819368"/>
                </a:lnTo>
                <a:lnTo>
                  <a:pt x="2689838" y="816236"/>
                </a:lnTo>
                <a:close/>
              </a:path>
              <a:path w="2732404" h="949325">
                <a:moveTo>
                  <a:pt x="2701395" y="819368"/>
                </a:moveTo>
                <a:lnTo>
                  <a:pt x="2700179" y="830674"/>
                </a:lnTo>
                <a:lnTo>
                  <a:pt x="2730553" y="830674"/>
                </a:lnTo>
                <a:lnTo>
                  <a:pt x="2732330" y="827750"/>
                </a:lnTo>
                <a:lnTo>
                  <a:pt x="2701395" y="819368"/>
                </a:lnTo>
                <a:close/>
              </a:path>
              <a:path w="2732404" h="949325">
                <a:moveTo>
                  <a:pt x="1591188" y="11702"/>
                </a:moveTo>
                <a:lnTo>
                  <a:pt x="1339331" y="11702"/>
                </a:lnTo>
                <a:lnTo>
                  <a:pt x="1389711" y="11921"/>
                </a:lnTo>
                <a:lnTo>
                  <a:pt x="1440088" y="13222"/>
                </a:lnTo>
                <a:lnTo>
                  <a:pt x="1490417" y="15609"/>
                </a:lnTo>
                <a:lnTo>
                  <a:pt x="1540651" y="19085"/>
                </a:lnTo>
                <a:lnTo>
                  <a:pt x="1590742" y="23656"/>
                </a:lnTo>
                <a:lnTo>
                  <a:pt x="1640643" y="29323"/>
                </a:lnTo>
                <a:lnTo>
                  <a:pt x="1690309" y="36093"/>
                </a:lnTo>
                <a:lnTo>
                  <a:pt x="1739691" y="43968"/>
                </a:lnTo>
                <a:lnTo>
                  <a:pt x="1788745" y="52952"/>
                </a:lnTo>
                <a:lnTo>
                  <a:pt x="1837421" y="63050"/>
                </a:lnTo>
                <a:lnTo>
                  <a:pt x="1885675" y="74265"/>
                </a:lnTo>
                <a:lnTo>
                  <a:pt x="1933458" y="86601"/>
                </a:lnTo>
                <a:lnTo>
                  <a:pt x="1980725" y="100062"/>
                </a:lnTo>
                <a:lnTo>
                  <a:pt x="2027428" y="114652"/>
                </a:lnTo>
                <a:lnTo>
                  <a:pt x="2073521" y="130376"/>
                </a:lnTo>
                <a:lnTo>
                  <a:pt x="2118956" y="147236"/>
                </a:lnTo>
                <a:lnTo>
                  <a:pt x="2163688" y="165236"/>
                </a:lnTo>
                <a:lnTo>
                  <a:pt x="2207669" y="184382"/>
                </a:lnTo>
                <a:lnTo>
                  <a:pt x="2246839" y="203263"/>
                </a:lnTo>
                <a:lnTo>
                  <a:pt x="2286287" y="224012"/>
                </a:lnTo>
                <a:lnTo>
                  <a:pt x="2325691" y="246595"/>
                </a:lnTo>
                <a:lnTo>
                  <a:pt x="2364730" y="270978"/>
                </a:lnTo>
                <a:lnTo>
                  <a:pt x="2403085" y="297125"/>
                </a:lnTo>
                <a:lnTo>
                  <a:pt x="2440433" y="325003"/>
                </a:lnTo>
                <a:lnTo>
                  <a:pt x="2476455" y="354578"/>
                </a:lnTo>
                <a:lnTo>
                  <a:pt x="2510830" y="385813"/>
                </a:lnTo>
                <a:lnTo>
                  <a:pt x="2543328" y="418782"/>
                </a:lnTo>
                <a:lnTo>
                  <a:pt x="2573354" y="453132"/>
                </a:lnTo>
                <a:lnTo>
                  <a:pt x="2600862" y="489145"/>
                </a:lnTo>
                <a:lnTo>
                  <a:pt x="2625439" y="526683"/>
                </a:lnTo>
                <a:lnTo>
                  <a:pt x="2646766" y="565709"/>
                </a:lnTo>
                <a:lnTo>
                  <a:pt x="2664520" y="606191"/>
                </a:lnTo>
                <a:lnTo>
                  <a:pt x="2678382" y="648092"/>
                </a:lnTo>
                <a:lnTo>
                  <a:pt x="2688030" y="691380"/>
                </a:lnTo>
                <a:lnTo>
                  <a:pt x="2693028" y="734999"/>
                </a:lnTo>
                <a:lnTo>
                  <a:pt x="2693382" y="782182"/>
                </a:lnTo>
                <a:lnTo>
                  <a:pt x="2689838" y="816236"/>
                </a:lnTo>
                <a:lnTo>
                  <a:pt x="2701395" y="819368"/>
                </a:lnTo>
                <a:lnTo>
                  <a:pt x="2705394" y="782182"/>
                </a:lnTo>
                <a:lnTo>
                  <a:pt x="2705269" y="734999"/>
                </a:lnTo>
                <a:lnTo>
                  <a:pt x="2700128" y="689161"/>
                </a:lnTo>
                <a:lnTo>
                  <a:pt x="2690297" y="644703"/>
                </a:lnTo>
                <a:lnTo>
                  <a:pt x="2676103" y="601662"/>
                </a:lnTo>
                <a:lnTo>
                  <a:pt x="2657915" y="560179"/>
                </a:lnTo>
                <a:lnTo>
                  <a:pt x="2635924" y="519978"/>
                </a:lnTo>
                <a:lnTo>
                  <a:pt x="2610591" y="481406"/>
                </a:lnTo>
                <a:lnTo>
                  <a:pt x="2582196" y="444396"/>
                </a:lnTo>
                <a:lnTo>
                  <a:pt x="2551065" y="408985"/>
                </a:lnTo>
                <a:lnTo>
                  <a:pt x="2517524" y="375208"/>
                </a:lnTo>
                <a:lnTo>
                  <a:pt x="2481898" y="343102"/>
                </a:lnTo>
                <a:lnTo>
                  <a:pt x="2444512" y="312703"/>
                </a:lnTo>
                <a:lnTo>
                  <a:pt x="2405693" y="284047"/>
                </a:lnTo>
                <a:lnTo>
                  <a:pt x="2365766" y="257171"/>
                </a:lnTo>
                <a:lnTo>
                  <a:pt x="2325056" y="232111"/>
                </a:lnTo>
                <a:lnTo>
                  <a:pt x="2283889" y="208903"/>
                </a:lnTo>
                <a:lnTo>
                  <a:pt x="2242591" y="187583"/>
                </a:lnTo>
                <a:lnTo>
                  <a:pt x="2201487" y="168187"/>
                </a:lnTo>
                <a:lnTo>
                  <a:pt x="2160903" y="150752"/>
                </a:lnTo>
                <a:lnTo>
                  <a:pt x="2116409" y="132970"/>
                </a:lnTo>
                <a:lnTo>
                  <a:pt x="2071122" y="116312"/>
                </a:lnTo>
                <a:lnTo>
                  <a:pt x="2025091" y="100777"/>
                </a:lnTo>
                <a:lnTo>
                  <a:pt x="1978369" y="86363"/>
                </a:lnTo>
                <a:lnTo>
                  <a:pt x="1931008" y="73067"/>
                </a:lnTo>
                <a:lnTo>
                  <a:pt x="1883060" y="60887"/>
                </a:lnTo>
                <a:lnTo>
                  <a:pt x="1834577" y="49821"/>
                </a:lnTo>
                <a:lnTo>
                  <a:pt x="1785610" y="39868"/>
                </a:lnTo>
                <a:lnTo>
                  <a:pt x="1736211" y="31023"/>
                </a:lnTo>
                <a:lnTo>
                  <a:pt x="1686432" y="23287"/>
                </a:lnTo>
                <a:lnTo>
                  <a:pt x="1636324" y="16655"/>
                </a:lnTo>
                <a:lnTo>
                  <a:pt x="1591188" y="117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8444" y="2859316"/>
            <a:ext cx="505994" cy="25198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43" b="0" kern="0" dirty="0">
                <a:solidFill>
                  <a:srgbClr val="FF0000"/>
                </a:solidFill>
                <a:latin typeface="Calibri"/>
                <a:cs typeface="Calibri"/>
              </a:rPr>
              <a:t>10 </a:t>
            </a:r>
            <a:r>
              <a:rPr sz="1543" b="0" kern="0" spc="-23" dirty="0">
                <a:solidFill>
                  <a:srgbClr val="FF0000"/>
                </a:solidFill>
                <a:latin typeface="Calibri"/>
                <a:cs typeface="Calibri"/>
              </a:rPr>
              <a:t>ms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18</a:t>
            </a:fld>
            <a:endParaRPr kern="0" spc="-18" dirty="0"/>
          </a:p>
        </p:txBody>
      </p:sp>
      <p:sp>
        <p:nvSpPr>
          <p:cNvPr id="14" name="object 14"/>
          <p:cNvSpPr txBox="1"/>
          <p:nvPr/>
        </p:nvSpPr>
        <p:spPr>
          <a:xfrm>
            <a:off x="4744137" y="2161288"/>
            <a:ext cx="606847" cy="25198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43" b="0" kern="0" dirty="0">
                <a:solidFill>
                  <a:srgbClr val="FF0000"/>
                </a:solidFill>
                <a:latin typeface="Calibri"/>
                <a:cs typeface="Calibri"/>
              </a:rPr>
              <a:t>100</a:t>
            </a:r>
            <a:r>
              <a:rPr sz="1543" b="0" kern="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43" b="0" kern="0" spc="-23" dirty="0">
                <a:solidFill>
                  <a:srgbClr val="FF0000"/>
                </a:solidFill>
                <a:latin typeface="Calibri"/>
                <a:cs typeface="Calibri"/>
              </a:rPr>
              <a:t>ms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52475" y="2327173"/>
            <a:ext cx="1047142" cy="525139"/>
          </a:xfrm>
          <a:prstGeom prst="rect">
            <a:avLst/>
          </a:prstGeom>
        </p:spPr>
        <p:txBody>
          <a:bodyPr vert="horz" wrap="square" lIns="0" tIns="37460" rIns="0" bIns="0" rtlCol="0">
            <a:spAutoFit/>
          </a:bodyPr>
          <a:lstStyle/>
          <a:p>
            <a:pPr marL="11527" marR="4611" indent="229377" defTabSz="829909" eaLnBrk="1" fontAlgn="auto" hangingPunct="1">
              <a:lnSpc>
                <a:spcPts val="1924"/>
              </a:lnSpc>
              <a:spcBef>
                <a:spcPts val="295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object recognition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59230" y="5205517"/>
            <a:ext cx="713463" cy="27929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mot_dx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73853" y="5205517"/>
            <a:ext cx="680613" cy="27929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mot_sx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9145" y="5177648"/>
            <a:ext cx="361342" cy="27929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724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pan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0041" y="5177648"/>
            <a:ext cx="273167" cy="27929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724" b="0" kern="0" spc="-18" dirty="0">
                <a:solidFill>
                  <a:sysClr val="windowText" lastClr="000000"/>
                </a:solidFill>
                <a:latin typeface="Calibri"/>
                <a:cs typeface="Calibri"/>
              </a:rPr>
              <a:t>tilt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63360" y="5177648"/>
            <a:ext cx="688105" cy="27929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camera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2576" y="5205506"/>
            <a:ext cx="1069617" cy="27929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  <a:tabLst>
                <a:tab pos="700812" algn="l"/>
              </a:tabLst>
            </a:pPr>
            <a:r>
              <a:rPr sz="1724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US1</a:t>
            </a:r>
            <a:r>
              <a:rPr sz="1724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1724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US2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29043" y="4614985"/>
            <a:ext cx="405141" cy="25198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43" b="0" kern="0" dirty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1543" b="0" kern="0" spc="-23" dirty="0">
                <a:solidFill>
                  <a:srgbClr val="FF0000"/>
                </a:solidFill>
                <a:latin typeface="Calibri"/>
                <a:cs typeface="Calibri"/>
              </a:rPr>
              <a:t>ms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00392" y="3256115"/>
            <a:ext cx="661595" cy="858140"/>
          </a:xfrm>
          <a:prstGeom prst="rect">
            <a:avLst/>
          </a:prstGeom>
        </p:spPr>
        <p:txBody>
          <a:bodyPr vert="horz" wrap="square" lIns="0" tIns="55900" rIns="0" bIns="0" rtlCol="0">
            <a:spAutoFit/>
          </a:bodyPr>
          <a:lstStyle/>
          <a:p>
            <a:pPr marL="11527" marR="4611" indent="-1729" algn="ctr" defTabSz="829909" eaLnBrk="1" fontAlgn="auto" hangingPunct="1">
              <a:lnSpc>
                <a:spcPts val="1743"/>
              </a:lnSpc>
              <a:spcBef>
                <a:spcPts val="439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vehicle control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R="18442" algn="ctr" defTabSz="829909" eaLnBrk="1" fontAlgn="auto" hangingPunct="1">
              <a:spcBef>
                <a:spcPts val="962"/>
              </a:spcBef>
              <a:spcAft>
                <a:spcPts val="0"/>
              </a:spcAft>
            </a:pPr>
            <a:r>
              <a:rPr sz="1543" b="0" kern="0" dirty="0">
                <a:solidFill>
                  <a:srgbClr val="FF0000"/>
                </a:solidFill>
                <a:latin typeface="Calibri"/>
                <a:cs typeface="Calibri"/>
              </a:rPr>
              <a:t>5 </a:t>
            </a:r>
            <a:r>
              <a:rPr sz="1543" b="0" kern="0" spc="-23" dirty="0">
                <a:solidFill>
                  <a:srgbClr val="FF0000"/>
                </a:solidFill>
                <a:latin typeface="Calibri"/>
                <a:cs typeface="Calibri"/>
              </a:rPr>
              <a:t>ms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48334" y="3883795"/>
            <a:ext cx="505994" cy="25198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43" b="0" kern="0" dirty="0">
                <a:solidFill>
                  <a:srgbClr val="FF0000"/>
                </a:solidFill>
                <a:latin typeface="Calibri"/>
                <a:cs typeface="Calibri"/>
              </a:rPr>
              <a:t>20 </a:t>
            </a:r>
            <a:r>
              <a:rPr sz="1543" b="0" kern="0" spc="-23" dirty="0">
                <a:solidFill>
                  <a:srgbClr val="FF0000"/>
                </a:solidFill>
                <a:latin typeface="Calibri"/>
                <a:cs typeface="Calibri"/>
              </a:rPr>
              <a:t>ms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12143" y="4019145"/>
            <a:ext cx="930729" cy="525139"/>
          </a:xfrm>
          <a:prstGeom prst="rect">
            <a:avLst/>
          </a:prstGeom>
        </p:spPr>
        <p:txBody>
          <a:bodyPr vert="horz" wrap="square" lIns="0" tIns="37460" rIns="0" bIns="0" rtlCol="0">
            <a:spAutoFit/>
          </a:bodyPr>
          <a:lstStyle/>
          <a:p>
            <a:pPr marL="11527" marR="4611" indent="126792" defTabSz="829909" eaLnBrk="1" fontAlgn="auto" hangingPunct="1">
              <a:lnSpc>
                <a:spcPts val="1924"/>
              </a:lnSpc>
              <a:spcBef>
                <a:spcPts val="295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feature extraction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81254" y="4267301"/>
            <a:ext cx="469687" cy="341474"/>
          </a:xfrm>
          <a:prstGeom prst="rect">
            <a:avLst/>
          </a:prstGeom>
        </p:spPr>
        <p:txBody>
          <a:bodyPr vert="horz" wrap="square" lIns="0" tIns="65122" rIns="0" bIns="0" rtlCol="0">
            <a:spAutoFit/>
          </a:bodyPr>
          <a:lstStyle/>
          <a:p>
            <a:pPr marL="11527" marR="4611" indent="27664" defTabSz="829909" eaLnBrk="1" fontAlgn="auto" hangingPunct="1">
              <a:lnSpc>
                <a:spcPct val="71100"/>
              </a:lnSpc>
              <a:spcBef>
                <a:spcPts val="513"/>
              </a:spcBef>
              <a:spcAft>
                <a:spcPts val="0"/>
              </a:spcAft>
            </a:pPr>
            <a:r>
              <a:rPr sz="1225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motor </a:t>
            </a:r>
            <a:r>
              <a:rPr sz="1225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control</a:t>
            </a:r>
            <a:endParaRPr sz="1225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81337" y="4271276"/>
            <a:ext cx="469687" cy="341474"/>
          </a:xfrm>
          <a:prstGeom prst="rect">
            <a:avLst/>
          </a:prstGeom>
        </p:spPr>
        <p:txBody>
          <a:bodyPr vert="horz" wrap="square" lIns="0" tIns="65122" rIns="0" bIns="0" rtlCol="0">
            <a:spAutoFit/>
          </a:bodyPr>
          <a:lstStyle/>
          <a:p>
            <a:pPr marL="11527" marR="4611" indent="26510" defTabSz="829909" eaLnBrk="1" fontAlgn="auto" hangingPunct="1">
              <a:lnSpc>
                <a:spcPct val="71100"/>
              </a:lnSpc>
              <a:spcBef>
                <a:spcPts val="513"/>
              </a:spcBef>
              <a:spcAft>
                <a:spcPts val="0"/>
              </a:spcAft>
            </a:pPr>
            <a:r>
              <a:rPr sz="1225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motor </a:t>
            </a:r>
            <a:r>
              <a:rPr sz="1225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control</a:t>
            </a:r>
            <a:endParaRPr sz="1225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34058" y="4271276"/>
            <a:ext cx="469687" cy="341474"/>
          </a:xfrm>
          <a:prstGeom prst="rect">
            <a:avLst/>
          </a:prstGeom>
        </p:spPr>
        <p:txBody>
          <a:bodyPr vert="horz" wrap="square" lIns="0" tIns="65122" rIns="0" bIns="0" rtlCol="0">
            <a:spAutoFit/>
          </a:bodyPr>
          <a:lstStyle/>
          <a:p>
            <a:pPr marL="11527" marR="4611" indent="27664" defTabSz="829909" eaLnBrk="1" fontAlgn="auto" hangingPunct="1">
              <a:lnSpc>
                <a:spcPct val="71100"/>
              </a:lnSpc>
              <a:spcBef>
                <a:spcPts val="513"/>
              </a:spcBef>
              <a:spcAft>
                <a:spcPts val="0"/>
              </a:spcAft>
            </a:pPr>
            <a:r>
              <a:rPr sz="1225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motor </a:t>
            </a:r>
            <a:r>
              <a:rPr sz="1225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control</a:t>
            </a:r>
            <a:endParaRPr sz="1225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19496" y="4275250"/>
            <a:ext cx="843707" cy="596481"/>
          </a:xfrm>
          <a:prstGeom prst="rect">
            <a:avLst/>
          </a:prstGeom>
        </p:spPr>
        <p:txBody>
          <a:bodyPr vert="horz" wrap="square" lIns="0" tIns="65122" rIns="0" bIns="0" rtlCol="0">
            <a:spAutoFit/>
          </a:bodyPr>
          <a:lstStyle/>
          <a:p>
            <a:pPr marL="385562" marR="4611" indent="27664" defTabSz="829909" eaLnBrk="1" fontAlgn="auto" hangingPunct="1">
              <a:lnSpc>
                <a:spcPct val="71100"/>
              </a:lnSpc>
              <a:spcBef>
                <a:spcPts val="513"/>
              </a:spcBef>
              <a:spcAft>
                <a:spcPts val="0"/>
              </a:spcAft>
            </a:pPr>
            <a:r>
              <a:rPr sz="1225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motor </a:t>
            </a:r>
            <a:r>
              <a:rPr sz="1225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control</a:t>
            </a:r>
            <a:endParaRPr sz="1225" b="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1527" defTabSz="829909" eaLnBrk="1" fontAlgn="auto" hangingPunct="1">
              <a:spcBef>
                <a:spcPts val="185"/>
              </a:spcBef>
              <a:spcAft>
                <a:spcPts val="0"/>
              </a:spcAft>
            </a:pPr>
            <a:r>
              <a:rPr sz="1543" b="0" kern="0" dirty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1543" b="0" kern="0" spc="-23" dirty="0">
                <a:solidFill>
                  <a:srgbClr val="FF0000"/>
                </a:solidFill>
                <a:latin typeface="Calibri"/>
                <a:cs typeface="Calibri"/>
              </a:rPr>
              <a:t>ms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325550">
              <a:spcBef>
                <a:spcPts val="91"/>
              </a:spcBef>
            </a:pPr>
            <a:r>
              <a:rPr dirty="0"/>
              <a:t>Design</a:t>
            </a:r>
            <a:r>
              <a:rPr spc="-36" dirty="0"/>
              <a:t> </a:t>
            </a:r>
            <a:r>
              <a:rPr spc="-9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19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466298"/>
            <a:ext cx="7242394" cy="2586946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4611" indent="-311216" defTabSz="829909" eaLnBrk="1" fontAlgn="auto" hangingPunct="1">
              <a:lnSpc>
                <a:spcPts val="1906"/>
              </a:lnSpc>
              <a:spcBef>
                <a:spcPts val="1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Modularity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subsystem must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 developed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without knowing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details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other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subsystems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(team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work)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marR="142929" indent="-311216" defTabSz="829909" eaLnBrk="1" fontAlgn="auto" hangingPunct="1">
              <a:lnSpc>
                <a:spcPts val="1942"/>
              </a:lnSpc>
              <a:spcBef>
                <a:spcPts val="743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Configurability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software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must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adapted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different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situations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(through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use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 suitable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parameters)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without changing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source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code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marR="269721" indent="-311216" defTabSz="829909" eaLnBrk="1" fontAlgn="auto" hangingPunct="1">
              <a:lnSpc>
                <a:spcPct val="103899"/>
              </a:lnSpc>
              <a:spcBef>
                <a:spcPts val="4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Portability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minimize code changes when porting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system to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different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hardware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platforms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Predictability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allow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estimation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maximum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delays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marR="466248" indent="-311216" defTabSz="829909" eaLnBrk="1" fontAlgn="auto" hangingPunct="1">
              <a:lnSpc>
                <a:spcPct val="103899"/>
              </a:lnSpc>
              <a:spcBef>
                <a:spcPts val="594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Efficiency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optimize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use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available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resources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(computation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time,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memory,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energy)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25249" y="3003873"/>
            <a:ext cx="7814662" cy="183264"/>
            <a:chOff x="971521" y="3309823"/>
            <a:chExt cx="8610600" cy="201930"/>
          </a:xfrm>
        </p:grpSpPr>
        <p:sp>
          <p:nvSpPr>
            <p:cNvPr id="3" name="object 3"/>
            <p:cNvSpPr/>
            <p:nvPr/>
          </p:nvSpPr>
          <p:spPr>
            <a:xfrm>
              <a:off x="971521" y="3309823"/>
              <a:ext cx="2870200" cy="201930"/>
            </a:xfrm>
            <a:custGeom>
              <a:avLst/>
              <a:gdLst/>
              <a:ahLst/>
              <a:cxnLst/>
              <a:rect l="l" t="t" r="r" b="b"/>
              <a:pathLst>
                <a:path w="2870200" h="201929">
                  <a:moveTo>
                    <a:pt x="2870199" y="0"/>
                  </a:moveTo>
                  <a:lnTo>
                    <a:pt x="0" y="0"/>
                  </a:lnTo>
                  <a:lnTo>
                    <a:pt x="0" y="201612"/>
                  </a:lnTo>
                  <a:lnTo>
                    <a:pt x="2870199" y="201612"/>
                  </a:lnTo>
                  <a:lnTo>
                    <a:pt x="2870199" y="0"/>
                  </a:lnTo>
                  <a:close/>
                </a:path>
              </a:pathLst>
            </a:custGeom>
            <a:solidFill>
              <a:srgbClr val="F16147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3841720" y="3309823"/>
              <a:ext cx="2870200" cy="201930"/>
            </a:xfrm>
            <a:custGeom>
              <a:avLst/>
              <a:gdLst/>
              <a:ahLst/>
              <a:cxnLst/>
              <a:rect l="l" t="t" r="r" b="b"/>
              <a:pathLst>
                <a:path w="2870200" h="201929">
                  <a:moveTo>
                    <a:pt x="2870200" y="0"/>
                  </a:moveTo>
                  <a:lnTo>
                    <a:pt x="0" y="0"/>
                  </a:lnTo>
                  <a:lnTo>
                    <a:pt x="0" y="201612"/>
                  </a:lnTo>
                  <a:lnTo>
                    <a:pt x="2870200" y="201612"/>
                  </a:lnTo>
                  <a:lnTo>
                    <a:pt x="2870200" y="0"/>
                  </a:lnTo>
                  <a:close/>
                </a:path>
              </a:pathLst>
            </a:custGeom>
            <a:solidFill>
              <a:srgbClr val="FFC7B7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711920" y="3309823"/>
              <a:ext cx="2870200" cy="201930"/>
            </a:xfrm>
            <a:custGeom>
              <a:avLst/>
              <a:gdLst/>
              <a:ahLst/>
              <a:cxnLst/>
              <a:rect l="l" t="t" r="r" b="b"/>
              <a:pathLst>
                <a:path w="2870200" h="201929">
                  <a:moveTo>
                    <a:pt x="2870198" y="0"/>
                  </a:moveTo>
                  <a:lnTo>
                    <a:pt x="0" y="0"/>
                  </a:lnTo>
                  <a:lnTo>
                    <a:pt x="0" y="201612"/>
                  </a:lnTo>
                  <a:lnTo>
                    <a:pt x="2870198" y="201612"/>
                  </a:lnTo>
                  <a:lnTo>
                    <a:pt x="2870198" y="0"/>
                  </a:lnTo>
                  <a:close/>
                </a:path>
              </a:pathLst>
            </a:custGeom>
            <a:solidFill>
              <a:srgbClr val="F16147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0918" y="585358"/>
            <a:ext cx="4292649" cy="18789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20308" y="3517935"/>
            <a:ext cx="4870333" cy="1210071"/>
          </a:xfrm>
          <a:prstGeom prst="rect">
            <a:avLst/>
          </a:prstGeom>
        </p:spPr>
        <p:txBody>
          <a:bodyPr vert="horz" wrap="square" lIns="0" tIns="29968" rIns="0" bIns="0" rtlCol="0">
            <a:spAutoFit/>
          </a:bodyPr>
          <a:lstStyle/>
          <a:p>
            <a:pPr marL="1209132" marR="4611" indent="-1198182" defTabSz="829909" eaLnBrk="1" fontAlgn="auto" hangingPunct="1">
              <a:lnSpc>
                <a:spcPts val="4629"/>
              </a:lnSpc>
              <a:spcBef>
                <a:spcPts val="236"/>
              </a:spcBef>
              <a:spcAft>
                <a:spcPts val="0"/>
              </a:spcAft>
              <a:tabLst>
                <a:tab pos="2517968" algn="l"/>
                <a:tab pos="3385339" algn="l"/>
              </a:tabLst>
            </a:pPr>
            <a:r>
              <a:rPr sz="3903" kern="0" spc="-9" dirty="0">
                <a:solidFill>
                  <a:srgbClr val="800000"/>
                </a:solidFill>
                <a:latin typeface="Arial"/>
                <a:cs typeface="Arial"/>
              </a:rPr>
              <a:t>Real-</a:t>
            </a:r>
            <a:r>
              <a:rPr sz="3903" kern="0" spc="-18" dirty="0">
                <a:solidFill>
                  <a:srgbClr val="800000"/>
                </a:solidFill>
                <a:latin typeface="Arial"/>
                <a:cs typeface="Arial"/>
              </a:rPr>
              <a:t>Time</a:t>
            </a:r>
            <a:r>
              <a:rPr sz="3903" kern="0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3903" kern="0" spc="-9" dirty="0">
                <a:solidFill>
                  <a:srgbClr val="800000"/>
                </a:solidFill>
                <a:latin typeface="Arial"/>
                <a:cs typeface="Arial"/>
              </a:rPr>
              <a:t>Operating Systems</a:t>
            </a:r>
            <a:r>
              <a:rPr sz="3903" kern="0" dirty="0">
                <a:solidFill>
                  <a:srgbClr val="800000"/>
                </a:solidFill>
                <a:latin typeface="Arial"/>
                <a:cs typeface="Arial"/>
              </a:rPr>
              <a:t>	</a:t>
            </a:r>
            <a:r>
              <a:rPr sz="3903" kern="0" spc="-45" dirty="0">
                <a:solidFill>
                  <a:srgbClr val="800000"/>
                </a:solidFill>
                <a:latin typeface="Arial"/>
                <a:cs typeface="Arial"/>
              </a:rPr>
              <a:t>M</a:t>
            </a:r>
            <a:endParaRPr sz="3903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52873" y="4981743"/>
            <a:ext cx="4542993" cy="40264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2541" kern="0" dirty="0">
                <a:solidFill>
                  <a:srgbClr val="800000"/>
                </a:solidFill>
                <a:latin typeface="Arial"/>
                <a:cs typeface="Arial"/>
              </a:rPr>
              <a:t>9.</a:t>
            </a:r>
            <a:r>
              <a:rPr sz="2541" kern="0" spc="-41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41" kern="0" spc="-18" dirty="0">
                <a:solidFill>
                  <a:srgbClr val="800000"/>
                </a:solidFill>
                <a:latin typeface="Arial"/>
                <a:cs typeface="Arial"/>
              </a:rPr>
              <a:t>Real-</a:t>
            </a:r>
            <a:r>
              <a:rPr sz="2541" kern="0" dirty="0">
                <a:solidFill>
                  <a:srgbClr val="800000"/>
                </a:solidFill>
                <a:latin typeface="Arial"/>
                <a:cs typeface="Arial"/>
              </a:rPr>
              <a:t>Time:</a:t>
            </a:r>
            <a:r>
              <a:rPr sz="2541" kern="0" spc="-36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41" kern="0" dirty="0">
                <a:solidFill>
                  <a:srgbClr val="800000"/>
                </a:solidFill>
                <a:latin typeface="Arial"/>
                <a:cs typeface="Arial"/>
              </a:rPr>
              <a:t>Basic</a:t>
            </a:r>
            <a:r>
              <a:rPr sz="2541" kern="0" spc="-32" dirty="0">
                <a:solidFill>
                  <a:srgbClr val="800000"/>
                </a:solidFill>
                <a:latin typeface="Arial"/>
                <a:cs typeface="Arial"/>
              </a:rPr>
              <a:t> </a:t>
            </a:r>
            <a:r>
              <a:rPr sz="2541" kern="0" spc="-9" dirty="0">
                <a:solidFill>
                  <a:srgbClr val="800000"/>
                </a:solidFill>
                <a:latin typeface="Arial"/>
                <a:cs typeface="Arial"/>
              </a:rPr>
              <a:t>Concepts</a:t>
            </a:r>
            <a:endParaRPr sz="2541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61933">
              <a:spcBef>
                <a:spcPts val="91"/>
              </a:spcBef>
            </a:pPr>
            <a:r>
              <a:rPr dirty="0"/>
              <a:t>Operating</a:t>
            </a:r>
            <a:r>
              <a:rPr spc="-41" dirty="0"/>
              <a:t> </a:t>
            </a:r>
            <a:r>
              <a:rPr dirty="0"/>
              <a:t>System</a:t>
            </a:r>
            <a:r>
              <a:rPr spc="-32" dirty="0"/>
              <a:t> </a:t>
            </a:r>
            <a:r>
              <a:rPr spc="-9" dirty="0"/>
              <a:t>Requirements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20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1" y="1466298"/>
            <a:ext cx="7323076" cy="4339605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338880" indent="-311216" defTabSz="829909" eaLnBrk="1" fontAlgn="auto" hangingPunct="1">
              <a:lnSpc>
                <a:spcPts val="1906"/>
              </a:lnSpc>
              <a:spcBef>
                <a:spcPts val="1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Timeliness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 results must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 correct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not only 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their value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but also 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domain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0065" marR="102586" lvl="1" indent="-253583" defTabSz="829909" eaLnBrk="1" fontAlgn="auto" hangingPunct="1">
              <a:lnSpc>
                <a:spcPts val="1942"/>
              </a:lnSpc>
              <a:spcBef>
                <a:spcPts val="743"/>
              </a:spcBef>
              <a:spcAft>
                <a:spcPts val="0"/>
              </a:spcAft>
              <a:buFontTx/>
              <a:buChar char="●"/>
              <a:tabLst>
                <a:tab pos="680065" algn="l"/>
                <a:tab pos="685252" algn="l"/>
              </a:tabLst>
            </a:pP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provide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kernel mechanism for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 management and for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handling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explicit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timing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constraints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different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criticality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marR="189034" indent="-311216" defTabSz="829909" eaLnBrk="1" fontAlgn="auto" hangingPunct="1">
              <a:lnSpc>
                <a:spcPct val="103899"/>
              </a:lnSpc>
              <a:spcBef>
                <a:spcPts val="4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Predictability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 must be analyzable to predict the consequences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scheduling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decision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0065" marR="68006" lvl="1" indent="-253583" defTabSz="829909" eaLnBrk="1" fontAlgn="auto" hangingPunct="1">
              <a:lnSpc>
                <a:spcPts val="1942"/>
              </a:lnSpc>
              <a:spcBef>
                <a:spcPts val="712"/>
              </a:spcBef>
              <a:spcAft>
                <a:spcPts val="0"/>
              </a:spcAft>
              <a:buFontTx/>
              <a:buChar char="●"/>
              <a:tabLst>
                <a:tab pos="680065" algn="l"/>
                <a:tab pos="685252" algn="l"/>
              </a:tabLst>
            </a:pP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if some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 cannot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guaranteed within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constraints, system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must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notify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this in advance, to handle the exception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(plan alternative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actions)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marR="4611" indent="-311216" defTabSz="829909" eaLnBrk="1" fontAlgn="auto" hangingPunct="1">
              <a:lnSpc>
                <a:spcPts val="1942"/>
              </a:lnSpc>
              <a:spcBef>
                <a:spcPts val="743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Efficiency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operating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should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optimize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use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available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resources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(computation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time,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memory,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energy)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63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Robustness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 must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 resilient to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peak-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load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conditions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marR="396512" indent="-311216" defTabSz="829909" eaLnBrk="1" fontAlgn="auto" hangingPunct="1">
              <a:lnSpc>
                <a:spcPts val="1942"/>
              </a:lnSpc>
              <a:spcBef>
                <a:spcPts val="753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Fault</a:t>
            </a:r>
            <a:r>
              <a:rPr sz="1634" kern="0" spc="-3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tolerance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single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software/hardware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failures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should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not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cause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crash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marR="97398" indent="-311216" defTabSz="829909" eaLnBrk="1" fontAlgn="auto" hangingPunct="1">
              <a:lnSpc>
                <a:spcPts val="1942"/>
              </a:lnSpc>
              <a:spcBef>
                <a:spcPts val="743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Maintainability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modular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architecture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ensure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that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modifications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are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easy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perform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289167">
              <a:spcBef>
                <a:spcPts val="91"/>
              </a:spcBef>
            </a:pPr>
            <a:r>
              <a:rPr spc="-9" dirty="0"/>
              <a:t>Modularity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21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7225105" cy="2981395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Modularity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can be achieved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by: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0065" marR="4611" lvl="1" indent="-253583" defTabSz="829909" eaLnBrk="1" fontAlgn="auto" hangingPunct="1">
              <a:lnSpc>
                <a:spcPts val="1942"/>
              </a:lnSpc>
              <a:spcBef>
                <a:spcPts val="712"/>
              </a:spcBef>
              <a:spcAft>
                <a:spcPts val="0"/>
              </a:spcAft>
              <a:buFontTx/>
              <a:buChar char="●"/>
              <a:tabLst>
                <a:tab pos="680065" algn="l"/>
                <a:tab pos="685252" algn="l"/>
              </a:tabLst>
            </a:pP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partitioning 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subsystems,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each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managed by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one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or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more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computational</a:t>
            </a:r>
            <a:r>
              <a:rPr sz="1634" kern="0" spc="-4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tasks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1" indent="-258770" defTabSz="829909" eaLnBrk="1" fontAlgn="auto" hangingPunct="1">
              <a:spcBef>
                <a:spcPts val="663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definition of precise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interfaces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between tasks, each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specifying: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data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exchanged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other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(input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output)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functionality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(what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do)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validity</a:t>
            </a:r>
            <a:r>
              <a:rPr sz="1634" b="0" kern="0" spc="-27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assumptions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(e.g.,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admissible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ranges)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2" indent="-206901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performance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requirements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(priority,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period,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deadline,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jitter)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Asynchronous</a:t>
            </a:r>
            <a:r>
              <a:rPr sz="1634" kern="0" spc="-9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communication</a:t>
            </a:r>
            <a:r>
              <a:rPr sz="1634" kern="0" spc="-9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mechanisms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094369">
              <a:spcBef>
                <a:spcPts val="91"/>
              </a:spcBef>
            </a:pPr>
            <a:r>
              <a:rPr dirty="0"/>
              <a:t>Control</a:t>
            </a:r>
            <a:r>
              <a:rPr spc="-68" dirty="0"/>
              <a:t> </a:t>
            </a:r>
            <a:r>
              <a:rPr spc="-18" dirty="0"/>
              <a:t>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164031" y="1335465"/>
            <a:ext cx="5647765" cy="514062"/>
            <a:chOff x="2116105" y="1471485"/>
            <a:chExt cx="6223000" cy="566420"/>
          </a:xfrm>
        </p:grpSpPr>
        <p:sp>
          <p:nvSpPr>
            <p:cNvPr id="4" name="object 4"/>
            <p:cNvSpPr/>
            <p:nvPr/>
          </p:nvSpPr>
          <p:spPr>
            <a:xfrm>
              <a:off x="4398891" y="1475871"/>
              <a:ext cx="1796414" cy="553085"/>
            </a:xfrm>
            <a:custGeom>
              <a:avLst/>
              <a:gdLst/>
              <a:ahLst/>
              <a:cxnLst/>
              <a:rect l="l" t="t" r="r" b="b"/>
              <a:pathLst>
                <a:path w="1796414" h="553085">
                  <a:moveTo>
                    <a:pt x="1796122" y="0"/>
                  </a:moveTo>
                  <a:lnTo>
                    <a:pt x="0" y="0"/>
                  </a:lnTo>
                  <a:lnTo>
                    <a:pt x="0" y="552710"/>
                  </a:lnTo>
                  <a:lnTo>
                    <a:pt x="1796122" y="552710"/>
                  </a:lnTo>
                  <a:lnTo>
                    <a:pt x="1796122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116099" y="1471485"/>
              <a:ext cx="6223000" cy="566420"/>
            </a:xfrm>
            <a:custGeom>
              <a:avLst/>
              <a:gdLst/>
              <a:ahLst/>
              <a:cxnLst/>
              <a:rect l="l" t="t" r="r" b="b"/>
              <a:pathLst>
                <a:path w="6223000" h="566419">
                  <a:moveTo>
                    <a:pt x="6222860" y="282206"/>
                  </a:moveTo>
                  <a:lnTo>
                    <a:pt x="6218479" y="282206"/>
                  </a:lnTo>
                  <a:lnTo>
                    <a:pt x="6218479" y="277825"/>
                  </a:lnTo>
                  <a:lnTo>
                    <a:pt x="4083291" y="277825"/>
                  </a:lnTo>
                  <a:lnTo>
                    <a:pt x="4083291" y="8775"/>
                  </a:lnTo>
                  <a:lnTo>
                    <a:pt x="4083291" y="4394"/>
                  </a:lnTo>
                  <a:lnTo>
                    <a:pt x="4081830" y="1473"/>
                  </a:lnTo>
                  <a:lnTo>
                    <a:pt x="4078909" y="0"/>
                  </a:lnTo>
                  <a:lnTo>
                    <a:pt x="4073067" y="0"/>
                  </a:lnTo>
                  <a:lnTo>
                    <a:pt x="4073067" y="8775"/>
                  </a:lnTo>
                  <a:lnTo>
                    <a:pt x="4073067" y="552716"/>
                  </a:lnTo>
                  <a:lnTo>
                    <a:pt x="2288629" y="552716"/>
                  </a:lnTo>
                  <a:lnTo>
                    <a:pt x="2288629" y="8775"/>
                  </a:lnTo>
                  <a:lnTo>
                    <a:pt x="4073067" y="8775"/>
                  </a:lnTo>
                  <a:lnTo>
                    <a:pt x="4073067" y="0"/>
                  </a:lnTo>
                  <a:lnTo>
                    <a:pt x="2282787" y="0"/>
                  </a:lnTo>
                  <a:lnTo>
                    <a:pt x="2279866" y="1473"/>
                  </a:lnTo>
                  <a:lnTo>
                    <a:pt x="2278405" y="4394"/>
                  </a:lnTo>
                  <a:lnTo>
                    <a:pt x="2278405" y="280898"/>
                  </a:lnTo>
                  <a:lnTo>
                    <a:pt x="2268232" y="277825"/>
                  </a:lnTo>
                  <a:lnTo>
                    <a:pt x="2161489" y="245656"/>
                  </a:lnTo>
                  <a:lnTo>
                    <a:pt x="2161489" y="277825"/>
                  </a:lnTo>
                  <a:lnTo>
                    <a:pt x="4381" y="277825"/>
                  </a:lnTo>
                  <a:lnTo>
                    <a:pt x="4381" y="282206"/>
                  </a:lnTo>
                  <a:lnTo>
                    <a:pt x="0" y="282206"/>
                  </a:lnTo>
                  <a:lnTo>
                    <a:pt x="0" y="565873"/>
                  </a:lnTo>
                  <a:lnTo>
                    <a:pt x="8763" y="565873"/>
                  </a:lnTo>
                  <a:lnTo>
                    <a:pt x="8763" y="286600"/>
                  </a:lnTo>
                  <a:lnTo>
                    <a:pt x="2161489" y="286600"/>
                  </a:lnTo>
                  <a:lnTo>
                    <a:pt x="2161489" y="318757"/>
                  </a:lnTo>
                  <a:lnTo>
                    <a:pt x="2268232" y="286600"/>
                  </a:lnTo>
                  <a:lnTo>
                    <a:pt x="2278405" y="283540"/>
                  </a:lnTo>
                  <a:lnTo>
                    <a:pt x="2278405" y="557098"/>
                  </a:lnTo>
                  <a:lnTo>
                    <a:pt x="2279866" y="560019"/>
                  </a:lnTo>
                  <a:lnTo>
                    <a:pt x="2282787" y="561492"/>
                  </a:lnTo>
                  <a:lnTo>
                    <a:pt x="4078909" y="561492"/>
                  </a:lnTo>
                  <a:lnTo>
                    <a:pt x="4081830" y="560019"/>
                  </a:lnTo>
                  <a:lnTo>
                    <a:pt x="4083291" y="557098"/>
                  </a:lnTo>
                  <a:lnTo>
                    <a:pt x="4083291" y="552716"/>
                  </a:lnTo>
                  <a:lnTo>
                    <a:pt x="4083291" y="286600"/>
                  </a:lnTo>
                  <a:lnTo>
                    <a:pt x="6214084" y="286600"/>
                  </a:lnTo>
                  <a:lnTo>
                    <a:pt x="6214084" y="565873"/>
                  </a:lnTo>
                  <a:lnTo>
                    <a:pt x="6222860" y="565873"/>
                  </a:lnTo>
                  <a:lnTo>
                    <a:pt x="6222860" y="282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498835" y="1311990"/>
            <a:ext cx="1135316" cy="496310"/>
          </a:xfrm>
          <a:prstGeom prst="rect">
            <a:avLst/>
          </a:prstGeom>
        </p:spPr>
        <p:txBody>
          <a:bodyPr vert="horz" wrap="square" lIns="0" tIns="55900" rIns="0" bIns="0" rtlCol="0">
            <a:spAutoFit/>
          </a:bodyPr>
          <a:lstStyle/>
          <a:p>
            <a:pPr marL="101433" marR="4611" indent="-90483" defTabSz="829909" eaLnBrk="1" fontAlgn="auto" hangingPunct="1">
              <a:lnSpc>
                <a:spcPts val="1743"/>
              </a:lnSpc>
              <a:spcBef>
                <a:spcPts val="439"/>
              </a:spcBef>
              <a:spcAft>
                <a:spcPts val="0"/>
              </a:spcAft>
            </a:pPr>
            <a:r>
              <a:rPr sz="1724" b="0" kern="0" spc="-32" dirty="0">
                <a:solidFill>
                  <a:sysClr val="windowText" lastClr="000000"/>
                </a:solidFill>
                <a:latin typeface="Calibri"/>
                <a:cs typeface="Calibri"/>
              </a:rPr>
              <a:t>visual−based </a:t>
            </a: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navigation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9003" y="1849027"/>
            <a:ext cx="7028585" cy="3384048"/>
            <a:chOff x="1493527" y="2037354"/>
            <a:chExt cx="7744459" cy="37287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3527" y="2037355"/>
              <a:ext cx="3807079" cy="36584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6741" y="2037354"/>
              <a:ext cx="3601015" cy="372809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761313" y="3192401"/>
            <a:ext cx="744007" cy="496310"/>
          </a:xfrm>
          <a:prstGeom prst="rect">
            <a:avLst/>
          </a:prstGeom>
        </p:spPr>
        <p:txBody>
          <a:bodyPr vert="horz" wrap="square" lIns="0" tIns="55900" rIns="0" bIns="0" rtlCol="0">
            <a:spAutoFit/>
          </a:bodyPr>
          <a:lstStyle/>
          <a:p>
            <a:pPr marL="11527" marR="4611" indent="106043" defTabSz="829909" eaLnBrk="1" fontAlgn="auto" hangingPunct="1">
              <a:lnSpc>
                <a:spcPts val="1743"/>
              </a:lnSpc>
              <a:spcBef>
                <a:spcPts val="439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visual tracking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45208" y="2189173"/>
            <a:ext cx="932457" cy="496310"/>
          </a:xfrm>
          <a:prstGeom prst="rect">
            <a:avLst/>
          </a:prstGeom>
        </p:spPr>
        <p:txBody>
          <a:bodyPr vert="horz" wrap="square" lIns="0" tIns="55900" rIns="0" bIns="0" rtlCol="0">
            <a:spAutoFit/>
          </a:bodyPr>
          <a:lstStyle/>
          <a:p>
            <a:pPr marL="11527" marR="4611" indent="80686" defTabSz="829909" eaLnBrk="1" fontAlgn="auto" hangingPunct="1">
              <a:lnSpc>
                <a:spcPts val="1743"/>
              </a:lnSpc>
              <a:spcBef>
                <a:spcPts val="439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obstacle avoidance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6292" y="1961694"/>
            <a:ext cx="2479830" cy="861572"/>
          </a:xfrm>
          <a:custGeom>
            <a:avLst/>
            <a:gdLst/>
            <a:ahLst/>
            <a:cxnLst/>
            <a:rect l="l" t="t" r="r" b="b"/>
            <a:pathLst>
              <a:path w="2732404" h="949325">
                <a:moveTo>
                  <a:pt x="1382681" y="0"/>
                </a:moveTo>
                <a:lnTo>
                  <a:pt x="1329443" y="0"/>
                </a:lnTo>
                <a:lnTo>
                  <a:pt x="1280741" y="997"/>
                </a:lnTo>
                <a:lnTo>
                  <a:pt x="1229875" y="3129"/>
                </a:lnTo>
                <a:lnTo>
                  <a:pt x="1179147" y="6346"/>
                </a:lnTo>
                <a:lnTo>
                  <a:pt x="1128609" y="10646"/>
                </a:lnTo>
                <a:lnTo>
                  <a:pt x="1078314" y="16027"/>
                </a:lnTo>
                <a:lnTo>
                  <a:pt x="1028312" y="22488"/>
                </a:lnTo>
                <a:lnTo>
                  <a:pt x="978656" y="30025"/>
                </a:lnTo>
                <a:lnTo>
                  <a:pt x="929397" y="38636"/>
                </a:lnTo>
                <a:lnTo>
                  <a:pt x="880091" y="48431"/>
                </a:lnTo>
                <a:lnTo>
                  <a:pt x="832281" y="59074"/>
                </a:lnTo>
                <a:lnTo>
                  <a:pt x="784526" y="70896"/>
                </a:lnTo>
                <a:lnTo>
                  <a:pt x="737376" y="83784"/>
                </a:lnTo>
                <a:lnTo>
                  <a:pt x="690883" y="97735"/>
                </a:lnTo>
                <a:lnTo>
                  <a:pt x="645098" y="112748"/>
                </a:lnTo>
                <a:lnTo>
                  <a:pt x="600074" y="128820"/>
                </a:lnTo>
                <a:lnTo>
                  <a:pt x="560023" y="144322"/>
                </a:lnTo>
                <a:lnTo>
                  <a:pt x="519603" y="161485"/>
                </a:lnTo>
                <a:lnTo>
                  <a:pt x="479053" y="180279"/>
                </a:lnTo>
                <a:lnTo>
                  <a:pt x="438613" y="200677"/>
                </a:lnTo>
                <a:lnTo>
                  <a:pt x="398522" y="222650"/>
                </a:lnTo>
                <a:lnTo>
                  <a:pt x="359021" y="246170"/>
                </a:lnTo>
                <a:lnTo>
                  <a:pt x="320347" y="271208"/>
                </a:lnTo>
                <a:lnTo>
                  <a:pt x="282741" y="297735"/>
                </a:lnTo>
                <a:lnTo>
                  <a:pt x="246442" y="325724"/>
                </a:lnTo>
                <a:lnTo>
                  <a:pt x="211690" y="355146"/>
                </a:lnTo>
                <a:lnTo>
                  <a:pt x="178725" y="385973"/>
                </a:lnTo>
                <a:lnTo>
                  <a:pt x="147785" y="418175"/>
                </a:lnTo>
                <a:lnTo>
                  <a:pt x="119110" y="451726"/>
                </a:lnTo>
                <a:lnTo>
                  <a:pt x="92940" y="486595"/>
                </a:lnTo>
                <a:lnTo>
                  <a:pt x="69514" y="522756"/>
                </a:lnTo>
                <a:lnTo>
                  <a:pt x="49072" y="560179"/>
                </a:lnTo>
                <a:lnTo>
                  <a:pt x="31853" y="598836"/>
                </a:lnTo>
                <a:lnTo>
                  <a:pt x="18097" y="638699"/>
                </a:lnTo>
                <a:lnTo>
                  <a:pt x="8043" y="679739"/>
                </a:lnTo>
                <a:lnTo>
                  <a:pt x="1931" y="721928"/>
                </a:lnTo>
                <a:lnTo>
                  <a:pt x="121" y="762522"/>
                </a:lnTo>
                <a:lnTo>
                  <a:pt x="0" y="765238"/>
                </a:lnTo>
                <a:lnTo>
                  <a:pt x="2314" y="806520"/>
                </a:lnTo>
                <a:lnTo>
                  <a:pt x="2439" y="808742"/>
                </a:lnTo>
                <a:lnTo>
                  <a:pt x="2489" y="809639"/>
                </a:lnTo>
                <a:lnTo>
                  <a:pt x="9639" y="855104"/>
                </a:lnTo>
                <a:lnTo>
                  <a:pt x="21688" y="901604"/>
                </a:lnTo>
                <a:lnTo>
                  <a:pt x="38876" y="949111"/>
                </a:lnTo>
                <a:lnTo>
                  <a:pt x="50568" y="944726"/>
                </a:lnTo>
                <a:lnTo>
                  <a:pt x="33390" y="897651"/>
                </a:lnTo>
                <a:lnTo>
                  <a:pt x="21427" y="851573"/>
                </a:lnTo>
                <a:lnTo>
                  <a:pt x="14433" y="806520"/>
                </a:lnTo>
                <a:lnTo>
                  <a:pt x="12162" y="762522"/>
                </a:lnTo>
                <a:lnTo>
                  <a:pt x="14251" y="721928"/>
                </a:lnTo>
                <a:lnTo>
                  <a:pt x="14370" y="719608"/>
                </a:lnTo>
                <a:lnTo>
                  <a:pt x="20809" y="677806"/>
                </a:lnTo>
                <a:lnTo>
                  <a:pt x="31235" y="637146"/>
                </a:lnTo>
                <a:lnTo>
                  <a:pt x="45402" y="597656"/>
                </a:lnTo>
                <a:lnTo>
                  <a:pt x="63064" y="559366"/>
                </a:lnTo>
                <a:lnTo>
                  <a:pt x="83975" y="522305"/>
                </a:lnTo>
                <a:lnTo>
                  <a:pt x="107827" y="486595"/>
                </a:lnTo>
                <a:lnTo>
                  <a:pt x="134563" y="451984"/>
                </a:lnTo>
                <a:lnTo>
                  <a:pt x="163748" y="418782"/>
                </a:lnTo>
                <a:lnTo>
                  <a:pt x="195200" y="386924"/>
                </a:lnTo>
                <a:lnTo>
                  <a:pt x="228673" y="356440"/>
                </a:lnTo>
                <a:lnTo>
                  <a:pt x="263921" y="327358"/>
                </a:lnTo>
                <a:lnTo>
                  <a:pt x="300699" y="299708"/>
                </a:lnTo>
                <a:lnTo>
                  <a:pt x="338761" y="273518"/>
                </a:lnTo>
                <a:lnTo>
                  <a:pt x="377861" y="248817"/>
                </a:lnTo>
                <a:lnTo>
                  <a:pt x="417753" y="225634"/>
                </a:lnTo>
                <a:lnTo>
                  <a:pt x="458193" y="203999"/>
                </a:lnTo>
                <a:lnTo>
                  <a:pt x="498933" y="183940"/>
                </a:lnTo>
                <a:lnTo>
                  <a:pt x="539729" y="165486"/>
                </a:lnTo>
                <a:lnTo>
                  <a:pt x="580335" y="148667"/>
                </a:lnTo>
                <a:lnTo>
                  <a:pt x="620505" y="133511"/>
                </a:lnTo>
                <a:lnTo>
                  <a:pt x="659994" y="120046"/>
                </a:lnTo>
                <a:lnTo>
                  <a:pt x="705490" y="105530"/>
                </a:lnTo>
                <a:lnTo>
                  <a:pt x="751639" y="92040"/>
                </a:lnTo>
                <a:lnTo>
                  <a:pt x="798395" y="79582"/>
                </a:lnTo>
                <a:lnTo>
                  <a:pt x="845710" y="68158"/>
                </a:lnTo>
                <a:lnTo>
                  <a:pt x="893537" y="57773"/>
                </a:lnTo>
                <a:lnTo>
                  <a:pt x="941830" y="48431"/>
                </a:lnTo>
                <a:lnTo>
                  <a:pt x="990543" y="40135"/>
                </a:lnTo>
                <a:lnTo>
                  <a:pt x="1039627" y="32890"/>
                </a:lnTo>
                <a:lnTo>
                  <a:pt x="1089037" y="26700"/>
                </a:lnTo>
                <a:lnTo>
                  <a:pt x="1138726" y="21568"/>
                </a:lnTo>
                <a:lnTo>
                  <a:pt x="1188646" y="17498"/>
                </a:lnTo>
                <a:lnTo>
                  <a:pt x="1238751" y="14495"/>
                </a:lnTo>
                <a:lnTo>
                  <a:pt x="1288995" y="12562"/>
                </a:lnTo>
                <a:lnTo>
                  <a:pt x="1339331" y="11702"/>
                </a:lnTo>
                <a:lnTo>
                  <a:pt x="1591188" y="11702"/>
                </a:lnTo>
                <a:lnTo>
                  <a:pt x="1585941" y="11127"/>
                </a:lnTo>
                <a:lnTo>
                  <a:pt x="1535333" y="6699"/>
                </a:lnTo>
                <a:lnTo>
                  <a:pt x="1484553" y="3370"/>
                </a:lnTo>
                <a:lnTo>
                  <a:pt x="1433651" y="1138"/>
                </a:lnTo>
                <a:lnTo>
                  <a:pt x="1382681" y="0"/>
                </a:lnTo>
                <a:close/>
              </a:path>
              <a:path w="2732404" h="949325">
                <a:moveTo>
                  <a:pt x="2662182" y="808742"/>
                </a:moveTo>
                <a:lnTo>
                  <a:pt x="2666565" y="935953"/>
                </a:lnTo>
                <a:lnTo>
                  <a:pt x="2730553" y="830674"/>
                </a:lnTo>
                <a:lnTo>
                  <a:pt x="2700179" y="830674"/>
                </a:lnTo>
                <a:lnTo>
                  <a:pt x="2688487" y="829212"/>
                </a:lnTo>
                <a:lnTo>
                  <a:pt x="2689838" y="816236"/>
                </a:lnTo>
                <a:lnTo>
                  <a:pt x="2662182" y="808742"/>
                </a:lnTo>
                <a:close/>
              </a:path>
              <a:path w="2732404" h="949325">
                <a:moveTo>
                  <a:pt x="2689838" y="816236"/>
                </a:moveTo>
                <a:lnTo>
                  <a:pt x="2688487" y="829212"/>
                </a:lnTo>
                <a:lnTo>
                  <a:pt x="2700179" y="830674"/>
                </a:lnTo>
                <a:lnTo>
                  <a:pt x="2701395" y="819368"/>
                </a:lnTo>
                <a:lnTo>
                  <a:pt x="2689838" y="816236"/>
                </a:lnTo>
                <a:close/>
              </a:path>
              <a:path w="2732404" h="949325">
                <a:moveTo>
                  <a:pt x="2701395" y="819368"/>
                </a:moveTo>
                <a:lnTo>
                  <a:pt x="2700179" y="830674"/>
                </a:lnTo>
                <a:lnTo>
                  <a:pt x="2730553" y="830674"/>
                </a:lnTo>
                <a:lnTo>
                  <a:pt x="2732330" y="827750"/>
                </a:lnTo>
                <a:lnTo>
                  <a:pt x="2701395" y="819368"/>
                </a:lnTo>
                <a:close/>
              </a:path>
              <a:path w="2732404" h="949325">
                <a:moveTo>
                  <a:pt x="1591188" y="11702"/>
                </a:moveTo>
                <a:lnTo>
                  <a:pt x="1339331" y="11702"/>
                </a:lnTo>
                <a:lnTo>
                  <a:pt x="1389711" y="11921"/>
                </a:lnTo>
                <a:lnTo>
                  <a:pt x="1440088" y="13222"/>
                </a:lnTo>
                <a:lnTo>
                  <a:pt x="1490417" y="15609"/>
                </a:lnTo>
                <a:lnTo>
                  <a:pt x="1540651" y="19085"/>
                </a:lnTo>
                <a:lnTo>
                  <a:pt x="1590742" y="23656"/>
                </a:lnTo>
                <a:lnTo>
                  <a:pt x="1640643" y="29323"/>
                </a:lnTo>
                <a:lnTo>
                  <a:pt x="1690309" y="36093"/>
                </a:lnTo>
                <a:lnTo>
                  <a:pt x="1739691" y="43968"/>
                </a:lnTo>
                <a:lnTo>
                  <a:pt x="1788745" y="52952"/>
                </a:lnTo>
                <a:lnTo>
                  <a:pt x="1837421" y="63050"/>
                </a:lnTo>
                <a:lnTo>
                  <a:pt x="1885675" y="74265"/>
                </a:lnTo>
                <a:lnTo>
                  <a:pt x="1933458" y="86601"/>
                </a:lnTo>
                <a:lnTo>
                  <a:pt x="1980725" y="100062"/>
                </a:lnTo>
                <a:lnTo>
                  <a:pt x="2027428" y="114652"/>
                </a:lnTo>
                <a:lnTo>
                  <a:pt x="2073521" y="130376"/>
                </a:lnTo>
                <a:lnTo>
                  <a:pt x="2118956" y="147236"/>
                </a:lnTo>
                <a:lnTo>
                  <a:pt x="2163688" y="165236"/>
                </a:lnTo>
                <a:lnTo>
                  <a:pt x="2207669" y="184382"/>
                </a:lnTo>
                <a:lnTo>
                  <a:pt x="2246839" y="203263"/>
                </a:lnTo>
                <a:lnTo>
                  <a:pt x="2286287" y="224012"/>
                </a:lnTo>
                <a:lnTo>
                  <a:pt x="2325691" y="246595"/>
                </a:lnTo>
                <a:lnTo>
                  <a:pt x="2364730" y="270978"/>
                </a:lnTo>
                <a:lnTo>
                  <a:pt x="2403085" y="297125"/>
                </a:lnTo>
                <a:lnTo>
                  <a:pt x="2440433" y="325003"/>
                </a:lnTo>
                <a:lnTo>
                  <a:pt x="2476455" y="354578"/>
                </a:lnTo>
                <a:lnTo>
                  <a:pt x="2510830" y="385813"/>
                </a:lnTo>
                <a:lnTo>
                  <a:pt x="2543328" y="418782"/>
                </a:lnTo>
                <a:lnTo>
                  <a:pt x="2573354" y="453132"/>
                </a:lnTo>
                <a:lnTo>
                  <a:pt x="2600862" y="489145"/>
                </a:lnTo>
                <a:lnTo>
                  <a:pt x="2625439" y="526683"/>
                </a:lnTo>
                <a:lnTo>
                  <a:pt x="2646766" y="565709"/>
                </a:lnTo>
                <a:lnTo>
                  <a:pt x="2664520" y="606191"/>
                </a:lnTo>
                <a:lnTo>
                  <a:pt x="2678382" y="648092"/>
                </a:lnTo>
                <a:lnTo>
                  <a:pt x="2688030" y="691380"/>
                </a:lnTo>
                <a:lnTo>
                  <a:pt x="2693028" y="734999"/>
                </a:lnTo>
                <a:lnTo>
                  <a:pt x="2693382" y="782182"/>
                </a:lnTo>
                <a:lnTo>
                  <a:pt x="2689838" y="816236"/>
                </a:lnTo>
                <a:lnTo>
                  <a:pt x="2701395" y="819368"/>
                </a:lnTo>
                <a:lnTo>
                  <a:pt x="2705394" y="782182"/>
                </a:lnTo>
                <a:lnTo>
                  <a:pt x="2705269" y="734999"/>
                </a:lnTo>
                <a:lnTo>
                  <a:pt x="2700128" y="689161"/>
                </a:lnTo>
                <a:lnTo>
                  <a:pt x="2690297" y="644703"/>
                </a:lnTo>
                <a:lnTo>
                  <a:pt x="2676103" y="601662"/>
                </a:lnTo>
                <a:lnTo>
                  <a:pt x="2657915" y="560179"/>
                </a:lnTo>
                <a:lnTo>
                  <a:pt x="2635924" y="519978"/>
                </a:lnTo>
                <a:lnTo>
                  <a:pt x="2610591" y="481406"/>
                </a:lnTo>
                <a:lnTo>
                  <a:pt x="2582196" y="444396"/>
                </a:lnTo>
                <a:lnTo>
                  <a:pt x="2551065" y="408985"/>
                </a:lnTo>
                <a:lnTo>
                  <a:pt x="2517524" y="375208"/>
                </a:lnTo>
                <a:lnTo>
                  <a:pt x="2481898" y="343102"/>
                </a:lnTo>
                <a:lnTo>
                  <a:pt x="2444512" y="312703"/>
                </a:lnTo>
                <a:lnTo>
                  <a:pt x="2405693" y="284047"/>
                </a:lnTo>
                <a:lnTo>
                  <a:pt x="2365766" y="257171"/>
                </a:lnTo>
                <a:lnTo>
                  <a:pt x="2325056" y="232111"/>
                </a:lnTo>
                <a:lnTo>
                  <a:pt x="2283889" y="208903"/>
                </a:lnTo>
                <a:lnTo>
                  <a:pt x="2242591" y="187583"/>
                </a:lnTo>
                <a:lnTo>
                  <a:pt x="2201487" y="168187"/>
                </a:lnTo>
                <a:lnTo>
                  <a:pt x="2160903" y="150752"/>
                </a:lnTo>
                <a:lnTo>
                  <a:pt x="2116409" y="132970"/>
                </a:lnTo>
                <a:lnTo>
                  <a:pt x="2071122" y="116312"/>
                </a:lnTo>
                <a:lnTo>
                  <a:pt x="2025091" y="100777"/>
                </a:lnTo>
                <a:lnTo>
                  <a:pt x="1978369" y="86363"/>
                </a:lnTo>
                <a:lnTo>
                  <a:pt x="1931008" y="73067"/>
                </a:lnTo>
                <a:lnTo>
                  <a:pt x="1883060" y="60887"/>
                </a:lnTo>
                <a:lnTo>
                  <a:pt x="1834577" y="49821"/>
                </a:lnTo>
                <a:lnTo>
                  <a:pt x="1785610" y="39868"/>
                </a:lnTo>
                <a:lnTo>
                  <a:pt x="1736211" y="31023"/>
                </a:lnTo>
                <a:lnTo>
                  <a:pt x="1686432" y="23287"/>
                </a:lnTo>
                <a:lnTo>
                  <a:pt x="1636324" y="16655"/>
                </a:lnTo>
                <a:lnTo>
                  <a:pt x="1591188" y="1170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28444" y="2859316"/>
            <a:ext cx="505994" cy="25198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43" b="0" kern="0" dirty="0">
                <a:solidFill>
                  <a:srgbClr val="FF0000"/>
                </a:solidFill>
                <a:latin typeface="Calibri"/>
                <a:cs typeface="Calibri"/>
              </a:rPr>
              <a:t>10 </a:t>
            </a:r>
            <a:r>
              <a:rPr sz="1543" b="0" kern="0" spc="-23" dirty="0">
                <a:solidFill>
                  <a:srgbClr val="FF0000"/>
                </a:solidFill>
                <a:latin typeface="Calibri"/>
                <a:cs typeface="Calibri"/>
              </a:rPr>
              <a:t>ms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22</a:t>
            </a:fld>
            <a:endParaRPr kern="0" spc="-18" dirty="0"/>
          </a:p>
        </p:txBody>
      </p:sp>
      <p:sp>
        <p:nvSpPr>
          <p:cNvPr id="14" name="object 14"/>
          <p:cNvSpPr txBox="1"/>
          <p:nvPr/>
        </p:nvSpPr>
        <p:spPr>
          <a:xfrm>
            <a:off x="4744137" y="2161288"/>
            <a:ext cx="606847" cy="25198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43" b="0" kern="0" dirty="0">
                <a:solidFill>
                  <a:srgbClr val="FF0000"/>
                </a:solidFill>
                <a:latin typeface="Calibri"/>
                <a:cs typeface="Calibri"/>
              </a:rPr>
              <a:t>100</a:t>
            </a:r>
            <a:r>
              <a:rPr sz="1543" b="0" kern="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543" b="0" kern="0" spc="-23" dirty="0">
                <a:solidFill>
                  <a:srgbClr val="FF0000"/>
                </a:solidFill>
                <a:latin typeface="Calibri"/>
                <a:cs typeface="Calibri"/>
              </a:rPr>
              <a:t>ms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52475" y="2327173"/>
            <a:ext cx="1047142" cy="525139"/>
          </a:xfrm>
          <a:prstGeom prst="rect">
            <a:avLst/>
          </a:prstGeom>
        </p:spPr>
        <p:txBody>
          <a:bodyPr vert="horz" wrap="square" lIns="0" tIns="37460" rIns="0" bIns="0" rtlCol="0">
            <a:spAutoFit/>
          </a:bodyPr>
          <a:lstStyle/>
          <a:p>
            <a:pPr marL="11527" marR="4611" indent="229377" defTabSz="829909" eaLnBrk="1" fontAlgn="auto" hangingPunct="1">
              <a:lnSpc>
                <a:spcPts val="1924"/>
              </a:lnSpc>
              <a:spcBef>
                <a:spcPts val="295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object recognition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959230" y="5205517"/>
            <a:ext cx="713463" cy="27929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mot_dx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73853" y="5205517"/>
            <a:ext cx="680613" cy="27929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mot_sx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79145" y="5177648"/>
            <a:ext cx="361342" cy="27929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724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pan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80041" y="5177648"/>
            <a:ext cx="273167" cy="27929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724" b="0" kern="0" spc="-18" dirty="0">
                <a:solidFill>
                  <a:sysClr val="windowText" lastClr="000000"/>
                </a:solidFill>
                <a:latin typeface="Calibri"/>
                <a:cs typeface="Calibri"/>
              </a:rPr>
              <a:t>tilt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63360" y="5177648"/>
            <a:ext cx="688105" cy="27929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camera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32576" y="5205506"/>
            <a:ext cx="1069617" cy="27929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  <a:tabLst>
                <a:tab pos="700812" algn="l"/>
              </a:tabLst>
            </a:pPr>
            <a:r>
              <a:rPr sz="1724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US1</a:t>
            </a:r>
            <a:r>
              <a:rPr sz="1724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1724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US2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629043" y="4614985"/>
            <a:ext cx="405141" cy="25198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43" b="0" kern="0" dirty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1543" b="0" kern="0" spc="-23" dirty="0">
                <a:solidFill>
                  <a:srgbClr val="FF0000"/>
                </a:solidFill>
                <a:latin typeface="Calibri"/>
                <a:cs typeface="Calibri"/>
              </a:rPr>
              <a:t>ms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00392" y="3256115"/>
            <a:ext cx="661595" cy="858140"/>
          </a:xfrm>
          <a:prstGeom prst="rect">
            <a:avLst/>
          </a:prstGeom>
        </p:spPr>
        <p:txBody>
          <a:bodyPr vert="horz" wrap="square" lIns="0" tIns="55900" rIns="0" bIns="0" rtlCol="0">
            <a:spAutoFit/>
          </a:bodyPr>
          <a:lstStyle/>
          <a:p>
            <a:pPr marL="11527" marR="4611" indent="-1729" algn="ctr" defTabSz="829909" eaLnBrk="1" fontAlgn="auto" hangingPunct="1">
              <a:lnSpc>
                <a:spcPts val="1743"/>
              </a:lnSpc>
              <a:spcBef>
                <a:spcPts val="439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vehicle control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R="18442" algn="ctr" defTabSz="829909" eaLnBrk="1" fontAlgn="auto" hangingPunct="1">
              <a:spcBef>
                <a:spcPts val="962"/>
              </a:spcBef>
              <a:spcAft>
                <a:spcPts val="0"/>
              </a:spcAft>
            </a:pPr>
            <a:r>
              <a:rPr sz="1543" b="0" kern="0" dirty="0">
                <a:solidFill>
                  <a:srgbClr val="FF0000"/>
                </a:solidFill>
                <a:latin typeface="Calibri"/>
                <a:cs typeface="Calibri"/>
              </a:rPr>
              <a:t>5 </a:t>
            </a:r>
            <a:r>
              <a:rPr sz="1543" b="0" kern="0" spc="-23" dirty="0">
                <a:solidFill>
                  <a:srgbClr val="FF0000"/>
                </a:solidFill>
                <a:latin typeface="Calibri"/>
                <a:cs typeface="Calibri"/>
              </a:rPr>
              <a:t>ms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948334" y="3883795"/>
            <a:ext cx="505994" cy="25198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43" b="0" kern="0" dirty="0">
                <a:solidFill>
                  <a:srgbClr val="FF0000"/>
                </a:solidFill>
                <a:latin typeface="Calibri"/>
                <a:cs typeface="Calibri"/>
              </a:rPr>
              <a:t>20 </a:t>
            </a:r>
            <a:r>
              <a:rPr sz="1543" b="0" kern="0" spc="-23" dirty="0">
                <a:solidFill>
                  <a:srgbClr val="FF0000"/>
                </a:solidFill>
                <a:latin typeface="Calibri"/>
                <a:cs typeface="Calibri"/>
              </a:rPr>
              <a:t>ms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12143" y="4019145"/>
            <a:ext cx="930729" cy="525139"/>
          </a:xfrm>
          <a:prstGeom prst="rect">
            <a:avLst/>
          </a:prstGeom>
        </p:spPr>
        <p:txBody>
          <a:bodyPr vert="horz" wrap="square" lIns="0" tIns="37460" rIns="0" bIns="0" rtlCol="0">
            <a:spAutoFit/>
          </a:bodyPr>
          <a:lstStyle/>
          <a:p>
            <a:pPr marL="11527" marR="4611" indent="126792" defTabSz="829909" eaLnBrk="1" fontAlgn="auto" hangingPunct="1">
              <a:lnSpc>
                <a:spcPts val="1924"/>
              </a:lnSpc>
              <a:spcBef>
                <a:spcPts val="295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feature extraction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81254" y="4267301"/>
            <a:ext cx="469687" cy="341474"/>
          </a:xfrm>
          <a:prstGeom prst="rect">
            <a:avLst/>
          </a:prstGeom>
        </p:spPr>
        <p:txBody>
          <a:bodyPr vert="horz" wrap="square" lIns="0" tIns="65122" rIns="0" bIns="0" rtlCol="0">
            <a:spAutoFit/>
          </a:bodyPr>
          <a:lstStyle/>
          <a:p>
            <a:pPr marL="11527" marR="4611" indent="27664" defTabSz="829909" eaLnBrk="1" fontAlgn="auto" hangingPunct="1">
              <a:lnSpc>
                <a:spcPct val="71100"/>
              </a:lnSpc>
              <a:spcBef>
                <a:spcPts val="513"/>
              </a:spcBef>
              <a:spcAft>
                <a:spcPts val="0"/>
              </a:spcAft>
            </a:pPr>
            <a:r>
              <a:rPr sz="1225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motor </a:t>
            </a:r>
            <a:r>
              <a:rPr sz="1225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control</a:t>
            </a:r>
            <a:endParaRPr sz="1225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81337" y="4271276"/>
            <a:ext cx="469687" cy="341474"/>
          </a:xfrm>
          <a:prstGeom prst="rect">
            <a:avLst/>
          </a:prstGeom>
        </p:spPr>
        <p:txBody>
          <a:bodyPr vert="horz" wrap="square" lIns="0" tIns="65122" rIns="0" bIns="0" rtlCol="0">
            <a:spAutoFit/>
          </a:bodyPr>
          <a:lstStyle/>
          <a:p>
            <a:pPr marL="11527" marR="4611" indent="26510" defTabSz="829909" eaLnBrk="1" fontAlgn="auto" hangingPunct="1">
              <a:lnSpc>
                <a:spcPct val="71100"/>
              </a:lnSpc>
              <a:spcBef>
                <a:spcPts val="513"/>
              </a:spcBef>
              <a:spcAft>
                <a:spcPts val="0"/>
              </a:spcAft>
            </a:pPr>
            <a:r>
              <a:rPr sz="1225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motor </a:t>
            </a:r>
            <a:r>
              <a:rPr sz="1225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control</a:t>
            </a:r>
            <a:endParaRPr sz="1225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34058" y="4271276"/>
            <a:ext cx="469687" cy="341474"/>
          </a:xfrm>
          <a:prstGeom prst="rect">
            <a:avLst/>
          </a:prstGeom>
        </p:spPr>
        <p:txBody>
          <a:bodyPr vert="horz" wrap="square" lIns="0" tIns="65122" rIns="0" bIns="0" rtlCol="0">
            <a:spAutoFit/>
          </a:bodyPr>
          <a:lstStyle/>
          <a:p>
            <a:pPr marL="11527" marR="4611" indent="27664" defTabSz="829909" eaLnBrk="1" fontAlgn="auto" hangingPunct="1">
              <a:lnSpc>
                <a:spcPct val="71100"/>
              </a:lnSpc>
              <a:spcBef>
                <a:spcPts val="513"/>
              </a:spcBef>
              <a:spcAft>
                <a:spcPts val="0"/>
              </a:spcAft>
            </a:pPr>
            <a:r>
              <a:rPr sz="1225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motor </a:t>
            </a:r>
            <a:r>
              <a:rPr sz="1225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control</a:t>
            </a:r>
            <a:endParaRPr sz="1225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19496" y="4275250"/>
            <a:ext cx="843707" cy="596481"/>
          </a:xfrm>
          <a:prstGeom prst="rect">
            <a:avLst/>
          </a:prstGeom>
        </p:spPr>
        <p:txBody>
          <a:bodyPr vert="horz" wrap="square" lIns="0" tIns="65122" rIns="0" bIns="0" rtlCol="0">
            <a:spAutoFit/>
          </a:bodyPr>
          <a:lstStyle/>
          <a:p>
            <a:pPr marL="385562" marR="4611" indent="27664" defTabSz="829909" eaLnBrk="1" fontAlgn="auto" hangingPunct="1">
              <a:lnSpc>
                <a:spcPct val="71100"/>
              </a:lnSpc>
              <a:spcBef>
                <a:spcPts val="513"/>
              </a:spcBef>
              <a:spcAft>
                <a:spcPts val="0"/>
              </a:spcAft>
            </a:pPr>
            <a:r>
              <a:rPr sz="1225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motor </a:t>
            </a:r>
            <a:r>
              <a:rPr sz="1225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control</a:t>
            </a:r>
            <a:endParaRPr sz="1225" b="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1527" defTabSz="829909" eaLnBrk="1" fontAlgn="auto" hangingPunct="1">
              <a:spcBef>
                <a:spcPts val="185"/>
              </a:spcBef>
              <a:spcAft>
                <a:spcPts val="0"/>
              </a:spcAft>
            </a:pPr>
            <a:r>
              <a:rPr sz="1543" b="0" kern="0" dirty="0">
                <a:solidFill>
                  <a:srgbClr val="FF0000"/>
                </a:solidFill>
                <a:latin typeface="Calibri"/>
                <a:cs typeface="Calibri"/>
              </a:rPr>
              <a:t>1 </a:t>
            </a:r>
            <a:r>
              <a:rPr sz="1543" b="0" kern="0" spc="-23" dirty="0">
                <a:solidFill>
                  <a:srgbClr val="FF0000"/>
                </a:solidFill>
                <a:latin typeface="Calibri"/>
                <a:cs typeface="Calibri"/>
              </a:rPr>
              <a:t>ms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0168" y="1866227"/>
            <a:ext cx="7144999" cy="4634625"/>
            <a:chOff x="1054071" y="2056306"/>
            <a:chExt cx="7872730" cy="5106670"/>
          </a:xfrm>
        </p:grpSpPr>
        <p:sp>
          <p:nvSpPr>
            <p:cNvPr id="3" name="object 3"/>
            <p:cNvSpPr/>
            <p:nvPr/>
          </p:nvSpPr>
          <p:spPr>
            <a:xfrm>
              <a:off x="2303272" y="2227744"/>
              <a:ext cx="5907405" cy="72390"/>
            </a:xfrm>
            <a:custGeom>
              <a:avLst/>
              <a:gdLst/>
              <a:ahLst/>
              <a:cxnLst/>
              <a:rect l="l" t="t" r="r" b="b"/>
              <a:pathLst>
                <a:path w="5907405" h="72389">
                  <a:moveTo>
                    <a:pt x="2444851" y="36017"/>
                  </a:moveTo>
                  <a:lnTo>
                    <a:pt x="2430361" y="31699"/>
                  </a:lnTo>
                  <a:lnTo>
                    <a:pt x="2324125" y="0"/>
                  </a:lnTo>
                  <a:lnTo>
                    <a:pt x="2324125" y="31699"/>
                  </a:lnTo>
                  <a:lnTo>
                    <a:pt x="0" y="31699"/>
                  </a:lnTo>
                  <a:lnTo>
                    <a:pt x="0" y="40335"/>
                  </a:lnTo>
                  <a:lnTo>
                    <a:pt x="2324125" y="40335"/>
                  </a:lnTo>
                  <a:lnTo>
                    <a:pt x="2324125" y="72034"/>
                  </a:lnTo>
                  <a:lnTo>
                    <a:pt x="2430361" y="40335"/>
                  </a:lnTo>
                  <a:lnTo>
                    <a:pt x="2444851" y="36017"/>
                  </a:lnTo>
                  <a:close/>
                </a:path>
                <a:path w="5907405" h="72389">
                  <a:moveTo>
                    <a:pt x="5907329" y="31699"/>
                  </a:moveTo>
                  <a:lnTo>
                    <a:pt x="2851607" y="31699"/>
                  </a:lnTo>
                  <a:lnTo>
                    <a:pt x="2851607" y="40335"/>
                  </a:lnTo>
                  <a:lnTo>
                    <a:pt x="5907329" y="40335"/>
                  </a:lnTo>
                  <a:lnTo>
                    <a:pt x="5907329" y="31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759971" y="2060628"/>
              <a:ext cx="543560" cy="280035"/>
            </a:xfrm>
            <a:custGeom>
              <a:avLst/>
              <a:gdLst/>
              <a:ahLst/>
              <a:cxnLst/>
              <a:rect l="l" t="t" r="r" b="b"/>
              <a:pathLst>
                <a:path w="543560" h="280035">
                  <a:moveTo>
                    <a:pt x="543301" y="0"/>
                  </a:moveTo>
                  <a:lnTo>
                    <a:pt x="0" y="0"/>
                  </a:lnTo>
                  <a:lnTo>
                    <a:pt x="0" y="279479"/>
                  </a:lnTo>
                  <a:lnTo>
                    <a:pt x="543301" y="279479"/>
                  </a:lnTo>
                  <a:lnTo>
                    <a:pt x="54330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754221" y="2056306"/>
              <a:ext cx="553720" cy="283845"/>
            </a:xfrm>
            <a:custGeom>
              <a:avLst/>
              <a:gdLst/>
              <a:ahLst/>
              <a:cxnLst/>
              <a:rect l="l" t="t" r="r" b="b"/>
              <a:pathLst>
                <a:path w="553719" h="283844">
                  <a:moveTo>
                    <a:pt x="551925" y="0"/>
                  </a:moveTo>
                  <a:lnTo>
                    <a:pt x="1437" y="0"/>
                  </a:lnTo>
                  <a:lnTo>
                    <a:pt x="0" y="4321"/>
                  </a:lnTo>
                  <a:lnTo>
                    <a:pt x="0" y="283801"/>
                  </a:lnTo>
                  <a:lnTo>
                    <a:pt x="10060" y="283801"/>
                  </a:lnTo>
                  <a:lnTo>
                    <a:pt x="10060" y="8643"/>
                  </a:lnTo>
                  <a:lnTo>
                    <a:pt x="5749" y="8643"/>
                  </a:lnTo>
                  <a:lnTo>
                    <a:pt x="10060" y="4321"/>
                  </a:lnTo>
                  <a:lnTo>
                    <a:pt x="553363" y="4321"/>
                  </a:lnTo>
                  <a:lnTo>
                    <a:pt x="551925" y="0"/>
                  </a:lnTo>
                  <a:close/>
                </a:path>
                <a:path w="553719" h="283844">
                  <a:moveTo>
                    <a:pt x="544739" y="4321"/>
                  </a:moveTo>
                  <a:lnTo>
                    <a:pt x="544739" y="283801"/>
                  </a:lnTo>
                  <a:lnTo>
                    <a:pt x="553363" y="283801"/>
                  </a:lnTo>
                  <a:lnTo>
                    <a:pt x="553363" y="8643"/>
                  </a:lnTo>
                  <a:lnTo>
                    <a:pt x="549051" y="8643"/>
                  </a:lnTo>
                  <a:lnTo>
                    <a:pt x="544739" y="4321"/>
                  </a:lnTo>
                  <a:close/>
                </a:path>
                <a:path w="553719" h="283844">
                  <a:moveTo>
                    <a:pt x="10060" y="4321"/>
                  </a:moveTo>
                  <a:lnTo>
                    <a:pt x="5749" y="8643"/>
                  </a:lnTo>
                  <a:lnTo>
                    <a:pt x="10060" y="8643"/>
                  </a:lnTo>
                  <a:lnTo>
                    <a:pt x="10060" y="4321"/>
                  </a:lnTo>
                  <a:close/>
                </a:path>
                <a:path w="553719" h="283844">
                  <a:moveTo>
                    <a:pt x="544739" y="4321"/>
                  </a:moveTo>
                  <a:lnTo>
                    <a:pt x="10060" y="4321"/>
                  </a:lnTo>
                  <a:lnTo>
                    <a:pt x="10060" y="8643"/>
                  </a:lnTo>
                  <a:lnTo>
                    <a:pt x="544739" y="8643"/>
                  </a:lnTo>
                  <a:lnTo>
                    <a:pt x="544739" y="4321"/>
                  </a:lnTo>
                  <a:close/>
                </a:path>
                <a:path w="553719" h="283844">
                  <a:moveTo>
                    <a:pt x="553363" y="4321"/>
                  </a:moveTo>
                  <a:lnTo>
                    <a:pt x="544739" y="4321"/>
                  </a:lnTo>
                  <a:lnTo>
                    <a:pt x="549051" y="8643"/>
                  </a:lnTo>
                  <a:lnTo>
                    <a:pt x="553363" y="8643"/>
                  </a:lnTo>
                  <a:lnTo>
                    <a:pt x="553363" y="43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748131" y="2060628"/>
              <a:ext cx="407034" cy="280035"/>
            </a:xfrm>
            <a:custGeom>
              <a:avLst/>
              <a:gdLst/>
              <a:ahLst/>
              <a:cxnLst/>
              <a:rect l="l" t="t" r="r" b="b"/>
              <a:pathLst>
                <a:path w="407035" h="280035">
                  <a:moveTo>
                    <a:pt x="202660" y="0"/>
                  </a:moveTo>
                  <a:lnTo>
                    <a:pt x="156134" y="5355"/>
                  </a:lnTo>
                  <a:lnTo>
                    <a:pt x="113454" y="20614"/>
                  </a:lnTo>
                  <a:lnTo>
                    <a:pt x="75829" y="44567"/>
                  </a:lnTo>
                  <a:lnTo>
                    <a:pt x="44464" y="76004"/>
                  </a:lnTo>
                  <a:lnTo>
                    <a:pt x="20566" y="113717"/>
                  </a:lnTo>
                  <a:lnTo>
                    <a:pt x="5342" y="156494"/>
                  </a:lnTo>
                  <a:lnTo>
                    <a:pt x="0" y="203127"/>
                  </a:lnTo>
                  <a:lnTo>
                    <a:pt x="5342" y="250294"/>
                  </a:lnTo>
                  <a:lnTo>
                    <a:pt x="15637" y="279480"/>
                  </a:lnTo>
                  <a:lnTo>
                    <a:pt x="391096" y="279480"/>
                  </a:lnTo>
                  <a:lnTo>
                    <a:pt x="401411" y="250294"/>
                  </a:lnTo>
                  <a:lnTo>
                    <a:pt x="406758" y="203127"/>
                  </a:lnTo>
                  <a:lnTo>
                    <a:pt x="401411" y="156494"/>
                  </a:lnTo>
                  <a:lnTo>
                    <a:pt x="386158" y="113717"/>
                  </a:lnTo>
                  <a:lnTo>
                    <a:pt x="362180" y="76004"/>
                  </a:lnTo>
                  <a:lnTo>
                    <a:pt x="330660" y="44567"/>
                  </a:lnTo>
                  <a:lnTo>
                    <a:pt x="292778" y="20614"/>
                  </a:lnTo>
                  <a:lnTo>
                    <a:pt x="249718" y="5355"/>
                  </a:lnTo>
                  <a:lnTo>
                    <a:pt x="20266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743818" y="2056802"/>
              <a:ext cx="4148454" cy="2185035"/>
            </a:xfrm>
            <a:custGeom>
              <a:avLst/>
              <a:gdLst/>
              <a:ahLst/>
              <a:cxnLst/>
              <a:rect l="l" t="t" r="r" b="b"/>
              <a:pathLst>
                <a:path w="4148454" h="2185035">
                  <a:moveTo>
                    <a:pt x="413943" y="185343"/>
                  </a:moveTo>
                  <a:lnTo>
                    <a:pt x="404964" y="144500"/>
                  </a:lnTo>
                  <a:lnTo>
                    <a:pt x="390499" y="108800"/>
                  </a:lnTo>
                  <a:lnTo>
                    <a:pt x="347992" y="52692"/>
                  </a:lnTo>
                  <a:lnTo>
                    <a:pt x="292188" y="16751"/>
                  </a:lnTo>
                  <a:lnTo>
                    <a:pt x="228815" y="673"/>
                  </a:lnTo>
                  <a:lnTo>
                    <a:pt x="196100" y="0"/>
                  </a:lnTo>
                  <a:lnTo>
                    <a:pt x="163652" y="4191"/>
                  </a:lnTo>
                  <a:lnTo>
                    <a:pt x="102425" y="27012"/>
                  </a:lnTo>
                  <a:lnTo>
                    <a:pt x="50914" y="68846"/>
                  </a:lnTo>
                  <a:lnTo>
                    <a:pt x="14846" y="129400"/>
                  </a:lnTo>
                  <a:lnTo>
                    <a:pt x="4406" y="166611"/>
                  </a:lnTo>
                  <a:lnTo>
                    <a:pt x="0" y="208394"/>
                  </a:lnTo>
                  <a:lnTo>
                    <a:pt x="0" y="228561"/>
                  </a:lnTo>
                  <a:lnTo>
                    <a:pt x="9436" y="269506"/>
                  </a:lnTo>
                  <a:lnTo>
                    <a:pt x="15062" y="283311"/>
                  </a:lnTo>
                  <a:lnTo>
                    <a:pt x="25184" y="283311"/>
                  </a:lnTo>
                  <a:lnTo>
                    <a:pt x="19100" y="268617"/>
                  </a:lnTo>
                  <a:lnTo>
                    <a:pt x="10058" y="227126"/>
                  </a:lnTo>
                  <a:lnTo>
                    <a:pt x="8724" y="208394"/>
                  </a:lnTo>
                  <a:lnTo>
                    <a:pt x="8623" y="206959"/>
                  </a:lnTo>
                  <a:lnTo>
                    <a:pt x="14008" y="165188"/>
                  </a:lnTo>
                  <a:lnTo>
                    <a:pt x="25323" y="128371"/>
                  </a:lnTo>
                  <a:lnTo>
                    <a:pt x="62776" y="69596"/>
                  </a:lnTo>
                  <a:lnTo>
                    <a:pt x="115023" y="30568"/>
                  </a:lnTo>
                  <a:lnTo>
                    <a:pt x="176136" y="11239"/>
                  </a:lnTo>
                  <a:lnTo>
                    <a:pt x="208153" y="8953"/>
                  </a:lnTo>
                  <a:lnTo>
                    <a:pt x="240157" y="11569"/>
                  </a:lnTo>
                  <a:lnTo>
                    <a:pt x="301180" y="31508"/>
                  </a:lnTo>
                  <a:lnTo>
                    <a:pt x="353237" y="70980"/>
                  </a:lnTo>
                  <a:lnTo>
                    <a:pt x="390410" y="129971"/>
                  </a:lnTo>
                  <a:lnTo>
                    <a:pt x="401510" y="166611"/>
                  </a:lnTo>
                  <a:lnTo>
                    <a:pt x="401561" y="166751"/>
                  </a:lnTo>
                  <a:lnTo>
                    <a:pt x="406755" y="208394"/>
                  </a:lnTo>
                  <a:lnTo>
                    <a:pt x="401383" y="250304"/>
                  </a:lnTo>
                  <a:lnTo>
                    <a:pt x="391007" y="283311"/>
                  </a:lnTo>
                  <a:lnTo>
                    <a:pt x="400367" y="283311"/>
                  </a:lnTo>
                  <a:lnTo>
                    <a:pt x="406920" y="264909"/>
                  </a:lnTo>
                  <a:lnTo>
                    <a:pt x="413486" y="227126"/>
                  </a:lnTo>
                  <a:lnTo>
                    <a:pt x="413943" y="185343"/>
                  </a:lnTo>
                  <a:close/>
                </a:path>
                <a:path w="4148454" h="2185035">
                  <a:moveTo>
                    <a:pt x="3471087" y="206959"/>
                  </a:moveTo>
                  <a:lnTo>
                    <a:pt x="3462464" y="206959"/>
                  </a:lnTo>
                  <a:lnTo>
                    <a:pt x="3462464" y="283311"/>
                  </a:lnTo>
                  <a:lnTo>
                    <a:pt x="3471087" y="283311"/>
                  </a:lnTo>
                  <a:lnTo>
                    <a:pt x="3471087" y="206959"/>
                  </a:lnTo>
                  <a:close/>
                </a:path>
                <a:path w="4148454" h="2185035">
                  <a:moveTo>
                    <a:pt x="4148061" y="2176284"/>
                  </a:moveTo>
                  <a:lnTo>
                    <a:pt x="3468217" y="1837740"/>
                  </a:lnTo>
                  <a:lnTo>
                    <a:pt x="3465334" y="1846376"/>
                  </a:lnTo>
                  <a:lnTo>
                    <a:pt x="4145191" y="2184933"/>
                  </a:lnTo>
                  <a:lnTo>
                    <a:pt x="4148061" y="2176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192989" y="4441970"/>
              <a:ext cx="270510" cy="59690"/>
            </a:xfrm>
            <a:custGeom>
              <a:avLst/>
              <a:gdLst/>
              <a:ahLst/>
              <a:cxnLst/>
              <a:rect l="l" t="t" r="r" b="b"/>
              <a:pathLst>
                <a:path w="270509" h="59689">
                  <a:moveTo>
                    <a:pt x="270213" y="0"/>
                  </a:moveTo>
                  <a:lnTo>
                    <a:pt x="0" y="0"/>
                  </a:lnTo>
                  <a:lnTo>
                    <a:pt x="0" y="59065"/>
                  </a:lnTo>
                  <a:lnTo>
                    <a:pt x="270213" y="59065"/>
                  </a:lnTo>
                  <a:lnTo>
                    <a:pt x="270213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761431" y="2976867"/>
              <a:ext cx="1706245" cy="1524635"/>
            </a:xfrm>
            <a:custGeom>
              <a:avLst/>
              <a:gdLst/>
              <a:ahLst/>
              <a:cxnLst/>
              <a:rect l="l" t="t" r="r" b="b"/>
              <a:pathLst>
                <a:path w="1706245" h="1524635">
                  <a:moveTo>
                    <a:pt x="1090904" y="36017"/>
                  </a:moveTo>
                  <a:lnTo>
                    <a:pt x="1076591" y="31699"/>
                  </a:lnTo>
                  <a:lnTo>
                    <a:pt x="971613" y="0"/>
                  </a:lnTo>
                  <a:lnTo>
                    <a:pt x="971613" y="31699"/>
                  </a:lnTo>
                  <a:lnTo>
                    <a:pt x="4305" y="31699"/>
                  </a:lnTo>
                  <a:lnTo>
                    <a:pt x="4305" y="36017"/>
                  </a:lnTo>
                  <a:lnTo>
                    <a:pt x="0" y="36017"/>
                  </a:lnTo>
                  <a:lnTo>
                    <a:pt x="0" y="1524177"/>
                  </a:lnTo>
                  <a:lnTo>
                    <a:pt x="8623" y="1524177"/>
                  </a:lnTo>
                  <a:lnTo>
                    <a:pt x="8623" y="40335"/>
                  </a:lnTo>
                  <a:lnTo>
                    <a:pt x="971613" y="40335"/>
                  </a:lnTo>
                  <a:lnTo>
                    <a:pt x="971613" y="72034"/>
                  </a:lnTo>
                  <a:lnTo>
                    <a:pt x="1076591" y="40335"/>
                  </a:lnTo>
                  <a:lnTo>
                    <a:pt x="1090904" y="36017"/>
                  </a:lnTo>
                  <a:close/>
                </a:path>
                <a:path w="1706245" h="1524635">
                  <a:moveTo>
                    <a:pt x="1151280" y="180073"/>
                  </a:moveTo>
                  <a:lnTo>
                    <a:pt x="1031976" y="216090"/>
                  </a:lnTo>
                  <a:lnTo>
                    <a:pt x="1049185" y="242912"/>
                  </a:lnTo>
                  <a:lnTo>
                    <a:pt x="748830" y="440829"/>
                  </a:lnTo>
                  <a:lnTo>
                    <a:pt x="751128" y="443712"/>
                  </a:lnTo>
                  <a:lnTo>
                    <a:pt x="747395" y="443712"/>
                  </a:lnTo>
                  <a:lnTo>
                    <a:pt x="747395" y="1524177"/>
                  </a:lnTo>
                  <a:lnTo>
                    <a:pt x="756018" y="1524177"/>
                  </a:lnTo>
                  <a:lnTo>
                    <a:pt x="756018" y="447090"/>
                  </a:lnTo>
                  <a:lnTo>
                    <a:pt x="1053731" y="249999"/>
                  </a:lnTo>
                  <a:lnTo>
                    <a:pt x="1070787" y="276593"/>
                  </a:lnTo>
                  <a:lnTo>
                    <a:pt x="1104430" y="236258"/>
                  </a:lnTo>
                  <a:lnTo>
                    <a:pt x="1151280" y="180073"/>
                  </a:lnTo>
                  <a:close/>
                </a:path>
                <a:path w="1706245" h="1524635">
                  <a:moveTo>
                    <a:pt x="1706079" y="1462227"/>
                  </a:moveTo>
                  <a:lnTo>
                    <a:pt x="1701761" y="1460792"/>
                  </a:lnTo>
                  <a:lnTo>
                    <a:pt x="1431556" y="1460792"/>
                  </a:lnTo>
                  <a:lnTo>
                    <a:pt x="1428673" y="1462227"/>
                  </a:lnTo>
                  <a:lnTo>
                    <a:pt x="1427238" y="1465110"/>
                  </a:lnTo>
                  <a:lnTo>
                    <a:pt x="1427238" y="1524177"/>
                  </a:lnTo>
                  <a:lnTo>
                    <a:pt x="1435862" y="1524177"/>
                  </a:lnTo>
                  <a:lnTo>
                    <a:pt x="1435862" y="1469428"/>
                  </a:lnTo>
                  <a:lnTo>
                    <a:pt x="1697456" y="1469428"/>
                  </a:lnTo>
                  <a:lnTo>
                    <a:pt x="1697456" y="1524177"/>
                  </a:lnTo>
                  <a:lnTo>
                    <a:pt x="1706079" y="1524177"/>
                  </a:lnTo>
                  <a:lnTo>
                    <a:pt x="1706079" y="1469428"/>
                  </a:lnTo>
                  <a:lnTo>
                    <a:pt x="1706079" y="1465110"/>
                  </a:lnTo>
                  <a:lnTo>
                    <a:pt x="1706079" y="1462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4514" y="4237403"/>
              <a:ext cx="71865" cy="20456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971035">
              <a:spcBef>
                <a:spcPts val="91"/>
              </a:spcBef>
            </a:pPr>
            <a:r>
              <a:rPr dirty="0"/>
              <a:t>Software</a:t>
            </a:r>
            <a:r>
              <a:rPr spc="-23" dirty="0"/>
              <a:t> </a:t>
            </a:r>
            <a:r>
              <a:rPr spc="-18" dirty="0"/>
              <a:t>View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6411087" y="1124903"/>
            <a:ext cx="3645113" cy="439719"/>
            <a:chOff x="5693878" y="1239476"/>
            <a:chExt cx="4016375" cy="48450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3878" y="1239476"/>
              <a:ext cx="4015835" cy="48404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93878" y="1239476"/>
              <a:ext cx="4016375" cy="484505"/>
            </a:xfrm>
            <a:custGeom>
              <a:avLst/>
              <a:gdLst/>
              <a:ahLst/>
              <a:cxnLst/>
              <a:rect l="l" t="t" r="r" b="b"/>
              <a:pathLst>
                <a:path w="4016375" h="484505">
                  <a:moveTo>
                    <a:pt x="4011522" y="0"/>
                  </a:moveTo>
                  <a:lnTo>
                    <a:pt x="4312" y="0"/>
                  </a:lnTo>
                  <a:lnTo>
                    <a:pt x="1437" y="1440"/>
                  </a:lnTo>
                  <a:lnTo>
                    <a:pt x="0" y="4323"/>
                  </a:lnTo>
                  <a:lnTo>
                    <a:pt x="0" y="479725"/>
                  </a:lnTo>
                  <a:lnTo>
                    <a:pt x="1437" y="482605"/>
                  </a:lnTo>
                  <a:lnTo>
                    <a:pt x="4312" y="484047"/>
                  </a:lnTo>
                  <a:lnTo>
                    <a:pt x="4011522" y="484047"/>
                  </a:lnTo>
                  <a:lnTo>
                    <a:pt x="4014397" y="482605"/>
                  </a:lnTo>
                  <a:lnTo>
                    <a:pt x="4015835" y="479725"/>
                  </a:lnTo>
                  <a:lnTo>
                    <a:pt x="8624" y="479725"/>
                  </a:lnTo>
                  <a:lnTo>
                    <a:pt x="4312" y="475402"/>
                  </a:lnTo>
                  <a:lnTo>
                    <a:pt x="8624" y="475402"/>
                  </a:lnTo>
                  <a:lnTo>
                    <a:pt x="8624" y="8644"/>
                  </a:lnTo>
                  <a:lnTo>
                    <a:pt x="4312" y="8644"/>
                  </a:lnTo>
                  <a:lnTo>
                    <a:pt x="8624" y="4323"/>
                  </a:lnTo>
                  <a:lnTo>
                    <a:pt x="4015835" y="4323"/>
                  </a:lnTo>
                  <a:lnTo>
                    <a:pt x="4014397" y="1440"/>
                  </a:lnTo>
                  <a:lnTo>
                    <a:pt x="4011522" y="0"/>
                  </a:lnTo>
                  <a:close/>
                </a:path>
                <a:path w="4016375" h="484505">
                  <a:moveTo>
                    <a:pt x="8624" y="475402"/>
                  </a:moveTo>
                  <a:lnTo>
                    <a:pt x="4312" y="475402"/>
                  </a:lnTo>
                  <a:lnTo>
                    <a:pt x="8624" y="479725"/>
                  </a:lnTo>
                  <a:lnTo>
                    <a:pt x="8624" y="475402"/>
                  </a:lnTo>
                  <a:close/>
                </a:path>
                <a:path w="4016375" h="484505">
                  <a:moveTo>
                    <a:pt x="4007211" y="475402"/>
                  </a:moveTo>
                  <a:lnTo>
                    <a:pt x="8624" y="475402"/>
                  </a:lnTo>
                  <a:lnTo>
                    <a:pt x="8624" y="479725"/>
                  </a:lnTo>
                  <a:lnTo>
                    <a:pt x="4007211" y="479725"/>
                  </a:lnTo>
                  <a:lnTo>
                    <a:pt x="4007211" y="475402"/>
                  </a:lnTo>
                  <a:close/>
                </a:path>
                <a:path w="4016375" h="484505">
                  <a:moveTo>
                    <a:pt x="4007211" y="4323"/>
                  </a:moveTo>
                  <a:lnTo>
                    <a:pt x="4007211" y="479725"/>
                  </a:lnTo>
                  <a:lnTo>
                    <a:pt x="4011522" y="475402"/>
                  </a:lnTo>
                  <a:lnTo>
                    <a:pt x="4015835" y="475402"/>
                  </a:lnTo>
                  <a:lnTo>
                    <a:pt x="4015835" y="8644"/>
                  </a:lnTo>
                  <a:lnTo>
                    <a:pt x="4011522" y="8644"/>
                  </a:lnTo>
                  <a:lnTo>
                    <a:pt x="4007211" y="4323"/>
                  </a:lnTo>
                  <a:close/>
                </a:path>
                <a:path w="4016375" h="484505">
                  <a:moveTo>
                    <a:pt x="4015835" y="475402"/>
                  </a:moveTo>
                  <a:lnTo>
                    <a:pt x="4011522" y="475402"/>
                  </a:lnTo>
                  <a:lnTo>
                    <a:pt x="4007211" y="479725"/>
                  </a:lnTo>
                  <a:lnTo>
                    <a:pt x="4015835" y="479725"/>
                  </a:lnTo>
                  <a:lnTo>
                    <a:pt x="4015835" y="475402"/>
                  </a:lnTo>
                  <a:close/>
                </a:path>
                <a:path w="4016375" h="484505">
                  <a:moveTo>
                    <a:pt x="8624" y="4323"/>
                  </a:moveTo>
                  <a:lnTo>
                    <a:pt x="4312" y="8644"/>
                  </a:lnTo>
                  <a:lnTo>
                    <a:pt x="8624" y="8644"/>
                  </a:lnTo>
                  <a:lnTo>
                    <a:pt x="8624" y="4323"/>
                  </a:lnTo>
                  <a:close/>
                </a:path>
                <a:path w="4016375" h="484505">
                  <a:moveTo>
                    <a:pt x="4007211" y="4323"/>
                  </a:moveTo>
                  <a:lnTo>
                    <a:pt x="8624" y="4323"/>
                  </a:lnTo>
                  <a:lnTo>
                    <a:pt x="8624" y="8644"/>
                  </a:lnTo>
                  <a:lnTo>
                    <a:pt x="4007211" y="8644"/>
                  </a:lnTo>
                  <a:lnTo>
                    <a:pt x="4007211" y="4323"/>
                  </a:lnTo>
                  <a:close/>
                </a:path>
                <a:path w="4016375" h="484505">
                  <a:moveTo>
                    <a:pt x="4015835" y="4323"/>
                  </a:moveTo>
                  <a:lnTo>
                    <a:pt x="4007211" y="4323"/>
                  </a:lnTo>
                  <a:lnTo>
                    <a:pt x="4011522" y="8644"/>
                  </a:lnTo>
                  <a:lnTo>
                    <a:pt x="4015835" y="8644"/>
                  </a:lnTo>
                  <a:lnTo>
                    <a:pt x="4015835" y="4323"/>
                  </a:lnTo>
                  <a:close/>
                </a:path>
              </a:pathLst>
            </a:custGeom>
            <a:solidFill>
              <a:srgbClr val="98B954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8347146" y="1311508"/>
              <a:ext cx="407034" cy="340360"/>
            </a:xfrm>
            <a:custGeom>
              <a:avLst/>
              <a:gdLst/>
              <a:ahLst/>
              <a:cxnLst/>
              <a:rect l="l" t="t" r="r" b="b"/>
              <a:pathLst>
                <a:path w="407034" h="340360">
                  <a:moveTo>
                    <a:pt x="406757" y="0"/>
                  </a:moveTo>
                  <a:lnTo>
                    <a:pt x="0" y="0"/>
                  </a:lnTo>
                  <a:lnTo>
                    <a:pt x="0" y="339985"/>
                  </a:lnTo>
                  <a:lnTo>
                    <a:pt x="406757" y="339985"/>
                  </a:lnTo>
                  <a:lnTo>
                    <a:pt x="406757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342834" y="1307185"/>
              <a:ext cx="415925" cy="349250"/>
            </a:xfrm>
            <a:custGeom>
              <a:avLst/>
              <a:gdLst/>
              <a:ahLst/>
              <a:cxnLst/>
              <a:rect l="l" t="t" r="r" b="b"/>
              <a:pathLst>
                <a:path w="415925" h="349250">
                  <a:moveTo>
                    <a:pt x="411069" y="0"/>
                  </a:moveTo>
                  <a:lnTo>
                    <a:pt x="4311" y="0"/>
                  </a:lnTo>
                  <a:lnTo>
                    <a:pt x="1437" y="1440"/>
                  </a:lnTo>
                  <a:lnTo>
                    <a:pt x="0" y="4321"/>
                  </a:lnTo>
                  <a:lnTo>
                    <a:pt x="0" y="344308"/>
                  </a:lnTo>
                  <a:lnTo>
                    <a:pt x="1437" y="348630"/>
                  </a:lnTo>
                  <a:lnTo>
                    <a:pt x="413945" y="348630"/>
                  </a:lnTo>
                  <a:lnTo>
                    <a:pt x="415382" y="344308"/>
                  </a:lnTo>
                  <a:lnTo>
                    <a:pt x="8624" y="344308"/>
                  </a:lnTo>
                  <a:lnTo>
                    <a:pt x="4311" y="339986"/>
                  </a:lnTo>
                  <a:lnTo>
                    <a:pt x="8624" y="339986"/>
                  </a:lnTo>
                  <a:lnTo>
                    <a:pt x="8624" y="8644"/>
                  </a:lnTo>
                  <a:lnTo>
                    <a:pt x="4311" y="8644"/>
                  </a:lnTo>
                  <a:lnTo>
                    <a:pt x="8624" y="4321"/>
                  </a:lnTo>
                  <a:lnTo>
                    <a:pt x="415382" y="4321"/>
                  </a:lnTo>
                  <a:lnTo>
                    <a:pt x="413945" y="1440"/>
                  </a:lnTo>
                  <a:lnTo>
                    <a:pt x="411069" y="0"/>
                  </a:lnTo>
                  <a:close/>
                </a:path>
                <a:path w="415925" h="349250">
                  <a:moveTo>
                    <a:pt x="8624" y="339986"/>
                  </a:moveTo>
                  <a:lnTo>
                    <a:pt x="4311" y="339986"/>
                  </a:lnTo>
                  <a:lnTo>
                    <a:pt x="8624" y="344308"/>
                  </a:lnTo>
                  <a:lnTo>
                    <a:pt x="8624" y="339986"/>
                  </a:lnTo>
                  <a:close/>
                </a:path>
                <a:path w="415925" h="349250">
                  <a:moveTo>
                    <a:pt x="406758" y="339986"/>
                  </a:moveTo>
                  <a:lnTo>
                    <a:pt x="8624" y="339986"/>
                  </a:lnTo>
                  <a:lnTo>
                    <a:pt x="8624" y="344308"/>
                  </a:lnTo>
                  <a:lnTo>
                    <a:pt x="406758" y="344308"/>
                  </a:lnTo>
                  <a:lnTo>
                    <a:pt x="406758" y="339986"/>
                  </a:lnTo>
                  <a:close/>
                </a:path>
                <a:path w="415925" h="349250">
                  <a:moveTo>
                    <a:pt x="406758" y="4321"/>
                  </a:moveTo>
                  <a:lnTo>
                    <a:pt x="406758" y="344308"/>
                  </a:lnTo>
                  <a:lnTo>
                    <a:pt x="411069" y="339986"/>
                  </a:lnTo>
                  <a:lnTo>
                    <a:pt x="415382" y="339986"/>
                  </a:lnTo>
                  <a:lnTo>
                    <a:pt x="415382" y="8644"/>
                  </a:lnTo>
                  <a:lnTo>
                    <a:pt x="411069" y="8644"/>
                  </a:lnTo>
                  <a:lnTo>
                    <a:pt x="406758" y="4321"/>
                  </a:lnTo>
                  <a:close/>
                </a:path>
                <a:path w="415925" h="349250">
                  <a:moveTo>
                    <a:pt x="415382" y="339986"/>
                  </a:moveTo>
                  <a:lnTo>
                    <a:pt x="411069" y="339986"/>
                  </a:lnTo>
                  <a:lnTo>
                    <a:pt x="406758" y="344308"/>
                  </a:lnTo>
                  <a:lnTo>
                    <a:pt x="415382" y="344308"/>
                  </a:lnTo>
                  <a:lnTo>
                    <a:pt x="415382" y="339986"/>
                  </a:lnTo>
                  <a:close/>
                </a:path>
                <a:path w="415925" h="349250">
                  <a:moveTo>
                    <a:pt x="8624" y="4321"/>
                  </a:moveTo>
                  <a:lnTo>
                    <a:pt x="4311" y="8644"/>
                  </a:lnTo>
                  <a:lnTo>
                    <a:pt x="8624" y="8644"/>
                  </a:lnTo>
                  <a:lnTo>
                    <a:pt x="8624" y="4321"/>
                  </a:lnTo>
                  <a:close/>
                </a:path>
                <a:path w="415925" h="349250">
                  <a:moveTo>
                    <a:pt x="406758" y="4321"/>
                  </a:moveTo>
                  <a:lnTo>
                    <a:pt x="8624" y="4321"/>
                  </a:lnTo>
                  <a:lnTo>
                    <a:pt x="8624" y="8644"/>
                  </a:lnTo>
                  <a:lnTo>
                    <a:pt x="406758" y="8644"/>
                  </a:lnTo>
                  <a:lnTo>
                    <a:pt x="406758" y="4321"/>
                  </a:lnTo>
                  <a:close/>
                </a:path>
                <a:path w="415925" h="349250">
                  <a:moveTo>
                    <a:pt x="415382" y="4321"/>
                  </a:moveTo>
                  <a:lnTo>
                    <a:pt x="406758" y="4321"/>
                  </a:lnTo>
                  <a:lnTo>
                    <a:pt x="411069" y="8644"/>
                  </a:lnTo>
                  <a:lnTo>
                    <a:pt x="415382" y="8644"/>
                  </a:lnTo>
                  <a:lnTo>
                    <a:pt x="415382" y="43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834735" y="1311507"/>
              <a:ext cx="339725" cy="340360"/>
            </a:xfrm>
            <a:custGeom>
              <a:avLst/>
              <a:gdLst/>
              <a:ahLst/>
              <a:cxnLst/>
              <a:rect l="l" t="t" r="r" b="b"/>
              <a:pathLst>
                <a:path w="339725" h="340360">
                  <a:moveTo>
                    <a:pt x="169602" y="0"/>
                  </a:moveTo>
                  <a:lnTo>
                    <a:pt x="124599" y="6089"/>
                  </a:lnTo>
                  <a:lnTo>
                    <a:pt x="84108" y="23263"/>
                  </a:lnTo>
                  <a:lnTo>
                    <a:pt x="49766" y="49881"/>
                  </a:lnTo>
                  <a:lnTo>
                    <a:pt x="23209" y="84303"/>
                  </a:lnTo>
                  <a:lnTo>
                    <a:pt x="6075" y="124887"/>
                  </a:lnTo>
                  <a:lnTo>
                    <a:pt x="0" y="169993"/>
                  </a:lnTo>
                  <a:lnTo>
                    <a:pt x="6075" y="215099"/>
                  </a:lnTo>
                  <a:lnTo>
                    <a:pt x="23209" y="255683"/>
                  </a:lnTo>
                  <a:lnTo>
                    <a:pt x="49766" y="290105"/>
                  </a:lnTo>
                  <a:lnTo>
                    <a:pt x="84108" y="316723"/>
                  </a:lnTo>
                  <a:lnTo>
                    <a:pt x="124599" y="333897"/>
                  </a:lnTo>
                  <a:lnTo>
                    <a:pt x="169602" y="339986"/>
                  </a:lnTo>
                  <a:lnTo>
                    <a:pt x="214603" y="333897"/>
                  </a:lnTo>
                  <a:lnTo>
                    <a:pt x="255094" y="316723"/>
                  </a:lnTo>
                  <a:lnTo>
                    <a:pt x="289436" y="290105"/>
                  </a:lnTo>
                  <a:lnTo>
                    <a:pt x="315993" y="255683"/>
                  </a:lnTo>
                  <a:lnTo>
                    <a:pt x="333127" y="215099"/>
                  </a:lnTo>
                  <a:lnTo>
                    <a:pt x="339203" y="169993"/>
                  </a:lnTo>
                  <a:lnTo>
                    <a:pt x="333127" y="124887"/>
                  </a:lnTo>
                  <a:lnTo>
                    <a:pt x="315993" y="84303"/>
                  </a:lnTo>
                  <a:lnTo>
                    <a:pt x="289436" y="49881"/>
                  </a:lnTo>
                  <a:lnTo>
                    <a:pt x="255094" y="23263"/>
                  </a:lnTo>
                  <a:lnTo>
                    <a:pt x="214603" y="6089"/>
                  </a:lnTo>
                  <a:lnTo>
                    <a:pt x="16960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830422" y="1307162"/>
              <a:ext cx="347980" cy="348615"/>
            </a:xfrm>
            <a:custGeom>
              <a:avLst/>
              <a:gdLst/>
              <a:ahLst/>
              <a:cxnLst/>
              <a:rect l="l" t="t" r="r" b="b"/>
              <a:pathLst>
                <a:path w="347979" h="348614">
                  <a:moveTo>
                    <a:pt x="180573" y="0"/>
                  </a:moveTo>
                  <a:lnTo>
                    <a:pt x="115740" y="9702"/>
                  </a:lnTo>
                  <a:lnTo>
                    <a:pt x="58513" y="42437"/>
                  </a:lnTo>
                  <a:lnTo>
                    <a:pt x="17172" y="97538"/>
                  </a:lnTo>
                  <a:lnTo>
                    <a:pt x="0" y="174338"/>
                  </a:lnTo>
                  <a:lnTo>
                    <a:pt x="1326" y="191624"/>
                  </a:lnTo>
                  <a:lnTo>
                    <a:pt x="1437" y="193067"/>
                  </a:lnTo>
                  <a:lnTo>
                    <a:pt x="10683" y="232720"/>
                  </a:lnTo>
                  <a:lnTo>
                    <a:pt x="10729" y="232921"/>
                  </a:lnTo>
                  <a:lnTo>
                    <a:pt x="46440" y="294540"/>
                  </a:lnTo>
                  <a:lnTo>
                    <a:pt x="98736" y="332680"/>
                  </a:lnTo>
                  <a:lnTo>
                    <a:pt x="160122" y="348108"/>
                  </a:lnTo>
                  <a:lnTo>
                    <a:pt x="191881" y="347545"/>
                  </a:lnTo>
                  <a:lnTo>
                    <a:pt x="223101" y="341592"/>
                  </a:lnTo>
                  <a:lnTo>
                    <a:pt x="228790" y="339440"/>
                  </a:lnTo>
                  <a:lnTo>
                    <a:pt x="182907" y="339440"/>
                  </a:lnTo>
                  <a:lnTo>
                    <a:pt x="149574" y="337987"/>
                  </a:lnTo>
                  <a:lnTo>
                    <a:pt x="86723" y="315670"/>
                  </a:lnTo>
                  <a:lnTo>
                    <a:pt x="37001" y="267051"/>
                  </a:lnTo>
                  <a:lnTo>
                    <a:pt x="20080" y="232720"/>
                  </a:lnTo>
                  <a:lnTo>
                    <a:pt x="10062" y="191624"/>
                  </a:lnTo>
                  <a:lnTo>
                    <a:pt x="8624" y="174338"/>
                  </a:lnTo>
                  <a:lnTo>
                    <a:pt x="14429" y="133380"/>
                  </a:lnTo>
                  <a:lnTo>
                    <a:pt x="45909" y="68937"/>
                  </a:lnTo>
                  <a:lnTo>
                    <a:pt x="96710" y="27837"/>
                  </a:lnTo>
                  <a:lnTo>
                    <a:pt x="158222" y="10133"/>
                  </a:lnTo>
                  <a:lnTo>
                    <a:pt x="232573" y="10133"/>
                  </a:lnTo>
                  <a:lnTo>
                    <a:pt x="213254" y="3994"/>
                  </a:lnTo>
                  <a:lnTo>
                    <a:pt x="180573" y="0"/>
                  </a:lnTo>
                  <a:close/>
                </a:path>
                <a:path w="347979" h="348614">
                  <a:moveTo>
                    <a:pt x="232573" y="10133"/>
                  </a:moveTo>
                  <a:lnTo>
                    <a:pt x="190641" y="10133"/>
                  </a:lnTo>
                  <a:lnTo>
                    <a:pt x="221836" y="15878"/>
                  </a:lnTo>
                  <a:lnTo>
                    <a:pt x="251741" y="27560"/>
                  </a:lnTo>
                  <a:lnTo>
                    <a:pt x="302368" y="68578"/>
                  </a:lnTo>
                  <a:lnTo>
                    <a:pt x="327328" y="115756"/>
                  </a:lnTo>
                  <a:lnTo>
                    <a:pt x="339204" y="174338"/>
                  </a:lnTo>
                  <a:lnTo>
                    <a:pt x="333576" y="216261"/>
                  </a:lnTo>
                  <a:lnTo>
                    <a:pt x="320369" y="252177"/>
                  </a:lnTo>
                  <a:lnTo>
                    <a:pt x="276051" y="305736"/>
                  </a:lnTo>
                  <a:lnTo>
                    <a:pt x="215901" y="334507"/>
                  </a:lnTo>
                  <a:lnTo>
                    <a:pt x="182907" y="339440"/>
                  </a:lnTo>
                  <a:lnTo>
                    <a:pt x="228790" y="339440"/>
                  </a:lnTo>
                  <a:lnTo>
                    <a:pt x="280174" y="313898"/>
                  </a:lnTo>
                  <a:lnTo>
                    <a:pt x="323847" y="265795"/>
                  </a:lnTo>
                  <a:lnTo>
                    <a:pt x="346620" y="198050"/>
                  </a:lnTo>
                  <a:lnTo>
                    <a:pt x="347827" y="157051"/>
                  </a:lnTo>
                  <a:lnTo>
                    <a:pt x="337897" y="115756"/>
                  </a:lnTo>
                  <a:lnTo>
                    <a:pt x="321587" y="80887"/>
                  </a:lnTo>
                  <a:lnTo>
                    <a:pt x="299932" y="52360"/>
                  </a:lnTo>
                  <a:lnTo>
                    <a:pt x="273968" y="30091"/>
                  </a:lnTo>
                  <a:lnTo>
                    <a:pt x="244731" y="13996"/>
                  </a:lnTo>
                  <a:lnTo>
                    <a:pt x="232573" y="101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944819" y="1161743"/>
            <a:ext cx="1149724" cy="27638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periodic</a:t>
            </a:r>
            <a:r>
              <a:rPr sz="1724" b="0" kern="0" spc="-36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724" b="0" kern="0" spc="-18" dirty="0">
                <a:solidFill>
                  <a:sysClr val="windowText" lastClr="000000"/>
                </a:solidFill>
                <a:latin typeface="Calibri"/>
                <a:cs typeface="Calibri"/>
              </a:rPr>
              <a:t>task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95427" y="1169582"/>
            <a:ext cx="562471" cy="27638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buffer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438178" y="3285046"/>
            <a:ext cx="657561" cy="440099"/>
          </a:xfrm>
          <a:prstGeom prst="rect">
            <a:avLst/>
          </a:prstGeom>
        </p:spPr>
        <p:txBody>
          <a:bodyPr vert="horz" wrap="square" lIns="0" tIns="50715" rIns="0" bIns="0" rtlCol="0">
            <a:spAutoFit/>
          </a:bodyPr>
          <a:lstStyle/>
          <a:p>
            <a:pPr marL="11527" marR="4611" indent="91060" defTabSz="829909" eaLnBrk="1" fontAlgn="auto" hangingPunct="1">
              <a:lnSpc>
                <a:spcPts val="1543"/>
              </a:lnSpc>
              <a:spcBef>
                <a:spcPts val="399"/>
              </a:spcBef>
              <a:spcAft>
                <a:spcPts val="0"/>
              </a:spcAft>
            </a:pPr>
            <a:r>
              <a:rPr sz="1543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visual </a:t>
            </a:r>
            <a:r>
              <a:rPr sz="1543" b="0" kern="0" spc="-18" dirty="0">
                <a:solidFill>
                  <a:sysClr val="windowText" lastClr="000000"/>
                </a:solidFill>
                <a:latin typeface="Calibri"/>
                <a:cs typeface="Calibri"/>
              </a:rPr>
              <a:t>tracking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92612" y="2219479"/>
            <a:ext cx="828723" cy="440099"/>
          </a:xfrm>
          <a:prstGeom prst="rect">
            <a:avLst/>
          </a:prstGeom>
        </p:spPr>
        <p:txBody>
          <a:bodyPr vert="horz" wrap="square" lIns="0" tIns="50715" rIns="0" bIns="0" rtlCol="0">
            <a:spAutoFit/>
          </a:bodyPr>
          <a:lstStyle/>
          <a:p>
            <a:pPr marL="11527" marR="4611" indent="72617" defTabSz="829909" eaLnBrk="1" fontAlgn="auto" hangingPunct="1">
              <a:lnSpc>
                <a:spcPts val="1543"/>
              </a:lnSpc>
              <a:spcBef>
                <a:spcPts val="399"/>
              </a:spcBef>
              <a:spcAft>
                <a:spcPts val="0"/>
              </a:spcAft>
            </a:pPr>
            <a:r>
              <a:rPr sz="1543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obstacle avoidance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951065" y="3207913"/>
            <a:ext cx="587252" cy="440099"/>
          </a:xfrm>
          <a:prstGeom prst="rect">
            <a:avLst/>
          </a:prstGeom>
        </p:spPr>
        <p:txBody>
          <a:bodyPr vert="horz" wrap="square" lIns="0" tIns="50715" rIns="0" bIns="0" rtlCol="0">
            <a:spAutoFit/>
          </a:bodyPr>
          <a:lstStyle/>
          <a:p>
            <a:pPr marL="11527" marR="4611" indent="2305" defTabSz="829909" eaLnBrk="1" fontAlgn="auto" hangingPunct="1">
              <a:lnSpc>
                <a:spcPts val="1543"/>
              </a:lnSpc>
              <a:spcBef>
                <a:spcPts val="399"/>
              </a:spcBef>
              <a:spcAft>
                <a:spcPts val="0"/>
              </a:spcAft>
            </a:pPr>
            <a:r>
              <a:rPr sz="1543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vehicle </a:t>
            </a:r>
            <a:r>
              <a:rPr sz="1543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control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09913" y="2190708"/>
            <a:ext cx="1009106" cy="440099"/>
          </a:xfrm>
          <a:prstGeom prst="rect">
            <a:avLst/>
          </a:prstGeom>
        </p:spPr>
        <p:txBody>
          <a:bodyPr vert="horz" wrap="square" lIns="0" tIns="50715" rIns="0" bIns="0" rtlCol="0">
            <a:spAutoFit/>
          </a:bodyPr>
          <a:lstStyle/>
          <a:p>
            <a:pPr marL="92212" marR="4611" indent="-81262" defTabSz="829909" eaLnBrk="1" fontAlgn="auto" hangingPunct="1">
              <a:lnSpc>
                <a:spcPts val="1543"/>
              </a:lnSpc>
              <a:spcBef>
                <a:spcPts val="399"/>
              </a:spcBef>
              <a:spcAft>
                <a:spcPts val="0"/>
              </a:spcAft>
            </a:pPr>
            <a:r>
              <a:rPr sz="1543" b="0" kern="0" spc="-32" dirty="0">
                <a:solidFill>
                  <a:sysClr val="windowText" lastClr="000000"/>
                </a:solidFill>
                <a:latin typeface="Calibri"/>
                <a:cs typeface="Calibri"/>
              </a:rPr>
              <a:t>visual−based </a:t>
            </a:r>
            <a:r>
              <a:rPr sz="1543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navigation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70226" y="2589475"/>
            <a:ext cx="925542" cy="440099"/>
          </a:xfrm>
          <a:prstGeom prst="rect">
            <a:avLst/>
          </a:prstGeom>
        </p:spPr>
        <p:txBody>
          <a:bodyPr vert="horz" wrap="square" lIns="0" tIns="50715" rIns="0" bIns="0" rtlCol="0">
            <a:spAutoFit/>
          </a:bodyPr>
          <a:lstStyle/>
          <a:p>
            <a:pPr marL="11527" marR="4611" indent="201714" defTabSz="829909" eaLnBrk="1" fontAlgn="auto" hangingPunct="1">
              <a:lnSpc>
                <a:spcPts val="1543"/>
              </a:lnSpc>
              <a:spcBef>
                <a:spcPts val="399"/>
              </a:spcBef>
              <a:spcAft>
                <a:spcPts val="0"/>
              </a:spcAft>
            </a:pPr>
            <a:r>
              <a:rPr sz="1543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object recognition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751978" y="2123796"/>
            <a:ext cx="7324805" cy="3610535"/>
            <a:chOff x="1662083" y="2340108"/>
            <a:chExt cx="8070850" cy="3978275"/>
          </a:xfrm>
        </p:grpSpPr>
        <p:sp>
          <p:nvSpPr>
            <p:cNvPr id="27" name="object 27"/>
            <p:cNvSpPr/>
            <p:nvPr/>
          </p:nvSpPr>
          <p:spPr>
            <a:xfrm>
              <a:off x="8279593" y="4441970"/>
              <a:ext cx="271780" cy="59690"/>
            </a:xfrm>
            <a:custGeom>
              <a:avLst/>
              <a:gdLst/>
              <a:ahLst/>
              <a:cxnLst/>
              <a:rect l="l" t="t" r="r" b="b"/>
              <a:pathLst>
                <a:path w="271779" h="59689">
                  <a:moveTo>
                    <a:pt x="271650" y="0"/>
                  </a:moveTo>
                  <a:lnTo>
                    <a:pt x="0" y="0"/>
                  </a:lnTo>
                  <a:lnTo>
                    <a:pt x="0" y="59065"/>
                  </a:lnTo>
                  <a:lnTo>
                    <a:pt x="271650" y="59065"/>
                  </a:lnTo>
                  <a:lnTo>
                    <a:pt x="27165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275280" y="4437647"/>
              <a:ext cx="280670" cy="63500"/>
            </a:xfrm>
            <a:custGeom>
              <a:avLst/>
              <a:gdLst/>
              <a:ahLst/>
              <a:cxnLst/>
              <a:rect l="l" t="t" r="r" b="b"/>
              <a:pathLst>
                <a:path w="280670" h="63500">
                  <a:moveTo>
                    <a:pt x="275964" y="0"/>
                  </a:moveTo>
                  <a:lnTo>
                    <a:pt x="4312" y="0"/>
                  </a:lnTo>
                  <a:lnTo>
                    <a:pt x="1437" y="1440"/>
                  </a:lnTo>
                  <a:lnTo>
                    <a:pt x="0" y="4321"/>
                  </a:lnTo>
                  <a:lnTo>
                    <a:pt x="0" y="63388"/>
                  </a:lnTo>
                  <a:lnTo>
                    <a:pt x="8624" y="63388"/>
                  </a:lnTo>
                  <a:lnTo>
                    <a:pt x="8624" y="8643"/>
                  </a:lnTo>
                  <a:lnTo>
                    <a:pt x="4312" y="8643"/>
                  </a:lnTo>
                  <a:lnTo>
                    <a:pt x="8624" y="4321"/>
                  </a:lnTo>
                  <a:lnTo>
                    <a:pt x="280275" y="4321"/>
                  </a:lnTo>
                  <a:lnTo>
                    <a:pt x="278838" y="1440"/>
                  </a:lnTo>
                  <a:lnTo>
                    <a:pt x="275964" y="0"/>
                  </a:lnTo>
                  <a:close/>
                </a:path>
                <a:path w="280670" h="63500">
                  <a:moveTo>
                    <a:pt x="270214" y="4321"/>
                  </a:moveTo>
                  <a:lnTo>
                    <a:pt x="270214" y="63388"/>
                  </a:lnTo>
                  <a:lnTo>
                    <a:pt x="280275" y="63388"/>
                  </a:lnTo>
                  <a:lnTo>
                    <a:pt x="280275" y="8643"/>
                  </a:lnTo>
                  <a:lnTo>
                    <a:pt x="275964" y="8643"/>
                  </a:lnTo>
                  <a:lnTo>
                    <a:pt x="270214" y="4321"/>
                  </a:lnTo>
                  <a:close/>
                </a:path>
                <a:path w="280670" h="63500">
                  <a:moveTo>
                    <a:pt x="8624" y="4321"/>
                  </a:moveTo>
                  <a:lnTo>
                    <a:pt x="4312" y="8643"/>
                  </a:lnTo>
                  <a:lnTo>
                    <a:pt x="8624" y="8643"/>
                  </a:lnTo>
                  <a:lnTo>
                    <a:pt x="8624" y="4321"/>
                  </a:lnTo>
                  <a:close/>
                </a:path>
                <a:path w="280670" h="63500">
                  <a:moveTo>
                    <a:pt x="270214" y="4321"/>
                  </a:moveTo>
                  <a:lnTo>
                    <a:pt x="8624" y="4321"/>
                  </a:lnTo>
                  <a:lnTo>
                    <a:pt x="8624" y="8643"/>
                  </a:lnTo>
                  <a:lnTo>
                    <a:pt x="270214" y="8643"/>
                  </a:lnTo>
                  <a:lnTo>
                    <a:pt x="270214" y="4321"/>
                  </a:lnTo>
                  <a:close/>
                </a:path>
                <a:path w="280670" h="63500">
                  <a:moveTo>
                    <a:pt x="280275" y="4321"/>
                  </a:moveTo>
                  <a:lnTo>
                    <a:pt x="270214" y="4321"/>
                  </a:lnTo>
                  <a:lnTo>
                    <a:pt x="275964" y="8643"/>
                  </a:lnTo>
                  <a:lnTo>
                    <a:pt x="280275" y="8643"/>
                  </a:lnTo>
                  <a:lnTo>
                    <a:pt x="280275" y="43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753903" y="4441970"/>
              <a:ext cx="273685" cy="59690"/>
            </a:xfrm>
            <a:custGeom>
              <a:avLst/>
              <a:gdLst/>
              <a:ahLst/>
              <a:cxnLst/>
              <a:rect l="l" t="t" r="r" b="b"/>
              <a:pathLst>
                <a:path w="273684" h="59689">
                  <a:moveTo>
                    <a:pt x="273088" y="0"/>
                  </a:moveTo>
                  <a:lnTo>
                    <a:pt x="0" y="0"/>
                  </a:lnTo>
                  <a:lnTo>
                    <a:pt x="0" y="59065"/>
                  </a:lnTo>
                  <a:lnTo>
                    <a:pt x="273088" y="59065"/>
                  </a:lnTo>
                  <a:lnTo>
                    <a:pt x="27308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749592" y="4437647"/>
              <a:ext cx="281940" cy="63500"/>
            </a:xfrm>
            <a:custGeom>
              <a:avLst/>
              <a:gdLst/>
              <a:ahLst/>
              <a:cxnLst/>
              <a:rect l="l" t="t" r="r" b="b"/>
              <a:pathLst>
                <a:path w="281940" h="63500">
                  <a:moveTo>
                    <a:pt x="277399" y="0"/>
                  </a:moveTo>
                  <a:lnTo>
                    <a:pt x="4311" y="0"/>
                  </a:lnTo>
                  <a:lnTo>
                    <a:pt x="1437" y="1440"/>
                  </a:lnTo>
                  <a:lnTo>
                    <a:pt x="0" y="4321"/>
                  </a:lnTo>
                  <a:lnTo>
                    <a:pt x="0" y="63388"/>
                  </a:lnTo>
                  <a:lnTo>
                    <a:pt x="8624" y="63388"/>
                  </a:lnTo>
                  <a:lnTo>
                    <a:pt x="8624" y="8643"/>
                  </a:lnTo>
                  <a:lnTo>
                    <a:pt x="4311" y="8643"/>
                  </a:lnTo>
                  <a:lnTo>
                    <a:pt x="8624" y="4321"/>
                  </a:lnTo>
                  <a:lnTo>
                    <a:pt x="281711" y="4321"/>
                  </a:lnTo>
                  <a:lnTo>
                    <a:pt x="280275" y="1440"/>
                  </a:lnTo>
                  <a:lnTo>
                    <a:pt x="277399" y="0"/>
                  </a:lnTo>
                  <a:close/>
                </a:path>
                <a:path w="281940" h="63500">
                  <a:moveTo>
                    <a:pt x="273088" y="4321"/>
                  </a:moveTo>
                  <a:lnTo>
                    <a:pt x="273088" y="63388"/>
                  </a:lnTo>
                  <a:lnTo>
                    <a:pt x="281711" y="63388"/>
                  </a:lnTo>
                  <a:lnTo>
                    <a:pt x="281711" y="8643"/>
                  </a:lnTo>
                  <a:lnTo>
                    <a:pt x="277399" y="8643"/>
                  </a:lnTo>
                  <a:lnTo>
                    <a:pt x="273088" y="4321"/>
                  </a:lnTo>
                  <a:close/>
                </a:path>
                <a:path w="281940" h="63500">
                  <a:moveTo>
                    <a:pt x="8624" y="4321"/>
                  </a:moveTo>
                  <a:lnTo>
                    <a:pt x="4311" y="8643"/>
                  </a:lnTo>
                  <a:lnTo>
                    <a:pt x="8624" y="8643"/>
                  </a:lnTo>
                  <a:lnTo>
                    <a:pt x="8624" y="4321"/>
                  </a:lnTo>
                  <a:close/>
                </a:path>
                <a:path w="281940" h="63500">
                  <a:moveTo>
                    <a:pt x="273088" y="4321"/>
                  </a:moveTo>
                  <a:lnTo>
                    <a:pt x="8624" y="4321"/>
                  </a:lnTo>
                  <a:lnTo>
                    <a:pt x="8624" y="8643"/>
                  </a:lnTo>
                  <a:lnTo>
                    <a:pt x="273088" y="8643"/>
                  </a:lnTo>
                  <a:lnTo>
                    <a:pt x="273088" y="4321"/>
                  </a:lnTo>
                  <a:close/>
                </a:path>
                <a:path w="281940" h="63500">
                  <a:moveTo>
                    <a:pt x="281711" y="4321"/>
                  </a:moveTo>
                  <a:lnTo>
                    <a:pt x="273088" y="4321"/>
                  </a:lnTo>
                  <a:lnTo>
                    <a:pt x="277399" y="8643"/>
                  </a:lnTo>
                  <a:lnTo>
                    <a:pt x="281711" y="8643"/>
                  </a:lnTo>
                  <a:lnTo>
                    <a:pt x="281711" y="43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7667301" y="4441970"/>
              <a:ext cx="273685" cy="59690"/>
            </a:xfrm>
            <a:custGeom>
              <a:avLst/>
              <a:gdLst/>
              <a:ahLst/>
              <a:cxnLst/>
              <a:rect l="l" t="t" r="r" b="b"/>
              <a:pathLst>
                <a:path w="273684" h="59689">
                  <a:moveTo>
                    <a:pt x="273088" y="0"/>
                  </a:moveTo>
                  <a:lnTo>
                    <a:pt x="0" y="0"/>
                  </a:lnTo>
                  <a:lnTo>
                    <a:pt x="0" y="59065"/>
                  </a:lnTo>
                  <a:lnTo>
                    <a:pt x="273088" y="59065"/>
                  </a:lnTo>
                  <a:lnTo>
                    <a:pt x="27308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662988" y="4437647"/>
              <a:ext cx="281940" cy="63500"/>
            </a:xfrm>
            <a:custGeom>
              <a:avLst/>
              <a:gdLst/>
              <a:ahLst/>
              <a:cxnLst/>
              <a:rect l="l" t="t" r="r" b="b"/>
              <a:pathLst>
                <a:path w="281940" h="63500">
                  <a:moveTo>
                    <a:pt x="277401" y="0"/>
                  </a:moveTo>
                  <a:lnTo>
                    <a:pt x="4312" y="0"/>
                  </a:lnTo>
                  <a:lnTo>
                    <a:pt x="1437" y="1440"/>
                  </a:lnTo>
                  <a:lnTo>
                    <a:pt x="0" y="4321"/>
                  </a:lnTo>
                  <a:lnTo>
                    <a:pt x="0" y="63388"/>
                  </a:lnTo>
                  <a:lnTo>
                    <a:pt x="8624" y="63388"/>
                  </a:lnTo>
                  <a:lnTo>
                    <a:pt x="8624" y="8643"/>
                  </a:lnTo>
                  <a:lnTo>
                    <a:pt x="4312" y="8643"/>
                  </a:lnTo>
                  <a:lnTo>
                    <a:pt x="8624" y="4321"/>
                  </a:lnTo>
                  <a:lnTo>
                    <a:pt x="281712" y="4321"/>
                  </a:lnTo>
                  <a:lnTo>
                    <a:pt x="280276" y="1440"/>
                  </a:lnTo>
                  <a:lnTo>
                    <a:pt x="277401" y="0"/>
                  </a:lnTo>
                  <a:close/>
                </a:path>
                <a:path w="281940" h="63500">
                  <a:moveTo>
                    <a:pt x="271651" y="4321"/>
                  </a:moveTo>
                  <a:lnTo>
                    <a:pt x="271651" y="63388"/>
                  </a:lnTo>
                  <a:lnTo>
                    <a:pt x="281712" y="63388"/>
                  </a:lnTo>
                  <a:lnTo>
                    <a:pt x="281712" y="8643"/>
                  </a:lnTo>
                  <a:lnTo>
                    <a:pt x="277401" y="8643"/>
                  </a:lnTo>
                  <a:lnTo>
                    <a:pt x="271651" y="4321"/>
                  </a:lnTo>
                  <a:close/>
                </a:path>
                <a:path w="281940" h="63500">
                  <a:moveTo>
                    <a:pt x="8624" y="4321"/>
                  </a:moveTo>
                  <a:lnTo>
                    <a:pt x="4312" y="8643"/>
                  </a:lnTo>
                  <a:lnTo>
                    <a:pt x="8624" y="8643"/>
                  </a:lnTo>
                  <a:lnTo>
                    <a:pt x="8624" y="4321"/>
                  </a:lnTo>
                  <a:close/>
                </a:path>
                <a:path w="281940" h="63500">
                  <a:moveTo>
                    <a:pt x="271651" y="4321"/>
                  </a:moveTo>
                  <a:lnTo>
                    <a:pt x="8624" y="4321"/>
                  </a:lnTo>
                  <a:lnTo>
                    <a:pt x="8624" y="8643"/>
                  </a:lnTo>
                  <a:lnTo>
                    <a:pt x="271651" y="8643"/>
                  </a:lnTo>
                  <a:lnTo>
                    <a:pt x="271651" y="4321"/>
                  </a:lnTo>
                  <a:close/>
                </a:path>
                <a:path w="281940" h="63500">
                  <a:moveTo>
                    <a:pt x="281712" y="4321"/>
                  </a:moveTo>
                  <a:lnTo>
                    <a:pt x="271651" y="4321"/>
                  </a:lnTo>
                  <a:lnTo>
                    <a:pt x="277401" y="8643"/>
                  </a:lnTo>
                  <a:lnTo>
                    <a:pt x="281712" y="8643"/>
                  </a:lnTo>
                  <a:lnTo>
                    <a:pt x="281712" y="43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67911" y="4237403"/>
              <a:ext cx="71865" cy="204566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800969" y="4038597"/>
              <a:ext cx="269240" cy="203200"/>
            </a:xfrm>
            <a:custGeom>
              <a:avLst/>
              <a:gdLst/>
              <a:ahLst/>
              <a:cxnLst/>
              <a:rect l="l" t="t" r="r" b="b"/>
              <a:pathLst>
                <a:path w="269240" h="203200">
                  <a:moveTo>
                    <a:pt x="263027" y="0"/>
                  </a:moveTo>
                  <a:lnTo>
                    <a:pt x="0" y="195924"/>
                  </a:lnTo>
                  <a:lnTo>
                    <a:pt x="5749" y="203127"/>
                  </a:lnTo>
                  <a:lnTo>
                    <a:pt x="268776" y="7202"/>
                  </a:lnTo>
                  <a:lnTo>
                    <a:pt x="2630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006505" y="3692850"/>
              <a:ext cx="408305" cy="409575"/>
            </a:xfrm>
            <a:custGeom>
              <a:avLst/>
              <a:gdLst/>
              <a:ahLst/>
              <a:cxnLst/>
              <a:rect l="l" t="t" r="r" b="b"/>
              <a:pathLst>
                <a:path w="408304" h="409575">
                  <a:moveTo>
                    <a:pt x="204097" y="0"/>
                  </a:moveTo>
                  <a:lnTo>
                    <a:pt x="157492" y="5434"/>
                  </a:lnTo>
                  <a:lnTo>
                    <a:pt x="114607" y="20899"/>
                  </a:lnTo>
                  <a:lnTo>
                    <a:pt x="76701" y="45133"/>
                  </a:lnTo>
                  <a:lnTo>
                    <a:pt x="45029" y="76876"/>
                  </a:lnTo>
                  <a:lnTo>
                    <a:pt x="20851" y="114870"/>
                  </a:lnTo>
                  <a:lnTo>
                    <a:pt x="5422" y="157853"/>
                  </a:lnTo>
                  <a:lnTo>
                    <a:pt x="0" y="204566"/>
                  </a:lnTo>
                  <a:lnTo>
                    <a:pt x="5422" y="251733"/>
                  </a:lnTo>
                  <a:lnTo>
                    <a:pt x="20851" y="294892"/>
                  </a:lnTo>
                  <a:lnTo>
                    <a:pt x="45029" y="332861"/>
                  </a:lnTo>
                  <a:lnTo>
                    <a:pt x="76701" y="364454"/>
                  </a:lnTo>
                  <a:lnTo>
                    <a:pt x="114607" y="388486"/>
                  </a:lnTo>
                  <a:lnTo>
                    <a:pt x="157492" y="403775"/>
                  </a:lnTo>
                  <a:lnTo>
                    <a:pt x="204097" y="409134"/>
                  </a:lnTo>
                  <a:lnTo>
                    <a:pt x="250703" y="403775"/>
                  </a:lnTo>
                  <a:lnTo>
                    <a:pt x="293587" y="388486"/>
                  </a:lnTo>
                  <a:lnTo>
                    <a:pt x="331493" y="364454"/>
                  </a:lnTo>
                  <a:lnTo>
                    <a:pt x="363164" y="332861"/>
                  </a:lnTo>
                  <a:lnTo>
                    <a:pt x="387343" y="294892"/>
                  </a:lnTo>
                  <a:lnTo>
                    <a:pt x="402772" y="251733"/>
                  </a:lnTo>
                  <a:lnTo>
                    <a:pt x="408194" y="204566"/>
                  </a:lnTo>
                  <a:lnTo>
                    <a:pt x="402772" y="157853"/>
                  </a:lnTo>
                  <a:lnTo>
                    <a:pt x="387343" y="114870"/>
                  </a:lnTo>
                  <a:lnTo>
                    <a:pt x="363164" y="76876"/>
                  </a:lnTo>
                  <a:lnTo>
                    <a:pt x="331493" y="45133"/>
                  </a:lnTo>
                  <a:lnTo>
                    <a:pt x="293587" y="20899"/>
                  </a:lnTo>
                  <a:lnTo>
                    <a:pt x="250703" y="5434"/>
                  </a:lnTo>
                  <a:lnTo>
                    <a:pt x="20409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002192" y="3689138"/>
              <a:ext cx="415925" cy="417830"/>
            </a:xfrm>
            <a:custGeom>
              <a:avLst/>
              <a:gdLst/>
              <a:ahLst/>
              <a:cxnLst/>
              <a:rect l="l" t="t" r="r" b="b"/>
              <a:pathLst>
                <a:path w="415925" h="417829">
                  <a:moveTo>
                    <a:pt x="197773" y="0"/>
                  </a:moveTo>
                  <a:lnTo>
                    <a:pt x="134416" y="13191"/>
                  </a:lnTo>
                  <a:lnTo>
                    <a:pt x="77552" y="45562"/>
                  </a:lnTo>
                  <a:lnTo>
                    <a:pt x="32699" y="96790"/>
                  </a:lnTo>
                  <a:lnTo>
                    <a:pt x="5369" y="166549"/>
                  </a:lnTo>
                  <a:lnTo>
                    <a:pt x="0" y="208278"/>
                  </a:lnTo>
                  <a:lnTo>
                    <a:pt x="1341" y="228447"/>
                  </a:lnTo>
                  <a:lnTo>
                    <a:pt x="10834" y="270871"/>
                  </a:lnTo>
                  <a:lnTo>
                    <a:pt x="25313" y="306662"/>
                  </a:lnTo>
                  <a:lnTo>
                    <a:pt x="66901" y="362934"/>
                  </a:lnTo>
                  <a:lnTo>
                    <a:pt x="120970" y="399250"/>
                  </a:lnTo>
                  <a:lnTo>
                    <a:pt x="182289" y="416156"/>
                  </a:lnTo>
                  <a:lnTo>
                    <a:pt x="214032" y="417502"/>
                  </a:lnTo>
                  <a:lnTo>
                    <a:pt x="245627" y="414201"/>
                  </a:lnTo>
                  <a:lnTo>
                    <a:pt x="268700" y="408297"/>
                  </a:lnTo>
                  <a:lnTo>
                    <a:pt x="201748" y="408297"/>
                  </a:lnTo>
                  <a:lnTo>
                    <a:pt x="168942" y="404520"/>
                  </a:lnTo>
                  <a:lnTo>
                    <a:pt x="106939" y="381062"/>
                  </a:lnTo>
                  <a:lnTo>
                    <a:pt x="55046" y="336226"/>
                  </a:lnTo>
                  <a:lnTo>
                    <a:pt x="19617" y="269811"/>
                  </a:lnTo>
                  <a:lnTo>
                    <a:pt x="10123" y="228712"/>
                  </a:lnTo>
                  <a:lnTo>
                    <a:pt x="10062" y="208278"/>
                  </a:lnTo>
                  <a:lnTo>
                    <a:pt x="14851" y="166549"/>
                  </a:lnTo>
                  <a:lnTo>
                    <a:pt x="25702" y="129709"/>
                  </a:lnTo>
                  <a:lnTo>
                    <a:pt x="62564" y="70770"/>
                  </a:lnTo>
                  <a:lnTo>
                    <a:pt x="114618" y="31466"/>
                  </a:lnTo>
                  <a:lnTo>
                    <a:pt x="175831" y="11802"/>
                  </a:lnTo>
                  <a:lnTo>
                    <a:pt x="207988" y="9337"/>
                  </a:lnTo>
                  <a:lnTo>
                    <a:pt x="270930" y="9337"/>
                  </a:lnTo>
                  <a:lnTo>
                    <a:pt x="262110" y="6312"/>
                  </a:lnTo>
                  <a:lnTo>
                    <a:pt x="230164" y="697"/>
                  </a:lnTo>
                  <a:lnTo>
                    <a:pt x="197773" y="0"/>
                  </a:lnTo>
                  <a:close/>
                </a:path>
                <a:path w="415925" h="417829">
                  <a:moveTo>
                    <a:pt x="270930" y="9337"/>
                  </a:moveTo>
                  <a:lnTo>
                    <a:pt x="207988" y="9337"/>
                  </a:lnTo>
                  <a:lnTo>
                    <a:pt x="240405" y="11802"/>
                  </a:lnTo>
                  <a:lnTo>
                    <a:pt x="240248" y="11802"/>
                  </a:lnTo>
                  <a:lnTo>
                    <a:pt x="301688" y="31466"/>
                  </a:lnTo>
                  <a:lnTo>
                    <a:pt x="354164" y="70770"/>
                  </a:lnTo>
                  <a:lnTo>
                    <a:pt x="391669" y="129709"/>
                  </a:lnTo>
                  <a:lnTo>
                    <a:pt x="402931" y="166549"/>
                  </a:lnTo>
                  <a:lnTo>
                    <a:pt x="408195" y="208278"/>
                  </a:lnTo>
                  <a:lnTo>
                    <a:pt x="402682" y="250998"/>
                  </a:lnTo>
                  <a:lnTo>
                    <a:pt x="390960" y="288653"/>
                  </a:lnTo>
                  <a:lnTo>
                    <a:pt x="352062" y="348668"/>
                  </a:lnTo>
                  <a:lnTo>
                    <a:pt x="297858" y="388120"/>
                  </a:lnTo>
                  <a:lnTo>
                    <a:pt x="234699" y="406805"/>
                  </a:lnTo>
                  <a:lnTo>
                    <a:pt x="201748" y="408297"/>
                  </a:lnTo>
                  <a:lnTo>
                    <a:pt x="268700" y="408297"/>
                  </a:lnTo>
                  <a:lnTo>
                    <a:pt x="305753" y="393932"/>
                  </a:lnTo>
                  <a:lnTo>
                    <a:pt x="357436" y="355896"/>
                  </a:lnTo>
                  <a:lnTo>
                    <a:pt x="395446" y="300640"/>
                  </a:lnTo>
                  <a:lnTo>
                    <a:pt x="414552" y="228712"/>
                  </a:lnTo>
                  <a:lnTo>
                    <a:pt x="415381" y="186668"/>
                  </a:lnTo>
                  <a:lnTo>
                    <a:pt x="405849" y="145506"/>
                  </a:lnTo>
                  <a:lnTo>
                    <a:pt x="391046" y="109544"/>
                  </a:lnTo>
                  <a:lnTo>
                    <a:pt x="348388" y="53057"/>
                  </a:lnTo>
                  <a:lnTo>
                    <a:pt x="292923" y="16883"/>
                  </a:lnTo>
                  <a:lnTo>
                    <a:pt x="270930" y="93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940389" y="2808309"/>
              <a:ext cx="543560" cy="409575"/>
            </a:xfrm>
            <a:custGeom>
              <a:avLst/>
              <a:gdLst/>
              <a:ahLst/>
              <a:cxnLst/>
              <a:rect l="l" t="t" r="r" b="b"/>
              <a:pathLst>
                <a:path w="543559" h="409575">
                  <a:moveTo>
                    <a:pt x="543301" y="0"/>
                  </a:moveTo>
                  <a:lnTo>
                    <a:pt x="0" y="0"/>
                  </a:lnTo>
                  <a:lnTo>
                    <a:pt x="0" y="409135"/>
                  </a:lnTo>
                  <a:lnTo>
                    <a:pt x="543301" y="409135"/>
                  </a:lnTo>
                  <a:lnTo>
                    <a:pt x="54330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323772" y="2803994"/>
              <a:ext cx="1164590" cy="1638300"/>
            </a:xfrm>
            <a:custGeom>
              <a:avLst/>
              <a:gdLst/>
              <a:ahLst/>
              <a:cxnLst/>
              <a:rect l="l" t="t" r="r" b="b"/>
              <a:pathLst>
                <a:path w="1164590" h="1638300">
                  <a:moveTo>
                    <a:pt x="682726" y="1094867"/>
                  </a:moveTo>
                  <a:lnTo>
                    <a:pt x="668413" y="1090549"/>
                  </a:lnTo>
                  <a:lnTo>
                    <a:pt x="563435" y="1058849"/>
                  </a:lnTo>
                  <a:lnTo>
                    <a:pt x="563435" y="1090549"/>
                  </a:lnTo>
                  <a:lnTo>
                    <a:pt x="5753" y="1090549"/>
                  </a:lnTo>
                  <a:lnTo>
                    <a:pt x="5753" y="1094867"/>
                  </a:lnTo>
                  <a:lnTo>
                    <a:pt x="0" y="1094867"/>
                  </a:lnTo>
                  <a:lnTo>
                    <a:pt x="0" y="1637982"/>
                  </a:lnTo>
                  <a:lnTo>
                    <a:pt x="10071" y="1637982"/>
                  </a:lnTo>
                  <a:lnTo>
                    <a:pt x="10071" y="1099185"/>
                  </a:lnTo>
                  <a:lnTo>
                    <a:pt x="563435" y="1099185"/>
                  </a:lnTo>
                  <a:lnTo>
                    <a:pt x="563435" y="1130884"/>
                  </a:lnTo>
                  <a:lnTo>
                    <a:pt x="668413" y="1099185"/>
                  </a:lnTo>
                  <a:lnTo>
                    <a:pt x="682726" y="1094867"/>
                  </a:lnTo>
                  <a:close/>
                </a:path>
                <a:path w="1164590" h="1638300">
                  <a:moveTo>
                    <a:pt x="1100988" y="1342656"/>
                  </a:moveTo>
                  <a:lnTo>
                    <a:pt x="1100023" y="1341208"/>
                  </a:lnTo>
                  <a:lnTo>
                    <a:pt x="1031989" y="1238935"/>
                  </a:lnTo>
                  <a:lnTo>
                    <a:pt x="1031989" y="1364259"/>
                  </a:lnTo>
                  <a:lnTo>
                    <a:pt x="1062837" y="1354607"/>
                  </a:lnTo>
                  <a:lnTo>
                    <a:pt x="1086612" y="1434858"/>
                  </a:lnTo>
                  <a:lnTo>
                    <a:pt x="1088047" y="1637982"/>
                  </a:lnTo>
                  <a:lnTo>
                    <a:pt x="1096670" y="1637982"/>
                  </a:lnTo>
                  <a:lnTo>
                    <a:pt x="1095235" y="1433410"/>
                  </a:lnTo>
                  <a:lnTo>
                    <a:pt x="1090930" y="1433410"/>
                  </a:lnTo>
                  <a:lnTo>
                    <a:pt x="1095235" y="1431975"/>
                  </a:lnTo>
                  <a:lnTo>
                    <a:pt x="1071168" y="1351991"/>
                  </a:lnTo>
                  <a:lnTo>
                    <a:pt x="1100988" y="1342656"/>
                  </a:lnTo>
                  <a:close/>
                </a:path>
                <a:path w="1164590" h="1638300">
                  <a:moveTo>
                    <a:pt x="1164221" y="4318"/>
                  </a:moveTo>
                  <a:lnTo>
                    <a:pt x="1162786" y="1435"/>
                  </a:lnTo>
                  <a:lnTo>
                    <a:pt x="1159916" y="0"/>
                  </a:lnTo>
                  <a:lnTo>
                    <a:pt x="1155598" y="0"/>
                  </a:lnTo>
                  <a:lnTo>
                    <a:pt x="1155598" y="10083"/>
                  </a:lnTo>
                  <a:lnTo>
                    <a:pt x="1155598" y="409130"/>
                  </a:lnTo>
                  <a:lnTo>
                    <a:pt x="620928" y="409130"/>
                  </a:lnTo>
                  <a:lnTo>
                    <a:pt x="620928" y="10083"/>
                  </a:lnTo>
                  <a:lnTo>
                    <a:pt x="1155598" y="10083"/>
                  </a:lnTo>
                  <a:lnTo>
                    <a:pt x="1155598" y="0"/>
                  </a:lnTo>
                  <a:lnTo>
                    <a:pt x="616610" y="0"/>
                  </a:lnTo>
                  <a:lnTo>
                    <a:pt x="612292" y="1435"/>
                  </a:lnTo>
                  <a:lnTo>
                    <a:pt x="610857" y="4318"/>
                  </a:lnTo>
                  <a:lnTo>
                    <a:pt x="610857" y="413461"/>
                  </a:lnTo>
                  <a:lnTo>
                    <a:pt x="612292" y="416331"/>
                  </a:lnTo>
                  <a:lnTo>
                    <a:pt x="616610" y="417779"/>
                  </a:lnTo>
                  <a:lnTo>
                    <a:pt x="882510" y="417779"/>
                  </a:lnTo>
                  <a:lnTo>
                    <a:pt x="882510" y="769289"/>
                  </a:lnTo>
                  <a:lnTo>
                    <a:pt x="850887" y="769289"/>
                  </a:lnTo>
                  <a:lnTo>
                    <a:pt x="886828" y="888860"/>
                  </a:lnTo>
                  <a:lnTo>
                    <a:pt x="919289" y="780808"/>
                  </a:lnTo>
                  <a:lnTo>
                    <a:pt x="922756" y="769289"/>
                  </a:lnTo>
                  <a:lnTo>
                    <a:pt x="891133" y="769289"/>
                  </a:lnTo>
                  <a:lnTo>
                    <a:pt x="891133" y="417779"/>
                  </a:lnTo>
                  <a:lnTo>
                    <a:pt x="1159916" y="417779"/>
                  </a:lnTo>
                  <a:lnTo>
                    <a:pt x="1162786" y="416331"/>
                  </a:lnTo>
                  <a:lnTo>
                    <a:pt x="1164221" y="413461"/>
                  </a:lnTo>
                  <a:lnTo>
                    <a:pt x="1164221" y="409130"/>
                  </a:lnTo>
                  <a:lnTo>
                    <a:pt x="1164221" y="10083"/>
                  </a:lnTo>
                  <a:lnTo>
                    <a:pt x="1164221" y="43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852347" y="2808309"/>
              <a:ext cx="408305" cy="409575"/>
            </a:xfrm>
            <a:custGeom>
              <a:avLst/>
              <a:gdLst/>
              <a:ahLst/>
              <a:cxnLst/>
              <a:rect l="l" t="t" r="r" b="b"/>
              <a:pathLst>
                <a:path w="408304" h="409575">
                  <a:moveTo>
                    <a:pt x="204099" y="0"/>
                  </a:moveTo>
                  <a:lnTo>
                    <a:pt x="157493" y="5434"/>
                  </a:lnTo>
                  <a:lnTo>
                    <a:pt x="114608" y="20899"/>
                  </a:lnTo>
                  <a:lnTo>
                    <a:pt x="76701" y="45134"/>
                  </a:lnTo>
                  <a:lnTo>
                    <a:pt x="45030" y="76878"/>
                  </a:lnTo>
                  <a:lnTo>
                    <a:pt x="20851" y="114872"/>
                  </a:lnTo>
                  <a:lnTo>
                    <a:pt x="5422" y="157855"/>
                  </a:lnTo>
                  <a:lnTo>
                    <a:pt x="0" y="204569"/>
                  </a:lnTo>
                  <a:lnTo>
                    <a:pt x="5422" y="251282"/>
                  </a:lnTo>
                  <a:lnTo>
                    <a:pt x="20851" y="294265"/>
                  </a:lnTo>
                  <a:lnTo>
                    <a:pt x="45030" y="332258"/>
                  </a:lnTo>
                  <a:lnTo>
                    <a:pt x="76701" y="364002"/>
                  </a:lnTo>
                  <a:lnTo>
                    <a:pt x="114608" y="388236"/>
                  </a:lnTo>
                  <a:lnTo>
                    <a:pt x="157493" y="403700"/>
                  </a:lnTo>
                  <a:lnTo>
                    <a:pt x="204099" y="409135"/>
                  </a:lnTo>
                  <a:lnTo>
                    <a:pt x="250704" y="403700"/>
                  </a:lnTo>
                  <a:lnTo>
                    <a:pt x="293588" y="388236"/>
                  </a:lnTo>
                  <a:lnTo>
                    <a:pt x="331495" y="364002"/>
                  </a:lnTo>
                  <a:lnTo>
                    <a:pt x="363165" y="332258"/>
                  </a:lnTo>
                  <a:lnTo>
                    <a:pt x="387344" y="294265"/>
                  </a:lnTo>
                  <a:lnTo>
                    <a:pt x="402773" y="251282"/>
                  </a:lnTo>
                  <a:lnTo>
                    <a:pt x="408195" y="204569"/>
                  </a:lnTo>
                  <a:lnTo>
                    <a:pt x="402773" y="157855"/>
                  </a:lnTo>
                  <a:lnTo>
                    <a:pt x="387344" y="114872"/>
                  </a:lnTo>
                  <a:lnTo>
                    <a:pt x="363165" y="76878"/>
                  </a:lnTo>
                  <a:lnTo>
                    <a:pt x="331495" y="45134"/>
                  </a:lnTo>
                  <a:lnTo>
                    <a:pt x="293588" y="20899"/>
                  </a:lnTo>
                  <a:lnTo>
                    <a:pt x="250704" y="5434"/>
                  </a:lnTo>
                  <a:lnTo>
                    <a:pt x="20409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6848030" y="2805188"/>
              <a:ext cx="1092835" cy="415925"/>
            </a:xfrm>
            <a:custGeom>
              <a:avLst/>
              <a:gdLst/>
              <a:ahLst/>
              <a:cxnLst/>
              <a:rect l="l" t="t" r="r" b="b"/>
              <a:pathLst>
                <a:path w="1092834" h="415925">
                  <a:moveTo>
                    <a:pt x="1092352" y="207695"/>
                  </a:moveTo>
                  <a:lnTo>
                    <a:pt x="1077861" y="203377"/>
                  </a:lnTo>
                  <a:lnTo>
                    <a:pt x="971613" y="171678"/>
                  </a:lnTo>
                  <a:lnTo>
                    <a:pt x="971613" y="203377"/>
                  </a:lnTo>
                  <a:lnTo>
                    <a:pt x="414985" y="203377"/>
                  </a:lnTo>
                  <a:lnTo>
                    <a:pt x="415378" y="186080"/>
                  </a:lnTo>
                  <a:lnTo>
                    <a:pt x="406755" y="148932"/>
                  </a:lnTo>
                  <a:lnTo>
                    <a:pt x="406755" y="207695"/>
                  </a:lnTo>
                  <a:lnTo>
                    <a:pt x="402069" y="249847"/>
                  </a:lnTo>
                  <a:lnTo>
                    <a:pt x="390969" y="287083"/>
                  </a:lnTo>
                  <a:lnTo>
                    <a:pt x="352767" y="346646"/>
                  </a:lnTo>
                  <a:lnTo>
                    <a:pt x="298704" y="386041"/>
                  </a:lnTo>
                  <a:lnTo>
                    <a:pt x="235318" y="404964"/>
                  </a:lnTo>
                  <a:lnTo>
                    <a:pt x="202171" y="406641"/>
                  </a:lnTo>
                  <a:lnTo>
                    <a:pt x="169151" y="403072"/>
                  </a:lnTo>
                  <a:lnTo>
                    <a:pt x="106743" y="380047"/>
                  </a:lnTo>
                  <a:lnTo>
                    <a:pt x="54622" y="335546"/>
                  </a:lnTo>
                  <a:lnTo>
                    <a:pt x="19342" y="269278"/>
                  </a:lnTo>
                  <a:lnTo>
                    <a:pt x="10058" y="227863"/>
                  </a:lnTo>
                  <a:lnTo>
                    <a:pt x="8623" y="207695"/>
                  </a:lnTo>
                  <a:lnTo>
                    <a:pt x="13804" y="166090"/>
                  </a:lnTo>
                  <a:lnTo>
                    <a:pt x="25019" y="129311"/>
                  </a:lnTo>
                  <a:lnTo>
                    <a:pt x="62496" y="70523"/>
                  </a:lnTo>
                  <a:lnTo>
                    <a:pt x="115011" y="31318"/>
                  </a:lnTo>
                  <a:lnTo>
                    <a:pt x="176517" y="11709"/>
                  </a:lnTo>
                  <a:lnTo>
                    <a:pt x="208800" y="9245"/>
                  </a:lnTo>
                  <a:lnTo>
                    <a:pt x="240995" y="11709"/>
                  </a:lnTo>
                  <a:lnTo>
                    <a:pt x="302285" y="31318"/>
                  </a:lnTo>
                  <a:lnTo>
                    <a:pt x="354380" y="70523"/>
                  </a:lnTo>
                  <a:lnTo>
                    <a:pt x="391223" y="129311"/>
                  </a:lnTo>
                  <a:lnTo>
                    <a:pt x="402031" y="166090"/>
                  </a:lnTo>
                  <a:lnTo>
                    <a:pt x="406755" y="207695"/>
                  </a:lnTo>
                  <a:lnTo>
                    <a:pt x="406755" y="148932"/>
                  </a:lnTo>
                  <a:lnTo>
                    <a:pt x="391045" y="109207"/>
                  </a:lnTo>
                  <a:lnTo>
                    <a:pt x="348297" y="52895"/>
                  </a:lnTo>
                  <a:lnTo>
                    <a:pt x="292709" y="16827"/>
                  </a:lnTo>
                  <a:lnTo>
                    <a:pt x="270484" y="9245"/>
                  </a:lnTo>
                  <a:lnTo>
                    <a:pt x="261823" y="6286"/>
                  </a:lnTo>
                  <a:lnTo>
                    <a:pt x="229806" y="698"/>
                  </a:lnTo>
                  <a:lnTo>
                    <a:pt x="197345" y="0"/>
                  </a:lnTo>
                  <a:lnTo>
                    <a:pt x="165150" y="4165"/>
                  </a:lnTo>
                  <a:lnTo>
                    <a:pt x="104292" y="26924"/>
                  </a:lnTo>
                  <a:lnTo>
                    <a:pt x="52781" y="68656"/>
                  </a:lnTo>
                  <a:lnTo>
                    <a:pt x="16167" y="129019"/>
                  </a:lnTo>
                  <a:lnTo>
                    <a:pt x="5181" y="166090"/>
                  </a:lnTo>
                  <a:lnTo>
                    <a:pt x="0" y="207695"/>
                  </a:lnTo>
                  <a:lnTo>
                    <a:pt x="1346" y="227863"/>
                  </a:lnTo>
                  <a:lnTo>
                    <a:pt x="1435" y="229298"/>
                  </a:lnTo>
                  <a:lnTo>
                    <a:pt x="10960" y="270179"/>
                  </a:lnTo>
                  <a:lnTo>
                    <a:pt x="25514" y="305854"/>
                  </a:lnTo>
                  <a:lnTo>
                    <a:pt x="67183" y="361848"/>
                  </a:lnTo>
                  <a:lnTo>
                    <a:pt x="121221" y="397878"/>
                  </a:lnTo>
                  <a:lnTo>
                    <a:pt x="182460" y="414528"/>
                  </a:lnTo>
                  <a:lnTo>
                    <a:pt x="214147" y="415772"/>
                  </a:lnTo>
                  <a:lnTo>
                    <a:pt x="245681" y="412394"/>
                  </a:lnTo>
                  <a:lnTo>
                    <a:pt x="267982" y="406641"/>
                  </a:lnTo>
                  <a:lnTo>
                    <a:pt x="276402" y="404469"/>
                  </a:lnTo>
                  <a:lnTo>
                    <a:pt x="332854" y="375259"/>
                  </a:lnTo>
                  <a:lnTo>
                    <a:pt x="378307" y="328726"/>
                  </a:lnTo>
                  <a:lnTo>
                    <a:pt x="407543" y="265480"/>
                  </a:lnTo>
                  <a:lnTo>
                    <a:pt x="414439" y="227863"/>
                  </a:lnTo>
                  <a:lnTo>
                    <a:pt x="414794" y="212013"/>
                  </a:lnTo>
                  <a:lnTo>
                    <a:pt x="971613" y="212013"/>
                  </a:lnTo>
                  <a:lnTo>
                    <a:pt x="971613" y="243713"/>
                  </a:lnTo>
                  <a:lnTo>
                    <a:pt x="1077861" y="212013"/>
                  </a:lnTo>
                  <a:lnTo>
                    <a:pt x="1092352" y="207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748131" y="4441970"/>
              <a:ext cx="270510" cy="59690"/>
            </a:xfrm>
            <a:custGeom>
              <a:avLst/>
              <a:gdLst/>
              <a:ahLst/>
              <a:cxnLst/>
              <a:rect l="l" t="t" r="r" b="b"/>
              <a:pathLst>
                <a:path w="270510" h="59689">
                  <a:moveTo>
                    <a:pt x="270213" y="0"/>
                  </a:moveTo>
                  <a:lnTo>
                    <a:pt x="0" y="0"/>
                  </a:lnTo>
                  <a:lnTo>
                    <a:pt x="0" y="59065"/>
                  </a:lnTo>
                  <a:lnTo>
                    <a:pt x="270213" y="59065"/>
                  </a:lnTo>
                  <a:lnTo>
                    <a:pt x="270213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743819" y="4437647"/>
              <a:ext cx="279400" cy="63500"/>
            </a:xfrm>
            <a:custGeom>
              <a:avLst/>
              <a:gdLst/>
              <a:ahLst/>
              <a:cxnLst/>
              <a:rect l="l" t="t" r="r" b="b"/>
              <a:pathLst>
                <a:path w="279400" h="63500">
                  <a:moveTo>
                    <a:pt x="274525" y="0"/>
                  </a:moveTo>
                  <a:lnTo>
                    <a:pt x="4311" y="0"/>
                  </a:lnTo>
                  <a:lnTo>
                    <a:pt x="0" y="1440"/>
                  </a:lnTo>
                  <a:lnTo>
                    <a:pt x="0" y="63388"/>
                  </a:lnTo>
                  <a:lnTo>
                    <a:pt x="8623" y="63388"/>
                  </a:lnTo>
                  <a:lnTo>
                    <a:pt x="8623" y="8643"/>
                  </a:lnTo>
                  <a:lnTo>
                    <a:pt x="4311" y="8643"/>
                  </a:lnTo>
                  <a:lnTo>
                    <a:pt x="8623" y="4321"/>
                  </a:lnTo>
                  <a:lnTo>
                    <a:pt x="278837" y="4321"/>
                  </a:lnTo>
                  <a:lnTo>
                    <a:pt x="277399" y="1440"/>
                  </a:lnTo>
                  <a:lnTo>
                    <a:pt x="274525" y="0"/>
                  </a:lnTo>
                  <a:close/>
                </a:path>
                <a:path w="279400" h="63500">
                  <a:moveTo>
                    <a:pt x="270214" y="4321"/>
                  </a:moveTo>
                  <a:lnTo>
                    <a:pt x="270214" y="63388"/>
                  </a:lnTo>
                  <a:lnTo>
                    <a:pt x="278837" y="63388"/>
                  </a:lnTo>
                  <a:lnTo>
                    <a:pt x="278837" y="8643"/>
                  </a:lnTo>
                  <a:lnTo>
                    <a:pt x="274525" y="8643"/>
                  </a:lnTo>
                  <a:lnTo>
                    <a:pt x="270214" y="4321"/>
                  </a:lnTo>
                  <a:close/>
                </a:path>
                <a:path w="279400" h="63500">
                  <a:moveTo>
                    <a:pt x="8623" y="4321"/>
                  </a:moveTo>
                  <a:lnTo>
                    <a:pt x="4311" y="8643"/>
                  </a:lnTo>
                  <a:lnTo>
                    <a:pt x="8623" y="8643"/>
                  </a:lnTo>
                  <a:lnTo>
                    <a:pt x="8623" y="4321"/>
                  </a:lnTo>
                  <a:close/>
                </a:path>
                <a:path w="279400" h="63500">
                  <a:moveTo>
                    <a:pt x="270214" y="4321"/>
                  </a:moveTo>
                  <a:lnTo>
                    <a:pt x="8623" y="4321"/>
                  </a:lnTo>
                  <a:lnTo>
                    <a:pt x="8623" y="8643"/>
                  </a:lnTo>
                  <a:lnTo>
                    <a:pt x="270214" y="8643"/>
                  </a:lnTo>
                  <a:lnTo>
                    <a:pt x="270214" y="4321"/>
                  </a:lnTo>
                  <a:close/>
                </a:path>
                <a:path w="279400" h="63500">
                  <a:moveTo>
                    <a:pt x="278837" y="4321"/>
                  </a:moveTo>
                  <a:lnTo>
                    <a:pt x="270214" y="4321"/>
                  </a:lnTo>
                  <a:lnTo>
                    <a:pt x="274525" y="8643"/>
                  </a:lnTo>
                  <a:lnTo>
                    <a:pt x="278837" y="8643"/>
                  </a:lnTo>
                  <a:lnTo>
                    <a:pt x="278837" y="43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660090" y="4441970"/>
              <a:ext cx="273685" cy="59690"/>
            </a:xfrm>
            <a:custGeom>
              <a:avLst/>
              <a:gdLst/>
              <a:ahLst/>
              <a:cxnLst/>
              <a:rect l="l" t="t" r="r" b="b"/>
              <a:pathLst>
                <a:path w="273685" h="59689">
                  <a:moveTo>
                    <a:pt x="273088" y="0"/>
                  </a:moveTo>
                  <a:lnTo>
                    <a:pt x="0" y="0"/>
                  </a:lnTo>
                  <a:lnTo>
                    <a:pt x="0" y="59065"/>
                  </a:lnTo>
                  <a:lnTo>
                    <a:pt x="273088" y="59065"/>
                  </a:lnTo>
                  <a:lnTo>
                    <a:pt x="27308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655771" y="4038599"/>
              <a:ext cx="1230630" cy="462915"/>
            </a:xfrm>
            <a:custGeom>
              <a:avLst/>
              <a:gdLst/>
              <a:ahLst/>
              <a:cxnLst/>
              <a:rect l="l" t="t" r="r" b="b"/>
              <a:pathLst>
                <a:path w="1230629" h="462914">
                  <a:moveTo>
                    <a:pt x="281711" y="403377"/>
                  </a:moveTo>
                  <a:lnTo>
                    <a:pt x="280276" y="400494"/>
                  </a:lnTo>
                  <a:lnTo>
                    <a:pt x="277406" y="399059"/>
                  </a:lnTo>
                  <a:lnTo>
                    <a:pt x="4318" y="399059"/>
                  </a:lnTo>
                  <a:lnTo>
                    <a:pt x="1435" y="400494"/>
                  </a:lnTo>
                  <a:lnTo>
                    <a:pt x="0" y="403377"/>
                  </a:lnTo>
                  <a:lnTo>
                    <a:pt x="0" y="462445"/>
                  </a:lnTo>
                  <a:lnTo>
                    <a:pt x="10058" y="462445"/>
                  </a:lnTo>
                  <a:lnTo>
                    <a:pt x="10058" y="407695"/>
                  </a:lnTo>
                  <a:lnTo>
                    <a:pt x="273088" y="407695"/>
                  </a:lnTo>
                  <a:lnTo>
                    <a:pt x="273088" y="462445"/>
                  </a:lnTo>
                  <a:lnTo>
                    <a:pt x="281711" y="462445"/>
                  </a:lnTo>
                  <a:lnTo>
                    <a:pt x="281711" y="407695"/>
                  </a:lnTo>
                  <a:lnTo>
                    <a:pt x="281711" y="403377"/>
                  </a:lnTo>
                  <a:close/>
                </a:path>
                <a:path w="1230629" h="462914">
                  <a:moveTo>
                    <a:pt x="1230337" y="194487"/>
                  </a:moveTo>
                  <a:lnTo>
                    <a:pt x="830770" y="0"/>
                  </a:lnTo>
                  <a:lnTo>
                    <a:pt x="826452" y="8648"/>
                  </a:lnTo>
                  <a:lnTo>
                    <a:pt x="1226019" y="203136"/>
                  </a:lnTo>
                  <a:lnTo>
                    <a:pt x="1230337" y="1944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47305" y="4237403"/>
              <a:ext cx="71864" cy="204566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60702" y="4237403"/>
              <a:ext cx="71864" cy="20456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795196" y="4038597"/>
              <a:ext cx="404495" cy="203200"/>
            </a:xfrm>
            <a:custGeom>
              <a:avLst/>
              <a:gdLst/>
              <a:ahLst/>
              <a:cxnLst/>
              <a:rect l="l" t="t" r="r" b="b"/>
              <a:pathLst>
                <a:path w="404495" h="203200">
                  <a:moveTo>
                    <a:pt x="399571" y="0"/>
                  </a:moveTo>
                  <a:lnTo>
                    <a:pt x="0" y="194483"/>
                  </a:lnTo>
                  <a:lnTo>
                    <a:pt x="4311" y="203127"/>
                  </a:lnTo>
                  <a:lnTo>
                    <a:pt x="403882" y="8643"/>
                  </a:lnTo>
                  <a:lnTo>
                    <a:pt x="3995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4137276" y="3692850"/>
              <a:ext cx="407034" cy="409575"/>
            </a:xfrm>
            <a:custGeom>
              <a:avLst/>
              <a:gdLst/>
              <a:ahLst/>
              <a:cxnLst/>
              <a:rect l="l" t="t" r="r" b="b"/>
              <a:pathLst>
                <a:path w="407035" h="409575">
                  <a:moveTo>
                    <a:pt x="202660" y="0"/>
                  </a:moveTo>
                  <a:lnTo>
                    <a:pt x="156134" y="5434"/>
                  </a:lnTo>
                  <a:lnTo>
                    <a:pt x="113454" y="20899"/>
                  </a:lnTo>
                  <a:lnTo>
                    <a:pt x="75829" y="45133"/>
                  </a:lnTo>
                  <a:lnTo>
                    <a:pt x="44464" y="76876"/>
                  </a:lnTo>
                  <a:lnTo>
                    <a:pt x="20566" y="114870"/>
                  </a:lnTo>
                  <a:lnTo>
                    <a:pt x="5342" y="157853"/>
                  </a:lnTo>
                  <a:lnTo>
                    <a:pt x="0" y="204566"/>
                  </a:lnTo>
                  <a:lnTo>
                    <a:pt x="5342" y="251733"/>
                  </a:lnTo>
                  <a:lnTo>
                    <a:pt x="20566" y="294892"/>
                  </a:lnTo>
                  <a:lnTo>
                    <a:pt x="44464" y="332861"/>
                  </a:lnTo>
                  <a:lnTo>
                    <a:pt x="75829" y="364454"/>
                  </a:lnTo>
                  <a:lnTo>
                    <a:pt x="113454" y="388486"/>
                  </a:lnTo>
                  <a:lnTo>
                    <a:pt x="156134" y="403775"/>
                  </a:lnTo>
                  <a:lnTo>
                    <a:pt x="202660" y="409134"/>
                  </a:lnTo>
                  <a:lnTo>
                    <a:pt x="249718" y="403775"/>
                  </a:lnTo>
                  <a:lnTo>
                    <a:pt x="292778" y="388486"/>
                  </a:lnTo>
                  <a:lnTo>
                    <a:pt x="330659" y="364454"/>
                  </a:lnTo>
                  <a:lnTo>
                    <a:pt x="362179" y="332861"/>
                  </a:lnTo>
                  <a:lnTo>
                    <a:pt x="386156" y="294892"/>
                  </a:lnTo>
                  <a:lnTo>
                    <a:pt x="401409" y="251733"/>
                  </a:lnTo>
                  <a:lnTo>
                    <a:pt x="406756" y="204566"/>
                  </a:lnTo>
                  <a:lnTo>
                    <a:pt x="401409" y="157853"/>
                  </a:lnTo>
                  <a:lnTo>
                    <a:pt x="386156" y="114870"/>
                  </a:lnTo>
                  <a:lnTo>
                    <a:pt x="362179" y="76876"/>
                  </a:lnTo>
                  <a:lnTo>
                    <a:pt x="330659" y="45133"/>
                  </a:lnTo>
                  <a:lnTo>
                    <a:pt x="292778" y="20899"/>
                  </a:lnTo>
                  <a:lnTo>
                    <a:pt x="249718" y="5434"/>
                  </a:lnTo>
                  <a:lnTo>
                    <a:pt x="20266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4132963" y="3689525"/>
              <a:ext cx="414020" cy="417195"/>
            </a:xfrm>
            <a:custGeom>
              <a:avLst/>
              <a:gdLst/>
              <a:ahLst/>
              <a:cxnLst/>
              <a:rect l="l" t="t" r="r" b="b"/>
              <a:pathLst>
                <a:path w="414020" h="417195">
                  <a:moveTo>
                    <a:pt x="196776" y="0"/>
                  </a:moveTo>
                  <a:lnTo>
                    <a:pt x="132877" y="13109"/>
                  </a:lnTo>
                  <a:lnTo>
                    <a:pt x="75722" y="45380"/>
                  </a:lnTo>
                  <a:lnTo>
                    <a:pt x="31050" y="96507"/>
                  </a:lnTo>
                  <a:lnTo>
                    <a:pt x="4638" y="166052"/>
                  </a:lnTo>
                  <a:lnTo>
                    <a:pt x="4599" y="166188"/>
                  </a:lnTo>
                  <a:lnTo>
                    <a:pt x="0" y="207890"/>
                  </a:lnTo>
                  <a:lnTo>
                    <a:pt x="0" y="229498"/>
                  </a:lnTo>
                  <a:lnTo>
                    <a:pt x="9456" y="270452"/>
                  </a:lnTo>
                  <a:lnTo>
                    <a:pt x="24007" y="306222"/>
                  </a:lnTo>
                  <a:lnTo>
                    <a:pt x="65759" y="362482"/>
                  </a:lnTo>
                  <a:lnTo>
                    <a:pt x="120000" y="398814"/>
                  </a:lnTo>
                  <a:lnTo>
                    <a:pt x="181472" y="415755"/>
                  </a:lnTo>
                  <a:lnTo>
                    <a:pt x="213278" y="417122"/>
                  </a:lnTo>
                  <a:lnTo>
                    <a:pt x="244921" y="413842"/>
                  </a:lnTo>
                  <a:lnTo>
                    <a:pt x="268051" y="407943"/>
                  </a:lnTo>
                  <a:lnTo>
                    <a:pt x="200887" y="407943"/>
                  </a:lnTo>
                  <a:lnTo>
                    <a:pt x="168036" y="404301"/>
                  </a:lnTo>
                  <a:lnTo>
                    <a:pt x="106017" y="381051"/>
                  </a:lnTo>
                  <a:lnTo>
                    <a:pt x="54282" y="336265"/>
                  </a:lnTo>
                  <a:lnTo>
                    <a:pt x="19277" y="269647"/>
                  </a:lnTo>
                  <a:lnTo>
                    <a:pt x="10129" y="228364"/>
                  </a:lnTo>
                  <a:lnTo>
                    <a:pt x="8624" y="207890"/>
                  </a:lnTo>
                  <a:lnTo>
                    <a:pt x="14045" y="166188"/>
                  </a:lnTo>
                  <a:lnTo>
                    <a:pt x="14062" y="166052"/>
                  </a:lnTo>
                  <a:lnTo>
                    <a:pt x="25383" y="129135"/>
                  </a:lnTo>
                  <a:lnTo>
                    <a:pt x="62733" y="70068"/>
                  </a:lnTo>
                  <a:lnTo>
                    <a:pt x="114793" y="30688"/>
                  </a:lnTo>
                  <a:lnTo>
                    <a:pt x="175683" y="10997"/>
                  </a:lnTo>
                  <a:lnTo>
                    <a:pt x="207601" y="8535"/>
                  </a:lnTo>
                  <a:lnTo>
                    <a:pt x="268082" y="8535"/>
                  </a:lnTo>
                  <a:lnTo>
                    <a:pt x="261683" y="6355"/>
                  </a:lnTo>
                  <a:lnTo>
                    <a:pt x="229463" y="725"/>
                  </a:lnTo>
                  <a:lnTo>
                    <a:pt x="196776" y="0"/>
                  </a:lnTo>
                  <a:close/>
                </a:path>
                <a:path w="414020" h="417195">
                  <a:moveTo>
                    <a:pt x="268082" y="8535"/>
                  </a:moveTo>
                  <a:lnTo>
                    <a:pt x="207601" y="8535"/>
                  </a:lnTo>
                  <a:lnTo>
                    <a:pt x="239531" y="10997"/>
                  </a:lnTo>
                  <a:lnTo>
                    <a:pt x="270719" y="18382"/>
                  </a:lnTo>
                  <a:lnTo>
                    <a:pt x="327953" y="47917"/>
                  </a:lnTo>
                  <a:lnTo>
                    <a:pt x="373434" y="97141"/>
                  </a:lnTo>
                  <a:lnTo>
                    <a:pt x="401282" y="166052"/>
                  </a:lnTo>
                  <a:lnTo>
                    <a:pt x="406758" y="207890"/>
                  </a:lnTo>
                  <a:lnTo>
                    <a:pt x="401533" y="250370"/>
                  </a:lnTo>
                  <a:lnTo>
                    <a:pt x="390016" y="287873"/>
                  </a:lnTo>
                  <a:lnTo>
                    <a:pt x="351327" y="347802"/>
                  </a:lnTo>
                  <a:lnTo>
                    <a:pt x="297137" y="387381"/>
                  </a:lnTo>
                  <a:lnTo>
                    <a:pt x="233891" y="406312"/>
                  </a:lnTo>
                  <a:lnTo>
                    <a:pt x="200887" y="407943"/>
                  </a:lnTo>
                  <a:lnTo>
                    <a:pt x="268051" y="407943"/>
                  </a:lnTo>
                  <a:lnTo>
                    <a:pt x="305088" y="393609"/>
                  </a:lnTo>
                  <a:lnTo>
                    <a:pt x="356718" y="355594"/>
                  </a:lnTo>
                  <a:lnTo>
                    <a:pt x="394554" y="300334"/>
                  </a:lnTo>
                  <a:lnTo>
                    <a:pt x="413339" y="228364"/>
                  </a:lnTo>
                  <a:lnTo>
                    <a:pt x="413945" y="186280"/>
                  </a:lnTo>
                  <a:lnTo>
                    <a:pt x="405065" y="145255"/>
                  </a:lnTo>
                  <a:lnTo>
                    <a:pt x="390700" y="109401"/>
                  </a:lnTo>
                  <a:lnTo>
                    <a:pt x="348379" y="53052"/>
                  </a:lnTo>
                  <a:lnTo>
                    <a:pt x="292721" y="16928"/>
                  </a:lnTo>
                  <a:lnTo>
                    <a:pt x="268082" y="85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759971" y="3692848"/>
              <a:ext cx="543560" cy="409575"/>
            </a:xfrm>
            <a:custGeom>
              <a:avLst/>
              <a:gdLst/>
              <a:ahLst/>
              <a:cxnLst/>
              <a:rect l="l" t="t" r="r" b="b"/>
              <a:pathLst>
                <a:path w="543560" h="409575">
                  <a:moveTo>
                    <a:pt x="543301" y="0"/>
                  </a:moveTo>
                  <a:lnTo>
                    <a:pt x="0" y="0"/>
                  </a:lnTo>
                  <a:lnTo>
                    <a:pt x="0" y="409135"/>
                  </a:lnTo>
                  <a:lnTo>
                    <a:pt x="543301" y="409135"/>
                  </a:lnTo>
                  <a:lnTo>
                    <a:pt x="54330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754212" y="3688536"/>
              <a:ext cx="2383155" cy="812800"/>
            </a:xfrm>
            <a:custGeom>
              <a:avLst/>
              <a:gdLst/>
              <a:ahLst/>
              <a:cxnLst/>
              <a:rect l="l" t="t" r="r" b="b"/>
              <a:pathLst>
                <a:path w="2383154" h="812800">
                  <a:moveTo>
                    <a:pt x="2383053" y="210324"/>
                  </a:moveTo>
                  <a:lnTo>
                    <a:pt x="2368562" y="206006"/>
                  </a:lnTo>
                  <a:lnTo>
                    <a:pt x="2262327" y="174307"/>
                  </a:lnTo>
                  <a:lnTo>
                    <a:pt x="2262327" y="206006"/>
                  </a:lnTo>
                  <a:lnTo>
                    <a:pt x="553364" y="206006"/>
                  </a:lnTo>
                  <a:lnTo>
                    <a:pt x="553364" y="8636"/>
                  </a:lnTo>
                  <a:lnTo>
                    <a:pt x="553364" y="4318"/>
                  </a:lnTo>
                  <a:lnTo>
                    <a:pt x="551929" y="1435"/>
                  </a:lnTo>
                  <a:lnTo>
                    <a:pt x="549059" y="0"/>
                  </a:lnTo>
                  <a:lnTo>
                    <a:pt x="544741" y="0"/>
                  </a:lnTo>
                  <a:lnTo>
                    <a:pt x="544741" y="8636"/>
                  </a:lnTo>
                  <a:lnTo>
                    <a:pt x="544741" y="409130"/>
                  </a:lnTo>
                  <a:lnTo>
                    <a:pt x="10058" y="409130"/>
                  </a:lnTo>
                  <a:lnTo>
                    <a:pt x="10058" y="8636"/>
                  </a:lnTo>
                  <a:lnTo>
                    <a:pt x="544741" y="8636"/>
                  </a:lnTo>
                  <a:lnTo>
                    <a:pt x="544741" y="0"/>
                  </a:lnTo>
                  <a:lnTo>
                    <a:pt x="5753" y="0"/>
                  </a:lnTo>
                  <a:lnTo>
                    <a:pt x="1435" y="1435"/>
                  </a:lnTo>
                  <a:lnTo>
                    <a:pt x="0" y="4318"/>
                  </a:lnTo>
                  <a:lnTo>
                    <a:pt x="0" y="413448"/>
                  </a:lnTo>
                  <a:lnTo>
                    <a:pt x="1435" y="417779"/>
                  </a:lnTo>
                  <a:lnTo>
                    <a:pt x="5753" y="419214"/>
                  </a:lnTo>
                  <a:lnTo>
                    <a:pt x="275691" y="419214"/>
                  </a:lnTo>
                  <a:lnTo>
                    <a:pt x="241465" y="534466"/>
                  </a:lnTo>
                  <a:lnTo>
                    <a:pt x="273088" y="534466"/>
                  </a:lnTo>
                  <a:lnTo>
                    <a:pt x="273088" y="812507"/>
                  </a:lnTo>
                  <a:lnTo>
                    <a:pt x="281711" y="812507"/>
                  </a:lnTo>
                  <a:lnTo>
                    <a:pt x="281711" y="534466"/>
                  </a:lnTo>
                  <a:lnTo>
                    <a:pt x="313334" y="534466"/>
                  </a:lnTo>
                  <a:lnTo>
                    <a:pt x="309486" y="521500"/>
                  </a:lnTo>
                  <a:lnTo>
                    <a:pt x="279107" y="419214"/>
                  </a:lnTo>
                  <a:lnTo>
                    <a:pt x="549059" y="419214"/>
                  </a:lnTo>
                  <a:lnTo>
                    <a:pt x="551929" y="417779"/>
                  </a:lnTo>
                  <a:lnTo>
                    <a:pt x="553364" y="413448"/>
                  </a:lnTo>
                  <a:lnTo>
                    <a:pt x="553364" y="409130"/>
                  </a:lnTo>
                  <a:lnTo>
                    <a:pt x="553364" y="214642"/>
                  </a:lnTo>
                  <a:lnTo>
                    <a:pt x="2262327" y="214642"/>
                  </a:lnTo>
                  <a:lnTo>
                    <a:pt x="2262327" y="246341"/>
                  </a:lnTo>
                  <a:lnTo>
                    <a:pt x="2368575" y="214642"/>
                  </a:lnTo>
                  <a:lnTo>
                    <a:pt x="2383053" y="210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1827524" y="2876019"/>
              <a:ext cx="408305" cy="409575"/>
            </a:xfrm>
            <a:custGeom>
              <a:avLst/>
              <a:gdLst/>
              <a:ahLst/>
              <a:cxnLst/>
              <a:rect l="l" t="t" r="r" b="b"/>
              <a:pathLst>
                <a:path w="408305" h="409575">
                  <a:moveTo>
                    <a:pt x="204096" y="0"/>
                  </a:moveTo>
                  <a:lnTo>
                    <a:pt x="157491" y="5434"/>
                  </a:lnTo>
                  <a:lnTo>
                    <a:pt x="114606" y="20899"/>
                  </a:lnTo>
                  <a:lnTo>
                    <a:pt x="76700" y="45133"/>
                  </a:lnTo>
                  <a:lnTo>
                    <a:pt x="45029" y="76877"/>
                  </a:lnTo>
                  <a:lnTo>
                    <a:pt x="20851" y="114870"/>
                  </a:lnTo>
                  <a:lnTo>
                    <a:pt x="5422" y="157854"/>
                  </a:lnTo>
                  <a:lnTo>
                    <a:pt x="0" y="204567"/>
                  </a:lnTo>
                  <a:lnTo>
                    <a:pt x="5422" y="251280"/>
                  </a:lnTo>
                  <a:lnTo>
                    <a:pt x="20851" y="294263"/>
                  </a:lnTo>
                  <a:lnTo>
                    <a:pt x="45029" y="332257"/>
                  </a:lnTo>
                  <a:lnTo>
                    <a:pt x="76700" y="364001"/>
                  </a:lnTo>
                  <a:lnTo>
                    <a:pt x="114606" y="388235"/>
                  </a:lnTo>
                  <a:lnTo>
                    <a:pt x="157491" y="403699"/>
                  </a:lnTo>
                  <a:lnTo>
                    <a:pt x="204096" y="409134"/>
                  </a:lnTo>
                  <a:lnTo>
                    <a:pt x="250702" y="403699"/>
                  </a:lnTo>
                  <a:lnTo>
                    <a:pt x="293587" y="388235"/>
                  </a:lnTo>
                  <a:lnTo>
                    <a:pt x="331493" y="364001"/>
                  </a:lnTo>
                  <a:lnTo>
                    <a:pt x="363164" y="332257"/>
                  </a:lnTo>
                  <a:lnTo>
                    <a:pt x="387343" y="294263"/>
                  </a:lnTo>
                  <a:lnTo>
                    <a:pt x="402772" y="251280"/>
                  </a:lnTo>
                  <a:lnTo>
                    <a:pt x="408194" y="204567"/>
                  </a:lnTo>
                  <a:lnTo>
                    <a:pt x="402772" y="157854"/>
                  </a:lnTo>
                  <a:lnTo>
                    <a:pt x="387343" y="114870"/>
                  </a:lnTo>
                  <a:lnTo>
                    <a:pt x="363164" y="76877"/>
                  </a:lnTo>
                  <a:lnTo>
                    <a:pt x="331493" y="45133"/>
                  </a:lnTo>
                  <a:lnTo>
                    <a:pt x="293587" y="20899"/>
                  </a:lnTo>
                  <a:lnTo>
                    <a:pt x="250702" y="5434"/>
                  </a:lnTo>
                  <a:lnTo>
                    <a:pt x="2040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1823212" y="2872854"/>
              <a:ext cx="415925" cy="820419"/>
            </a:xfrm>
            <a:custGeom>
              <a:avLst/>
              <a:gdLst/>
              <a:ahLst/>
              <a:cxnLst/>
              <a:rect l="l" t="t" r="r" b="b"/>
              <a:pathLst>
                <a:path w="415925" h="820420">
                  <a:moveTo>
                    <a:pt x="415378" y="186131"/>
                  </a:moveTo>
                  <a:lnTo>
                    <a:pt x="408190" y="155155"/>
                  </a:lnTo>
                  <a:lnTo>
                    <a:pt x="408190" y="207733"/>
                  </a:lnTo>
                  <a:lnTo>
                    <a:pt x="402704" y="249923"/>
                  </a:lnTo>
                  <a:lnTo>
                    <a:pt x="391007" y="287197"/>
                  </a:lnTo>
                  <a:lnTo>
                    <a:pt x="352158" y="346798"/>
                  </a:lnTo>
                  <a:lnTo>
                    <a:pt x="297992" y="386245"/>
                  </a:lnTo>
                  <a:lnTo>
                    <a:pt x="234873" y="405180"/>
                  </a:lnTo>
                  <a:lnTo>
                    <a:pt x="201930" y="406857"/>
                  </a:lnTo>
                  <a:lnTo>
                    <a:pt x="169125" y="403288"/>
                  </a:lnTo>
                  <a:lnTo>
                    <a:pt x="107111" y="380238"/>
                  </a:lnTo>
                  <a:lnTo>
                    <a:pt x="55168" y="335699"/>
                  </a:lnTo>
                  <a:lnTo>
                    <a:pt x="19659" y="269367"/>
                  </a:lnTo>
                  <a:lnTo>
                    <a:pt x="10058" y="227901"/>
                  </a:lnTo>
                  <a:lnTo>
                    <a:pt x="10058" y="207733"/>
                  </a:lnTo>
                  <a:lnTo>
                    <a:pt x="14973" y="166014"/>
                  </a:lnTo>
                  <a:lnTo>
                    <a:pt x="25920" y="129171"/>
                  </a:lnTo>
                  <a:lnTo>
                    <a:pt x="62865" y="70243"/>
                  </a:lnTo>
                  <a:lnTo>
                    <a:pt x="114896" y="30962"/>
                  </a:lnTo>
                  <a:lnTo>
                    <a:pt x="176009" y="11315"/>
                  </a:lnTo>
                  <a:lnTo>
                    <a:pt x="208102" y="8864"/>
                  </a:lnTo>
                  <a:lnTo>
                    <a:pt x="240233" y="11315"/>
                  </a:lnTo>
                  <a:lnTo>
                    <a:pt x="301548" y="30962"/>
                  </a:lnTo>
                  <a:lnTo>
                    <a:pt x="353974" y="70243"/>
                  </a:lnTo>
                  <a:lnTo>
                    <a:pt x="391515" y="129171"/>
                  </a:lnTo>
                  <a:lnTo>
                    <a:pt x="402844" y="166014"/>
                  </a:lnTo>
                  <a:lnTo>
                    <a:pt x="408190" y="207733"/>
                  </a:lnTo>
                  <a:lnTo>
                    <a:pt x="408190" y="155155"/>
                  </a:lnTo>
                  <a:lnTo>
                    <a:pt x="391096" y="109397"/>
                  </a:lnTo>
                  <a:lnTo>
                    <a:pt x="348449" y="53111"/>
                  </a:lnTo>
                  <a:lnTo>
                    <a:pt x="292963" y="16992"/>
                  </a:lnTo>
                  <a:lnTo>
                    <a:pt x="269278" y="8864"/>
                  </a:lnTo>
                  <a:lnTo>
                    <a:pt x="262140" y="6413"/>
                  </a:lnTo>
                  <a:lnTo>
                    <a:pt x="230174" y="749"/>
                  </a:lnTo>
                  <a:lnTo>
                    <a:pt x="197764" y="0"/>
                  </a:lnTo>
                  <a:lnTo>
                    <a:pt x="165608" y="4102"/>
                  </a:lnTo>
                  <a:lnTo>
                    <a:pt x="104775" y="26771"/>
                  </a:lnTo>
                  <a:lnTo>
                    <a:pt x="53213" y="68453"/>
                  </a:lnTo>
                  <a:lnTo>
                    <a:pt x="16446" y="128866"/>
                  </a:lnTo>
                  <a:lnTo>
                    <a:pt x="5334" y="166014"/>
                  </a:lnTo>
                  <a:lnTo>
                    <a:pt x="0" y="207733"/>
                  </a:lnTo>
                  <a:lnTo>
                    <a:pt x="1333" y="227901"/>
                  </a:lnTo>
                  <a:lnTo>
                    <a:pt x="10896" y="270103"/>
                  </a:lnTo>
                  <a:lnTo>
                    <a:pt x="25438" y="305676"/>
                  </a:lnTo>
                  <a:lnTo>
                    <a:pt x="67106" y="361556"/>
                  </a:lnTo>
                  <a:lnTo>
                    <a:pt x="121208" y="397586"/>
                  </a:lnTo>
                  <a:lnTo>
                    <a:pt x="182537" y="414299"/>
                  </a:lnTo>
                  <a:lnTo>
                    <a:pt x="207492" y="415315"/>
                  </a:lnTo>
                  <a:lnTo>
                    <a:pt x="172466" y="531876"/>
                  </a:lnTo>
                  <a:lnTo>
                    <a:pt x="204089" y="531876"/>
                  </a:lnTo>
                  <a:lnTo>
                    <a:pt x="204089" y="820000"/>
                  </a:lnTo>
                  <a:lnTo>
                    <a:pt x="212712" y="820000"/>
                  </a:lnTo>
                  <a:lnTo>
                    <a:pt x="212712" y="531876"/>
                  </a:lnTo>
                  <a:lnTo>
                    <a:pt x="244335" y="531876"/>
                  </a:lnTo>
                  <a:lnTo>
                    <a:pt x="240868" y="520357"/>
                  </a:lnTo>
                  <a:lnTo>
                    <a:pt x="209321" y="415391"/>
                  </a:lnTo>
                  <a:lnTo>
                    <a:pt x="214274" y="415582"/>
                  </a:lnTo>
                  <a:lnTo>
                    <a:pt x="245859" y="412254"/>
                  </a:lnTo>
                  <a:lnTo>
                    <a:pt x="305943" y="392036"/>
                  </a:lnTo>
                  <a:lnTo>
                    <a:pt x="357581" y="354190"/>
                  </a:lnTo>
                  <a:lnTo>
                    <a:pt x="395528" y="299275"/>
                  </a:lnTo>
                  <a:lnTo>
                    <a:pt x="414566" y="227901"/>
                  </a:lnTo>
                  <a:lnTo>
                    <a:pt x="415378" y="186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1759971" y="2340109"/>
              <a:ext cx="543560" cy="128270"/>
            </a:xfrm>
            <a:custGeom>
              <a:avLst/>
              <a:gdLst/>
              <a:ahLst/>
              <a:cxnLst/>
              <a:rect l="l" t="t" r="r" b="b"/>
              <a:pathLst>
                <a:path w="543560" h="128269">
                  <a:moveTo>
                    <a:pt x="543301" y="0"/>
                  </a:moveTo>
                  <a:lnTo>
                    <a:pt x="0" y="0"/>
                  </a:lnTo>
                  <a:lnTo>
                    <a:pt x="0" y="128215"/>
                  </a:lnTo>
                  <a:lnTo>
                    <a:pt x="543301" y="128215"/>
                  </a:lnTo>
                  <a:lnTo>
                    <a:pt x="54330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1754212" y="2340114"/>
              <a:ext cx="553720" cy="535940"/>
            </a:xfrm>
            <a:custGeom>
              <a:avLst/>
              <a:gdLst/>
              <a:ahLst/>
              <a:cxnLst/>
              <a:rect l="l" t="t" r="r" b="b"/>
              <a:pathLst>
                <a:path w="553719" h="535939">
                  <a:moveTo>
                    <a:pt x="553364" y="0"/>
                  </a:moveTo>
                  <a:lnTo>
                    <a:pt x="544741" y="0"/>
                  </a:lnTo>
                  <a:lnTo>
                    <a:pt x="544741" y="123888"/>
                  </a:lnTo>
                  <a:lnTo>
                    <a:pt x="10058" y="123888"/>
                  </a:lnTo>
                  <a:lnTo>
                    <a:pt x="10058" y="0"/>
                  </a:lnTo>
                  <a:lnTo>
                    <a:pt x="0" y="0"/>
                  </a:lnTo>
                  <a:lnTo>
                    <a:pt x="0" y="128219"/>
                  </a:lnTo>
                  <a:lnTo>
                    <a:pt x="1435" y="131089"/>
                  </a:lnTo>
                  <a:lnTo>
                    <a:pt x="5753" y="132537"/>
                  </a:lnTo>
                  <a:lnTo>
                    <a:pt x="276098" y="132537"/>
                  </a:lnTo>
                  <a:lnTo>
                    <a:pt x="241465" y="247789"/>
                  </a:lnTo>
                  <a:lnTo>
                    <a:pt x="273088" y="247789"/>
                  </a:lnTo>
                  <a:lnTo>
                    <a:pt x="273088" y="535914"/>
                  </a:lnTo>
                  <a:lnTo>
                    <a:pt x="281711" y="535914"/>
                  </a:lnTo>
                  <a:lnTo>
                    <a:pt x="281711" y="247789"/>
                  </a:lnTo>
                  <a:lnTo>
                    <a:pt x="313334" y="247789"/>
                  </a:lnTo>
                  <a:lnTo>
                    <a:pt x="309867" y="236258"/>
                  </a:lnTo>
                  <a:lnTo>
                    <a:pt x="278701" y="132537"/>
                  </a:lnTo>
                  <a:lnTo>
                    <a:pt x="549059" y="132537"/>
                  </a:lnTo>
                  <a:lnTo>
                    <a:pt x="551929" y="131089"/>
                  </a:lnTo>
                  <a:lnTo>
                    <a:pt x="553364" y="128219"/>
                  </a:lnTo>
                  <a:lnTo>
                    <a:pt x="553364" y="123888"/>
                  </a:lnTo>
                  <a:lnTo>
                    <a:pt x="553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4763768" y="2340108"/>
              <a:ext cx="375920" cy="128270"/>
            </a:xfrm>
            <a:custGeom>
              <a:avLst/>
              <a:gdLst/>
              <a:ahLst/>
              <a:cxnLst/>
              <a:rect l="l" t="t" r="r" b="b"/>
              <a:pathLst>
                <a:path w="375920" h="128269">
                  <a:moveTo>
                    <a:pt x="375459" y="0"/>
                  </a:moveTo>
                  <a:lnTo>
                    <a:pt x="0" y="0"/>
                  </a:lnTo>
                  <a:lnTo>
                    <a:pt x="4929" y="13974"/>
                  </a:lnTo>
                  <a:lnTo>
                    <a:pt x="28826" y="51942"/>
                  </a:lnTo>
                  <a:lnTo>
                    <a:pt x="60191" y="83535"/>
                  </a:lnTo>
                  <a:lnTo>
                    <a:pt x="97817" y="107568"/>
                  </a:lnTo>
                  <a:lnTo>
                    <a:pt x="140496" y="122857"/>
                  </a:lnTo>
                  <a:lnTo>
                    <a:pt x="187022" y="128216"/>
                  </a:lnTo>
                  <a:lnTo>
                    <a:pt x="234080" y="122857"/>
                  </a:lnTo>
                  <a:lnTo>
                    <a:pt x="277141" y="107568"/>
                  </a:lnTo>
                  <a:lnTo>
                    <a:pt x="315022" y="83535"/>
                  </a:lnTo>
                  <a:lnTo>
                    <a:pt x="346543" y="51942"/>
                  </a:lnTo>
                  <a:lnTo>
                    <a:pt x="370520" y="13974"/>
                  </a:lnTo>
                  <a:lnTo>
                    <a:pt x="37545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4758880" y="2340114"/>
              <a:ext cx="3488054" cy="468630"/>
            </a:xfrm>
            <a:custGeom>
              <a:avLst/>
              <a:gdLst/>
              <a:ahLst/>
              <a:cxnLst/>
              <a:rect l="l" t="t" r="r" b="b"/>
              <a:pathLst>
                <a:path w="3488054" h="468630">
                  <a:moveTo>
                    <a:pt x="385305" y="0"/>
                  </a:moveTo>
                  <a:lnTo>
                    <a:pt x="375945" y="0"/>
                  </a:lnTo>
                  <a:lnTo>
                    <a:pt x="374675" y="4025"/>
                  </a:lnTo>
                  <a:lnTo>
                    <a:pt x="357555" y="36131"/>
                  </a:lnTo>
                  <a:lnTo>
                    <a:pt x="310134" y="85407"/>
                  </a:lnTo>
                  <a:lnTo>
                    <a:pt x="250507" y="114452"/>
                  </a:lnTo>
                  <a:lnTo>
                    <a:pt x="185115" y="122923"/>
                  </a:lnTo>
                  <a:lnTo>
                    <a:pt x="152285" y="119329"/>
                  </a:lnTo>
                  <a:lnTo>
                    <a:pt x="90347" y="96253"/>
                  </a:lnTo>
                  <a:lnTo>
                    <a:pt x="38785" y="51701"/>
                  </a:lnTo>
                  <a:lnTo>
                    <a:pt x="10121" y="0"/>
                  </a:lnTo>
                  <a:lnTo>
                    <a:pt x="0" y="0"/>
                  </a:lnTo>
                  <a:lnTo>
                    <a:pt x="27940" y="52501"/>
                  </a:lnTo>
                  <a:lnTo>
                    <a:pt x="76669" y="98526"/>
                  </a:lnTo>
                  <a:lnTo>
                    <a:pt x="135293" y="124866"/>
                  </a:lnTo>
                  <a:lnTo>
                    <a:pt x="198526" y="132092"/>
                  </a:lnTo>
                  <a:lnTo>
                    <a:pt x="230212" y="128727"/>
                  </a:lnTo>
                  <a:lnTo>
                    <a:pt x="252818" y="122923"/>
                  </a:lnTo>
                  <a:lnTo>
                    <a:pt x="261086" y="120802"/>
                  </a:lnTo>
                  <a:lnTo>
                    <a:pt x="317677" y="91567"/>
                  </a:lnTo>
                  <a:lnTo>
                    <a:pt x="363029" y="44970"/>
                  </a:lnTo>
                  <a:lnTo>
                    <a:pt x="379831" y="15354"/>
                  </a:lnTo>
                  <a:lnTo>
                    <a:pt x="385305" y="0"/>
                  </a:lnTo>
                  <a:close/>
                </a:path>
                <a:path w="3488054" h="468630">
                  <a:moveTo>
                    <a:pt x="3487648" y="348627"/>
                  </a:moveTo>
                  <a:lnTo>
                    <a:pt x="3456025" y="348627"/>
                  </a:lnTo>
                  <a:lnTo>
                    <a:pt x="3456025" y="0"/>
                  </a:lnTo>
                  <a:lnTo>
                    <a:pt x="3447402" y="0"/>
                  </a:lnTo>
                  <a:lnTo>
                    <a:pt x="3447402" y="348627"/>
                  </a:lnTo>
                  <a:lnTo>
                    <a:pt x="3415779" y="348627"/>
                  </a:lnTo>
                  <a:lnTo>
                    <a:pt x="3451720" y="468198"/>
                  </a:lnTo>
                  <a:lnTo>
                    <a:pt x="3484181" y="360159"/>
                  </a:lnTo>
                  <a:lnTo>
                    <a:pt x="3487648" y="348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662083" y="4501036"/>
              <a:ext cx="8070850" cy="1817370"/>
            </a:xfrm>
            <a:custGeom>
              <a:avLst/>
              <a:gdLst/>
              <a:ahLst/>
              <a:cxnLst/>
              <a:rect l="l" t="t" r="r" b="b"/>
              <a:pathLst>
                <a:path w="8070850" h="1817370">
                  <a:moveTo>
                    <a:pt x="8070848" y="0"/>
                  </a:moveTo>
                  <a:lnTo>
                    <a:pt x="0" y="0"/>
                  </a:lnTo>
                  <a:lnTo>
                    <a:pt x="0" y="1817098"/>
                  </a:lnTo>
                  <a:lnTo>
                    <a:pt x="8070848" y="1817098"/>
                  </a:lnTo>
                  <a:lnTo>
                    <a:pt x="80708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2251529" y="5719798"/>
              <a:ext cx="187325" cy="164465"/>
            </a:xfrm>
            <a:custGeom>
              <a:avLst/>
              <a:gdLst/>
              <a:ahLst/>
              <a:cxnLst/>
              <a:rect l="l" t="t" r="r" b="b"/>
              <a:pathLst>
                <a:path w="187325" h="164464">
                  <a:moveTo>
                    <a:pt x="186849" y="0"/>
                  </a:moveTo>
                  <a:lnTo>
                    <a:pt x="0" y="0"/>
                  </a:lnTo>
                  <a:lnTo>
                    <a:pt x="0" y="164230"/>
                  </a:lnTo>
                  <a:lnTo>
                    <a:pt x="186849" y="164230"/>
                  </a:lnTo>
                  <a:lnTo>
                    <a:pt x="186849" y="0"/>
                  </a:lnTo>
                  <a:close/>
                </a:path>
              </a:pathLst>
            </a:custGeom>
            <a:solidFill>
              <a:srgbClr val="E46C0A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2247217" y="5715476"/>
              <a:ext cx="197485" cy="173355"/>
            </a:xfrm>
            <a:custGeom>
              <a:avLst/>
              <a:gdLst/>
              <a:ahLst/>
              <a:cxnLst/>
              <a:rect l="l" t="t" r="r" b="b"/>
              <a:pathLst>
                <a:path w="197485" h="173354">
                  <a:moveTo>
                    <a:pt x="191161" y="0"/>
                  </a:moveTo>
                  <a:lnTo>
                    <a:pt x="4311" y="0"/>
                  </a:lnTo>
                  <a:lnTo>
                    <a:pt x="1437" y="1440"/>
                  </a:lnTo>
                  <a:lnTo>
                    <a:pt x="0" y="4321"/>
                  </a:lnTo>
                  <a:lnTo>
                    <a:pt x="0" y="168553"/>
                  </a:lnTo>
                  <a:lnTo>
                    <a:pt x="1437" y="171433"/>
                  </a:lnTo>
                  <a:lnTo>
                    <a:pt x="4311" y="172874"/>
                  </a:lnTo>
                  <a:lnTo>
                    <a:pt x="191161" y="172874"/>
                  </a:lnTo>
                  <a:lnTo>
                    <a:pt x="195473" y="171433"/>
                  </a:lnTo>
                  <a:lnTo>
                    <a:pt x="196910" y="168553"/>
                  </a:lnTo>
                  <a:lnTo>
                    <a:pt x="8624" y="168553"/>
                  </a:lnTo>
                  <a:lnTo>
                    <a:pt x="4311" y="164230"/>
                  </a:lnTo>
                  <a:lnTo>
                    <a:pt x="8624" y="164230"/>
                  </a:lnTo>
                  <a:lnTo>
                    <a:pt x="8624" y="8643"/>
                  </a:lnTo>
                  <a:lnTo>
                    <a:pt x="4311" y="8643"/>
                  </a:lnTo>
                  <a:lnTo>
                    <a:pt x="8624" y="4321"/>
                  </a:lnTo>
                  <a:lnTo>
                    <a:pt x="196910" y="4321"/>
                  </a:lnTo>
                  <a:lnTo>
                    <a:pt x="195473" y="1440"/>
                  </a:lnTo>
                  <a:lnTo>
                    <a:pt x="191161" y="0"/>
                  </a:lnTo>
                  <a:close/>
                </a:path>
                <a:path w="197485" h="173354">
                  <a:moveTo>
                    <a:pt x="8624" y="164230"/>
                  </a:moveTo>
                  <a:lnTo>
                    <a:pt x="4311" y="164230"/>
                  </a:lnTo>
                  <a:lnTo>
                    <a:pt x="8624" y="168553"/>
                  </a:lnTo>
                  <a:lnTo>
                    <a:pt x="8624" y="164230"/>
                  </a:lnTo>
                  <a:close/>
                </a:path>
                <a:path w="197485" h="173354">
                  <a:moveTo>
                    <a:pt x="186850" y="164230"/>
                  </a:moveTo>
                  <a:lnTo>
                    <a:pt x="8624" y="164230"/>
                  </a:lnTo>
                  <a:lnTo>
                    <a:pt x="8624" y="168553"/>
                  </a:lnTo>
                  <a:lnTo>
                    <a:pt x="186850" y="168553"/>
                  </a:lnTo>
                  <a:lnTo>
                    <a:pt x="186850" y="164230"/>
                  </a:lnTo>
                  <a:close/>
                </a:path>
                <a:path w="197485" h="173354">
                  <a:moveTo>
                    <a:pt x="186850" y="4321"/>
                  </a:moveTo>
                  <a:lnTo>
                    <a:pt x="186850" y="168553"/>
                  </a:lnTo>
                  <a:lnTo>
                    <a:pt x="191161" y="164230"/>
                  </a:lnTo>
                  <a:lnTo>
                    <a:pt x="196910" y="164230"/>
                  </a:lnTo>
                  <a:lnTo>
                    <a:pt x="196910" y="8643"/>
                  </a:lnTo>
                  <a:lnTo>
                    <a:pt x="191161" y="8643"/>
                  </a:lnTo>
                  <a:lnTo>
                    <a:pt x="186850" y="4321"/>
                  </a:lnTo>
                  <a:close/>
                </a:path>
                <a:path w="197485" h="173354">
                  <a:moveTo>
                    <a:pt x="196910" y="164230"/>
                  </a:moveTo>
                  <a:lnTo>
                    <a:pt x="191161" y="164230"/>
                  </a:lnTo>
                  <a:lnTo>
                    <a:pt x="186850" y="168553"/>
                  </a:lnTo>
                  <a:lnTo>
                    <a:pt x="196910" y="168553"/>
                  </a:lnTo>
                  <a:lnTo>
                    <a:pt x="196910" y="164230"/>
                  </a:lnTo>
                  <a:close/>
                </a:path>
                <a:path w="197485" h="173354">
                  <a:moveTo>
                    <a:pt x="8624" y="4321"/>
                  </a:moveTo>
                  <a:lnTo>
                    <a:pt x="4311" y="8643"/>
                  </a:lnTo>
                  <a:lnTo>
                    <a:pt x="8624" y="8643"/>
                  </a:lnTo>
                  <a:lnTo>
                    <a:pt x="8624" y="4321"/>
                  </a:lnTo>
                  <a:close/>
                </a:path>
                <a:path w="197485" h="173354">
                  <a:moveTo>
                    <a:pt x="186850" y="4321"/>
                  </a:moveTo>
                  <a:lnTo>
                    <a:pt x="8624" y="4321"/>
                  </a:lnTo>
                  <a:lnTo>
                    <a:pt x="8624" y="8643"/>
                  </a:lnTo>
                  <a:lnTo>
                    <a:pt x="186850" y="8643"/>
                  </a:lnTo>
                  <a:lnTo>
                    <a:pt x="186850" y="4321"/>
                  </a:lnTo>
                  <a:close/>
                </a:path>
                <a:path w="197485" h="173354">
                  <a:moveTo>
                    <a:pt x="196910" y="4321"/>
                  </a:moveTo>
                  <a:lnTo>
                    <a:pt x="186850" y="4321"/>
                  </a:lnTo>
                  <a:lnTo>
                    <a:pt x="191161" y="8643"/>
                  </a:lnTo>
                  <a:lnTo>
                    <a:pt x="196910" y="8643"/>
                  </a:lnTo>
                  <a:lnTo>
                    <a:pt x="196910" y="43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692417" y="5667936"/>
              <a:ext cx="560705" cy="271145"/>
            </a:xfrm>
            <a:custGeom>
              <a:avLst/>
              <a:gdLst/>
              <a:ahLst/>
              <a:cxnLst/>
              <a:rect l="l" t="t" r="r" b="b"/>
              <a:pathLst>
                <a:path w="560705" h="271145">
                  <a:moveTo>
                    <a:pt x="560549" y="0"/>
                  </a:moveTo>
                  <a:lnTo>
                    <a:pt x="0" y="0"/>
                  </a:lnTo>
                  <a:lnTo>
                    <a:pt x="0" y="270836"/>
                  </a:lnTo>
                  <a:lnTo>
                    <a:pt x="560549" y="270836"/>
                  </a:lnTo>
                  <a:lnTo>
                    <a:pt x="560549" y="0"/>
                  </a:lnTo>
                  <a:close/>
                </a:path>
              </a:pathLst>
            </a:custGeom>
            <a:solidFill>
              <a:srgbClr val="FAC09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688105" y="5663614"/>
              <a:ext cx="569595" cy="281305"/>
            </a:xfrm>
            <a:custGeom>
              <a:avLst/>
              <a:gdLst/>
              <a:ahLst/>
              <a:cxnLst/>
              <a:rect l="l" t="t" r="r" b="b"/>
              <a:pathLst>
                <a:path w="569594" h="281304">
                  <a:moveTo>
                    <a:pt x="564861" y="0"/>
                  </a:moveTo>
                  <a:lnTo>
                    <a:pt x="4311" y="0"/>
                  </a:lnTo>
                  <a:lnTo>
                    <a:pt x="0" y="1441"/>
                  </a:lnTo>
                  <a:lnTo>
                    <a:pt x="0" y="279478"/>
                  </a:lnTo>
                  <a:lnTo>
                    <a:pt x="4311" y="280920"/>
                  </a:lnTo>
                  <a:lnTo>
                    <a:pt x="564861" y="280920"/>
                  </a:lnTo>
                  <a:lnTo>
                    <a:pt x="569173" y="279478"/>
                  </a:lnTo>
                  <a:lnTo>
                    <a:pt x="569173" y="275158"/>
                  </a:lnTo>
                  <a:lnTo>
                    <a:pt x="8623" y="275158"/>
                  </a:lnTo>
                  <a:lnTo>
                    <a:pt x="4311" y="270835"/>
                  </a:lnTo>
                  <a:lnTo>
                    <a:pt x="8623" y="270835"/>
                  </a:lnTo>
                  <a:lnTo>
                    <a:pt x="8623" y="8643"/>
                  </a:lnTo>
                  <a:lnTo>
                    <a:pt x="4311" y="8643"/>
                  </a:lnTo>
                  <a:lnTo>
                    <a:pt x="8623" y="4321"/>
                  </a:lnTo>
                  <a:lnTo>
                    <a:pt x="569173" y="4321"/>
                  </a:lnTo>
                  <a:lnTo>
                    <a:pt x="569173" y="1441"/>
                  </a:lnTo>
                  <a:lnTo>
                    <a:pt x="564861" y="0"/>
                  </a:lnTo>
                  <a:close/>
                </a:path>
                <a:path w="569594" h="281304">
                  <a:moveTo>
                    <a:pt x="8623" y="270835"/>
                  </a:moveTo>
                  <a:lnTo>
                    <a:pt x="4311" y="270835"/>
                  </a:lnTo>
                  <a:lnTo>
                    <a:pt x="8623" y="275158"/>
                  </a:lnTo>
                  <a:lnTo>
                    <a:pt x="8623" y="270835"/>
                  </a:lnTo>
                  <a:close/>
                </a:path>
                <a:path w="569594" h="281304">
                  <a:moveTo>
                    <a:pt x="560550" y="270835"/>
                  </a:moveTo>
                  <a:lnTo>
                    <a:pt x="8623" y="270835"/>
                  </a:lnTo>
                  <a:lnTo>
                    <a:pt x="8623" y="275158"/>
                  </a:lnTo>
                  <a:lnTo>
                    <a:pt x="560550" y="275158"/>
                  </a:lnTo>
                  <a:lnTo>
                    <a:pt x="560550" y="270835"/>
                  </a:lnTo>
                  <a:close/>
                </a:path>
                <a:path w="569594" h="281304">
                  <a:moveTo>
                    <a:pt x="560550" y="4321"/>
                  </a:moveTo>
                  <a:lnTo>
                    <a:pt x="560550" y="275158"/>
                  </a:lnTo>
                  <a:lnTo>
                    <a:pt x="564861" y="270835"/>
                  </a:lnTo>
                  <a:lnTo>
                    <a:pt x="569173" y="270835"/>
                  </a:lnTo>
                  <a:lnTo>
                    <a:pt x="569173" y="8643"/>
                  </a:lnTo>
                  <a:lnTo>
                    <a:pt x="564861" y="8643"/>
                  </a:lnTo>
                  <a:lnTo>
                    <a:pt x="560550" y="4321"/>
                  </a:lnTo>
                  <a:close/>
                </a:path>
                <a:path w="569594" h="281304">
                  <a:moveTo>
                    <a:pt x="569173" y="270835"/>
                  </a:moveTo>
                  <a:lnTo>
                    <a:pt x="564861" y="270835"/>
                  </a:lnTo>
                  <a:lnTo>
                    <a:pt x="560550" y="275158"/>
                  </a:lnTo>
                  <a:lnTo>
                    <a:pt x="569173" y="275158"/>
                  </a:lnTo>
                  <a:lnTo>
                    <a:pt x="569173" y="270835"/>
                  </a:lnTo>
                  <a:close/>
                </a:path>
                <a:path w="569594" h="281304">
                  <a:moveTo>
                    <a:pt x="8623" y="4321"/>
                  </a:moveTo>
                  <a:lnTo>
                    <a:pt x="4311" y="8643"/>
                  </a:lnTo>
                  <a:lnTo>
                    <a:pt x="8623" y="8643"/>
                  </a:lnTo>
                  <a:lnTo>
                    <a:pt x="8623" y="4321"/>
                  </a:lnTo>
                  <a:close/>
                </a:path>
                <a:path w="569594" h="281304">
                  <a:moveTo>
                    <a:pt x="560550" y="4321"/>
                  </a:moveTo>
                  <a:lnTo>
                    <a:pt x="8623" y="4321"/>
                  </a:lnTo>
                  <a:lnTo>
                    <a:pt x="8623" y="8643"/>
                  </a:lnTo>
                  <a:lnTo>
                    <a:pt x="560550" y="8643"/>
                  </a:lnTo>
                  <a:lnTo>
                    <a:pt x="560550" y="4321"/>
                  </a:lnTo>
                  <a:close/>
                </a:path>
                <a:path w="569594" h="281304">
                  <a:moveTo>
                    <a:pt x="569173" y="4321"/>
                  </a:moveTo>
                  <a:lnTo>
                    <a:pt x="560550" y="4321"/>
                  </a:lnTo>
                  <a:lnTo>
                    <a:pt x="564861" y="8643"/>
                  </a:lnTo>
                  <a:lnTo>
                    <a:pt x="569173" y="8643"/>
                  </a:lnTo>
                  <a:lnTo>
                    <a:pt x="569173" y="43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799232" y="5430573"/>
            <a:ext cx="701936" cy="27638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mot_dx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797091" y="5430573"/>
            <a:ext cx="669664" cy="27638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mot_sx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4191854" y="5140087"/>
            <a:ext cx="5246658" cy="317543"/>
            <a:chOff x="3248613" y="5663614"/>
            <a:chExt cx="5781040" cy="349885"/>
          </a:xfrm>
        </p:grpSpPr>
        <p:sp>
          <p:nvSpPr>
            <p:cNvPr id="66" name="object 66"/>
            <p:cNvSpPr/>
            <p:nvPr/>
          </p:nvSpPr>
          <p:spPr>
            <a:xfrm>
              <a:off x="4339936" y="5667936"/>
              <a:ext cx="237490" cy="271145"/>
            </a:xfrm>
            <a:custGeom>
              <a:avLst/>
              <a:gdLst/>
              <a:ahLst/>
              <a:cxnLst/>
              <a:rect l="l" t="t" r="r" b="b"/>
              <a:pathLst>
                <a:path w="237489" h="271145">
                  <a:moveTo>
                    <a:pt x="237155" y="0"/>
                  </a:moveTo>
                  <a:lnTo>
                    <a:pt x="34494" y="0"/>
                  </a:lnTo>
                  <a:lnTo>
                    <a:pt x="21222" y="10624"/>
                  </a:lnTo>
                  <a:lnTo>
                    <a:pt x="10240" y="39616"/>
                  </a:lnTo>
                  <a:lnTo>
                    <a:pt x="2762" y="82654"/>
                  </a:lnTo>
                  <a:lnTo>
                    <a:pt x="0" y="135417"/>
                  </a:lnTo>
                  <a:lnTo>
                    <a:pt x="2762" y="188180"/>
                  </a:lnTo>
                  <a:lnTo>
                    <a:pt x="10240" y="231219"/>
                  </a:lnTo>
                  <a:lnTo>
                    <a:pt x="21222" y="260211"/>
                  </a:lnTo>
                  <a:lnTo>
                    <a:pt x="34494" y="270836"/>
                  </a:lnTo>
                  <a:lnTo>
                    <a:pt x="237155" y="270836"/>
                  </a:lnTo>
                  <a:lnTo>
                    <a:pt x="224107" y="260211"/>
                  </a:lnTo>
                  <a:lnTo>
                    <a:pt x="213619" y="231219"/>
                  </a:lnTo>
                  <a:lnTo>
                    <a:pt x="206634" y="188180"/>
                  </a:lnTo>
                  <a:lnTo>
                    <a:pt x="204096" y="135417"/>
                  </a:lnTo>
                  <a:lnTo>
                    <a:pt x="206634" y="82654"/>
                  </a:lnTo>
                  <a:lnTo>
                    <a:pt x="213619" y="39616"/>
                  </a:lnTo>
                  <a:lnTo>
                    <a:pt x="224107" y="10624"/>
                  </a:lnTo>
                  <a:lnTo>
                    <a:pt x="237155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4544033" y="5667936"/>
              <a:ext cx="67945" cy="271145"/>
            </a:xfrm>
            <a:custGeom>
              <a:avLst/>
              <a:gdLst/>
              <a:ahLst/>
              <a:cxnLst/>
              <a:rect l="l" t="t" r="r" b="b"/>
              <a:pathLst>
                <a:path w="67945" h="271145">
                  <a:moveTo>
                    <a:pt x="33059" y="0"/>
                  </a:moveTo>
                  <a:lnTo>
                    <a:pt x="20010" y="10624"/>
                  </a:lnTo>
                  <a:lnTo>
                    <a:pt x="9522" y="39616"/>
                  </a:lnTo>
                  <a:lnTo>
                    <a:pt x="2537" y="82654"/>
                  </a:lnTo>
                  <a:lnTo>
                    <a:pt x="0" y="135417"/>
                  </a:lnTo>
                  <a:lnTo>
                    <a:pt x="2537" y="188180"/>
                  </a:lnTo>
                  <a:lnTo>
                    <a:pt x="9522" y="231219"/>
                  </a:lnTo>
                  <a:lnTo>
                    <a:pt x="20010" y="260211"/>
                  </a:lnTo>
                  <a:lnTo>
                    <a:pt x="33059" y="270836"/>
                  </a:lnTo>
                  <a:lnTo>
                    <a:pt x="46331" y="260211"/>
                  </a:lnTo>
                  <a:lnTo>
                    <a:pt x="57313" y="231219"/>
                  </a:lnTo>
                  <a:lnTo>
                    <a:pt x="64791" y="188180"/>
                  </a:lnTo>
                  <a:lnTo>
                    <a:pt x="67553" y="135417"/>
                  </a:lnTo>
                  <a:lnTo>
                    <a:pt x="64791" y="82654"/>
                  </a:lnTo>
                  <a:lnTo>
                    <a:pt x="57313" y="39616"/>
                  </a:lnTo>
                  <a:lnTo>
                    <a:pt x="46331" y="10624"/>
                  </a:lnTo>
                  <a:lnTo>
                    <a:pt x="33059" y="0"/>
                  </a:lnTo>
                  <a:close/>
                </a:path>
              </a:pathLst>
            </a:custGeom>
            <a:solidFill>
              <a:srgbClr val="DBE6C3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4335683" y="5663709"/>
              <a:ext cx="280670" cy="281305"/>
            </a:xfrm>
            <a:custGeom>
              <a:avLst/>
              <a:gdLst/>
              <a:ahLst/>
              <a:cxnLst/>
              <a:rect l="l" t="t" r="r" b="b"/>
              <a:pathLst>
                <a:path w="280670" h="281304">
                  <a:moveTo>
                    <a:pt x="242845" y="279383"/>
                  </a:moveTo>
                  <a:lnTo>
                    <a:pt x="37311" y="279383"/>
                  </a:lnTo>
                  <a:lnTo>
                    <a:pt x="38748" y="280824"/>
                  </a:lnTo>
                  <a:lnTo>
                    <a:pt x="241409" y="280824"/>
                  </a:lnTo>
                  <a:lnTo>
                    <a:pt x="242845" y="279383"/>
                  </a:lnTo>
                  <a:close/>
                </a:path>
                <a:path w="280670" h="281304">
                  <a:moveTo>
                    <a:pt x="232784" y="276502"/>
                  </a:moveTo>
                  <a:lnTo>
                    <a:pt x="30124" y="276502"/>
                  </a:lnTo>
                  <a:lnTo>
                    <a:pt x="33000" y="279383"/>
                  </a:lnTo>
                  <a:lnTo>
                    <a:pt x="235658" y="279383"/>
                  </a:lnTo>
                  <a:lnTo>
                    <a:pt x="232784" y="276502"/>
                  </a:lnTo>
                  <a:close/>
                </a:path>
                <a:path w="280670" h="281304">
                  <a:moveTo>
                    <a:pt x="241409" y="0"/>
                  </a:moveTo>
                  <a:lnTo>
                    <a:pt x="238839" y="0"/>
                  </a:lnTo>
                  <a:lnTo>
                    <a:pt x="233794" y="2099"/>
                  </a:lnTo>
                  <a:lnTo>
                    <a:pt x="214468" y="39331"/>
                  </a:lnTo>
                  <a:lnTo>
                    <a:pt x="204287" y="118515"/>
                  </a:lnTo>
                  <a:lnTo>
                    <a:pt x="205083" y="172259"/>
                  </a:lnTo>
                  <a:lnTo>
                    <a:pt x="205162" y="177594"/>
                  </a:lnTo>
                  <a:lnTo>
                    <a:pt x="213380" y="235706"/>
                  </a:lnTo>
                  <a:lnTo>
                    <a:pt x="231347" y="276502"/>
                  </a:lnTo>
                  <a:lnTo>
                    <a:pt x="232784" y="276502"/>
                  </a:lnTo>
                  <a:lnTo>
                    <a:pt x="235658" y="279383"/>
                  </a:lnTo>
                  <a:lnTo>
                    <a:pt x="241409" y="279383"/>
                  </a:lnTo>
                  <a:lnTo>
                    <a:pt x="242845" y="270739"/>
                  </a:lnTo>
                  <a:lnTo>
                    <a:pt x="241409" y="270739"/>
                  </a:lnTo>
                  <a:lnTo>
                    <a:pt x="237096" y="269299"/>
                  </a:lnTo>
                  <a:lnTo>
                    <a:pt x="238534" y="269299"/>
                  </a:lnTo>
                  <a:lnTo>
                    <a:pt x="224106" y="241225"/>
                  </a:lnTo>
                  <a:lnTo>
                    <a:pt x="215457" y="194974"/>
                  </a:lnTo>
                  <a:lnTo>
                    <a:pt x="212612" y="140219"/>
                  </a:lnTo>
                  <a:lnTo>
                    <a:pt x="212581" y="139634"/>
                  </a:lnTo>
                  <a:lnTo>
                    <a:pt x="215473" y="84297"/>
                  </a:lnTo>
                  <a:lnTo>
                    <a:pt x="224059" y="38411"/>
                  </a:lnTo>
                  <a:lnTo>
                    <a:pt x="224126" y="38052"/>
                  </a:lnTo>
                  <a:lnTo>
                    <a:pt x="238534" y="9988"/>
                  </a:lnTo>
                  <a:lnTo>
                    <a:pt x="237096" y="9988"/>
                  </a:lnTo>
                  <a:lnTo>
                    <a:pt x="241409" y="8548"/>
                  </a:lnTo>
                  <a:lnTo>
                    <a:pt x="241409" y="0"/>
                  </a:lnTo>
                  <a:close/>
                </a:path>
                <a:path w="280670" h="281304">
                  <a:moveTo>
                    <a:pt x="241409" y="0"/>
                  </a:moveTo>
                  <a:lnTo>
                    <a:pt x="241409" y="8548"/>
                  </a:lnTo>
                  <a:lnTo>
                    <a:pt x="242845" y="8548"/>
                  </a:lnTo>
                  <a:lnTo>
                    <a:pt x="258638" y="33405"/>
                  </a:lnTo>
                  <a:lnTo>
                    <a:pt x="268036" y="81127"/>
                  </a:lnTo>
                  <a:lnTo>
                    <a:pt x="271068" y="139634"/>
                  </a:lnTo>
                  <a:lnTo>
                    <a:pt x="271098" y="140219"/>
                  </a:lnTo>
                  <a:lnTo>
                    <a:pt x="267882" y="199183"/>
                  </a:lnTo>
                  <a:lnTo>
                    <a:pt x="258445" y="246522"/>
                  </a:lnTo>
                  <a:lnTo>
                    <a:pt x="242845" y="270739"/>
                  </a:lnTo>
                  <a:lnTo>
                    <a:pt x="241409" y="279383"/>
                  </a:lnTo>
                  <a:lnTo>
                    <a:pt x="247157" y="279383"/>
                  </a:lnTo>
                  <a:lnTo>
                    <a:pt x="258647" y="267669"/>
                  </a:lnTo>
                  <a:lnTo>
                    <a:pt x="274466" y="215996"/>
                  </a:lnTo>
                  <a:lnTo>
                    <a:pt x="280566" y="145432"/>
                  </a:lnTo>
                  <a:lnTo>
                    <a:pt x="279725" y="110046"/>
                  </a:lnTo>
                  <a:lnTo>
                    <a:pt x="275904" y="74816"/>
                  </a:lnTo>
                  <a:lnTo>
                    <a:pt x="274407" y="61456"/>
                  </a:lnTo>
                  <a:lnTo>
                    <a:pt x="272289" y="50118"/>
                  </a:lnTo>
                  <a:lnTo>
                    <a:pt x="272230" y="49803"/>
                  </a:lnTo>
                  <a:lnTo>
                    <a:pt x="255782" y="7107"/>
                  </a:lnTo>
                  <a:lnTo>
                    <a:pt x="251469" y="4226"/>
                  </a:lnTo>
                  <a:lnTo>
                    <a:pt x="251469" y="2786"/>
                  </a:lnTo>
                  <a:lnTo>
                    <a:pt x="244895" y="188"/>
                  </a:lnTo>
                  <a:lnTo>
                    <a:pt x="241409" y="0"/>
                  </a:lnTo>
                  <a:close/>
                </a:path>
                <a:path w="280670" h="281304">
                  <a:moveTo>
                    <a:pt x="238839" y="0"/>
                  </a:moveTo>
                  <a:lnTo>
                    <a:pt x="34341" y="0"/>
                  </a:lnTo>
                  <a:lnTo>
                    <a:pt x="33000" y="1345"/>
                  </a:lnTo>
                  <a:lnTo>
                    <a:pt x="30124" y="2786"/>
                  </a:lnTo>
                  <a:lnTo>
                    <a:pt x="25813" y="7107"/>
                  </a:lnTo>
                  <a:lnTo>
                    <a:pt x="24375" y="7107"/>
                  </a:lnTo>
                  <a:lnTo>
                    <a:pt x="10882" y="41525"/>
                  </a:lnTo>
                  <a:lnTo>
                    <a:pt x="2741" y="87792"/>
                  </a:lnTo>
                  <a:lnTo>
                    <a:pt x="2" y="139634"/>
                  </a:lnTo>
                  <a:lnTo>
                    <a:pt x="0" y="140219"/>
                  </a:lnTo>
                  <a:lnTo>
                    <a:pt x="2650" y="192039"/>
                  </a:lnTo>
                  <a:lnTo>
                    <a:pt x="10769" y="238102"/>
                  </a:lnTo>
                  <a:lnTo>
                    <a:pt x="24375" y="272181"/>
                  </a:lnTo>
                  <a:lnTo>
                    <a:pt x="25813" y="272181"/>
                  </a:lnTo>
                  <a:lnTo>
                    <a:pt x="28687" y="276502"/>
                  </a:lnTo>
                  <a:lnTo>
                    <a:pt x="231347" y="276502"/>
                  </a:lnTo>
                  <a:lnTo>
                    <a:pt x="228809" y="270739"/>
                  </a:lnTo>
                  <a:lnTo>
                    <a:pt x="37311" y="270739"/>
                  </a:lnTo>
                  <a:lnTo>
                    <a:pt x="34436" y="269299"/>
                  </a:lnTo>
                  <a:lnTo>
                    <a:pt x="31561" y="266419"/>
                  </a:lnTo>
                  <a:lnTo>
                    <a:pt x="33000" y="266419"/>
                  </a:lnTo>
                  <a:lnTo>
                    <a:pt x="17741" y="229700"/>
                  </a:lnTo>
                  <a:lnTo>
                    <a:pt x="10094" y="172259"/>
                  </a:lnTo>
                  <a:lnTo>
                    <a:pt x="10077" y="107823"/>
                  </a:lnTo>
                  <a:lnTo>
                    <a:pt x="17706" y="50118"/>
                  </a:lnTo>
                  <a:lnTo>
                    <a:pt x="33000" y="12869"/>
                  </a:lnTo>
                  <a:lnTo>
                    <a:pt x="31561" y="12869"/>
                  </a:lnTo>
                  <a:lnTo>
                    <a:pt x="34436" y="9988"/>
                  </a:lnTo>
                  <a:lnTo>
                    <a:pt x="37311" y="8548"/>
                  </a:lnTo>
                  <a:lnTo>
                    <a:pt x="227617" y="8548"/>
                  </a:lnTo>
                  <a:lnTo>
                    <a:pt x="228473" y="7107"/>
                  </a:lnTo>
                  <a:lnTo>
                    <a:pt x="233794" y="2099"/>
                  </a:lnTo>
                  <a:lnTo>
                    <a:pt x="2388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4544033" y="5667936"/>
              <a:ext cx="374015" cy="271145"/>
            </a:xfrm>
            <a:custGeom>
              <a:avLst/>
              <a:gdLst/>
              <a:ahLst/>
              <a:cxnLst/>
              <a:rect l="l" t="t" r="r" b="b"/>
              <a:pathLst>
                <a:path w="374014" h="271145">
                  <a:moveTo>
                    <a:pt x="373700" y="0"/>
                  </a:moveTo>
                  <a:lnTo>
                    <a:pt x="34495" y="0"/>
                  </a:lnTo>
                  <a:lnTo>
                    <a:pt x="21222" y="10624"/>
                  </a:lnTo>
                  <a:lnTo>
                    <a:pt x="10240" y="39616"/>
                  </a:lnTo>
                  <a:lnTo>
                    <a:pt x="2762" y="82654"/>
                  </a:lnTo>
                  <a:lnTo>
                    <a:pt x="0" y="135417"/>
                  </a:lnTo>
                  <a:lnTo>
                    <a:pt x="2762" y="188180"/>
                  </a:lnTo>
                  <a:lnTo>
                    <a:pt x="10240" y="231219"/>
                  </a:lnTo>
                  <a:lnTo>
                    <a:pt x="21222" y="260211"/>
                  </a:lnTo>
                  <a:lnTo>
                    <a:pt x="34495" y="270836"/>
                  </a:lnTo>
                  <a:lnTo>
                    <a:pt x="373700" y="270836"/>
                  </a:lnTo>
                  <a:lnTo>
                    <a:pt x="360427" y="260211"/>
                  </a:lnTo>
                  <a:lnTo>
                    <a:pt x="349445" y="231219"/>
                  </a:lnTo>
                  <a:lnTo>
                    <a:pt x="341966" y="188180"/>
                  </a:lnTo>
                  <a:lnTo>
                    <a:pt x="339204" y="135417"/>
                  </a:lnTo>
                  <a:lnTo>
                    <a:pt x="341966" y="82654"/>
                  </a:lnTo>
                  <a:lnTo>
                    <a:pt x="349445" y="39616"/>
                  </a:lnTo>
                  <a:lnTo>
                    <a:pt x="360427" y="10624"/>
                  </a:lnTo>
                  <a:lnTo>
                    <a:pt x="37370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4883237" y="5667936"/>
              <a:ext cx="67945" cy="271145"/>
            </a:xfrm>
            <a:custGeom>
              <a:avLst/>
              <a:gdLst/>
              <a:ahLst/>
              <a:cxnLst/>
              <a:rect l="l" t="t" r="r" b="b"/>
              <a:pathLst>
                <a:path w="67945" h="271145">
                  <a:moveTo>
                    <a:pt x="34495" y="0"/>
                  </a:moveTo>
                  <a:lnTo>
                    <a:pt x="21222" y="10624"/>
                  </a:lnTo>
                  <a:lnTo>
                    <a:pt x="10240" y="39616"/>
                  </a:lnTo>
                  <a:lnTo>
                    <a:pt x="2762" y="82654"/>
                  </a:lnTo>
                  <a:lnTo>
                    <a:pt x="0" y="135417"/>
                  </a:lnTo>
                  <a:lnTo>
                    <a:pt x="2762" y="188180"/>
                  </a:lnTo>
                  <a:lnTo>
                    <a:pt x="10240" y="231219"/>
                  </a:lnTo>
                  <a:lnTo>
                    <a:pt x="21222" y="260211"/>
                  </a:lnTo>
                  <a:lnTo>
                    <a:pt x="34495" y="270836"/>
                  </a:lnTo>
                  <a:lnTo>
                    <a:pt x="47544" y="260211"/>
                  </a:lnTo>
                  <a:lnTo>
                    <a:pt x="58031" y="231219"/>
                  </a:lnTo>
                  <a:lnTo>
                    <a:pt x="65016" y="188180"/>
                  </a:lnTo>
                  <a:lnTo>
                    <a:pt x="67553" y="135417"/>
                  </a:lnTo>
                  <a:lnTo>
                    <a:pt x="65016" y="82654"/>
                  </a:lnTo>
                  <a:lnTo>
                    <a:pt x="58031" y="39616"/>
                  </a:lnTo>
                  <a:lnTo>
                    <a:pt x="47544" y="10624"/>
                  </a:lnTo>
                  <a:lnTo>
                    <a:pt x="34495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4539574" y="5663614"/>
              <a:ext cx="415290" cy="281305"/>
            </a:xfrm>
            <a:custGeom>
              <a:avLst/>
              <a:gdLst/>
              <a:ahLst/>
              <a:cxnLst/>
              <a:rect l="l" t="t" r="r" b="b"/>
              <a:pathLst>
                <a:path w="415289" h="281304">
                  <a:moveTo>
                    <a:pt x="378158" y="279478"/>
                  </a:moveTo>
                  <a:lnTo>
                    <a:pt x="37517" y="279478"/>
                  </a:lnTo>
                  <a:lnTo>
                    <a:pt x="38954" y="280920"/>
                  </a:lnTo>
                  <a:lnTo>
                    <a:pt x="378158" y="280920"/>
                  </a:lnTo>
                  <a:lnTo>
                    <a:pt x="378158" y="279478"/>
                  </a:lnTo>
                  <a:close/>
                </a:path>
                <a:path w="415289" h="281304">
                  <a:moveTo>
                    <a:pt x="373846" y="0"/>
                  </a:moveTo>
                  <a:lnTo>
                    <a:pt x="34642" y="0"/>
                  </a:lnTo>
                  <a:lnTo>
                    <a:pt x="33204" y="1441"/>
                  </a:lnTo>
                  <a:lnTo>
                    <a:pt x="28893" y="2881"/>
                  </a:lnTo>
                  <a:lnTo>
                    <a:pt x="28893" y="4321"/>
                  </a:lnTo>
                  <a:lnTo>
                    <a:pt x="10827" y="39410"/>
                  </a:lnTo>
                  <a:lnTo>
                    <a:pt x="1899" y="96043"/>
                  </a:lnTo>
                  <a:lnTo>
                    <a:pt x="0" y="153995"/>
                  </a:lnTo>
                  <a:lnTo>
                    <a:pt x="2950" y="192134"/>
                  </a:lnTo>
                  <a:lnTo>
                    <a:pt x="8645" y="231695"/>
                  </a:lnTo>
                  <a:lnTo>
                    <a:pt x="21706" y="267954"/>
                  </a:lnTo>
                  <a:lnTo>
                    <a:pt x="33204" y="279478"/>
                  </a:lnTo>
                  <a:lnTo>
                    <a:pt x="372409" y="279478"/>
                  </a:lnTo>
                  <a:lnTo>
                    <a:pt x="368097" y="276598"/>
                  </a:lnTo>
                  <a:lnTo>
                    <a:pt x="365223" y="272276"/>
                  </a:lnTo>
                  <a:lnTo>
                    <a:pt x="363785" y="272276"/>
                  </a:lnTo>
                  <a:lnTo>
                    <a:pt x="363210" y="270835"/>
                  </a:lnTo>
                  <a:lnTo>
                    <a:pt x="37517" y="270835"/>
                  </a:lnTo>
                  <a:lnTo>
                    <a:pt x="21692" y="245547"/>
                  </a:lnTo>
                  <a:lnTo>
                    <a:pt x="12204" y="198158"/>
                  </a:lnTo>
                  <a:lnTo>
                    <a:pt x="9067" y="140045"/>
                  </a:lnTo>
                  <a:lnTo>
                    <a:pt x="9049" y="139721"/>
                  </a:lnTo>
                  <a:lnTo>
                    <a:pt x="12204" y="81581"/>
                  </a:lnTo>
                  <a:lnTo>
                    <a:pt x="12220" y="81287"/>
                  </a:lnTo>
                  <a:lnTo>
                    <a:pt x="21638" y="34277"/>
                  </a:lnTo>
                  <a:lnTo>
                    <a:pt x="21711" y="33910"/>
                  </a:lnTo>
                  <a:lnTo>
                    <a:pt x="37517" y="8643"/>
                  </a:lnTo>
                  <a:lnTo>
                    <a:pt x="363221" y="8643"/>
                  </a:lnTo>
                  <a:lnTo>
                    <a:pt x="363785" y="7203"/>
                  </a:lnTo>
                  <a:lnTo>
                    <a:pt x="365223" y="7203"/>
                  </a:lnTo>
                  <a:lnTo>
                    <a:pt x="368097" y="4321"/>
                  </a:lnTo>
                  <a:lnTo>
                    <a:pt x="368097" y="2881"/>
                  </a:lnTo>
                  <a:lnTo>
                    <a:pt x="372409" y="1441"/>
                  </a:lnTo>
                  <a:lnTo>
                    <a:pt x="373846" y="0"/>
                  </a:lnTo>
                  <a:close/>
                </a:path>
                <a:path w="415289" h="281304">
                  <a:moveTo>
                    <a:pt x="378158" y="0"/>
                  </a:moveTo>
                  <a:lnTo>
                    <a:pt x="373846" y="0"/>
                  </a:lnTo>
                  <a:lnTo>
                    <a:pt x="372409" y="1441"/>
                  </a:lnTo>
                  <a:lnTo>
                    <a:pt x="368097" y="2881"/>
                  </a:lnTo>
                  <a:lnTo>
                    <a:pt x="368097" y="4321"/>
                  </a:lnTo>
                  <a:lnTo>
                    <a:pt x="365223" y="7203"/>
                  </a:lnTo>
                  <a:lnTo>
                    <a:pt x="363785" y="7203"/>
                  </a:lnTo>
                  <a:lnTo>
                    <a:pt x="350292" y="41621"/>
                  </a:lnTo>
                  <a:lnTo>
                    <a:pt x="342151" y="87887"/>
                  </a:lnTo>
                  <a:lnTo>
                    <a:pt x="339413" y="139721"/>
                  </a:lnTo>
                  <a:lnTo>
                    <a:pt x="339396" y="140045"/>
                  </a:lnTo>
                  <a:lnTo>
                    <a:pt x="342061" y="192134"/>
                  </a:lnTo>
                  <a:lnTo>
                    <a:pt x="350179" y="238198"/>
                  </a:lnTo>
                  <a:lnTo>
                    <a:pt x="363785" y="272276"/>
                  </a:lnTo>
                  <a:lnTo>
                    <a:pt x="365223" y="272276"/>
                  </a:lnTo>
                  <a:lnTo>
                    <a:pt x="368097" y="276598"/>
                  </a:lnTo>
                  <a:lnTo>
                    <a:pt x="372409" y="279478"/>
                  </a:lnTo>
                  <a:lnTo>
                    <a:pt x="376720" y="279478"/>
                  </a:lnTo>
                  <a:lnTo>
                    <a:pt x="378158" y="270835"/>
                  </a:lnTo>
                  <a:lnTo>
                    <a:pt x="376720" y="270835"/>
                  </a:lnTo>
                  <a:lnTo>
                    <a:pt x="360997" y="245180"/>
                  </a:lnTo>
                  <a:lnTo>
                    <a:pt x="351632" y="198158"/>
                  </a:lnTo>
                  <a:lnTo>
                    <a:pt x="351574" y="197865"/>
                  </a:lnTo>
                  <a:lnTo>
                    <a:pt x="348460" y="140045"/>
                  </a:lnTo>
                  <a:lnTo>
                    <a:pt x="348442" y="139721"/>
                  </a:lnTo>
                  <a:lnTo>
                    <a:pt x="351595" y="81581"/>
                  </a:lnTo>
                  <a:lnTo>
                    <a:pt x="361023" y="34277"/>
                  </a:lnTo>
                  <a:lnTo>
                    <a:pt x="376720" y="8643"/>
                  </a:lnTo>
                  <a:lnTo>
                    <a:pt x="378158" y="8643"/>
                  </a:lnTo>
                  <a:lnTo>
                    <a:pt x="378158" y="0"/>
                  </a:lnTo>
                  <a:close/>
                </a:path>
                <a:path w="415289" h="281304">
                  <a:moveTo>
                    <a:pt x="382471" y="0"/>
                  </a:moveTo>
                  <a:lnTo>
                    <a:pt x="378158" y="0"/>
                  </a:lnTo>
                  <a:lnTo>
                    <a:pt x="378158" y="8643"/>
                  </a:lnTo>
                  <a:lnTo>
                    <a:pt x="379594" y="8643"/>
                  </a:lnTo>
                  <a:lnTo>
                    <a:pt x="382471" y="10083"/>
                  </a:lnTo>
                  <a:lnTo>
                    <a:pt x="381033" y="10083"/>
                  </a:lnTo>
                  <a:lnTo>
                    <a:pt x="385345" y="12965"/>
                  </a:lnTo>
                  <a:lnTo>
                    <a:pt x="383907" y="12965"/>
                  </a:lnTo>
                  <a:lnTo>
                    <a:pt x="398651" y="50866"/>
                  </a:lnTo>
                  <a:lnTo>
                    <a:pt x="406043" y="108250"/>
                  </a:lnTo>
                  <a:lnTo>
                    <a:pt x="406064" y="172040"/>
                  </a:lnTo>
                  <a:lnTo>
                    <a:pt x="398692" y="229154"/>
                  </a:lnTo>
                  <a:lnTo>
                    <a:pt x="383907" y="266514"/>
                  </a:lnTo>
                  <a:lnTo>
                    <a:pt x="385345" y="266514"/>
                  </a:lnTo>
                  <a:lnTo>
                    <a:pt x="381033" y="269394"/>
                  </a:lnTo>
                  <a:lnTo>
                    <a:pt x="382471" y="269394"/>
                  </a:lnTo>
                  <a:lnTo>
                    <a:pt x="379594" y="270835"/>
                  </a:lnTo>
                  <a:lnTo>
                    <a:pt x="378158" y="270835"/>
                  </a:lnTo>
                  <a:lnTo>
                    <a:pt x="376720" y="279478"/>
                  </a:lnTo>
                  <a:lnTo>
                    <a:pt x="383907" y="279478"/>
                  </a:lnTo>
                  <a:lnTo>
                    <a:pt x="386783" y="276598"/>
                  </a:lnTo>
                  <a:lnTo>
                    <a:pt x="388219" y="276598"/>
                  </a:lnTo>
                  <a:lnTo>
                    <a:pt x="408133" y="229654"/>
                  </a:lnTo>
                  <a:lnTo>
                    <a:pt x="415277" y="178528"/>
                  </a:lnTo>
                  <a:lnTo>
                    <a:pt x="415243" y="172040"/>
                  </a:lnTo>
                  <a:lnTo>
                    <a:pt x="415148" y="153995"/>
                  </a:lnTo>
                  <a:lnTo>
                    <a:pt x="415073" y="139721"/>
                  </a:lnTo>
                  <a:lnTo>
                    <a:pt x="412654" y="74912"/>
                  </a:lnTo>
                  <a:lnTo>
                    <a:pt x="398987" y="19834"/>
                  </a:lnTo>
                  <a:lnTo>
                    <a:pt x="383907" y="1441"/>
                  </a:lnTo>
                  <a:lnTo>
                    <a:pt x="3824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3253332" y="5667936"/>
              <a:ext cx="238760" cy="271145"/>
            </a:xfrm>
            <a:custGeom>
              <a:avLst/>
              <a:gdLst/>
              <a:ahLst/>
              <a:cxnLst/>
              <a:rect l="l" t="t" r="r" b="b"/>
              <a:pathLst>
                <a:path w="238760" h="271145">
                  <a:moveTo>
                    <a:pt x="238593" y="0"/>
                  </a:moveTo>
                  <a:lnTo>
                    <a:pt x="34495" y="0"/>
                  </a:lnTo>
                  <a:lnTo>
                    <a:pt x="21222" y="10624"/>
                  </a:lnTo>
                  <a:lnTo>
                    <a:pt x="10240" y="39616"/>
                  </a:lnTo>
                  <a:lnTo>
                    <a:pt x="2762" y="82654"/>
                  </a:lnTo>
                  <a:lnTo>
                    <a:pt x="0" y="135417"/>
                  </a:lnTo>
                  <a:lnTo>
                    <a:pt x="2762" y="188180"/>
                  </a:lnTo>
                  <a:lnTo>
                    <a:pt x="10240" y="231219"/>
                  </a:lnTo>
                  <a:lnTo>
                    <a:pt x="21222" y="260211"/>
                  </a:lnTo>
                  <a:lnTo>
                    <a:pt x="34495" y="270836"/>
                  </a:lnTo>
                  <a:lnTo>
                    <a:pt x="238593" y="270836"/>
                  </a:lnTo>
                  <a:lnTo>
                    <a:pt x="225545" y="260211"/>
                  </a:lnTo>
                  <a:lnTo>
                    <a:pt x="215056" y="231219"/>
                  </a:lnTo>
                  <a:lnTo>
                    <a:pt x="208072" y="188180"/>
                  </a:lnTo>
                  <a:lnTo>
                    <a:pt x="205534" y="135417"/>
                  </a:lnTo>
                  <a:lnTo>
                    <a:pt x="208072" y="82654"/>
                  </a:lnTo>
                  <a:lnTo>
                    <a:pt x="215056" y="39616"/>
                  </a:lnTo>
                  <a:lnTo>
                    <a:pt x="225545" y="10624"/>
                  </a:lnTo>
                  <a:lnTo>
                    <a:pt x="238593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3458866" y="5667936"/>
              <a:ext cx="67945" cy="271145"/>
            </a:xfrm>
            <a:custGeom>
              <a:avLst/>
              <a:gdLst/>
              <a:ahLst/>
              <a:cxnLst/>
              <a:rect l="l" t="t" r="r" b="b"/>
              <a:pathLst>
                <a:path w="67945" h="271145">
                  <a:moveTo>
                    <a:pt x="33059" y="0"/>
                  </a:moveTo>
                  <a:lnTo>
                    <a:pt x="20010" y="10624"/>
                  </a:lnTo>
                  <a:lnTo>
                    <a:pt x="9522" y="39616"/>
                  </a:lnTo>
                  <a:lnTo>
                    <a:pt x="2537" y="82654"/>
                  </a:lnTo>
                  <a:lnTo>
                    <a:pt x="0" y="135417"/>
                  </a:lnTo>
                  <a:lnTo>
                    <a:pt x="2537" y="188180"/>
                  </a:lnTo>
                  <a:lnTo>
                    <a:pt x="9522" y="231219"/>
                  </a:lnTo>
                  <a:lnTo>
                    <a:pt x="20010" y="260211"/>
                  </a:lnTo>
                  <a:lnTo>
                    <a:pt x="33059" y="270836"/>
                  </a:lnTo>
                  <a:lnTo>
                    <a:pt x="46331" y="260211"/>
                  </a:lnTo>
                  <a:lnTo>
                    <a:pt x="57313" y="231219"/>
                  </a:lnTo>
                  <a:lnTo>
                    <a:pt x="64791" y="188180"/>
                  </a:lnTo>
                  <a:lnTo>
                    <a:pt x="67553" y="135417"/>
                  </a:lnTo>
                  <a:lnTo>
                    <a:pt x="64791" y="82654"/>
                  </a:lnTo>
                  <a:lnTo>
                    <a:pt x="57313" y="39616"/>
                  </a:lnTo>
                  <a:lnTo>
                    <a:pt x="46331" y="10624"/>
                  </a:lnTo>
                  <a:lnTo>
                    <a:pt x="33059" y="0"/>
                  </a:lnTo>
                  <a:close/>
                </a:path>
              </a:pathLst>
            </a:custGeom>
            <a:solidFill>
              <a:srgbClr val="DBE6C3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3248613" y="5663709"/>
              <a:ext cx="282575" cy="281305"/>
            </a:xfrm>
            <a:custGeom>
              <a:avLst/>
              <a:gdLst/>
              <a:ahLst/>
              <a:cxnLst/>
              <a:rect l="l" t="t" r="r" b="b"/>
              <a:pathLst>
                <a:path w="282575" h="281304">
                  <a:moveTo>
                    <a:pt x="244748" y="279383"/>
                  </a:moveTo>
                  <a:lnTo>
                    <a:pt x="37776" y="279383"/>
                  </a:lnTo>
                  <a:lnTo>
                    <a:pt x="39214" y="280824"/>
                  </a:lnTo>
                  <a:lnTo>
                    <a:pt x="243312" y="280824"/>
                  </a:lnTo>
                  <a:lnTo>
                    <a:pt x="244748" y="279383"/>
                  </a:lnTo>
                  <a:close/>
                </a:path>
                <a:path w="282575" h="281304">
                  <a:moveTo>
                    <a:pt x="240743" y="0"/>
                  </a:moveTo>
                  <a:lnTo>
                    <a:pt x="34807" y="0"/>
                  </a:lnTo>
                  <a:lnTo>
                    <a:pt x="33464" y="1345"/>
                  </a:lnTo>
                  <a:lnTo>
                    <a:pt x="29153" y="2786"/>
                  </a:lnTo>
                  <a:lnTo>
                    <a:pt x="29153" y="4226"/>
                  </a:lnTo>
                  <a:lnTo>
                    <a:pt x="26278" y="7107"/>
                  </a:lnTo>
                  <a:lnTo>
                    <a:pt x="24840" y="7107"/>
                  </a:lnTo>
                  <a:lnTo>
                    <a:pt x="11088" y="41761"/>
                  </a:lnTo>
                  <a:lnTo>
                    <a:pt x="2871" y="87546"/>
                  </a:lnTo>
                  <a:lnTo>
                    <a:pt x="2791" y="87989"/>
                  </a:lnTo>
                  <a:lnTo>
                    <a:pt x="2" y="139634"/>
                  </a:lnTo>
                  <a:lnTo>
                    <a:pt x="0" y="140256"/>
                  </a:lnTo>
                  <a:lnTo>
                    <a:pt x="2693" y="191724"/>
                  </a:lnTo>
                  <a:lnTo>
                    <a:pt x="2701" y="191873"/>
                  </a:lnTo>
                  <a:lnTo>
                    <a:pt x="10975" y="237885"/>
                  </a:lnTo>
                  <a:lnTo>
                    <a:pt x="24840" y="272181"/>
                  </a:lnTo>
                  <a:lnTo>
                    <a:pt x="26278" y="272181"/>
                  </a:lnTo>
                  <a:lnTo>
                    <a:pt x="29153" y="276502"/>
                  </a:lnTo>
                  <a:lnTo>
                    <a:pt x="33464" y="279383"/>
                  </a:lnTo>
                  <a:lnTo>
                    <a:pt x="237561" y="279383"/>
                  </a:lnTo>
                  <a:lnTo>
                    <a:pt x="234687" y="276502"/>
                  </a:lnTo>
                  <a:lnTo>
                    <a:pt x="233249" y="276502"/>
                  </a:lnTo>
                  <a:lnTo>
                    <a:pt x="230631" y="270739"/>
                  </a:lnTo>
                  <a:lnTo>
                    <a:pt x="37776" y="270739"/>
                  </a:lnTo>
                  <a:lnTo>
                    <a:pt x="21956" y="245000"/>
                  </a:lnTo>
                  <a:lnTo>
                    <a:pt x="12512" y="197785"/>
                  </a:lnTo>
                  <a:lnTo>
                    <a:pt x="9431" y="140256"/>
                  </a:lnTo>
                  <a:lnTo>
                    <a:pt x="9417" y="139634"/>
                  </a:lnTo>
                  <a:lnTo>
                    <a:pt x="12607" y="81805"/>
                  </a:lnTo>
                  <a:lnTo>
                    <a:pt x="22075" y="34477"/>
                  </a:lnTo>
                  <a:lnTo>
                    <a:pt x="37776" y="8548"/>
                  </a:lnTo>
                  <a:lnTo>
                    <a:pt x="229539" y="8548"/>
                  </a:lnTo>
                  <a:lnTo>
                    <a:pt x="230375" y="7107"/>
                  </a:lnTo>
                  <a:lnTo>
                    <a:pt x="235697" y="2099"/>
                  </a:lnTo>
                  <a:lnTo>
                    <a:pt x="240743" y="0"/>
                  </a:lnTo>
                  <a:close/>
                </a:path>
                <a:path w="282575" h="281304">
                  <a:moveTo>
                    <a:pt x="243312" y="0"/>
                  </a:moveTo>
                  <a:lnTo>
                    <a:pt x="240743" y="0"/>
                  </a:lnTo>
                  <a:lnTo>
                    <a:pt x="235697" y="2099"/>
                  </a:lnTo>
                  <a:lnTo>
                    <a:pt x="230375" y="7107"/>
                  </a:lnTo>
                  <a:lnTo>
                    <a:pt x="221155" y="22980"/>
                  </a:lnTo>
                  <a:lnTo>
                    <a:pt x="215814" y="40060"/>
                  </a:lnTo>
                  <a:lnTo>
                    <a:pt x="212363" y="57591"/>
                  </a:lnTo>
                  <a:lnTo>
                    <a:pt x="208816" y="74816"/>
                  </a:lnTo>
                  <a:lnTo>
                    <a:pt x="205711" y="119589"/>
                  </a:lnTo>
                  <a:lnTo>
                    <a:pt x="206464" y="171463"/>
                  </a:lnTo>
                  <a:lnTo>
                    <a:pt x="206561" y="178207"/>
                  </a:lnTo>
                  <a:lnTo>
                    <a:pt x="214647" y="235552"/>
                  </a:lnTo>
                  <a:lnTo>
                    <a:pt x="233249" y="276502"/>
                  </a:lnTo>
                  <a:lnTo>
                    <a:pt x="234687" y="276502"/>
                  </a:lnTo>
                  <a:lnTo>
                    <a:pt x="237561" y="279383"/>
                  </a:lnTo>
                  <a:lnTo>
                    <a:pt x="243312" y="279383"/>
                  </a:lnTo>
                  <a:lnTo>
                    <a:pt x="244748" y="270739"/>
                  </a:lnTo>
                  <a:lnTo>
                    <a:pt x="241874" y="270739"/>
                  </a:lnTo>
                  <a:lnTo>
                    <a:pt x="238999" y="269299"/>
                  </a:lnTo>
                  <a:lnTo>
                    <a:pt x="240436" y="269299"/>
                  </a:lnTo>
                  <a:lnTo>
                    <a:pt x="236125" y="266419"/>
                  </a:lnTo>
                  <a:lnTo>
                    <a:pt x="237561" y="266419"/>
                  </a:lnTo>
                  <a:lnTo>
                    <a:pt x="222768" y="228674"/>
                  </a:lnTo>
                  <a:lnTo>
                    <a:pt x="215395" y="171463"/>
                  </a:lnTo>
                  <a:lnTo>
                    <a:pt x="215419" y="107771"/>
                  </a:lnTo>
                  <a:lnTo>
                    <a:pt x="222816" y="50578"/>
                  </a:lnTo>
                  <a:lnTo>
                    <a:pt x="237561" y="12869"/>
                  </a:lnTo>
                  <a:lnTo>
                    <a:pt x="236125" y="12869"/>
                  </a:lnTo>
                  <a:lnTo>
                    <a:pt x="240436" y="9988"/>
                  </a:lnTo>
                  <a:lnTo>
                    <a:pt x="238999" y="9988"/>
                  </a:lnTo>
                  <a:lnTo>
                    <a:pt x="241874" y="8548"/>
                  </a:lnTo>
                  <a:lnTo>
                    <a:pt x="243312" y="8548"/>
                  </a:lnTo>
                  <a:lnTo>
                    <a:pt x="243312" y="0"/>
                  </a:lnTo>
                  <a:close/>
                </a:path>
                <a:path w="282575" h="281304">
                  <a:moveTo>
                    <a:pt x="243312" y="0"/>
                  </a:moveTo>
                  <a:lnTo>
                    <a:pt x="243312" y="8548"/>
                  </a:lnTo>
                  <a:lnTo>
                    <a:pt x="244748" y="8548"/>
                  </a:lnTo>
                  <a:lnTo>
                    <a:pt x="260434" y="34152"/>
                  </a:lnTo>
                  <a:lnTo>
                    <a:pt x="269841" y="81805"/>
                  </a:lnTo>
                  <a:lnTo>
                    <a:pt x="272931" y="139634"/>
                  </a:lnTo>
                  <a:lnTo>
                    <a:pt x="272964" y="140256"/>
                  </a:lnTo>
                  <a:lnTo>
                    <a:pt x="269867" y="197785"/>
                  </a:lnTo>
                  <a:lnTo>
                    <a:pt x="269821" y="198634"/>
                  </a:lnTo>
                  <a:lnTo>
                    <a:pt x="260414" y="245815"/>
                  </a:lnTo>
                  <a:lnTo>
                    <a:pt x="244748" y="270739"/>
                  </a:lnTo>
                  <a:lnTo>
                    <a:pt x="243312" y="279383"/>
                  </a:lnTo>
                  <a:lnTo>
                    <a:pt x="249061" y="279383"/>
                  </a:lnTo>
                  <a:lnTo>
                    <a:pt x="253373" y="276502"/>
                  </a:lnTo>
                  <a:lnTo>
                    <a:pt x="256247" y="272181"/>
                  </a:lnTo>
                  <a:lnTo>
                    <a:pt x="257684" y="272181"/>
                  </a:lnTo>
                  <a:lnTo>
                    <a:pt x="279345" y="191873"/>
                  </a:lnTo>
                  <a:lnTo>
                    <a:pt x="282050" y="140256"/>
                  </a:lnTo>
                  <a:lnTo>
                    <a:pt x="282082" y="139634"/>
                  </a:lnTo>
                  <a:lnTo>
                    <a:pt x="279395" y="87989"/>
                  </a:lnTo>
                  <a:lnTo>
                    <a:pt x="279372" y="87546"/>
                  </a:lnTo>
                  <a:lnTo>
                    <a:pt x="271304" y="41761"/>
                  </a:lnTo>
                  <a:lnTo>
                    <a:pt x="271239" y="41393"/>
                  </a:lnTo>
                  <a:lnTo>
                    <a:pt x="257684" y="7107"/>
                  </a:lnTo>
                  <a:lnTo>
                    <a:pt x="256247" y="7107"/>
                  </a:lnTo>
                  <a:lnTo>
                    <a:pt x="253373" y="4226"/>
                  </a:lnTo>
                  <a:lnTo>
                    <a:pt x="253373" y="2786"/>
                  </a:lnTo>
                  <a:lnTo>
                    <a:pt x="246798" y="188"/>
                  </a:lnTo>
                  <a:lnTo>
                    <a:pt x="2433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3458866" y="5667936"/>
              <a:ext cx="372745" cy="271145"/>
            </a:xfrm>
            <a:custGeom>
              <a:avLst/>
              <a:gdLst/>
              <a:ahLst/>
              <a:cxnLst/>
              <a:rect l="l" t="t" r="r" b="b"/>
              <a:pathLst>
                <a:path w="372745" h="271145">
                  <a:moveTo>
                    <a:pt x="372263" y="0"/>
                  </a:moveTo>
                  <a:lnTo>
                    <a:pt x="33059" y="0"/>
                  </a:lnTo>
                  <a:lnTo>
                    <a:pt x="20010" y="10624"/>
                  </a:lnTo>
                  <a:lnTo>
                    <a:pt x="9522" y="39616"/>
                  </a:lnTo>
                  <a:lnTo>
                    <a:pt x="2537" y="82654"/>
                  </a:lnTo>
                  <a:lnTo>
                    <a:pt x="0" y="135417"/>
                  </a:lnTo>
                  <a:lnTo>
                    <a:pt x="2537" y="188180"/>
                  </a:lnTo>
                  <a:lnTo>
                    <a:pt x="9522" y="231219"/>
                  </a:lnTo>
                  <a:lnTo>
                    <a:pt x="20010" y="260211"/>
                  </a:lnTo>
                  <a:lnTo>
                    <a:pt x="33059" y="270836"/>
                  </a:lnTo>
                  <a:lnTo>
                    <a:pt x="372263" y="270836"/>
                  </a:lnTo>
                  <a:lnTo>
                    <a:pt x="358990" y="260211"/>
                  </a:lnTo>
                  <a:lnTo>
                    <a:pt x="348008" y="231219"/>
                  </a:lnTo>
                  <a:lnTo>
                    <a:pt x="340530" y="188180"/>
                  </a:lnTo>
                  <a:lnTo>
                    <a:pt x="337767" y="135417"/>
                  </a:lnTo>
                  <a:lnTo>
                    <a:pt x="340530" y="82654"/>
                  </a:lnTo>
                  <a:lnTo>
                    <a:pt x="348008" y="39616"/>
                  </a:lnTo>
                  <a:lnTo>
                    <a:pt x="358990" y="10624"/>
                  </a:lnTo>
                  <a:lnTo>
                    <a:pt x="372263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3796634" y="5667936"/>
              <a:ext cx="67945" cy="271145"/>
            </a:xfrm>
            <a:custGeom>
              <a:avLst/>
              <a:gdLst/>
              <a:ahLst/>
              <a:cxnLst/>
              <a:rect l="l" t="t" r="r" b="b"/>
              <a:pathLst>
                <a:path w="67945" h="271145">
                  <a:moveTo>
                    <a:pt x="34495" y="0"/>
                  </a:moveTo>
                  <a:lnTo>
                    <a:pt x="21222" y="10624"/>
                  </a:lnTo>
                  <a:lnTo>
                    <a:pt x="10240" y="39616"/>
                  </a:lnTo>
                  <a:lnTo>
                    <a:pt x="2762" y="82654"/>
                  </a:lnTo>
                  <a:lnTo>
                    <a:pt x="0" y="135417"/>
                  </a:lnTo>
                  <a:lnTo>
                    <a:pt x="2762" y="188180"/>
                  </a:lnTo>
                  <a:lnTo>
                    <a:pt x="10240" y="231219"/>
                  </a:lnTo>
                  <a:lnTo>
                    <a:pt x="21222" y="260211"/>
                  </a:lnTo>
                  <a:lnTo>
                    <a:pt x="34495" y="270836"/>
                  </a:lnTo>
                  <a:lnTo>
                    <a:pt x="47543" y="260211"/>
                  </a:lnTo>
                  <a:lnTo>
                    <a:pt x="58031" y="231219"/>
                  </a:lnTo>
                  <a:lnTo>
                    <a:pt x="65015" y="188180"/>
                  </a:lnTo>
                  <a:lnTo>
                    <a:pt x="67553" y="135417"/>
                  </a:lnTo>
                  <a:lnTo>
                    <a:pt x="65015" y="82654"/>
                  </a:lnTo>
                  <a:lnTo>
                    <a:pt x="58031" y="39616"/>
                  </a:lnTo>
                  <a:lnTo>
                    <a:pt x="47543" y="10624"/>
                  </a:lnTo>
                  <a:lnTo>
                    <a:pt x="34495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3454365" y="5663614"/>
              <a:ext cx="414020" cy="281305"/>
            </a:xfrm>
            <a:custGeom>
              <a:avLst/>
              <a:gdLst/>
              <a:ahLst/>
              <a:cxnLst/>
              <a:rect l="l" t="t" r="r" b="b"/>
              <a:pathLst>
                <a:path w="414020" h="281304">
                  <a:moveTo>
                    <a:pt x="376764" y="279478"/>
                  </a:moveTo>
                  <a:lnTo>
                    <a:pt x="37560" y="279478"/>
                  </a:lnTo>
                  <a:lnTo>
                    <a:pt x="37560" y="280920"/>
                  </a:lnTo>
                  <a:lnTo>
                    <a:pt x="376764" y="280920"/>
                  </a:lnTo>
                  <a:lnTo>
                    <a:pt x="376764" y="279478"/>
                  </a:lnTo>
                  <a:close/>
                </a:path>
                <a:path w="414020" h="281304">
                  <a:moveTo>
                    <a:pt x="376764" y="0"/>
                  </a:moveTo>
                  <a:lnTo>
                    <a:pt x="33247" y="0"/>
                  </a:lnTo>
                  <a:lnTo>
                    <a:pt x="31809" y="1441"/>
                  </a:lnTo>
                  <a:lnTo>
                    <a:pt x="28935" y="2881"/>
                  </a:lnTo>
                  <a:lnTo>
                    <a:pt x="10938" y="38261"/>
                  </a:lnTo>
                  <a:lnTo>
                    <a:pt x="3949" y="78895"/>
                  </a:lnTo>
                  <a:lnTo>
                    <a:pt x="0" y="138068"/>
                  </a:lnTo>
                  <a:lnTo>
                    <a:pt x="2318" y="189800"/>
                  </a:lnTo>
                  <a:lnTo>
                    <a:pt x="10759" y="240631"/>
                  </a:lnTo>
                  <a:lnTo>
                    <a:pt x="27498" y="276598"/>
                  </a:lnTo>
                  <a:lnTo>
                    <a:pt x="28935" y="276598"/>
                  </a:lnTo>
                  <a:lnTo>
                    <a:pt x="31809" y="279478"/>
                  </a:lnTo>
                  <a:lnTo>
                    <a:pt x="369577" y="279478"/>
                  </a:lnTo>
                  <a:lnTo>
                    <a:pt x="362390" y="272276"/>
                  </a:lnTo>
                  <a:lnTo>
                    <a:pt x="361432" y="270835"/>
                  </a:lnTo>
                  <a:lnTo>
                    <a:pt x="37560" y="270835"/>
                  </a:lnTo>
                  <a:lnTo>
                    <a:pt x="33247" y="269394"/>
                  </a:lnTo>
                  <a:lnTo>
                    <a:pt x="34685" y="269394"/>
                  </a:lnTo>
                  <a:lnTo>
                    <a:pt x="20257" y="241321"/>
                  </a:lnTo>
                  <a:lnTo>
                    <a:pt x="11608" y="195069"/>
                  </a:lnTo>
                  <a:lnTo>
                    <a:pt x="8762" y="140306"/>
                  </a:lnTo>
                  <a:lnTo>
                    <a:pt x="8819" y="138068"/>
                  </a:lnTo>
                  <a:lnTo>
                    <a:pt x="11622" y="84424"/>
                  </a:lnTo>
                  <a:lnTo>
                    <a:pt x="20256" y="38261"/>
                  </a:lnTo>
                  <a:lnTo>
                    <a:pt x="20749" y="37226"/>
                  </a:lnTo>
                  <a:lnTo>
                    <a:pt x="34685" y="10083"/>
                  </a:lnTo>
                  <a:lnTo>
                    <a:pt x="33247" y="10083"/>
                  </a:lnTo>
                  <a:lnTo>
                    <a:pt x="37560" y="8643"/>
                  </a:lnTo>
                  <a:lnTo>
                    <a:pt x="364404" y="8643"/>
                  </a:lnTo>
                  <a:lnTo>
                    <a:pt x="366703" y="4321"/>
                  </a:lnTo>
                  <a:lnTo>
                    <a:pt x="366703" y="2881"/>
                  </a:lnTo>
                  <a:lnTo>
                    <a:pt x="376764" y="2881"/>
                  </a:lnTo>
                  <a:lnTo>
                    <a:pt x="376764" y="0"/>
                  </a:lnTo>
                  <a:close/>
                </a:path>
                <a:path w="414020" h="281304">
                  <a:moveTo>
                    <a:pt x="366703" y="2881"/>
                  </a:moveTo>
                  <a:lnTo>
                    <a:pt x="366703" y="4321"/>
                  </a:lnTo>
                  <a:lnTo>
                    <a:pt x="349305" y="37022"/>
                  </a:lnTo>
                  <a:lnTo>
                    <a:pt x="340274" y="89623"/>
                  </a:lnTo>
                  <a:lnTo>
                    <a:pt x="337631" y="143511"/>
                  </a:lnTo>
                  <a:lnTo>
                    <a:pt x="339281" y="177726"/>
                  </a:lnTo>
                  <a:lnTo>
                    <a:pt x="339395" y="180077"/>
                  </a:lnTo>
                  <a:lnTo>
                    <a:pt x="347058" y="234039"/>
                  </a:lnTo>
                  <a:lnTo>
                    <a:pt x="356641" y="260751"/>
                  </a:lnTo>
                  <a:lnTo>
                    <a:pt x="359516" y="267954"/>
                  </a:lnTo>
                  <a:lnTo>
                    <a:pt x="362390" y="272276"/>
                  </a:lnTo>
                  <a:lnTo>
                    <a:pt x="369577" y="279478"/>
                  </a:lnTo>
                  <a:lnTo>
                    <a:pt x="375327" y="279478"/>
                  </a:lnTo>
                  <a:lnTo>
                    <a:pt x="376764" y="270835"/>
                  </a:lnTo>
                  <a:lnTo>
                    <a:pt x="375327" y="270835"/>
                  </a:lnTo>
                  <a:lnTo>
                    <a:pt x="371015" y="269394"/>
                  </a:lnTo>
                  <a:lnTo>
                    <a:pt x="372451" y="269394"/>
                  </a:lnTo>
                  <a:lnTo>
                    <a:pt x="358235" y="241321"/>
                  </a:lnTo>
                  <a:lnTo>
                    <a:pt x="349690" y="195069"/>
                  </a:lnTo>
                  <a:lnTo>
                    <a:pt x="346880" y="140306"/>
                  </a:lnTo>
                  <a:lnTo>
                    <a:pt x="346936" y="138068"/>
                  </a:lnTo>
                  <a:lnTo>
                    <a:pt x="349705" y="84424"/>
                  </a:lnTo>
                  <a:lnTo>
                    <a:pt x="358228" y="38261"/>
                  </a:lnTo>
                  <a:lnTo>
                    <a:pt x="358727" y="37226"/>
                  </a:lnTo>
                  <a:lnTo>
                    <a:pt x="372451" y="10083"/>
                  </a:lnTo>
                  <a:lnTo>
                    <a:pt x="371015" y="10083"/>
                  </a:lnTo>
                  <a:lnTo>
                    <a:pt x="375327" y="8643"/>
                  </a:lnTo>
                  <a:lnTo>
                    <a:pt x="376764" y="8643"/>
                  </a:lnTo>
                  <a:lnTo>
                    <a:pt x="376764" y="3263"/>
                  </a:lnTo>
                  <a:lnTo>
                    <a:pt x="366703" y="2881"/>
                  </a:lnTo>
                  <a:close/>
                </a:path>
                <a:path w="414020" h="281304">
                  <a:moveTo>
                    <a:pt x="376764" y="3263"/>
                  </a:moveTo>
                  <a:lnTo>
                    <a:pt x="376764" y="8643"/>
                  </a:lnTo>
                  <a:lnTo>
                    <a:pt x="381076" y="10083"/>
                  </a:lnTo>
                  <a:lnTo>
                    <a:pt x="379638" y="10083"/>
                  </a:lnTo>
                  <a:lnTo>
                    <a:pt x="402306" y="83912"/>
                  </a:lnTo>
                  <a:lnTo>
                    <a:pt x="405029" y="138068"/>
                  </a:lnTo>
                  <a:lnTo>
                    <a:pt x="405142" y="140306"/>
                  </a:lnTo>
                  <a:lnTo>
                    <a:pt x="402387" y="195069"/>
                  </a:lnTo>
                  <a:lnTo>
                    <a:pt x="402311" y="196573"/>
                  </a:lnTo>
                  <a:lnTo>
                    <a:pt x="393810" y="242881"/>
                  </a:lnTo>
                  <a:lnTo>
                    <a:pt x="379638" y="269394"/>
                  </a:lnTo>
                  <a:lnTo>
                    <a:pt x="381076" y="269394"/>
                  </a:lnTo>
                  <a:lnTo>
                    <a:pt x="376764" y="270835"/>
                  </a:lnTo>
                  <a:lnTo>
                    <a:pt x="375327" y="279478"/>
                  </a:lnTo>
                  <a:lnTo>
                    <a:pt x="382514" y="279478"/>
                  </a:lnTo>
                  <a:lnTo>
                    <a:pt x="385388" y="276598"/>
                  </a:lnTo>
                  <a:lnTo>
                    <a:pt x="386825" y="276598"/>
                  </a:lnTo>
                  <a:lnTo>
                    <a:pt x="404651" y="236268"/>
                  </a:lnTo>
                  <a:lnTo>
                    <a:pt x="412921" y="177726"/>
                  </a:lnTo>
                  <a:lnTo>
                    <a:pt x="413893" y="118198"/>
                  </a:lnTo>
                  <a:lnTo>
                    <a:pt x="409822" y="74912"/>
                  </a:lnTo>
                  <a:lnTo>
                    <a:pt x="407087" y="54037"/>
                  </a:lnTo>
                  <a:lnTo>
                    <a:pt x="399366" y="25471"/>
                  </a:lnTo>
                  <a:lnTo>
                    <a:pt x="386093" y="3618"/>
                  </a:lnTo>
                  <a:lnTo>
                    <a:pt x="376764" y="3263"/>
                  </a:lnTo>
                  <a:close/>
                </a:path>
                <a:path w="414020" h="281304">
                  <a:moveTo>
                    <a:pt x="376764" y="2881"/>
                  </a:moveTo>
                  <a:lnTo>
                    <a:pt x="366703" y="2881"/>
                  </a:lnTo>
                  <a:lnTo>
                    <a:pt x="376764" y="3263"/>
                  </a:lnTo>
                  <a:lnTo>
                    <a:pt x="376764" y="28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7261980" y="5667936"/>
              <a:ext cx="237490" cy="340360"/>
            </a:xfrm>
            <a:custGeom>
              <a:avLst/>
              <a:gdLst/>
              <a:ahLst/>
              <a:cxnLst/>
              <a:rect l="l" t="t" r="r" b="b"/>
              <a:pathLst>
                <a:path w="237490" h="340360">
                  <a:moveTo>
                    <a:pt x="237155" y="0"/>
                  </a:moveTo>
                  <a:lnTo>
                    <a:pt x="33058" y="0"/>
                  </a:lnTo>
                  <a:lnTo>
                    <a:pt x="20009" y="13393"/>
                  </a:lnTo>
                  <a:lnTo>
                    <a:pt x="9521" y="49881"/>
                  </a:lnTo>
                  <a:lnTo>
                    <a:pt x="2537" y="103926"/>
                  </a:lnTo>
                  <a:lnTo>
                    <a:pt x="0" y="169992"/>
                  </a:lnTo>
                  <a:lnTo>
                    <a:pt x="2537" y="236058"/>
                  </a:lnTo>
                  <a:lnTo>
                    <a:pt x="9521" y="290104"/>
                  </a:lnTo>
                  <a:lnTo>
                    <a:pt x="20009" y="326592"/>
                  </a:lnTo>
                  <a:lnTo>
                    <a:pt x="33058" y="339985"/>
                  </a:lnTo>
                  <a:lnTo>
                    <a:pt x="237155" y="339985"/>
                  </a:lnTo>
                  <a:lnTo>
                    <a:pt x="223883" y="326592"/>
                  </a:lnTo>
                  <a:lnTo>
                    <a:pt x="212901" y="290104"/>
                  </a:lnTo>
                  <a:lnTo>
                    <a:pt x="205422" y="236058"/>
                  </a:lnTo>
                  <a:lnTo>
                    <a:pt x="202660" y="169992"/>
                  </a:lnTo>
                  <a:lnTo>
                    <a:pt x="205422" y="103926"/>
                  </a:lnTo>
                  <a:lnTo>
                    <a:pt x="212901" y="49881"/>
                  </a:lnTo>
                  <a:lnTo>
                    <a:pt x="223883" y="13393"/>
                  </a:lnTo>
                  <a:lnTo>
                    <a:pt x="237155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7464641" y="5667936"/>
              <a:ext cx="67945" cy="340360"/>
            </a:xfrm>
            <a:custGeom>
              <a:avLst/>
              <a:gdLst/>
              <a:ahLst/>
              <a:cxnLst/>
              <a:rect l="l" t="t" r="r" b="b"/>
              <a:pathLst>
                <a:path w="67945" h="340360">
                  <a:moveTo>
                    <a:pt x="34495" y="0"/>
                  </a:moveTo>
                  <a:lnTo>
                    <a:pt x="21222" y="13393"/>
                  </a:lnTo>
                  <a:lnTo>
                    <a:pt x="10240" y="49881"/>
                  </a:lnTo>
                  <a:lnTo>
                    <a:pt x="2762" y="103926"/>
                  </a:lnTo>
                  <a:lnTo>
                    <a:pt x="0" y="169992"/>
                  </a:lnTo>
                  <a:lnTo>
                    <a:pt x="2762" y="236058"/>
                  </a:lnTo>
                  <a:lnTo>
                    <a:pt x="10240" y="290104"/>
                  </a:lnTo>
                  <a:lnTo>
                    <a:pt x="21222" y="326592"/>
                  </a:lnTo>
                  <a:lnTo>
                    <a:pt x="34495" y="339985"/>
                  </a:lnTo>
                  <a:lnTo>
                    <a:pt x="47543" y="326592"/>
                  </a:lnTo>
                  <a:lnTo>
                    <a:pt x="58030" y="290104"/>
                  </a:lnTo>
                  <a:lnTo>
                    <a:pt x="65014" y="236058"/>
                  </a:lnTo>
                  <a:lnTo>
                    <a:pt x="67552" y="169992"/>
                  </a:lnTo>
                  <a:lnTo>
                    <a:pt x="65014" y="103926"/>
                  </a:lnTo>
                  <a:lnTo>
                    <a:pt x="58030" y="49881"/>
                  </a:lnTo>
                  <a:lnTo>
                    <a:pt x="47543" y="13393"/>
                  </a:lnTo>
                  <a:lnTo>
                    <a:pt x="34495" y="0"/>
                  </a:lnTo>
                  <a:close/>
                </a:path>
              </a:pathLst>
            </a:custGeom>
            <a:solidFill>
              <a:srgbClr val="DBE6C3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7257635" y="5663614"/>
              <a:ext cx="278765" cy="349250"/>
            </a:xfrm>
            <a:custGeom>
              <a:avLst/>
              <a:gdLst/>
              <a:ahLst/>
              <a:cxnLst/>
              <a:rect l="l" t="t" r="r" b="b"/>
              <a:pathLst>
                <a:path w="278765" h="349250">
                  <a:moveTo>
                    <a:pt x="231439" y="344307"/>
                  </a:moveTo>
                  <a:lnTo>
                    <a:pt x="28780" y="344307"/>
                  </a:lnTo>
                  <a:lnTo>
                    <a:pt x="33090" y="348628"/>
                  </a:lnTo>
                  <a:lnTo>
                    <a:pt x="235752" y="348628"/>
                  </a:lnTo>
                  <a:lnTo>
                    <a:pt x="231439" y="344307"/>
                  </a:lnTo>
                  <a:close/>
                </a:path>
                <a:path w="278765" h="349250">
                  <a:moveTo>
                    <a:pt x="241501" y="0"/>
                  </a:moveTo>
                  <a:lnTo>
                    <a:pt x="235752" y="0"/>
                  </a:lnTo>
                  <a:lnTo>
                    <a:pt x="231439" y="4321"/>
                  </a:lnTo>
                  <a:lnTo>
                    <a:pt x="230003" y="4321"/>
                  </a:lnTo>
                  <a:lnTo>
                    <a:pt x="216435" y="37444"/>
                  </a:lnTo>
                  <a:lnTo>
                    <a:pt x="207406" y="85825"/>
                  </a:lnTo>
                  <a:lnTo>
                    <a:pt x="202996" y="142259"/>
                  </a:lnTo>
                  <a:lnTo>
                    <a:pt x="203028" y="205387"/>
                  </a:lnTo>
                  <a:lnTo>
                    <a:pt x="207456" y="261861"/>
                  </a:lnTo>
                  <a:lnTo>
                    <a:pt x="216485" y="310619"/>
                  </a:lnTo>
                  <a:lnTo>
                    <a:pt x="230003" y="344307"/>
                  </a:lnTo>
                  <a:lnTo>
                    <a:pt x="231439" y="344307"/>
                  </a:lnTo>
                  <a:lnTo>
                    <a:pt x="235752" y="348628"/>
                  </a:lnTo>
                  <a:lnTo>
                    <a:pt x="240064" y="348628"/>
                  </a:lnTo>
                  <a:lnTo>
                    <a:pt x="241501" y="339985"/>
                  </a:lnTo>
                  <a:lnTo>
                    <a:pt x="240064" y="339985"/>
                  </a:lnTo>
                  <a:lnTo>
                    <a:pt x="238627" y="338545"/>
                  </a:lnTo>
                  <a:lnTo>
                    <a:pt x="237188" y="338545"/>
                  </a:lnTo>
                  <a:lnTo>
                    <a:pt x="235272" y="335663"/>
                  </a:lnTo>
                  <a:lnTo>
                    <a:pt x="234314" y="335663"/>
                  </a:lnTo>
                  <a:lnTo>
                    <a:pt x="223166" y="301669"/>
                  </a:lnTo>
                  <a:lnTo>
                    <a:pt x="215613" y="254757"/>
                  </a:lnTo>
                  <a:lnTo>
                    <a:pt x="211851" y="200773"/>
                  </a:lnTo>
                  <a:lnTo>
                    <a:pt x="211964" y="142486"/>
                  </a:lnTo>
                  <a:lnTo>
                    <a:pt x="216071" y="88990"/>
                  </a:lnTo>
                  <a:lnTo>
                    <a:pt x="224446" y="42878"/>
                  </a:lnTo>
                  <a:lnTo>
                    <a:pt x="237188" y="10083"/>
                  </a:lnTo>
                  <a:lnTo>
                    <a:pt x="238626" y="10083"/>
                  </a:lnTo>
                  <a:lnTo>
                    <a:pt x="240064" y="8643"/>
                  </a:lnTo>
                  <a:lnTo>
                    <a:pt x="241501" y="8643"/>
                  </a:lnTo>
                  <a:lnTo>
                    <a:pt x="241501" y="0"/>
                  </a:lnTo>
                  <a:close/>
                </a:path>
                <a:path w="278765" h="349250">
                  <a:moveTo>
                    <a:pt x="244951" y="337679"/>
                  </a:moveTo>
                  <a:lnTo>
                    <a:pt x="241501" y="339985"/>
                  </a:lnTo>
                  <a:lnTo>
                    <a:pt x="240064" y="348628"/>
                  </a:lnTo>
                  <a:lnTo>
                    <a:pt x="245812" y="348628"/>
                  </a:lnTo>
                  <a:lnTo>
                    <a:pt x="250124" y="344307"/>
                  </a:lnTo>
                  <a:lnTo>
                    <a:pt x="251562" y="344307"/>
                  </a:lnTo>
                  <a:lnTo>
                    <a:pt x="254045" y="338545"/>
                  </a:lnTo>
                  <a:lnTo>
                    <a:pt x="244375" y="338545"/>
                  </a:lnTo>
                  <a:lnTo>
                    <a:pt x="244951" y="337679"/>
                  </a:lnTo>
                  <a:close/>
                </a:path>
                <a:path w="278765" h="349250">
                  <a:moveTo>
                    <a:pt x="228268" y="339985"/>
                  </a:moveTo>
                  <a:lnTo>
                    <a:pt x="24467" y="339985"/>
                  </a:lnTo>
                  <a:lnTo>
                    <a:pt x="27341" y="344307"/>
                  </a:lnTo>
                  <a:lnTo>
                    <a:pt x="230003" y="344307"/>
                  </a:lnTo>
                  <a:lnTo>
                    <a:pt x="228268" y="339985"/>
                  </a:lnTo>
                  <a:close/>
                </a:path>
                <a:path w="278765" h="349250">
                  <a:moveTo>
                    <a:pt x="230003" y="4321"/>
                  </a:moveTo>
                  <a:lnTo>
                    <a:pt x="27341" y="4321"/>
                  </a:lnTo>
                  <a:lnTo>
                    <a:pt x="13511" y="35653"/>
                  </a:lnTo>
                  <a:lnTo>
                    <a:pt x="13439" y="35816"/>
                  </a:lnTo>
                  <a:lnTo>
                    <a:pt x="4422" y="83030"/>
                  </a:lnTo>
                  <a:lnTo>
                    <a:pt x="17" y="139823"/>
                  </a:lnTo>
                  <a:lnTo>
                    <a:pt x="0" y="200773"/>
                  </a:lnTo>
                  <a:lnTo>
                    <a:pt x="3749" y="254757"/>
                  </a:lnTo>
                  <a:lnTo>
                    <a:pt x="3864" y="256420"/>
                  </a:lnTo>
                  <a:lnTo>
                    <a:pt x="3945" y="257586"/>
                  </a:lnTo>
                  <a:lnTo>
                    <a:pt x="11730" y="306276"/>
                  </a:lnTo>
                  <a:lnTo>
                    <a:pt x="23031" y="339985"/>
                  </a:lnTo>
                  <a:lnTo>
                    <a:pt x="37403" y="339985"/>
                  </a:lnTo>
                  <a:lnTo>
                    <a:pt x="35248" y="338545"/>
                  </a:lnTo>
                  <a:lnTo>
                    <a:pt x="34528" y="338545"/>
                  </a:lnTo>
                  <a:lnTo>
                    <a:pt x="33090" y="337103"/>
                  </a:lnTo>
                  <a:lnTo>
                    <a:pt x="33569" y="337103"/>
                  </a:lnTo>
                  <a:lnTo>
                    <a:pt x="32612" y="335663"/>
                  </a:lnTo>
                  <a:lnTo>
                    <a:pt x="31654" y="335663"/>
                  </a:lnTo>
                  <a:lnTo>
                    <a:pt x="20407" y="303394"/>
                  </a:lnTo>
                  <a:lnTo>
                    <a:pt x="12772" y="256420"/>
                  </a:lnTo>
                  <a:lnTo>
                    <a:pt x="8916" y="200773"/>
                  </a:lnTo>
                  <a:lnTo>
                    <a:pt x="8994" y="142259"/>
                  </a:lnTo>
                  <a:lnTo>
                    <a:pt x="13031" y="88990"/>
                  </a:lnTo>
                  <a:lnTo>
                    <a:pt x="13155" y="87350"/>
                  </a:lnTo>
                  <a:lnTo>
                    <a:pt x="13180" y="87017"/>
                  </a:lnTo>
                  <a:lnTo>
                    <a:pt x="21585" y="41253"/>
                  </a:lnTo>
                  <a:lnTo>
                    <a:pt x="21637" y="40968"/>
                  </a:lnTo>
                  <a:lnTo>
                    <a:pt x="33926" y="11525"/>
                  </a:lnTo>
                  <a:lnTo>
                    <a:pt x="33090" y="11525"/>
                  </a:lnTo>
                  <a:lnTo>
                    <a:pt x="34528" y="10083"/>
                  </a:lnTo>
                  <a:lnTo>
                    <a:pt x="35248" y="10083"/>
                  </a:lnTo>
                  <a:lnTo>
                    <a:pt x="37403" y="8643"/>
                  </a:lnTo>
                  <a:lnTo>
                    <a:pt x="228232" y="8643"/>
                  </a:lnTo>
                  <a:lnTo>
                    <a:pt x="230003" y="4321"/>
                  </a:lnTo>
                  <a:close/>
                </a:path>
                <a:path w="278765" h="349250">
                  <a:moveTo>
                    <a:pt x="33090" y="337103"/>
                  </a:moveTo>
                  <a:lnTo>
                    <a:pt x="34528" y="338545"/>
                  </a:lnTo>
                  <a:lnTo>
                    <a:pt x="33952" y="337679"/>
                  </a:lnTo>
                  <a:lnTo>
                    <a:pt x="33090" y="337103"/>
                  </a:lnTo>
                  <a:close/>
                </a:path>
                <a:path w="278765" h="349250">
                  <a:moveTo>
                    <a:pt x="33952" y="337679"/>
                  </a:moveTo>
                  <a:lnTo>
                    <a:pt x="34528" y="338545"/>
                  </a:lnTo>
                  <a:lnTo>
                    <a:pt x="35248" y="338545"/>
                  </a:lnTo>
                  <a:lnTo>
                    <a:pt x="33952" y="337679"/>
                  </a:lnTo>
                  <a:close/>
                </a:path>
                <a:path w="278765" h="349250">
                  <a:moveTo>
                    <a:pt x="237188" y="337103"/>
                  </a:moveTo>
                  <a:lnTo>
                    <a:pt x="237188" y="338545"/>
                  </a:lnTo>
                  <a:lnTo>
                    <a:pt x="238627" y="338545"/>
                  </a:lnTo>
                  <a:lnTo>
                    <a:pt x="237188" y="337103"/>
                  </a:lnTo>
                  <a:close/>
                </a:path>
                <a:path w="278765" h="349250">
                  <a:moveTo>
                    <a:pt x="245812" y="337103"/>
                  </a:moveTo>
                  <a:lnTo>
                    <a:pt x="244951" y="337679"/>
                  </a:lnTo>
                  <a:lnTo>
                    <a:pt x="244375" y="338545"/>
                  </a:lnTo>
                  <a:lnTo>
                    <a:pt x="245812" y="337103"/>
                  </a:lnTo>
                  <a:close/>
                </a:path>
                <a:path w="278765" h="349250">
                  <a:moveTo>
                    <a:pt x="254666" y="337103"/>
                  </a:moveTo>
                  <a:lnTo>
                    <a:pt x="245812" y="337103"/>
                  </a:lnTo>
                  <a:lnTo>
                    <a:pt x="244375" y="338545"/>
                  </a:lnTo>
                  <a:lnTo>
                    <a:pt x="254045" y="338545"/>
                  </a:lnTo>
                  <a:lnTo>
                    <a:pt x="254666" y="337103"/>
                  </a:lnTo>
                  <a:close/>
                </a:path>
                <a:path w="278765" h="349250">
                  <a:moveTo>
                    <a:pt x="33569" y="337103"/>
                  </a:moveTo>
                  <a:lnTo>
                    <a:pt x="33090" y="337103"/>
                  </a:lnTo>
                  <a:lnTo>
                    <a:pt x="33952" y="337679"/>
                  </a:lnTo>
                  <a:lnTo>
                    <a:pt x="33569" y="337103"/>
                  </a:lnTo>
                  <a:close/>
                </a:path>
                <a:path w="278765" h="349250">
                  <a:moveTo>
                    <a:pt x="247249" y="334223"/>
                  </a:moveTo>
                  <a:lnTo>
                    <a:pt x="244951" y="337679"/>
                  </a:lnTo>
                  <a:lnTo>
                    <a:pt x="245812" y="337103"/>
                  </a:lnTo>
                  <a:lnTo>
                    <a:pt x="254666" y="337103"/>
                  </a:lnTo>
                  <a:lnTo>
                    <a:pt x="255286" y="335663"/>
                  </a:lnTo>
                  <a:lnTo>
                    <a:pt x="247249" y="335663"/>
                  </a:lnTo>
                  <a:lnTo>
                    <a:pt x="247249" y="334223"/>
                  </a:lnTo>
                  <a:close/>
                </a:path>
                <a:path w="278765" h="349250">
                  <a:moveTo>
                    <a:pt x="31654" y="334223"/>
                  </a:moveTo>
                  <a:lnTo>
                    <a:pt x="31654" y="335663"/>
                  </a:lnTo>
                  <a:lnTo>
                    <a:pt x="32612" y="335663"/>
                  </a:lnTo>
                  <a:lnTo>
                    <a:pt x="31654" y="334223"/>
                  </a:lnTo>
                  <a:close/>
                </a:path>
                <a:path w="278765" h="349250">
                  <a:moveTo>
                    <a:pt x="234314" y="334223"/>
                  </a:moveTo>
                  <a:lnTo>
                    <a:pt x="234314" y="335663"/>
                  </a:lnTo>
                  <a:lnTo>
                    <a:pt x="235272" y="335663"/>
                  </a:lnTo>
                  <a:lnTo>
                    <a:pt x="234314" y="334223"/>
                  </a:lnTo>
                  <a:close/>
                </a:path>
                <a:path w="278765" h="349250">
                  <a:moveTo>
                    <a:pt x="254039" y="10083"/>
                  </a:moveTo>
                  <a:lnTo>
                    <a:pt x="244375" y="10083"/>
                  </a:lnTo>
                  <a:lnTo>
                    <a:pt x="245812" y="11525"/>
                  </a:lnTo>
                  <a:lnTo>
                    <a:pt x="244972" y="11525"/>
                  </a:lnTo>
                  <a:lnTo>
                    <a:pt x="257165" y="40968"/>
                  </a:lnTo>
                  <a:lnTo>
                    <a:pt x="257283" y="41253"/>
                  </a:lnTo>
                  <a:lnTo>
                    <a:pt x="265688" y="87017"/>
                  </a:lnTo>
                  <a:lnTo>
                    <a:pt x="265749" y="87350"/>
                  </a:lnTo>
                  <a:lnTo>
                    <a:pt x="269920" y="142259"/>
                  </a:lnTo>
                  <a:lnTo>
                    <a:pt x="270016" y="200773"/>
                  </a:lnTo>
                  <a:lnTo>
                    <a:pt x="266260" y="254757"/>
                  </a:lnTo>
                  <a:lnTo>
                    <a:pt x="266135" y="256420"/>
                  </a:lnTo>
                  <a:lnTo>
                    <a:pt x="258506" y="303250"/>
                  </a:lnTo>
                  <a:lnTo>
                    <a:pt x="247249" y="335663"/>
                  </a:lnTo>
                  <a:lnTo>
                    <a:pt x="255286" y="335663"/>
                  </a:lnTo>
                  <a:lnTo>
                    <a:pt x="265100" y="312886"/>
                  </a:lnTo>
                  <a:lnTo>
                    <a:pt x="274102" y="264287"/>
                  </a:lnTo>
                  <a:lnTo>
                    <a:pt x="278582" y="205387"/>
                  </a:lnTo>
                  <a:lnTo>
                    <a:pt x="278493" y="142259"/>
                  </a:lnTo>
                  <a:lnTo>
                    <a:pt x="274402" y="88990"/>
                  </a:lnTo>
                  <a:lnTo>
                    <a:pt x="274276" y="87350"/>
                  </a:lnTo>
                  <a:lnTo>
                    <a:pt x="265061" y="35816"/>
                  </a:lnTo>
                  <a:lnTo>
                    <a:pt x="254659" y="11525"/>
                  </a:lnTo>
                  <a:lnTo>
                    <a:pt x="245812" y="11525"/>
                  </a:lnTo>
                  <a:lnTo>
                    <a:pt x="244653" y="10750"/>
                  </a:lnTo>
                  <a:lnTo>
                    <a:pt x="254326" y="10750"/>
                  </a:lnTo>
                  <a:lnTo>
                    <a:pt x="254039" y="10083"/>
                  </a:lnTo>
                  <a:close/>
                </a:path>
                <a:path w="278765" h="349250">
                  <a:moveTo>
                    <a:pt x="34528" y="10083"/>
                  </a:moveTo>
                  <a:lnTo>
                    <a:pt x="33090" y="11525"/>
                  </a:lnTo>
                  <a:lnTo>
                    <a:pt x="34250" y="10750"/>
                  </a:lnTo>
                  <a:lnTo>
                    <a:pt x="34528" y="10083"/>
                  </a:lnTo>
                  <a:close/>
                </a:path>
                <a:path w="278765" h="349250">
                  <a:moveTo>
                    <a:pt x="34250" y="10750"/>
                  </a:moveTo>
                  <a:lnTo>
                    <a:pt x="33090" y="11525"/>
                  </a:lnTo>
                  <a:lnTo>
                    <a:pt x="33926" y="11525"/>
                  </a:lnTo>
                  <a:lnTo>
                    <a:pt x="34250" y="10750"/>
                  </a:lnTo>
                  <a:close/>
                </a:path>
                <a:path w="278765" h="349250">
                  <a:moveTo>
                    <a:pt x="238627" y="10083"/>
                  </a:moveTo>
                  <a:lnTo>
                    <a:pt x="237188" y="10083"/>
                  </a:lnTo>
                  <a:lnTo>
                    <a:pt x="237188" y="11525"/>
                  </a:lnTo>
                  <a:lnTo>
                    <a:pt x="238627" y="10083"/>
                  </a:lnTo>
                  <a:close/>
                </a:path>
                <a:path w="278765" h="349250">
                  <a:moveTo>
                    <a:pt x="244375" y="10083"/>
                  </a:moveTo>
                  <a:lnTo>
                    <a:pt x="244653" y="10750"/>
                  </a:lnTo>
                  <a:lnTo>
                    <a:pt x="245812" y="11525"/>
                  </a:lnTo>
                  <a:lnTo>
                    <a:pt x="244375" y="10083"/>
                  </a:lnTo>
                  <a:close/>
                </a:path>
                <a:path w="278765" h="349250">
                  <a:moveTo>
                    <a:pt x="35248" y="10083"/>
                  </a:moveTo>
                  <a:lnTo>
                    <a:pt x="34528" y="10083"/>
                  </a:lnTo>
                  <a:lnTo>
                    <a:pt x="34250" y="10750"/>
                  </a:lnTo>
                  <a:lnTo>
                    <a:pt x="35248" y="10083"/>
                  </a:lnTo>
                  <a:close/>
                </a:path>
                <a:path w="278765" h="349250">
                  <a:moveTo>
                    <a:pt x="245812" y="0"/>
                  </a:moveTo>
                  <a:lnTo>
                    <a:pt x="241501" y="0"/>
                  </a:lnTo>
                  <a:lnTo>
                    <a:pt x="241501" y="8643"/>
                  </a:lnTo>
                  <a:lnTo>
                    <a:pt x="244653" y="10750"/>
                  </a:lnTo>
                  <a:lnTo>
                    <a:pt x="244375" y="10083"/>
                  </a:lnTo>
                  <a:lnTo>
                    <a:pt x="254039" y="10083"/>
                  </a:lnTo>
                  <a:lnTo>
                    <a:pt x="251562" y="4321"/>
                  </a:lnTo>
                  <a:lnTo>
                    <a:pt x="250124" y="4321"/>
                  </a:lnTo>
                  <a:lnTo>
                    <a:pt x="245812" y="0"/>
                  </a:lnTo>
                  <a:close/>
                </a:path>
                <a:path w="278765" h="349250">
                  <a:moveTo>
                    <a:pt x="38840" y="8643"/>
                  </a:moveTo>
                  <a:lnTo>
                    <a:pt x="37403" y="8643"/>
                  </a:lnTo>
                  <a:lnTo>
                    <a:pt x="35966" y="10083"/>
                  </a:lnTo>
                  <a:lnTo>
                    <a:pt x="38840" y="8643"/>
                  </a:lnTo>
                  <a:close/>
                </a:path>
                <a:path w="278765" h="349250">
                  <a:moveTo>
                    <a:pt x="240064" y="8643"/>
                  </a:moveTo>
                  <a:lnTo>
                    <a:pt x="238627" y="10083"/>
                  </a:lnTo>
                  <a:lnTo>
                    <a:pt x="240782" y="9003"/>
                  </a:lnTo>
                  <a:lnTo>
                    <a:pt x="240064" y="8643"/>
                  </a:lnTo>
                  <a:close/>
                </a:path>
                <a:path w="278765" h="349250">
                  <a:moveTo>
                    <a:pt x="241501" y="8643"/>
                  </a:moveTo>
                  <a:lnTo>
                    <a:pt x="240782" y="9003"/>
                  </a:lnTo>
                  <a:lnTo>
                    <a:pt x="242938" y="10083"/>
                  </a:lnTo>
                  <a:lnTo>
                    <a:pt x="241501" y="8643"/>
                  </a:lnTo>
                  <a:close/>
                </a:path>
                <a:path w="278765" h="349250">
                  <a:moveTo>
                    <a:pt x="241501" y="8643"/>
                  </a:moveTo>
                  <a:lnTo>
                    <a:pt x="240064" y="8643"/>
                  </a:lnTo>
                  <a:lnTo>
                    <a:pt x="240782" y="9003"/>
                  </a:lnTo>
                  <a:lnTo>
                    <a:pt x="241501" y="8643"/>
                  </a:lnTo>
                  <a:close/>
                </a:path>
                <a:path w="278765" h="349250">
                  <a:moveTo>
                    <a:pt x="235752" y="0"/>
                  </a:moveTo>
                  <a:lnTo>
                    <a:pt x="33090" y="0"/>
                  </a:lnTo>
                  <a:lnTo>
                    <a:pt x="28780" y="4321"/>
                  </a:lnTo>
                  <a:lnTo>
                    <a:pt x="231439" y="4321"/>
                  </a:lnTo>
                  <a:lnTo>
                    <a:pt x="2357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7464641" y="5667936"/>
              <a:ext cx="433070" cy="340360"/>
            </a:xfrm>
            <a:custGeom>
              <a:avLst/>
              <a:gdLst/>
              <a:ahLst/>
              <a:cxnLst/>
              <a:rect l="l" t="t" r="r" b="b"/>
              <a:pathLst>
                <a:path w="433070" h="340360">
                  <a:moveTo>
                    <a:pt x="432629" y="0"/>
                  </a:moveTo>
                  <a:lnTo>
                    <a:pt x="43119" y="0"/>
                  </a:lnTo>
                  <a:lnTo>
                    <a:pt x="26679" y="13393"/>
                  </a:lnTo>
                  <a:lnTo>
                    <a:pt x="12935" y="49881"/>
                  </a:lnTo>
                  <a:lnTo>
                    <a:pt x="3503" y="103926"/>
                  </a:lnTo>
                  <a:lnTo>
                    <a:pt x="0" y="169992"/>
                  </a:lnTo>
                  <a:lnTo>
                    <a:pt x="3503" y="236058"/>
                  </a:lnTo>
                  <a:lnTo>
                    <a:pt x="12935" y="290104"/>
                  </a:lnTo>
                  <a:lnTo>
                    <a:pt x="26679" y="326592"/>
                  </a:lnTo>
                  <a:lnTo>
                    <a:pt x="43119" y="339985"/>
                  </a:lnTo>
                  <a:lnTo>
                    <a:pt x="432629" y="339985"/>
                  </a:lnTo>
                  <a:lnTo>
                    <a:pt x="416190" y="326592"/>
                  </a:lnTo>
                  <a:lnTo>
                    <a:pt x="402445" y="290104"/>
                  </a:lnTo>
                  <a:lnTo>
                    <a:pt x="393013" y="236058"/>
                  </a:lnTo>
                  <a:lnTo>
                    <a:pt x="389510" y="169992"/>
                  </a:lnTo>
                  <a:lnTo>
                    <a:pt x="393013" y="103926"/>
                  </a:lnTo>
                  <a:lnTo>
                    <a:pt x="402445" y="49881"/>
                  </a:lnTo>
                  <a:lnTo>
                    <a:pt x="416190" y="13393"/>
                  </a:lnTo>
                  <a:lnTo>
                    <a:pt x="432629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7854151" y="5667936"/>
              <a:ext cx="86360" cy="340360"/>
            </a:xfrm>
            <a:custGeom>
              <a:avLst/>
              <a:gdLst/>
              <a:ahLst/>
              <a:cxnLst/>
              <a:rect l="l" t="t" r="r" b="b"/>
              <a:pathLst>
                <a:path w="86359" h="340360">
                  <a:moveTo>
                    <a:pt x="43119" y="0"/>
                  </a:moveTo>
                  <a:lnTo>
                    <a:pt x="26679" y="13393"/>
                  </a:lnTo>
                  <a:lnTo>
                    <a:pt x="12935" y="49881"/>
                  </a:lnTo>
                  <a:lnTo>
                    <a:pt x="3503" y="103926"/>
                  </a:lnTo>
                  <a:lnTo>
                    <a:pt x="0" y="169992"/>
                  </a:lnTo>
                  <a:lnTo>
                    <a:pt x="3503" y="236058"/>
                  </a:lnTo>
                  <a:lnTo>
                    <a:pt x="12935" y="290104"/>
                  </a:lnTo>
                  <a:lnTo>
                    <a:pt x="26679" y="326592"/>
                  </a:lnTo>
                  <a:lnTo>
                    <a:pt x="43119" y="339985"/>
                  </a:lnTo>
                  <a:lnTo>
                    <a:pt x="59557" y="326592"/>
                  </a:lnTo>
                  <a:lnTo>
                    <a:pt x="73302" y="290104"/>
                  </a:lnTo>
                  <a:lnTo>
                    <a:pt x="82734" y="236058"/>
                  </a:lnTo>
                  <a:lnTo>
                    <a:pt x="86238" y="169992"/>
                  </a:lnTo>
                  <a:lnTo>
                    <a:pt x="82734" y="103926"/>
                  </a:lnTo>
                  <a:lnTo>
                    <a:pt x="73302" y="49881"/>
                  </a:lnTo>
                  <a:lnTo>
                    <a:pt x="59557" y="13393"/>
                  </a:lnTo>
                  <a:lnTo>
                    <a:pt x="43119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7460273" y="5663614"/>
              <a:ext cx="485140" cy="349250"/>
            </a:xfrm>
            <a:custGeom>
              <a:avLst/>
              <a:gdLst/>
              <a:ahLst/>
              <a:cxnLst/>
              <a:rect l="l" t="t" r="r" b="b"/>
              <a:pathLst>
                <a:path w="485140" h="349250">
                  <a:moveTo>
                    <a:pt x="431247" y="0"/>
                  </a:moveTo>
                  <a:lnTo>
                    <a:pt x="41737" y="0"/>
                  </a:lnTo>
                  <a:lnTo>
                    <a:pt x="40299" y="1441"/>
                  </a:lnTo>
                  <a:lnTo>
                    <a:pt x="35987" y="4321"/>
                  </a:lnTo>
                  <a:lnTo>
                    <a:pt x="11238" y="59609"/>
                  </a:lnTo>
                  <a:lnTo>
                    <a:pt x="3914" y="111120"/>
                  </a:lnTo>
                  <a:lnTo>
                    <a:pt x="62" y="172557"/>
                  </a:lnTo>
                  <a:lnTo>
                    <a:pt x="0" y="173992"/>
                  </a:lnTo>
                  <a:lnTo>
                    <a:pt x="5100" y="249521"/>
                  </a:lnTo>
                  <a:lnTo>
                    <a:pt x="12990" y="296767"/>
                  </a:lnTo>
                  <a:lnTo>
                    <a:pt x="20177" y="316936"/>
                  </a:lnTo>
                  <a:lnTo>
                    <a:pt x="23051" y="327019"/>
                  </a:lnTo>
                  <a:lnTo>
                    <a:pt x="27364" y="334223"/>
                  </a:lnTo>
                  <a:lnTo>
                    <a:pt x="31676" y="339985"/>
                  </a:lnTo>
                  <a:lnTo>
                    <a:pt x="35987" y="344307"/>
                  </a:lnTo>
                  <a:lnTo>
                    <a:pt x="35987" y="345748"/>
                  </a:lnTo>
                  <a:lnTo>
                    <a:pt x="40299" y="347188"/>
                  </a:lnTo>
                  <a:lnTo>
                    <a:pt x="41737" y="348628"/>
                  </a:lnTo>
                  <a:lnTo>
                    <a:pt x="431247" y="348628"/>
                  </a:lnTo>
                  <a:lnTo>
                    <a:pt x="429809" y="347188"/>
                  </a:lnTo>
                  <a:lnTo>
                    <a:pt x="425498" y="345748"/>
                  </a:lnTo>
                  <a:lnTo>
                    <a:pt x="425498" y="344307"/>
                  </a:lnTo>
                  <a:lnTo>
                    <a:pt x="421185" y="339985"/>
                  </a:lnTo>
                  <a:lnTo>
                    <a:pt x="46048" y="339985"/>
                  </a:lnTo>
                  <a:lnTo>
                    <a:pt x="43893" y="338545"/>
                  </a:lnTo>
                  <a:lnTo>
                    <a:pt x="41737" y="338545"/>
                  </a:lnTo>
                  <a:lnTo>
                    <a:pt x="37425" y="334223"/>
                  </a:lnTo>
                  <a:lnTo>
                    <a:pt x="38863" y="334223"/>
                  </a:lnTo>
                  <a:lnTo>
                    <a:pt x="24440" y="303276"/>
                  </a:lnTo>
                  <a:lnTo>
                    <a:pt x="14825" y="257584"/>
                  </a:lnTo>
                  <a:lnTo>
                    <a:pt x="10218" y="205332"/>
                  </a:lnTo>
                  <a:lnTo>
                    <a:pt x="10108" y="204075"/>
                  </a:lnTo>
                  <a:lnTo>
                    <a:pt x="10044" y="145257"/>
                  </a:lnTo>
                  <a:lnTo>
                    <a:pt x="14825" y="91029"/>
                  </a:lnTo>
                  <a:lnTo>
                    <a:pt x="24440" y="45344"/>
                  </a:lnTo>
                  <a:lnTo>
                    <a:pt x="38863" y="14405"/>
                  </a:lnTo>
                  <a:lnTo>
                    <a:pt x="37425" y="14405"/>
                  </a:lnTo>
                  <a:lnTo>
                    <a:pt x="41737" y="10083"/>
                  </a:lnTo>
                  <a:lnTo>
                    <a:pt x="43893" y="10083"/>
                  </a:lnTo>
                  <a:lnTo>
                    <a:pt x="46048" y="8643"/>
                  </a:lnTo>
                  <a:lnTo>
                    <a:pt x="421185" y="8643"/>
                  </a:lnTo>
                  <a:lnTo>
                    <a:pt x="425498" y="4321"/>
                  </a:lnTo>
                  <a:lnTo>
                    <a:pt x="429809" y="1441"/>
                  </a:lnTo>
                  <a:lnTo>
                    <a:pt x="431247" y="0"/>
                  </a:lnTo>
                  <a:close/>
                </a:path>
                <a:path w="485140" h="349250">
                  <a:moveTo>
                    <a:pt x="436996" y="0"/>
                  </a:moveTo>
                  <a:lnTo>
                    <a:pt x="431247" y="0"/>
                  </a:lnTo>
                  <a:lnTo>
                    <a:pt x="429809" y="1441"/>
                  </a:lnTo>
                  <a:lnTo>
                    <a:pt x="425498" y="4321"/>
                  </a:lnTo>
                  <a:lnTo>
                    <a:pt x="421185" y="8643"/>
                  </a:lnTo>
                  <a:lnTo>
                    <a:pt x="412561" y="23049"/>
                  </a:lnTo>
                  <a:lnTo>
                    <a:pt x="409687" y="31692"/>
                  </a:lnTo>
                  <a:lnTo>
                    <a:pt x="405374" y="41776"/>
                  </a:lnTo>
                  <a:lnTo>
                    <a:pt x="398485" y="70677"/>
                  </a:lnTo>
                  <a:lnTo>
                    <a:pt x="394578" y="98951"/>
                  </a:lnTo>
                  <a:lnTo>
                    <a:pt x="389564" y="157026"/>
                  </a:lnTo>
                  <a:lnTo>
                    <a:pt x="389853" y="187521"/>
                  </a:lnTo>
                  <a:lnTo>
                    <a:pt x="395040" y="253616"/>
                  </a:lnTo>
                  <a:lnTo>
                    <a:pt x="402500" y="296767"/>
                  </a:lnTo>
                  <a:lnTo>
                    <a:pt x="409687" y="316936"/>
                  </a:lnTo>
                  <a:lnTo>
                    <a:pt x="412561" y="327019"/>
                  </a:lnTo>
                  <a:lnTo>
                    <a:pt x="416874" y="334223"/>
                  </a:lnTo>
                  <a:lnTo>
                    <a:pt x="421185" y="339985"/>
                  </a:lnTo>
                  <a:lnTo>
                    <a:pt x="425498" y="344307"/>
                  </a:lnTo>
                  <a:lnTo>
                    <a:pt x="425498" y="345748"/>
                  </a:lnTo>
                  <a:lnTo>
                    <a:pt x="429809" y="347188"/>
                  </a:lnTo>
                  <a:lnTo>
                    <a:pt x="431247" y="348628"/>
                  </a:lnTo>
                  <a:lnTo>
                    <a:pt x="435559" y="348628"/>
                  </a:lnTo>
                  <a:lnTo>
                    <a:pt x="438433" y="339985"/>
                  </a:lnTo>
                  <a:lnTo>
                    <a:pt x="435559" y="339985"/>
                  </a:lnTo>
                  <a:lnTo>
                    <a:pt x="433404" y="338545"/>
                  </a:lnTo>
                  <a:lnTo>
                    <a:pt x="431247" y="338545"/>
                  </a:lnTo>
                  <a:lnTo>
                    <a:pt x="426935" y="334223"/>
                  </a:lnTo>
                  <a:lnTo>
                    <a:pt x="428373" y="334223"/>
                  </a:lnTo>
                  <a:lnTo>
                    <a:pt x="414064" y="304038"/>
                  </a:lnTo>
                  <a:lnTo>
                    <a:pt x="404525" y="258346"/>
                  </a:lnTo>
                  <a:lnTo>
                    <a:pt x="399928" y="205332"/>
                  </a:lnTo>
                  <a:lnTo>
                    <a:pt x="399819" y="204075"/>
                  </a:lnTo>
                  <a:lnTo>
                    <a:pt x="399756" y="145257"/>
                  </a:lnTo>
                  <a:lnTo>
                    <a:pt x="404459" y="91029"/>
                  </a:lnTo>
                  <a:lnTo>
                    <a:pt x="404525" y="90266"/>
                  </a:lnTo>
                  <a:lnTo>
                    <a:pt x="414064" y="44581"/>
                  </a:lnTo>
                  <a:lnTo>
                    <a:pt x="428373" y="14405"/>
                  </a:lnTo>
                  <a:lnTo>
                    <a:pt x="426935" y="14405"/>
                  </a:lnTo>
                  <a:lnTo>
                    <a:pt x="431247" y="10083"/>
                  </a:lnTo>
                  <a:lnTo>
                    <a:pt x="433404" y="10083"/>
                  </a:lnTo>
                  <a:lnTo>
                    <a:pt x="435559" y="8643"/>
                  </a:lnTo>
                  <a:lnTo>
                    <a:pt x="436996" y="8643"/>
                  </a:lnTo>
                  <a:lnTo>
                    <a:pt x="436996" y="0"/>
                  </a:lnTo>
                  <a:close/>
                </a:path>
                <a:path w="485140" h="349250">
                  <a:moveTo>
                    <a:pt x="442744" y="337103"/>
                  </a:moveTo>
                  <a:lnTo>
                    <a:pt x="438433" y="339985"/>
                  </a:lnTo>
                  <a:lnTo>
                    <a:pt x="435559" y="348628"/>
                  </a:lnTo>
                  <a:lnTo>
                    <a:pt x="442744" y="348628"/>
                  </a:lnTo>
                  <a:lnTo>
                    <a:pt x="444183" y="347188"/>
                  </a:lnTo>
                  <a:lnTo>
                    <a:pt x="448495" y="345748"/>
                  </a:lnTo>
                  <a:lnTo>
                    <a:pt x="448495" y="344307"/>
                  </a:lnTo>
                  <a:lnTo>
                    <a:pt x="452805" y="339985"/>
                  </a:lnTo>
                  <a:lnTo>
                    <a:pt x="453667" y="338545"/>
                  </a:lnTo>
                  <a:lnTo>
                    <a:pt x="442744" y="338545"/>
                  </a:lnTo>
                  <a:lnTo>
                    <a:pt x="442744" y="337103"/>
                  </a:lnTo>
                  <a:close/>
                </a:path>
                <a:path w="485140" h="349250">
                  <a:moveTo>
                    <a:pt x="41737" y="337103"/>
                  </a:moveTo>
                  <a:lnTo>
                    <a:pt x="41737" y="338545"/>
                  </a:lnTo>
                  <a:lnTo>
                    <a:pt x="43893" y="338545"/>
                  </a:lnTo>
                  <a:lnTo>
                    <a:pt x="41737" y="337103"/>
                  </a:lnTo>
                  <a:close/>
                </a:path>
                <a:path w="485140" h="349250">
                  <a:moveTo>
                    <a:pt x="431247" y="337103"/>
                  </a:moveTo>
                  <a:lnTo>
                    <a:pt x="431247" y="338545"/>
                  </a:lnTo>
                  <a:lnTo>
                    <a:pt x="433404" y="338545"/>
                  </a:lnTo>
                  <a:lnTo>
                    <a:pt x="431247" y="337103"/>
                  </a:lnTo>
                  <a:close/>
                </a:path>
                <a:path w="485140" h="349250">
                  <a:moveTo>
                    <a:pt x="453883" y="10083"/>
                  </a:moveTo>
                  <a:lnTo>
                    <a:pt x="442744" y="10083"/>
                  </a:lnTo>
                  <a:lnTo>
                    <a:pt x="447057" y="14405"/>
                  </a:lnTo>
                  <a:lnTo>
                    <a:pt x="445621" y="14405"/>
                  </a:lnTo>
                  <a:lnTo>
                    <a:pt x="459845" y="44334"/>
                  </a:lnTo>
                  <a:lnTo>
                    <a:pt x="469355" y="90266"/>
                  </a:lnTo>
                  <a:lnTo>
                    <a:pt x="474092" y="145257"/>
                  </a:lnTo>
                  <a:lnTo>
                    <a:pt x="474037" y="205332"/>
                  </a:lnTo>
                  <a:lnTo>
                    <a:pt x="469557" y="257584"/>
                  </a:lnTo>
                  <a:lnTo>
                    <a:pt x="469492" y="258346"/>
                  </a:lnTo>
                  <a:lnTo>
                    <a:pt x="469411" y="259287"/>
                  </a:lnTo>
                  <a:lnTo>
                    <a:pt x="459908" y="304805"/>
                  </a:lnTo>
                  <a:lnTo>
                    <a:pt x="445621" y="334223"/>
                  </a:lnTo>
                  <a:lnTo>
                    <a:pt x="447057" y="334223"/>
                  </a:lnTo>
                  <a:lnTo>
                    <a:pt x="442744" y="338545"/>
                  </a:lnTo>
                  <a:lnTo>
                    <a:pt x="453667" y="338545"/>
                  </a:lnTo>
                  <a:lnTo>
                    <a:pt x="461430" y="325579"/>
                  </a:lnTo>
                  <a:lnTo>
                    <a:pt x="464305" y="316936"/>
                  </a:lnTo>
                  <a:lnTo>
                    <a:pt x="468617" y="306851"/>
                  </a:lnTo>
                  <a:lnTo>
                    <a:pt x="480369" y="238084"/>
                  </a:lnTo>
                  <a:lnTo>
                    <a:pt x="484600" y="173992"/>
                  </a:lnTo>
                  <a:lnTo>
                    <a:pt x="484659" y="172557"/>
                  </a:lnTo>
                  <a:lnTo>
                    <a:pt x="482990" y="139739"/>
                  </a:lnTo>
                  <a:lnTo>
                    <a:pt x="480583" y="112247"/>
                  </a:lnTo>
                  <a:lnTo>
                    <a:pt x="477886" y="85247"/>
                  </a:lnTo>
                  <a:lnTo>
                    <a:pt x="477852" y="84905"/>
                  </a:lnTo>
                  <a:lnTo>
                    <a:pt x="473019" y="57967"/>
                  </a:lnTo>
                  <a:lnTo>
                    <a:pt x="461430" y="23049"/>
                  </a:lnTo>
                  <a:lnTo>
                    <a:pt x="457118" y="14405"/>
                  </a:lnTo>
                  <a:lnTo>
                    <a:pt x="453883" y="10083"/>
                  </a:lnTo>
                  <a:close/>
                </a:path>
                <a:path w="485140" h="349250">
                  <a:moveTo>
                    <a:pt x="43893" y="10083"/>
                  </a:moveTo>
                  <a:lnTo>
                    <a:pt x="41737" y="10083"/>
                  </a:lnTo>
                  <a:lnTo>
                    <a:pt x="41737" y="11525"/>
                  </a:lnTo>
                  <a:lnTo>
                    <a:pt x="43893" y="10083"/>
                  </a:lnTo>
                  <a:close/>
                </a:path>
                <a:path w="485140" h="349250">
                  <a:moveTo>
                    <a:pt x="433404" y="10083"/>
                  </a:moveTo>
                  <a:lnTo>
                    <a:pt x="431247" y="10083"/>
                  </a:lnTo>
                  <a:lnTo>
                    <a:pt x="431247" y="11525"/>
                  </a:lnTo>
                  <a:lnTo>
                    <a:pt x="433404" y="10083"/>
                  </a:lnTo>
                  <a:close/>
                </a:path>
                <a:path w="485140" h="349250">
                  <a:moveTo>
                    <a:pt x="442744" y="0"/>
                  </a:moveTo>
                  <a:lnTo>
                    <a:pt x="436996" y="0"/>
                  </a:lnTo>
                  <a:lnTo>
                    <a:pt x="436996" y="8643"/>
                  </a:lnTo>
                  <a:lnTo>
                    <a:pt x="438433" y="8643"/>
                  </a:lnTo>
                  <a:lnTo>
                    <a:pt x="442744" y="11525"/>
                  </a:lnTo>
                  <a:lnTo>
                    <a:pt x="442744" y="10083"/>
                  </a:lnTo>
                  <a:lnTo>
                    <a:pt x="453883" y="10083"/>
                  </a:lnTo>
                  <a:lnTo>
                    <a:pt x="452805" y="8643"/>
                  </a:lnTo>
                  <a:lnTo>
                    <a:pt x="448495" y="4321"/>
                  </a:lnTo>
                  <a:lnTo>
                    <a:pt x="444183" y="1441"/>
                  </a:lnTo>
                  <a:lnTo>
                    <a:pt x="442744" y="0"/>
                  </a:lnTo>
                  <a:close/>
                </a:path>
                <a:path w="485140" h="349250">
                  <a:moveTo>
                    <a:pt x="48924" y="8643"/>
                  </a:moveTo>
                  <a:lnTo>
                    <a:pt x="46048" y="8643"/>
                  </a:lnTo>
                  <a:lnTo>
                    <a:pt x="44611" y="10083"/>
                  </a:lnTo>
                  <a:lnTo>
                    <a:pt x="48924" y="8643"/>
                  </a:lnTo>
                  <a:close/>
                </a:path>
                <a:path w="485140" h="349250">
                  <a:moveTo>
                    <a:pt x="435559" y="8643"/>
                  </a:moveTo>
                  <a:lnTo>
                    <a:pt x="434121" y="10083"/>
                  </a:lnTo>
                  <a:lnTo>
                    <a:pt x="436996" y="9123"/>
                  </a:lnTo>
                  <a:lnTo>
                    <a:pt x="435559" y="8643"/>
                  </a:lnTo>
                  <a:close/>
                </a:path>
                <a:path w="485140" h="349250">
                  <a:moveTo>
                    <a:pt x="438433" y="8643"/>
                  </a:moveTo>
                  <a:lnTo>
                    <a:pt x="436996" y="9123"/>
                  </a:lnTo>
                  <a:lnTo>
                    <a:pt x="439870" y="10083"/>
                  </a:lnTo>
                  <a:lnTo>
                    <a:pt x="438433" y="8643"/>
                  </a:lnTo>
                  <a:close/>
                </a:path>
                <a:path w="485140" h="349250">
                  <a:moveTo>
                    <a:pt x="438433" y="8643"/>
                  </a:moveTo>
                  <a:lnTo>
                    <a:pt x="435559" y="8643"/>
                  </a:lnTo>
                  <a:lnTo>
                    <a:pt x="436996" y="9123"/>
                  </a:lnTo>
                  <a:lnTo>
                    <a:pt x="438433" y="86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8347146" y="5667936"/>
              <a:ext cx="237490" cy="340360"/>
            </a:xfrm>
            <a:custGeom>
              <a:avLst/>
              <a:gdLst/>
              <a:ahLst/>
              <a:cxnLst/>
              <a:rect l="l" t="t" r="r" b="b"/>
              <a:pathLst>
                <a:path w="237490" h="340360">
                  <a:moveTo>
                    <a:pt x="237155" y="0"/>
                  </a:moveTo>
                  <a:lnTo>
                    <a:pt x="33058" y="0"/>
                  </a:lnTo>
                  <a:lnTo>
                    <a:pt x="20010" y="13393"/>
                  </a:lnTo>
                  <a:lnTo>
                    <a:pt x="9522" y="49881"/>
                  </a:lnTo>
                  <a:lnTo>
                    <a:pt x="2537" y="103926"/>
                  </a:lnTo>
                  <a:lnTo>
                    <a:pt x="0" y="169992"/>
                  </a:lnTo>
                  <a:lnTo>
                    <a:pt x="2537" y="236058"/>
                  </a:lnTo>
                  <a:lnTo>
                    <a:pt x="9522" y="290104"/>
                  </a:lnTo>
                  <a:lnTo>
                    <a:pt x="20010" y="326592"/>
                  </a:lnTo>
                  <a:lnTo>
                    <a:pt x="33058" y="339985"/>
                  </a:lnTo>
                  <a:lnTo>
                    <a:pt x="237155" y="339985"/>
                  </a:lnTo>
                  <a:lnTo>
                    <a:pt x="223883" y="326592"/>
                  </a:lnTo>
                  <a:lnTo>
                    <a:pt x="212901" y="290104"/>
                  </a:lnTo>
                  <a:lnTo>
                    <a:pt x="205422" y="236058"/>
                  </a:lnTo>
                  <a:lnTo>
                    <a:pt x="202660" y="169992"/>
                  </a:lnTo>
                  <a:lnTo>
                    <a:pt x="205422" y="103926"/>
                  </a:lnTo>
                  <a:lnTo>
                    <a:pt x="212901" y="49881"/>
                  </a:lnTo>
                  <a:lnTo>
                    <a:pt x="223883" y="13393"/>
                  </a:lnTo>
                  <a:lnTo>
                    <a:pt x="237155" y="0"/>
                  </a:lnTo>
                  <a:close/>
                </a:path>
              </a:pathLst>
            </a:custGeom>
            <a:solidFill>
              <a:srgbClr val="C3D69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8549806" y="5667936"/>
              <a:ext cx="67945" cy="340360"/>
            </a:xfrm>
            <a:custGeom>
              <a:avLst/>
              <a:gdLst/>
              <a:ahLst/>
              <a:cxnLst/>
              <a:rect l="l" t="t" r="r" b="b"/>
              <a:pathLst>
                <a:path w="67945" h="340360">
                  <a:moveTo>
                    <a:pt x="34495" y="0"/>
                  </a:moveTo>
                  <a:lnTo>
                    <a:pt x="21223" y="13393"/>
                  </a:lnTo>
                  <a:lnTo>
                    <a:pt x="10241" y="49881"/>
                  </a:lnTo>
                  <a:lnTo>
                    <a:pt x="2762" y="103926"/>
                  </a:lnTo>
                  <a:lnTo>
                    <a:pt x="0" y="169992"/>
                  </a:lnTo>
                  <a:lnTo>
                    <a:pt x="2762" y="236058"/>
                  </a:lnTo>
                  <a:lnTo>
                    <a:pt x="10241" y="290104"/>
                  </a:lnTo>
                  <a:lnTo>
                    <a:pt x="21223" y="326592"/>
                  </a:lnTo>
                  <a:lnTo>
                    <a:pt x="34495" y="339985"/>
                  </a:lnTo>
                  <a:lnTo>
                    <a:pt x="47544" y="326592"/>
                  </a:lnTo>
                  <a:lnTo>
                    <a:pt x="58031" y="290104"/>
                  </a:lnTo>
                  <a:lnTo>
                    <a:pt x="65016" y="236058"/>
                  </a:lnTo>
                  <a:lnTo>
                    <a:pt x="67553" y="169992"/>
                  </a:lnTo>
                  <a:lnTo>
                    <a:pt x="65016" y="103926"/>
                  </a:lnTo>
                  <a:lnTo>
                    <a:pt x="58031" y="49881"/>
                  </a:lnTo>
                  <a:lnTo>
                    <a:pt x="47544" y="13393"/>
                  </a:lnTo>
                  <a:lnTo>
                    <a:pt x="34495" y="0"/>
                  </a:lnTo>
                  <a:close/>
                </a:path>
              </a:pathLst>
            </a:custGeom>
            <a:solidFill>
              <a:srgbClr val="DBE6C3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8343115" y="5663614"/>
              <a:ext cx="279400" cy="349885"/>
            </a:xfrm>
            <a:custGeom>
              <a:avLst/>
              <a:gdLst/>
              <a:ahLst/>
              <a:cxnLst/>
              <a:rect l="l" t="t" r="r" b="b"/>
              <a:pathLst>
                <a:path w="279400" h="349885">
                  <a:moveTo>
                    <a:pt x="254123" y="339985"/>
                  </a:moveTo>
                  <a:lnTo>
                    <a:pt x="242624" y="339985"/>
                  </a:lnTo>
                  <a:lnTo>
                    <a:pt x="239749" y="348628"/>
                  </a:lnTo>
                  <a:lnTo>
                    <a:pt x="241186" y="348628"/>
                  </a:lnTo>
                  <a:lnTo>
                    <a:pt x="246649" y="349564"/>
                  </a:lnTo>
                  <a:lnTo>
                    <a:pt x="251751" y="344642"/>
                  </a:lnTo>
                  <a:lnTo>
                    <a:pt x="254123" y="339985"/>
                  </a:lnTo>
                  <a:close/>
                </a:path>
                <a:path w="279400" h="349885">
                  <a:moveTo>
                    <a:pt x="236875" y="0"/>
                  </a:moveTo>
                  <a:lnTo>
                    <a:pt x="32778" y="0"/>
                  </a:lnTo>
                  <a:lnTo>
                    <a:pt x="28465" y="4321"/>
                  </a:lnTo>
                  <a:lnTo>
                    <a:pt x="27027" y="4321"/>
                  </a:lnTo>
                  <a:lnTo>
                    <a:pt x="13551" y="35671"/>
                  </a:lnTo>
                  <a:lnTo>
                    <a:pt x="4598" y="83885"/>
                  </a:lnTo>
                  <a:lnTo>
                    <a:pt x="4546" y="84163"/>
                  </a:lnTo>
                  <a:lnTo>
                    <a:pt x="78" y="142269"/>
                  </a:lnTo>
                  <a:lnTo>
                    <a:pt x="0" y="205211"/>
                  </a:lnTo>
                  <a:lnTo>
                    <a:pt x="4483" y="264081"/>
                  </a:lnTo>
                  <a:lnTo>
                    <a:pt x="13488" y="312727"/>
                  </a:lnTo>
                  <a:lnTo>
                    <a:pt x="27027" y="344307"/>
                  </a:lnTo>
                  <a:lnTo>
                    <a:pt x="28465" y="344307"/>
                  </a:lnTo>
                  <a:lnTo>
                    <a:pt x="32778" y="348628"/>
                  </a:lnTo>
                  <a:lnTo>
                    <a:pt x="236875" y="348628"/>
                  </a:lnTo>
                  <a:lnTo>
                    <a:pt x="235437" y="347188"/>
                  </a:lnTo>
                  <a:lnTo>
                    <a:pt x="231125" y="344307"/>
                  </a:lnTo>
                  <a:lnTo>
                    <a:pt x="226814" y="339985"/>
                  </a:lnTo>
                  <a:lnTo>
                    <a:pt x="37088" y="339985"/>
                  </a:lnTo>
                  <a:lnTo>
                    <a:pt x="35652" y="338545"/>
                  </a:lnTo>
                  <a:lnTo>
                    <a:pt x="34214" y="338545"/>
                  </a:lnTo>
                  <a:lnTo>
                    <a:pt x="32297" y="335663"/>
                  </a:lnTo>
                  <a:lnTo>
                    <a:pt x="31339" y="335663"/>
                  </a:lnTo>
                  <a:lnTo>
                    <a:pt x="20218" y="303754"/>
                  </a:lnTo>
                  <a:lnTo>
                    <a:pt x="20093" y="303395"/>
                  </a:lnTo>
                  <a:lnTo>
                    <a:pt x="12458" y="256425"/>
                  </a:lnTo>
                  <a:lnTo>
                    <a:pt x="8909" y="205211"/>
                  </a:lnTo>
                  <a:lnTo>
                    <a:pt x="8796" y="203568"/>
                  </a:lnTo>
                  <a:lnTo>
                    <a:pt x="8680" y="142269"/>
                  </a:lnTo>
                  <a:lnTo>
                    <a:pt x="12842" y="87350"/>
                  </a:lnTo>
                  <a:lnTo>
                    <a:pt x="12867" y="87028"/>
                  </a:lnTo>
                  <a:lnTo>
                    <a:pt x="21176" y="41776"/>
                  </a:lnTo>
                  <a:lnTo>
                    <a:pt x="21272" y="41253"/>
                  </a:lnTo>
                  <a:lnTo>
                    <a:pt x="21323" y="40975"/>
                  </a:lnTo>
                  <a:lnTo>
                    <a:pt x="34214" y="10083"/>
                  </a:lnTo>
                  <a:lnTo>
                    <a:pt x="35652" y="10083"/>
                  </a:lnTo>
                  <a:lnTo>
                    <a:pt x="37088" y="8643"/>
                  </a:lnTo>
                  <a:lnTo>
                    <a:pt x="227494" y="8643"/>
                  </a:lnTo>
                  <a:lnTo>
                    <a:pt x="229534" y="5708"/>
                  </a:lnTo>
                  <a:lnTo>
                    <a:pt x="235437" y="1441"/>
                  </a:lnTo>
                  <a:lnTo>
                    <a:pt x="236875" y="0"/>
                  </a:lnTo>
                  <a:close/>
                </a:path>
                <a:path w="279400" h="349885">
                  <a:moveTo>
                    <a:pt x="241186" y="0"/>
                  </a:moveTo>
                  <a:lnTo>
                    <a:pt x="236875" y="0"/>
                  </a:lnTo>
                  <a:lnTo>
                    <a:pt x="235437" y="1441"/>
                  </a:lnTo>
                  <a:lnTo>
                    <a:pt x="229534" y="5708"/>
                  </a:lnTo>
                  <a:lnTo>
                    <a:pt x="215315" y="41776"/>
                  </a:lnTo>
                  <a:lnTo>
                    <a:pt x="211003" y="64827"/>
                  </a:lnTo>
                  <a:lnTo>
                    <a:pt x="206344" y="95311"/>
                  </a:lnTo>
                  <a:lnTo>
                    <a:pt x="203790" y="127854"/>
                  </a:lnTo>
                  <a:lnTo>
                    <a:pt x="202686" y="160576"/>
                  </a:lnTo>
                  <a:lnTo>
                    <a:pt x="202379" y="191602"/>
                  </a:lnTo>
                  <a:lnTo>
                    <a:pt x="203936" y="221055"/>
                  </a:lnTo>
                  <a:lnTo>
                    <a:pt x="209447" y="277748"/>
                  </a:lnTo>
                  <a:lnTo>
                    <a:pt x="218189" y="316936"/>
                  </a:lnTo>
                  <a:lnTo>
                    <a:pt x="235437" y="347188"/>
                  </a:lnTo>
                  <a:lnTo>
                    <a:pt x="236875" y="348628"/>
                  </a:lnTo>
                  <a:lnTo>
                    <a:pt x="239749" y="348628"/>
                  </a:lnTo>
                  <a:lnTo>
                    <a:pt x="242624" y="339985"/>
                  </a:lnTo>
                  <a:lnTo>
                    <a:pt x="239749" y="339985"/>
                  </a:lnTo>
                  <a:lnTo>
                    <a:pt x="234001" y="334223"/>
                  </a:lnTo>
                  <a:lnTo>
                    <a:pt x="234907" y="334223"/>
                  </a:lnTo>
                  <a:lnTo>
                    <a:pt x="223704" y="303754"/>
                  </a:lnTo>
                  <a:lnTo>
                    <a:pt x="215820" y="257857"/>
                  </a:lnTo>
                  <a:lnTo>
                    <a:pt x="211942" y="205211"/>
                  </a:lnTo>
                  <a:lnTo>
                    <a:pt x="211817" y="200773"/>
                  </a:lnTo>
                  <a:lnTo>
                    <a:pt x="211746" y="146482"/>
                  </a:lnTo>
                  <a:lnTo>
                    <a:pt x="215632" y="92196"/>
                  </a:lnTo>
                  <a:lnTo>
                    <a:pt x="223516" y="46305"/>
                  </a:lnTo>
                  <a:lnTo>
                    <a:pt x="235437" y="14405"/>
                  </a:lnTo>
                  <a:lnTo>
                    <a:pt x="234001" y="14405"/>
                  </a:lnTo>
                  <a:lnTo>
                    <a:pt x="239749" y="8643"/>
                  </a:lnTo>
                  <a:lnTo>
                    <a:pt x="241186" y="8643"/>
                  </a:lnTo>
                  <a:lnTo>
                    <a:pt x="241186" y="0"/>
                  </a:lnTo>
                  <a:close/>
                </a:path>
                <a:path w="279400" h="349885">
                  <a:moveTo>
                    <a:pt x="244637" y="337679"/>
                  </a:moveTo>
                  <a:lnTo>
                    <a:pt x="241186" y="339985"/>
                  </a:lnTo>
                  <a:lnTo>
                    <a:pt x="255559" y="339985"/>
                  </a:lnTo>
                  <a:lnTo>
                    <a:pt x="256006" y="338545"/>
                  </a:lnTo>
                  <a:lnTo>
                    <a:pt x="244062" y="338545"/>
                  </a:lnTo>
                  <a:lnTo>
                    <a:pt x="244637" y="337679"/>
                  </a:lnTo>
                  <a:close/>
                </a:path>
                <a:path w="279400" h="349885">
                  <a:moveTo>
                    <a:pt x="34214" y="337103"/>
                  </a:moveTo>
                  <a:lnTo>
                    <a:pt x="34214" y="338545"/>
                  </a:lnTo>
                  <a:lnTo>
                    <a:pt x="35652" y="338545"/>
                  </a:lnTo>
                  <a:lnTo>
                    <a:pt x="34214" y="337103"/>
                  </a:lnTo>
                  <a:close/>
                </a:path>
                <a:path w="279400" h="349885">
                  <a:moveTo>
                    <a:pt x="245499" y="337103"/>
                  </a:moveTo>
                  <a:lnTo>
                    <a:pt x="244637" y="337679"/>
                  </a:lnTo>
                  <a:lnTo>
                    <a:pt x="244062" y="338545"/>
                  </a:lnTo>
                  <a:lnTo>
                    <a:pt x="245499" y="337103"/>
                  </a:lnTo>
                  <a:close/>
                </a:path>
                <a:path w="279400" h="349885">
                  <a:moveTo>
                    <a:pt x="256453" y="337103"/>
                  </a:moveTo>
                  <a:lnTo>
                    <a:pt x="245499" y="337103"/>
                  </a:lnTo>
                  <a:lnTo>
                    <a:pt x="244062" y="338545"/>
                  </a:lnTo>
                  <a:lnTo>
                    <a:pt x="256006" y="338545"/>
                  </a:lnTo>
                  <a:lnTo>
                    <a:pt x="256453" y="337103"/>
                  </a:lnTo>
                  <a:close/>
                </a:path>
                <a:path w="279400" h="349885">
                  <a:moveTo>
                    <a:pt x="246936" y="334223"/>
                  </a:moveTo>
                  <a:lnTo>
                    <a:pt x="244637" y="337679"/>
                  </a:lnTo>
                  <a:lnTo>
                    <a:pt x="245499" y="337103"/>
                  </a:lnTo>
                  <a:lnTo>
                    <a:pt x="256453" y="337103"/>
                  </a:lnTo>
                  <a:lnTo>
                    <a:pt x="256900" y="335663"/>
                  </a:lnTo>
                  <a:lnTo>
                    <a:pt x="246936" y="335663"/>
                  </a:lnTo>
                  <a:lnTo>
                    <a:pt x="246936" y="334223"/>
                  </a:lnTo>
                  <a:close/>
                </a:path>
                <a:path w="279400" h="349885">
                  <a:moveTo>
                    <a:pt x="31339" y="334223"/>
                  </a:moveTo>
                  <a:lnTo>
                    <a:pt x="31339" y="335663"/>
                  </a:lnTo>
                  <a:lnTo>
                    <a:pt x="32297" y="335663"/>
                  </a:lnTo>
                  <a:lnTo>
                    <a:pt x="31339" y="334223"/>
                  </a:lnTo>
                  <a:close/>
                </a:path>
                <a:path w="279400" h="349885">
                  <a:moveTo>
                    <a:pt x="234907" y="334223"/>
                  </a:moveTo>
                  <a:lnTo>
                    <a:pt x="234001" y="334223"/>
                  </a:lnTo>
                  <a:lnTo>
                    <a:pt x="235437" y="335663"/>
                  </a:lnTo>
                  <a:lnTo>
                    <a:pt x="234907" y="334223"/>
                  </a:lnTo>
                  <a:close/>
                </a:path>
                <a:path w="279400" h="349885">
                  <a:moveTo>
                    <a:pt x="244337" y="10748"/>
                  </a:moveTo>
                  <a:lnTo>
                    <a:pt x="265375" y="87028"/>
                  </a:lnTo>
                  <a:lnTo>
                    <a:pt x="269607" y="142269"/>
                  </a:lnTo>
                  <a:lnTo>
                    <a:pt x="269508" y="203568"/>
                  </a:lnTo>
                  <a:lnTo>
                    <a:pt x="265820" y="256425"/>
                  </a:lnTo>
                  <a:lnTo>
                    <a:pt x="258192" y="303250"/>
                  </a:lnTo>
                  <a:lnTo>
                    <a:pt x="246936" y="335663"/>
                  </a:lnTo>
                  <a:lnTo>
                    <a:pt x="256900" y="335663"/>
                  </a:lnTo>
                  <a:lnTo>
                    <a:pt x="269461" y="295201"/>
                  </a:lnTo>
                  <a:lnTo>
                    <a:pt x="276493" y="249460"/>
                  </a:lnTo>
                  <a:lnTo>
                    <a:pt x="276567" y="248978"/>
                  </a:lnTo>
                  <a:lnTo>
                    <a:pt x="278718" y="205211"/>
                  </a:lnTo>
                  <a:lnTo>
                    <a:pt x="278773" y="191602"/>
                  </a:lnTo>
                  <a:lnTo>
                    <a:pt x="278455" y="160576"/>
                  </a:lnTo>
                  <a:lnTo>
                    <a:pt x="278396" y="154764"/>
                  </a:lnTo>
                  <a:lnTo>
                    <a:pt x="277120" y="108045"/>
                  </a:lnTo>
                  <a:lnTo>
                    <a:pt x="274653" y="84163"/>
                  </a:lnTo>
                  <a:lnTo>
                    <a:pt x="274624" y="83885"/>
                  </a:lnTo>
                  <a:lnTo>
                    <a:pt x="270625" y="57948"/>
                  </a:lnTo>
                  <a:lnTo>
                    <a:pt x="264483" y="32568"/>
                  </a:lnTo>
                  <a:lnTo>
                    <a:pt x="256131" y="11525"/>
                  </a:lnTo>
                  <a:lnTo>
                    <a:pt x="245499" y="11525"/>
                  </a:lnTo>
                  <a:lnTo>
                    <a:pt x="244337" y="10748"/>
                  </a:lnTo>
                  <a:close/>
                </a:path>
                <a:path w="279400" h="349885">
                  <a:moveTo>
                    <a:pt x="35652" y="10083"/>
                  </a:moveTo>
                  <a:lnTo>
                    <a:pt x="34214" y="10083"/>
                  </a:lnTo>
                  <a:lnTo>
                    <a:pt x="34214" y="11525"/>
                  </a:lnTo>
                  <a:lnTo>
                    <a:pt x="35652" y="10083"/>
                  </a:lnTo>
                  <a:close/>
                </a:path>
                <a:path w="279400" h="349885">
                  <a:moveTo>
                    <a:pt x="244062" y="10083"/>
                  </a:moveTo>
                  <a:lnTo>
                    <a:pt x="244255" y="10551"/>
                  </a:lnTo>
                  <a:lnTo>
                    <a:pt x="244337" y="10748"/>
                  </a:lnTo>
                  <a:lnTo>
                    <a:pt x="245499" y="11525"/>
                  </a:lnTo>
                  <a:lnTo>
                    <a:pt x="244062" y="10083"/>
                  </a:lnTo>
                  <a:close/>
                </a:path>
                <a:path w="279400" h="349885">
                  <a:moveTo>
                    <a:pt x="254442" y="8963"/>
                  </a:moveTo>
                  <a:lnTo>
                    <a:pt x="241825" y="8963"/>
                  </a:lnTo>
                  <a:lnTo>
                    <a:pt x="244062" y="10083"/>
                  </a:lnTo>
                  <a:lnTo>
                    <a:pt x="245499" y="11525"/>
                  </a:lnTo>
                  <a:lnTo>
                    <a:pt x="256131" y="11525"/>
                  </a:lnTo>
                  <a:lnTo>
                    <a:pt x="255559" y="10083"/>
                  </a:lnTo>
                  <a:lnTo>
                    <a:pt x="254442" y="8963"/>
                  </a:lnTo>
                  <a:close/>
                </a:path>
                <a:path w="279400" h="349885">
                  <a:moveTo>
                    <a:pt x="242623" y="9603"/>
                  </a:moveTo>
                  <a:lnTo>
                    <a:pt x="244337" y="10748"/>
                  </a:lnTo>
                  <a:lnTo>
                    <a:pt x="244062" y="10083"/>
                  </a:lnTo>
                  <a:lnTo>
                    <a:pt x="242623" y="9603"/>
                  </a:lnTo>
                  <a:close/>
                </a:path>
                <a:path w="279400" h="349885">
                  <a:moveTo>
                    <a:pt x="38526" y="8643"/>
                  </a:moveTo>
                  <a:lnTo>
                    <a:pt x="37088" y="8643"/>
                  </a:lnTo>
                  <a:lnTo>
                    <a:pt x="35652" y="10083"/>
                  </a:lnTo>
                  <a:lnTo>
                    <a:pt x="38526" y="8643"/>
                  </a:lnTo>
                  <a:close/>
                </a:path>
                <a:path w="279400" h="349885">
                  <a:moveTo>
                    <a:pt x="239749" y="8643"/>
                  </a:moveTo>
                  <a:lnTo>
                    <a:pt x="238312" y="10083"/>
                  </a:lnTo>
                  <a:lnTo>
                    <a:pt x="241186" y="9123"/>
                  </a:lnTo>
                  <a:lnTo>
                    <a:pt x="239749" y="8643"/>
                  </a:lnTo>
                  <a:close/>
                </a:path>
                <a:path w="279400" h="349885">
                  <a:moveTo>
                    <a:pt x="241186" y="8643"/>
                  </a:moveTo>
                  <a:lnTo>
                    <a:pt x="242623" y="9603"/>
                  </a:lnTo>
                  <a:lnTo>
                    <a:pt x="244062" y="10083"/>
                  </a:lnTo>
                  <a:lnTo>
                    <a:pt x="241186" y="8643"/>
                  </a:lnTo>
                  <a:close/>
                </a:path>
                <a:path w="279400" h="349885">
                  <a:moveTo>
                    <a:pt x="241665" y="8963"/>
                  </a:moveTo>
                  <a:lnTo>
                    <a:pt x="241186" y="9123"/>
                  </a:lnTo>
                  <a:lnTo>
                    <a:pt x="242623" y="9603"/>
                  </a:lnTo>
                  <a:lnTo>
                    <a:pt x="241665" y="8963"/>
                  </a:lnTo>
                  <a:close/>
                </a:path>
                <a:path w="279400" h="349885">
                  <a:moveTo>
                    <a:pt x="241186" y="8643"/>
                  </a:moveTo>
                  <a:lnTo>
                    <a:pt x="239749" y="8643"/>
                  </a:lnTo>
                  <a:lnTo>
                    <a:pt x="241186" y="9123"/>
                  </a:lnTo>
                  <a:lnTo>
                    <a:pt x="241665" y="8963"/>
                  </a:lnTo>
                  <a:lnTo>
                    <a:pt x="241186" y="8643"/>
                  </a:lnTo>
                  <a:close/>
                </a:path>
                <a:path w="279400" h="349885">
                  <a:moveTo>
                    <a:pt x="245499" y="0"/>
                  </a:moveTo>
                  <a:lnTo>
                    <a:pt x="241186" y="0"/>
                  </a:lnTo>
                  <a:lnTo>
                    <a:pt x="241186" y="8643"/>
                  </a:lnTo>
                  <a:lnTo>
                    <a:pt x="241825" y="8963"/>
                  </a:lnTo>
                  <a:lnTo>
                    <a:pt x="241665" y="8963"/>
                  </a:lnTo>
                  <a:lnTo>
                    <a:pt x="242624" y="8643"/>
                  </a:lnTo>
                  <a:lnTo>
                    <a:pt x="254123" y="8643"/>
                  </a:lnTo>
                  <a:lnTo>
                    <a:pt x="251249" y="4321"/>
                  </a:lnTo>
                  <a:lnTo>
                    <a:pt x="246936" y="1441"/>
                  </a:lnTo>
                  <a:lnTo>
                    <a:pt x="245499" y="0"/>
                  </a:lnTo>
                  <a:close/>
                </a:path>
                <a:path w="279400" h="349885">
                  <a:moveTo>
                    <a:pt x="254123" y="8643"/>
                  </a:moveTo>
                  <a:lnTo>
                    <a:pt x="242624" y="8643"/>
                  </a:lnTo>
                  <a:lnTo>
                    <a:pt x="241665" y="8963"/>
                  </a:lnTo>
                  <a:lnTo>
                    <a:pt x="254442" y="8963"/>
                  </a:lnTo>
                  <a:lnTo>
                    <a:pt x="254123" y="86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8551245" y="5667936"/>
              <a:ext cx="431800" cy="340360"/>
            </a:xfrm>
            <a:custGeom>
              <a:avLst/>
              <a:gdLst/>
              <a:ahLst/>
              <a:cxnLst/>
              <a:rect l="l" t="t" r="r" b="b"/>
              <a:pathLst>
                <a:path w="431800" h="340360">
                  <a:moveTo>
                    <a:pt x="431190" y="0"/>
                  </a:moveTo>
                  <a:lnTo>
                    <a:pt x="41680" y="0"/>
                  </a:lnTo>
                  <a:lnTo>
                    <a:pt x="25466" y="13393"/>
                  </a:lnTo>
                  <a:lnTo>
                    <a:pt x="12216" y="49881"/>
                  </a:lnTo>
                  <a:lnTo>
                    <a:pt x="3278" y="103926"/>
                  </a:lnTo>
                  <a:lnTo>
                    <a:pt x="0" y="169992"/>
                  </a:lnTo>
                  <a:lnTo>
                    <a:pt x="3278" y="236058"/>
                  </a:lnTo>
                  <a:lnTo>
                    <a:pt x="12216" y="290104"/>
                  </a:lnTo>
                  <a:lnTo>
                    <a:pt x="25466" y="326592"/>
                  </a:lnTo>
                  <a:lnTo>
                    <a:pt x="41680" y="339985"/>
                  </a:lnTo>
                  <a:lnTo>
                    <a:pt x="431190" y="339985"/>
                  </a:lnTo>
                  <a:lnTo>
                    <a:pt x="414976" y="326592"/>
                  </a:lnTo>
                  <a:lnTo>
                    <a:pt x="401726" y="290104"/>
                  </a:lnTo>
                  <a:lnTo>
                    <a:pt x="392787" y="236058"/>
                  </a:lnTo>
                  <a:lnTo>
                    <a:pt x="389508" y="169992"/>
                  </a:lnTo>
                  <a:lnTo>
                    <a:pt x="392787" y="103926"/>
                  </a:lnTo>
                  <a:lnTo>
                    <a:pt x="401726" y="49881"/>
                  </a:lnTo>
                  <a:lnTo>
                    <a:pt x="414976" y="13393"/>
                  </a:lnTo>
                  <a:lnTo>
                    <a:pt x="43119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8940754" y="5667936"/>
              <a:ext cx="85090" cy="340360"/>
            </a:xfrm>
            <a:custGeom>
              <a:avLst/>
              <a:gdLst/>
              <a:ahLst/>
              <a:cxnLst/>
              <a:rect l="l" t="t" r="r" b="b"/>
              <a:pathLst>
                <a:path w="85090" h="340360">
                  <a:moveTo>
                    <a:pt x="41681" y="0"/>
                  </a:moveTo>
                  <a:lnTo>
                    <a:pt x="25467" y="13393"/>
                  </a:lnTo>
                  <a:lnTo>
                    <a:pt x="12217" y="49881"/>
                  </a:lnTo>
                  <a:lnTo>
                    <a:pt x="3278" y="103926"/>
                  </a:lnTo>
                  <a:lnTo>
                    <a:pt x="0" y="169992"/>
                  </a:lnTo>
                  <a:lnTo>
                    <a:pt x="3278" y="236058"/>
                  </a:lnTo>
                  <a:lnTo>
                    <a:pt x="12217" y="290104"/>
                  </a:lnTo>
                  <a:lnTo>
                    <a:pt x="25467" y="326592"/>
                  </a:lnTo>
                  <a:lnTo>
                    <a:pt x="41681" y="339985"/>
                  </a:lnTo>
                  <a:lnTo>
                    <a:pt x="58120" y="326592"/>
                  </a:lnTo>
                  <a:lnTo>
                    <a:pt x="71864" y="290104"/>
                  </a:lnTo>
                  <a:lnTo>
                    <a:pt x="81297" y="236058"/>
                  </a:lnTo>
                  <a:lnTo>
                    <a:pt x="84800" y="169992"/>
                  </a:lnTo>
                  <a:lnTo>
                    <a:pt x="81297" y="103926"/>
                  </a:lnTo>
                  <a:lnTo>
                    <a:pt x="71864" y="49881"/>
                  </a:lnTo>
                  <a:lnTo>
                    <a:pt x="58120" y="13393"/>
                  </a:lnTo>
                  <a:lnTo>
                    <a:pt x="41681" y="0"/>
                  </a:lnTo>
                  <a:close/>
                </a:path>
              </a:pathLst>
            </a:custGeom>
            <a:solidFill>
              <a:srgbClr val="95B3D7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8545494" y="5663614"/>
              <a:ext cx="483870" cy="349250"/>
            </a:xfrm>
            <a:custGeom>
              <a:avLst/>
              <a:gdLst/>
              <a:ahLst/>
              <a:cxnLst/>
              <a:rect l="l" t="t" r="r" b="b"/>
              <a:pathLst>
                <a:path w="483870" h="349250">
                  <a:moveTo>
                    <a:pt x="432629" y="0"/>
                  </a:moveTo>
                  <a:lnTo>
                    <a:pt x="41682" y="0"/>
                  </a:lnTo>
                  <a:lnTo>
                    <a:pt x="41682" y="1441"/>
                  </a:lnTo>
                  <a:lnTo>
                    <a:pt x="19838" y="30613"/>
                  </a:lnTo>
                  <a:lnTo>
                    <a:pt x="7645" y="81394"/>
                  </a:lnTo>
                  <a:lnTo>
                    <a:pt x="2049" y="135417"/>
                  </a:lnTo>
                  <a:lnTo>
                    <a:pt x="0" y="174313"/>
                  </a:lnTo>
                  <a:lnTo>
                    <a:pt x="1921" y="212332"/>
                  </a:lnTo>
                  <a:lnTo>
                    <a:pt x="7663" y="267485"/>
                  </a:lnTo>
                  <a:lnTo>
                    <a:pt x="19993" y="319271"/>
                  </a:lnTo>
                  <a:lnTo>
                    <a:pt x="41682" y="347188"/>
                  </a:lnTo>
                  <a:lnTo>
                    <a:pt x="41682" y="348628"/>
                  </a:lnTo>
                  <a:lnTo>
                    <a:pt x="436940" y="348628"/>
                  </a:lnTo>
                  <a:lnTo>
                    <a:pt x="427127" y="339985"/>
                  </a:lnTo>
                  <a:lnTo>
                    <a:pt x="45994" y="339985"/>
                  </a:lnTo>
                  <a:lnTo>
                    <a:pt x="43839" y="338545"/>
                  </a:lnTo>
                  <a:lnTo>
                    <a:pt x="41682" y="338545"/>
                  </a:lnTo>
                  <a:lnTo>
                    <a:pt x="25930" y="307742"/>
                  </a:lnTo>
                  <a:lnTo>
                    <a:pt x="15429" y="260816"/>
                  </a:lnTo>
                  <a:lnTo>
                    <a:pt x="10178" y="204217"/>
                  </a:lnTo>
                  <a:lnTo>
                    <a:pt x="10178" y="144394"/>
                  </a:lnTo>
                  <a:lnTo>
                    <a:pt x="15256" y="89666"/>
                  </a:lnTo>
                  <a:lnTo>
                    <a:pt x="15307" y="89111"/>
                  </a:lnTo>
                  <a:lnTo>
                    <a:pt x="15429" y="87797"/>
                  </a:lnTo>
                  <a:lnTo>
                    <a:pt x="25930" y="40877"/>
                  </a:lnTo>
                  <a:lnTo>
                    <a:pt x="41682" y="10083"/>
                  </a:lnTo>
                  <a:lnTo>
                    <a:pt x="43839" y="10083"/>
                  </a:lnTo>
                  <a:lnTo>
                    <a:pt x="45994" y="8643"/>
                  </a:lnTo>
                  <a:lnTo>
                    <a:pt x="421131" y="8643"/>
                  </a:lnTo>
                  <a:lnTo>
                    <a:pt x="425442" y="4321"/>
                  </a:lnTo>
                  <a:lnTo>
                    <a:pt x="426880" y="4321"/>
                  </a:lnTo>
                  <a:lnTo>
                    <a:pt x="431191" y="1441"/>
                  </a:lnTo>
                  <a:lnTo>
                    <a:pt x="432629" y="0"/>
                  </a:lnTo>
                  <a:close/>
                </a:path>
                <a:path w="483870" h="349250">
                  <a:moveTo>
                    <a:pt x="436940" y="0"/>
                  </a:moveTo>
                  <a:lnTo>
                    <a:pt x="432629" y="0"/>
                  </a:lnTo>
                  <a:lnTo>
                    <a:pt x="431191" y="1441"/>
                  </a:lnTo>
                  <a:lnTo>
                    <a:pt x="426880" y="4321"/>
                  </a:lnTo>
                  <a:lnTo>
                    <a:pt x="425442" y="4321"/>
                  </a:lnTo>
                  <a:lnTo>
                    <a:pt x="421131" y="8643"/>
                  </a:lnTo>
                  <a:lnTo>
                    <a:pt x="399994" y="64151"/>
                  </a:lnTo>
                  <a:lnTo>
                    <a:pt x="392385" y="123892"/>
                  </a:lnTo>
                  <a:lnTo>
                    <a:pt x="390506" y="159066"/>
                  </a:lnTo>
                  <a:lnTo>
                    <a:pt x="391854" y="212332"/>
                  </a:lnTo>
                  <a:lnTo>
                    <a:pt x="391946" y="215981"/>
                  </a:lnTo>
                  <a:lnTo>
                    <a:pt x="398780" y="277784"/>
                  </a:lnTo>
                  <a:lnTo>
                    <a:pt x="413086" y="327618"/>
                  </a:lnTo>
                  <a:lnTo>
                    <a:pt x="436940" y="348628"/>
                  </a:lnTo>
                  <a:lnTo>
                    <a:pt x="438379" y="339985"/>
                  </a:lnTo>
                  <a:lnTo>
                    <a:pt x="435503" y="339985"/>
                  </a:lnTo>
                  <a:lnTo>
                    <a:pt x="433348" y="338545"/>
                  </a:lnTo>
                  <a:lnTo>
                    <a:pt x="431191" y="338545"/>
                  </a:lnTo>
                  <a:lnTo>
                    <a:pt x="415287" y="306722"/>
                  </a:lnTo>
                  <a:lnTo>
                    <a:pt x="404751" y="259869"/>
                  </a:lnTo>
                  <a:lnTo>
                    <a:pt x="399565" y="204217"/>
                  </a:lnTo>
                  <a:lnTo>
                    <a:pt x="399687" y="144394"/>
                  </a:lnTo>
                  <a:lnTo>
                    <a:pt x="404899" y="89666"/>
                  </a:lnTo>
                  <a:lnTo>
                    <a:pt x="404952" y="89111"/>
                  </a:lnTo>
                  <a:lnTo>
                    <a:pt x="415488" y="42118"/>
                  </a:lnTo>
                  <a:lnTo>
                    <a:pt x="431191" y="10083"/>
                  </a:lnTo>
                  <a:lnTo>
                    <a:pt x="433348" y="10083"/>
                  </a:lnTo>
                  <a:lnTo>
                    <a:pt x="435503" y="8643"/>
                  </a:lnTo>
                  <a:lnTo>
                    <a:pt x="436940" y="8643"/>
                  </a:lnTo>
                  <a:lnTo>
                    <a:pt x="436940" y="0"/>
                  </a:lnTo>
                  <a:close/>
                </a:path>
                <a:path w="483870" h="349250">
                  <a:moveTo>
                    <a:pt x="452751" y="339985"/>
                  </a:moveTo>
                  <a:lnTo>
                    <a:pt x="438379" y="339985"/>
                  </a:lnTo>
                  <a:lnTo>
                    <a:pt x="436940" y="348628"/>
                  </a:lnTo>
                  <a:lnTo>
                    <a:pt x="442690" y="348628"/>
                  </a:lnTo>
                  <a:lnTo>
                    <a:pt x="444127" y="347188"/>
                  </a:lnTo>
                  <a:lnTo>
                    <a:pt x="448439" y="345748"/>
                  </a:lnTo>
                  <a:lnTo>
                    <a:pt x="448439" y="344307"/>
                  </a:lnTo>
                  <a:lnTo>
                    <a:pt x="452751" y="339985"/>
                  </a:lnTo>
                  <a:close/>
                </a:path>
                <a:path w="483870" h="349250">
                  <a:moveTo>
                    <a:pt x="444127" y="337103"/>
                  </a:moveTo>
                  <a:lnTo>
                    <a:pt x="439816" y="339985"/>
                  </a:lnTo>
                  <a:lnTo>
                    <a:pt x="454188" y="339985"/>
                  </a:lnTo>
                  <a:lnTo>
                    <a:pt x="454797" y="338545"/>
                  </a:lnTo>
                  <a:lnTo>
                    <a:pt x="442690" y="338545"/>
                  </a:lnTo>
                  <a:lnTo>
                    <a:pt x="444127" y="337103"/>
                  </a:lnTo>
                  <a:close/>
                </a:path>
                <a:path w="483870" h="349250">
                  <a:moveTo>
                    <a:pt x="41682" y="337103"/>
                  </a:moveTo>
                  <a:lnTo>
                    <a:pt x="41682" y="338545"/>
                  </a:lnTo>
                  <a:lnTo>
                    <a:pt x="43839" y="338545"/>
                  </a:lnTo>
                  <a:lnTo>
                    <a:pt x="41682" y="337103"/>
                  </a:lnTo>
                  <a:close/>
                </a:path>
                <a:path w="483870" h="349250">
                  <a:moveTo>
                    <a:pt x="431191" y="337103"/>
                  </a:moveTo>
                  <a:lnTo>
                    <a:pt x="431191" y="338545"/>
                  </a:lnTo>
                  <a:lnTo>
                    <a:pt x="433348" y="338545"/>
                  </a:lnTo>
                  <a:lnTo>
                    <a:pt x="431191" y="337103"/>
                  </a:lnTo>
                  <a:close/>
                </a:path>
                <a:path w="483870" h="349250">
                  <a:moveTo>
                    <a:pt x="454796" y="10083"/>
                  </a:moveTo>
                  <a:lnTo>
                    <a:pt x="442690" y="10083"/>
                  </a:lnTo>
                  <a:lnTo>
                    <a:pt x="447003" y="14405"/>
                  </a:lnTo>
                  <a:lnTo>
                    <a:pt x="445565" y="14405"/>
                  </a:lnTo>
                  <a:lnTo>
                    <a:pt x="459925" y="43898"/>
                  </a:lnTo>
                  <a:lnTo>
                    <a:pt x="469395" y="89111"/>
                  </a:lnTo>
                  <a:lnTo>
                    <a:pt x="469511" y="89666"/>
                  </a:lnTo>
                  <a:lnTo>
                    <a:pt x="474248" y="144394"/>
                  </a:lnTo>
                  <a:lnTo>
                    <a:pt x="474305" y="204217"/>
                  </a:lnTo>
                  <a:lnTo>
                    <a:pt x="469549" y="259358"/>
                  </a:lnTo>
                  <a:lnTo>
                    <a:pt x="459963" y="304967"/>
                  </a:lnTo>
                  <a:lnTo>
                    <a:pt x="445565" y="334223"/>
                  </a:lnTo>
                  <a:lnTo>
                    <a:pt x="447003" y="334223"/>
                  </a:lnTo>
                  <a:lnTo>
                    <a:pt x="442690" y="338545"/>
                  </a:lnTo>
                  <a:lnTo>
                    <a:pt x="454797" y="338545"/>
                  </a:lnTo>
                  <a:lnTo>
                    <a:pt x="468996" y="304967"/>
                  </a:lnTo>
                  <a:lnTo>
                    <a:pt x="478950" y="257548"/>
                  </a:lnTo>
                  <a:lnTo>
                    <a:pt x="483789" y="204217"/>
                  </a:lnTo>
                  <a:lnTo>
                    <a:pt x="483774" y="144394"/>
                  </a:lnTo>
                  <a:lnTo>
                    <a:pt x="478956" y="91226"/>
                  </a:lnTo>
                  <a:lnTo>
                    <a:pt x="469058" y="43898"/>
                  </a:lnTo>
                  <a:lnTo>
                    <a:pt x="454796" y="10083"/>
                  </a:lnTo>
                  <a:close/>
                </a:path>
                <a:path w="483870" h="349250">
                  <a:moveTo>
                    <a:pt x="43839" y="10083"/>
                  </a:moveTo>
                  <a:lnTo>
                    <a:pt x="41682" y="10083"/>
                  </a:lnTo>
                  <a:lnTo>
                    <a:pt x="41682" y="11526"/>
                  </a:lnTo>
                  <a:lnTo>
                    <a:pt x="43839" y="10083"/>
                  </a:lnTo>
                  <a:close/>
                </a:path>
                <a:path w="483870" h="349250">
                  <a:moveTo>
                    <a:pt x="433348" y="10083"/>
                  </a:moveTo>
                  <a:lnTo>
                    <a:pt x="431191" y="10083"/>
                  </a:lnTo>
                  <a:lnTo>
                    <a:pt x="431191" y="11526"/>
                  </a:lnTo>
                  <a:lnTo>
                    <a:pt x="433348" y="10083"/>
                  </a:lnTo>
                  <a:close/>
                </a:path>
                <a:path w="483870" h="349250">
                  <a:moveTo>
                    <a:pt x="454188" y="8643"/>
                  </a:moveTo>
                  <a:lnTo>
                    <a:pt x="439816" y="8643"/>
                  </a:lnTo>
                  <a:lnTo>
                    <a:pt x="444130" y="11526"/>
                  </a:lnTo>
                  <a:lnTo>
                    <a:pt x="442690" y="10083"/>
                  </a:lnTo>
                  <a:lnTo>
                    <a:pt x="454796" y="10083"/>
                  </a:lnTo>
                  <a:lnTo>
                    <a:pt x="454290" y="8883"/>
                  </a:lnTo>
                  <a:lnTo>
                    <a:pt x="454188" y="8643"/>
                  </a:lnTo>
                  <a:close/>
                </a:path>
                <a:path w="483870" h="349250">
                  <a:moveTo>
                    <a:pt x="48869" y="8643"/>
                  </a:moveTo>
                  <a:lnTo>
                    <a:pt x="45994" y="8643"/>
                  </a:lnTo>
                  <a:lnTo>
                    <a:pt x="44556" y="10083"/>
                  </a:lnTo>
                  <a:lnTo>
                    <a:pt x="48869" y="8643"/>
                  </a:lnTo>
                  <a:close/>
                </a:path>
                <a:path w="483870" h="349250">
                  <a:moveTo>
                    <a:pt x="436940" y="8643"/>
                  </a:moveTo>
                  <a:lnTo>
                    <a:pt x="435503" y="8643"/>
                  </a:lnTo>
                  <a:lnTo>
                    <a:pt x="434066" y="10083"/>
                  </a:lnTo>
                  <a:lnTo>
                    <a:pt x="437660" y="8883"/>
                  </a:lnTo>
                  <a:lnTo>
                    <a:pt x="436940" y="8643"/>
                  </a:lnTo>
                  <a:close/>
                </a:path>
                <a:path w="483870" h="349250">
                  <a:moveTo>
                    <a:pt x="439816" y="8643"/>
                  </a:moveTo>
                  <a:lnTo>
                    <a:pt x="438379" y="8643"/>
                  </a:lnTo>
                  <a:lnTo>
                    <a:pt x="437660" y="8883"/>
                  </a:lnTo>
                  <a:lnTo>
                    <a:pt x="441253" y="10083"/>
                  </a:lnTo>
                  <a:lnTo>
                    <a:pt x="439816" y="8643"/>
                  </a:lnTo>
                  <a:close/>
                </a:path>
                <a:path w="483870" h="349250">
                  <a:moveTo>
                    <a:pt x="442690" y="0"/>
                  </a:moveTo>
                  <a:lnTo>
                    <a:pt x="436940" y="0"/>
                  </a:lnTo>
                  <a:lnTo>
                    <a:pt x="436940" y="8643"/>
                  </a:lnTo>
                  <a:lnTo>
                    <a:pt x="437660" y="8883"/>
                  </a:lnTo>
                  <a:lnTo>
                    <a:pt x="438379" y="8643"/>
                  </a:lnTo>
                  <a:lnTo>
                    <a:pt x="452751" y="8643"/>
                  </a:lnTo>
                  <a:lnTo>
                    <a:pt x="448439" y="4321"/>
                  </a:lnTo>
                  <a:lnTo>
                    <a:pt x="444127" y="1441"/>
                  </a:lnTo>
                  <a:lnTo>
                    <a:pt x="442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4325492" y="5403116"/>
            <a:ext cx="355579" cy="27638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724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pan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336763" y="5403116"/>
            <a:ext cx="268557" cy="27638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724" b="0" kern="0" spc="-18" dirty="0">
                <a:solidFill>
                  <a:sysClr val="windowText" lastClr="000000"/>
                </a:solidFill>
                <a:latin typeface="Calibri"/>
                <a:cs typeface="Calibri"/>
              </a:rPr>
              <a:t>tilt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3054747" y="4084831"/>
            <a:ext cx="6290342" cy="1059244"/>
            <a:chOff x="1995689" y="4500879"/>
            <a:chExt cx="6931025" cy="1167130"/>
          </a:xfrm>
        </p:grpSpPr>
        <p:sp>
          <p:nvSpPr>
            <p:cNvPr id="93" name="object 93"/>
            <p:cNvSpPr/>
            <p:nvPr/>
          </p:nvSpPr>
          <p:spPr>
            <a:xfrm>
              <a:off x="7192989" y="4501035"/>
              <a:ext cx="270510" cy="281305"/>
            </a:xfrm>
            <a:custGeom>
              <a:avLst/>
              <a:gdLst/>
              <a:ahLst/>
              <a:cxnLst/>
              <a:rect l="l" t="t" r="r" b="b"/>
              <a:pathLst>
                <a:path w="270509" h="281304">
                  <a:moveTo>
                    <a:pt x="270213" y="0"/>
                  </a:moveTo>
                  <a:lnTo>
                    <a:pt x="0" y="0"/>
                  </a:lnTo>
                  <a:lnTo>
                    <a:pt x="0" y="280920"/>
                  </a:lnTo>
                  <a:lnTo>
                    <a:pt x="270213" y="280920"/>
                  </a:lnTo>
                  <a:lnTo>
                    <a:pt x="270213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7188670" y="4500879"/>
              <a:ext cx="279400" cy="285750"/>
            </a:xfrm>
            <a:custGeom>
              <a:avLst/>
              <a:gdLst/>
              <a:ahLst/>
              <a:cxnLst/>
              <a:rect l="l" t="t" r="r" b="b"/>
              <a:pathLst>
                <a:path w="279400" h="285750">
                  <a:moveTo>
                    <a:pt x="278841" y="0"/>
                  </a:moveTo>
                  <a:lnTo>
                    <a:pt x="274421" y="0"/>
                  </a:lnTo>
                  <a:lnTo>
                    <a:pt x="274421" y="276860"/>
                  </a:lnTo>
                  <a:lnTo>
                    <a:pt x="272516" y="278777"/>
                  </a:lnTo>
                  <a:lnTo>
                    <a:pt x="272516" y="276860"/>
                  </a:lnTo>
                  <a:lnTo>
                    <a:pt x="274421" y="276860"/>
                  </a:lnTo>
                  <a:lnTo>
                    <a:pt x="274421" y="0"/>
                  </a:lnTo>
                  <a:lnTo>
                    <a:pt x="270217" y="0"/>
                  </a:lnTo>
                  <a:lnTo>
                    <a:pt x="270217" y="276758"/>
                  </a:lnTo>
                  <a:lnTo>
                    <a:pt x="8623" y="276758"/>
                  </a:lnTo>
                  <a:lnTo>
                    <a:pt x="8623" y="0"/>
                  </a:lnTo>
                  <a:lnTo>
                    <a:pt x="8216" y="0"/>
                  </a:lnTo>
                  <a:lnTo>
                    <a:pt x="8216" y="280670"/>
                  </a:lnTo>
                  <a:lnTo>
                    <a:pt x="6324" y="280670"/>
                  </a:lnTo>
                  <a:lnTo>
                    <a:pt x="6324" y="278777"/>
                  </a:lnTo>
                  <a:lnTo>
                    <a:pt x="8216" y="280670"/>
                  </a:lnTo>
                  <a:lnTo>
                    <a:pt x="8216" y="0"/>
                  </a:lnTo>
                  <a:lnTo>
                    <a:pt x="0" y="0"/>
                  </a:lnTo>
                  <a:lnTo>
                    <a:pt x="0" y="276860"/>
                  </a:lnTo>
                  <a:lnTo>
                    <a:pt x="0" y="280670"/>
                  </a:lnTo>
                  <a:lnTo>
                    <a:pt x="711" y="280670"/>
                  </a:lnTo>
                  <a:lnTo>
                    <a:pt x="711" y="285750"/>
                  </a:lnTo>
                  <a:lnTo>
                    <a:pt x="278841" y="285750"/>
                  </a:lnTo>
                  <a:lnTo>
                    <a:pt x="278841" y="281076"/>
                  </a:lnTo>
                  <a:lnTo>
                    <a:pt x="278841" y="280670"/>
                  </a:lnTo>
                  <a:lnTo>
                    <a:pt x="278841" y="276860"/>
                  </a:lnTo>
                  <a:lnTo>
                    <a:pt x="278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83690" y="5224226"/>
              <a:ext cx="202661" cy="72030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54514" y="5463368"/>
              <a:ext cx="71865" cy="204567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1995689" y="5055673"/>
              <a:ext cx="72390" cy="612775"/>
            </a:xfrm>
            <a:custGeom>
              <a:avLst/>
              <a:gdLst/>
              <a:ahLst/>
              <a:cxnLst/>
              <a:rect l="l" t="t" r="r" b="b"/>
              <a:pathLst>
                <a:path w="72389" h="612775">
                  <a:moveTo>
                    <a:pt x="40245" y="108046"/>
                  </a:moveTo>
                  <a:lnTo>
                    <a:pt x="31620" y="108046"/>
                  </a:lnTo>
                  <a:lnTo>
                    <a:pt x="31620" y="612263"/>
                  </a:lnTo>
                  <a:lnTo>
                    <a:pt x="40245" y="612263"/>
                  </a:lnTo>
                  <a:lnTo>
                    <a:pt x="40245" y="108046"/>
                  </a:lnTo>
                  <a:close/>
                </a:path>
                <a:path w="72389" h="612775">
                  <a:moveTo>
                    <a:pt x="35932" y="0"/>
                  </a:moveTo>
                  <a:lnTo>
                    <a:pt x="0" y="119571"/>
                  </a:lnTo>
                  <a:lnTo>
                    <a:pt x="31620" y="119571"/>
                  </a:lnTo>
                  <a:lnTo>
                    <a:pt x="31620" y="108046"/>
                  </a:lnTo>
                  <a:lnTo>
                    <a:pt x="68401" y="108046"/>
                  </a:lnTo>
                  <a:lnTo>
                    <a:pt x="35932" y="0"/>
                  </a:lnTo>
                  <a:close/>
                </a:path>
                <a:path w="72389" h="612775">
                  <a:moveTo>
                    <a:pt x="68401" y="108046"/>
                  </a:moveTo>
                  <a:lnTo>
                    <a:pt x="40245" y="108046"/>
                  </a:lnTo>
                  <a:lnTo>
                    <a:pt x="40245" y="119571"/>
                  </a:lnTo>
                  <a:lnTo>
                    <a:pt x="71865" y="119571"/>
                  </a:lnTo>
                  <a:lnTo>
                    <a:pt x="68401" y="108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object 98"/>
            <p:cNvSpPr/>
            <p:nvPr/>
          </p:nvSpPr>
          <p:spPr>
            <a:xfrm>
              <a:off x="5494092" y="4986522"/>
              <a:ext cx="544830" cy="340360"/>
            </a:xfrm>
            <a:custGeom>
              <a:avLst/>
              <a:gdLst/>
              <a:ahLst/>
              <a:cxnLst/>
              <a:rect l="l" t="t" r="r" b="b"/>
              <a:pathLst>
                <a:path w="544829" h="340360">
                  <a:moveTo>
                    <a:pt x="487248" y="0"/>
                  </a:moveTo>
                  <a:lnTo>
                    <a:pt x="57494" y="0"/>
                  </a:lnTo>
                  <a:lnTo>
                    <a:pt x="35170" y="4524"/>
                  </a:lnTo>
                  <a:lnTo>
                    <a:pt x="16888" y="16747"/>
                  </a:lnTo>
                  <a:lnTo>
                    <a:pt x="4536" y="34643"/>
                  </a:lnTo>
                  <a:lnTo>
                    <a:pt x="0" y="56184"/>
                  </a:lnTo>
                  <a:lnTo>
                    <a:pt x="0" y="283801"/>
                  </a:lnTo>
                  <a:lnTo>
                    <a:pt x="4536" y="305951"/>
                  </a:lnTo>
                  <a:lnTo>
                    <a:pt x="16888" y="323779"/>
                  </a:lnTo>
                  <a:lnTo>
                    <a:pt x="35170" y="335664"/>
                  </a:lnTo>
                  <a:lnTo>
                    <a:pt x="57494" y="339986"/>
                  </a:lnTo>
                  <a:lnTo>
                    <a:pt x="487248" y="339986"/>
                  </a:lnTo>
                  <a:lnTo>
                    <a:pt x="509571" y="335664"/>
                  </a:lnTo>
                  <a:lnTo>
                    <a:pt x="527851" y="323779"/>
                  </a:lnTo>
                  <a:lnTo>
                    <a:pt x="540203" y="305951"/>
                  </a:lnTo>
                  <a:lnTo>
                    <a:pt x="544739" y="283801"/>
                  </a:lnTo>
                  <a:lnTo>
                    <a:pt x="544739" y="56184"/>
                  </a:lnTo>
                  <a:lnTo>
                    <a:pt x="540203" y="34643"/>
                  </a:lnTo>
                  <a:lnTo>
                    <a:pt x="527851" y="16747"/>
                  </a:lnTo>
                  <a:lnTo>
                    <a:pt x="509571" y="4524"/>
                  </a:lnTo>
                  <a:lnTo>
                    <a:pt x="487248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object 99"/>
            <p:cNvSpPr/>
            <p:nvPr/>
          </p:nvSpPr>
          <p:spPr>
            <a:xfrm>
              <a:off x="5489778" y="4975555"/>
              <a:ext cx="553720" cy="692785"/>
            </a:xfrm>
            <a:custGeom>
              <a:avLst/>
              <a:gdLst/>
              <a:ahLst/>
              <a:cxnLst/>
              <a:rect l="l" t="t" r="r" b="b"/>
              <a:pathLst>
                <a:path w="553720" h="692785">
                  <a:moveTo>
                    <a:pt x="420204" y="6654"/>
                  </a:moveTo>
                  <a:lnTo>
                    <a:pt x="403974" y="5016"/>
                  </a:lnTo>
                  <a:lnTo>
                    <a:pt x="353314" y="1676"/>
                  </a:lnTo>
                  <a:lnTo>
                    <a:pt x="302272" y="0"/>
                  </a:lnTo>
                  <a:lnTo>
                    <a:pt x="251091" y="0"/>
                  </a:lnTo>
                  <a:lnTo>
                    <a:pt x="200037" y="1676"/>
                  </a:lnTo>
                  <a:lnTo>
                    <a:pt x="149390" y="5016"/>
                  </a:lnTo>
                  <a:lnTo>
                    <a:pt x="133159" y="6654"/>
                  </a:lnTo>
                  <a:lnTo>
                    <a:pt x="420204" y="6654"/>
                  </a:lnTo>
                  <a:close/>
                </a:path>
                <a:path w="553720" h="692785">
                  <a:moveTo>
                    <a:pt x="553364" y="61391"/>
                  </a:moveTo>
                  <a:lnTo>
                    <a:pt x="549770" y="46990"/>
                  </a:lnTo>
                  <a:lnTo>
                    <a:pt x="549046" y="44107"/>
                  </a:lnTo>
                  <a:lnTo>
                    <a:pt x="547611" y="44107"/>
                  </a:lnTo>
                  <a:lnTo>
                    <a:pt x="543293" y="34023"/>
                  </a:lnTo>
                  <a:lnTo>
                    <a:pt x="541858" y="32588"/>
                  </a:lnTo>
                  <a:lnTo>
                    <a:pt x="536117" y="25374"/>
                  </a:lnTo>
                  <a:lnTo>
                    <a:pt x="534670" y="23939"/>
                  </a:lnTo>
                  <a:lnTo>
                    <a:pt x="526046" y="16738"/>
                  </a:lnTo>
                  <a:lnTo>
                    <a:pt x="516204" y="11099"/>
                  </a:lnTo>
                  <a:lnTo>
                    <a:pt x="514972" y="11099"/>
                  </a:lnTo>
                  <a:lnTo>
                    <a:pt x="504494" y="8089"/>
                  </a:lnTo>
                  <a:lnTo>
                    <a:pt x="497306" y="6654"/>
                  </a:lnTo>
                  <a:lnTo>
                    <a:pt x="420204" y="6654"/>
                  </a:lnTo>
                  <a:lnTo>
                    <a:pt x="453974" y="10045"/>
                  </a:lnTo>
                  <a:lnTo>
                    <a:pt x="503059" y="16738"/>
                  </a:lnTo>
                  <a:lnTo>
                    <a:pt x="501611" y="16738"/>
                  </a:lnTo>
                  <a:lnTo>
                    <a:pt x="513118" y="19621"/>
                  </a:lnTo>
                  <a:lnTo>
                    <a:pt x="511683" y="19621"/>
                  </a:lnTo>
                  <a:lnTo>
                    <a:pt x="521741" y="23939"/>
                  </a:lnTo>
                  <a:lnTo>
                    <a:pt x="520306" y="23939"/>
                  </a:lnTo>
                  <a:lnTo>
                    <a:pt x="528929" y="31140"/>
                  </a:lnTo>
                  <a:lnTo>
                    <a:pt x="534670" y="38341"/>
                  </a:lnTo>
                  <a:lnTo>
                    <a:pt x="540423" y="48425"/>
                  </a:lnTo>
                  <a:lnTo>
                    <a:pt x="540423" y="46990"/>
                  </a:lnTo>
                  <a:lnTo>
                    <a:pt x="543293" y="57073"/>
                  </a:lnTo>
                  <a:lnTo>
                    <a:pt x="543293" y="306298"/>
                  </a:lnTo>
                  <a:lnTo>
                    <a:pt x="540423" y="314947"/>
                  </a:lnTo>
                  <a:lnTo>
                    <a:pt x="534670" y="325031"/>
                  </a:lnTo>
                  <a:lnTo>
                    <a:pt x="534670" y="323583"/>
                  </a:lnTo>
                  <a:lnTo>
                    <a:pt x="528929" y="332232"/>
                  </a:lnTo>
                  <a:lnTo>
                    <a:pt x="528929" y="330796"/>
                  </a:lnTo>
                  <a:lnTo>
                    <a:pt x="520306" y="337997"/>
                  </a:lnTo>
                  <a:lnTo>
                    <a:pt x="521741" y="337997"/>
                  </a:lnTo>
                  <a:lnTo>
                    <a:pt x="511683" y="343763"/>
                  </a:lnTo>
                  <a:lnTo>
                    <a:pt x="513118" y="342315"/>
                  </a:lnTo>
                  <a:lnTo>
                    <a:pt x="501611" y="346633"/>
                  </a:lnTo>
                  <a:lnTo>
                    <a:pt x="50304" y="346633"/>
                  </a:lnTo>
                  <a:lnTo>
                    <a:pt x="44551" y="343763"/>
                  </a:lnTo>
                  <a:lnTo>
                    <a:pt x="41681" y="342315"/>
                  </a:lnTo>
                  <a:lnTo>
                    <a:pt x="41681" y="343763"/>
                  </a:lnTo>
                  <a:lnTo>
                    <a:pt x="31623" y="337997"/>
                  </a:lnTo>
                  <a:lnTo>
                    <a:pt x="33058" y="337997"/>
                  </a:lnTo>
                  <a:lnTo>
                    <a:pt x="24434" y="332232"/>
                  </a:lnTo>
                  <a:lnTo>
                    <a:pt x="19634" y="325031"/>
                  </a:lnTo>
                  <a:lnTo>
                    <a:pt x="18681" y="323583"/>
                  </a:lnTo>
                  <a:lnTo>
                    <a:pt x="18681" y="325031"/>
                  </a:lnTo>
                  <a:lnTo>
                    <a:pt x="12928" y="314947"/>
                  </a:lnTo>
                  <a:lnTo>
                    <a:pt x="14376" y="314947"/>
                  </a:lnTo>
                  <a:lnTo>
                    <a:pt x="10680" y="306298"/>
                  </a:lnTo>
                  <a:lnTo>
                    <a:pt x="10058" y="304863"/>
                  </a:lnTo>
                  <a:lnTo>
                    <a:pt x="10058" y="57073"/>
                  </a:lnTo>
                  <a:lnTo>
                    <a:pt x="13754" y="48425"/>
                  </a:lnTo>
                  <a:lnTo>
                    <a:pt x="14376" y="46990"/>
                  </a:lnTo>
                  <a:lnTo>
                    <a:pt x="12928" y="48425"/>
                  </a:lnTo>
                  <a:lnTo>
                    <a:pt x="18681" y="38341"/>
                  </a:lnTo>
                  <a:lnTo>
                    <a:pt x="24434" y="31140"/>
                  </a:lnTo>
                  <a:lnTo>
                    <a:pt x="33058" y="23939"/>
                  </a:lnTo>
                  <a:lnTo>
                    <a:pt x="31623" y="23939"/>
                  </a:lnTo>
                  <a:lnTo>
                    <a:pt x="41681" y="19621"/>
                  </a:lnTo>
                  <a:lnTo>
                    <a:pt x="51739" y="16738"/>
                  </a:lnTo>
                  <a:lnTo>
                    <a:pt x="50304" y="16738"/>
                  </a:lnTo>
                  <a:lnTo>
                    <a:pt x="99390" y="10045"/>
                  </a:lnTo>
                  <a:lnTo>
                    <a:pt x="133159" y="6654"/>
                  </a:lnTo>
                  <a:lnTo>
                    <a:pt x="54610" y="6654"/>
                  </a:lnTo>
                  <a:lnTo>
                    <a:pt x="50304" y="8089"/>
                  </a:lnTo>
                  <a:lnTo>
                    <a:pt x="37630" y="11099"/>
                  </a:lnTo>
                  <a:lnTo>
                    <a:pt x="28054" y="16192"/>
                  </a:lnTo>
                  <a:lnTo>
                    <a:pt x="19900" y="23368"/>
                  </a:lnTo>
                  <a:lnTo>
                    <a:pt x="11493" y="32588"/>
                  </a:lnTo>
                  <a:lnTo>
                    <a:pt x="10058" y="34023"/>
                  </a:lnTo>
                  <a:lnTo>
                    <a:pt x="1435" y="54190"/>
                  </a:lnTo>
                  <a:lnTo>
                    <a:pt x="1435" y="61391"/>
                  </a:lnTo>
                  <a:lnTo>
                    <a:pt x="0" y="67157"/>
                  </a:lnTo>
                  <a:lnTo>
                    <a:pt x="0" y="294779"/>
                  </a:lnTo>
                  <a:lnTo>
                    <a:pt x="1435" y="301980"/>
                  </a:lnTo>
                  <a:lnTo>
                    <a:pt x="1435" y="307746"/>
                  </a:lnTo>
                  <a:lnTo>
                    <a:pt x="5753" y="317830"/>
                  </a:lnTo>
                  <a:lnTo>
                    <a:pt x="5753" y="319265"/>
                  </a:lnTo>
                  <a:lnTo>
                    <a:pt x="10058" y="329349"/>
                  </a:lnTo>
                  <a:lnTo>
                    <a:pt x="11493" y="329349"/>
                  </a:lnTo>
                  <a:lnTo>
                    <a:pt x="18681" y="337997"/>
                  </a:lnTo>
                  <a:lnTo>
                    <a:pt x="27305" y="345198"/>
                  </a:lnTo>
                  <a:lnTo>
                    <a:pt x="37363" y="350964"/>
                  </a:lnTo>
                  <a:lnTo>
                    <a:pt x="38798" y="350964"/>
                  </a:lnTo>
                  <a:lnTo>
                    <a:pt x="50304" y="355282"/>
                  </a:lnTo>
                  <a:lnTo>
                    <a:pt x="56057" y="355282"/>
                  </a:lnTo>
                  <a:lnTo>
                    <a:pt x="61798" y="356717"/>
                  </a:lnTo>
                  <a:lnTo>
                    <a:pt x="274243" y="356717"/>
                  </a:lnTo>
                  <a:lnTo>
                    <a:pt x="240030" y="471970"/>
                  </a:lnTo>
                  <a:lnTo>
                    <a:pt x="271653" y="471970"/>
                  </a:lnTo>
                  <a:lnTo>
                    <a:pt x="271653" y="692391"/>
                  </a:lnTo>
                  <a:lnTo>
                    <a:pt x="280276" y="692391"/>
                  </a:lnTo>
                  <a:lnTo>
                    <a:pt x="280276" y="471970"/>
                  </a:lnTo>
                  <a:lnTo>
                    <a:pt x="311899" y="471970"/>
                  </a:lnTo>
                  <a:lnTo>
                    <a:pt x="308038" y="459003"/>
                  </a:lnTo>
                  <a:lnTo>
                    <a:pt x="277660" y="356717"/>
                  </a:lnTo>
                  <a:lnTo>
                    <a:pt x="491553" y="356717"/>
                  </a:lnTo>
                  <a:lnTo>
                    <a:pt x="498741" y="355282"/>
                  </a:lnTo>
                  <a:lnTo>
                    <a:pt x="504494" y="355282"/>
                  </a:lnTo>
                  <a:lnTo>
                    <a:pt x="514553" y="350964"/>
                  </a:lnTo>
                  <a:lnTo>
                    <a:pt x="515988" y="350964"/>
                  </a:lnTo>
                  <a:lnTo>
                    <a:pt x="523532" y="346633"/>
                  </a:lnTo>
                  <a:lnTo>
                    <a:pt x="526046" y="345198"/>
                  </a:lnTo>
                  <a:lnTo>
                    <a:pt x="527773" y="343763"/>
                  </a:lnTo>
                  <a:lnTo>
                    <a:pt x="534670" y="337997"/>
                  </a:lnTo>
                  <a:lnTo>
                    <a:pt x="536117" y="337997"/>
                  </a:lnTo>
                  <a:lnTo>
                    <a:pt x="539940" y="332232"/>
                  </a:lnTo>
                  <a:lnTo>
                    <a:pt x="541858" y="329349"/>
                  </a:lnTo>
                  <a:lnTo>
                    <a:pt x="543293" y="329349"/>
                  </a:lnTo>
                  <a:lnTo>
                    <a:pt x="545338" y="325031"/>
                  </a:lnTo>
                  <a:lnTo>
                    <a:pt x="547179" y="321157"/>
                  </a:lnTo>
                  <a:lnTo>
                    <a:pt x="550456" y="312635"/>
                  </a:lnTo>
                  <a:lnTo>
                    <a:pt x="552678" y="303834"/>
                  </a:lnTo>
                  <a:lnTo>
                    <a:pt x="553364" y="294779"/>
                  </a:lnTo>
                  <a:lnTo>
                    <a:pt x="553364" y="61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object 100"/>
            <p:cNvSpPr/>
            <p:nvPr/>
          </p:nvSpPr>
          <p:spPr>
            <a:xfrm>
              <a:off x="6241492" y="4986522"/>
              <a:ext cx="543560" cy="340360"/>
            </a:xfrm>
            <a:custGeom>
              <a:avLst/>
              <a:gdLst/>
              <a:ahLst/>
              <a:cxnLst/>
              <a:rect l="l" t="t" r="r" b="b"/>
              <a:pathLst>
                <a:path w="543559" h="340360">
                  <a:moveTo>
                    <a:pt x="487246" y="0"/>
                  </a:moveTo>
                  <a:lnTo>
                    <a:pt x="57492" y="0"/>
                  </a:lnTo>
                  <a:lnTo>
                    <a:pt x="35169" y="4524"/>
                  </a:lnTo>
                  <a:lnTo>
                    <a:pt x="16888" y="16747"/>
                  </a:lnTo>
                  <a:lnTo>
                    <a:pt x="4536" y="34643"/>
                  </a:lnTo>
                  <a:lnTo>
                    <a:pt x="0" y="56184"/>
                  </a:lnTo>
                  <a:lnTo>
                    <a:pt x="0" y="283801"/>
                  </a:lnTo>
                  <a:lnTo>
                    <a:pt x="4536" y="305951"/>
                  </a:lnTo>
                  <a:lnTo>
                    <a:pt x="16888" y="323779"/>
                  </a:lnTo>
                  <a:lnTo>
                    <a:pt x="35169" y="335664"/>
                  </a:lnTo>
                  <a:lnTo>
                    <a:pt x="57492" y="339986"/>
                  </a:lnTo>
                  <a:lnTo>
                    <a:pt x="487246" y="339986"/>
                  </a:lnTo>
                  <a:lnTo>
                    <a:pt x="509345" y="335664"/>
                  </a:lnTo>
                  <a:lnTo>
                    <a:pt x="527132" y="323779"/>
                  </a:lnTo>
                  <a:lnTo>
                    <a:pt x="538990" y="305951"/>
                  </a:lnTo>
                  <a:lnTo>
                    <a:pt x="543302" y="283801"/>
                  </a:lnTo>
                  <a:lnTo>
                    <a:pt x="543302" y="56184"/>
                  </a:lnTo>
                  <a:lnTo>
                    <a:pt x="538990" y="34643"/>
                  </a:lnTo>
                  <a:lnTo>
                    <a:pt x="527132" y="16747"/>
                  </a:lnTo>
                  <a:lnTo>
                    <a:pt x="509345" y="4524"/>
                  </a:lnTo>
                  <a:lnTo>
                    <a:pt x="487246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object 101"/>
            <p:cNvSpPr/>
            <p:nvPr/>
          </p:nvSpPr>
          <p:spPr>
            <a:xfrm>
              <a:off x="5761431" y="4501044"/>
              <a:ext cx="1034415" cy="1167130"/>
            </a:xfrm>
            <a:custGeom>
              <a:avLst/>
              <a:gdLst/>
              <a:ahLst/>
              <a:cxnLst/>
              <a:rect l="l" t="t" r="r" b="b"/>
              <a:pathLst>
                <a:path w="1034415" h="1167129">
                  <a:moveTo>
                    <a:pt x="8623" y="0"/>
                  </a:moveTo>
                  <a:lnTo>
                    <a:pt x="0" y="0"/>
                  </a:lnTo>
                  <a:lnTo>
                    <a:pt x="0" y="485482"/>
                  </a:lnTo>
                  <a:lnTo>
                    <a:pt x="8623" y="485482"/>
                  </a:lnTo>
                  <a:lnTo>
                    <a:pt x="8623" y="0"/>
                  </a:lnTo>
                  <a:close/>
                </a:path>
                <a:path w="1034415" h="1167129">
                  <a:moveTo>
                    <a:pt x="1033970" y="630529"/>
                  </a:moveTo>
                  <a:lnTo>
                    <a:pt x="1031862" y="580529"/>
                  </a:lnTo>
                  <a:lnTo>
                    <a:pt x="1027785" y="531583"/>
                  </a:lnTo>
                  <a:lnTo>
                    <a:pt x="1027671" y="530148"/>
                  </a:lnTo>
                  <a:lnTo>
                    <a:pt x="1024648" y="522935"/>
                  </a:lnTo>
                  <a:lnTo>
                    <a:pt x="1019949" y="511683"/>
                  </a:lnTo>
                  <a:lnTo>
                    <a:pt x="1019048" y="510552"/>
                  </a:lnTo>
                  <a:lnTo>
                    <a:pt x="1019048" y="531583"/>
                  </a:lnTo>
                  <a:lnTo>
                    <a:pt x="1019048" y="780808"/>
                  </a:lnTo>
                  <a:lnTo>
                    <a:pt x="1014730" y="789457"/>
                  </a:lnTo>
                  <a:lnTo>
                    <a:pt x="1016165" y="789457"/>
                  </a:lnTo>
                  <a:lnTo>
                    <a:pt x="1010424" y="799541"/>
                  </a:lnTo>
                  <a:lnTo>
                    <a:pt x="1010424" y="798093"/>
                  </a:lnTo>
                  <a:lnTo>
                    <a:pt x="1003884" y="805954"/>
                  </a:lnTo>
                  <a:lnTo>
                    <a:pt x="996048" y="812507"/>
                  </a:lnTo>
                  <a:lnTo>
                    <a:pt x="997483" y="812507"/>
                  </a:lnTo>
                  <a:lnTo>
                    <a:pt x="987425" y="818273"/>
                  </a:lnTo>
                  <a:lnTo>
                    <a:pt x="987425" y="816825"/>
                  </a:lnTo>
                  <a:lnTo>
                    <a:pt x="977366" y="821143"/>
                  </a:lnTo>
                  <a:lnTo>
                    <a:pt x="526046" y="821143"/>
                  </a:lnTo>
                  <a:lnTo>
                    <a:pt x="519341" y="818273"/>
                  </a:lnTo>
                  <a:lnTo>
                    <a:pt x="515988" y="816825"/>
                  </a:lnTo>
                  <a:lnTo>
                    <a:pt x="517423" y="818273"/>
                  </a:lnTo>
                  <a:lnTo>
                    <a:pt x="507365" y="812507"/>
                  </a:lnTo>
                  <a:lnTo>
                    <a:pt x="508800" y="812507"/>
                  </a:lnTo>
                  <a:lnTo>
                    <a:pt x="500176" y="806742"/>
                  </a:lnTo>
                  <a:lnTo>
                    <a:pt x="492988" y="798093"/>
                  </a:lnTo>
                  <a:lnTo>
                    <a:pt x="494423" y="799541"/>
                  </a:lnTo>
                  <a:lnTo>
                    <a:pt x="493610" y="798093"/>
                  </a:lnTo>
                  <a:lnTo>
                    <a:pt x="488683" y="789457"/>
                  </a:lnTo>
                  <a:lnTo>
                    <a:pt x="486219" y="780808"/>
                  </a:lnTo>
                  <a:lnTo>
                    <a:pt x="485800" y="779373"/>
                  </a:lnTo>
                  <a:lnTo>
                    <a:pt x="485800" y="775042"/>
                  </a:lnTo>
                  <a:lnTo>
                    <a:pt x="484365" y="769289"/>
                  </a:lnTo>
                  <a:lnTo>
                    <a:pt x="484365" y="541667"/>
                  </a:lnTo>
                  <a:lnTo>
                    <a:pt x="485800" y="537349"/>
                  </a:lnTo>
                  <a:lnTo>
                    <a:pt x="485800" y="531583"/>
                  </a:lnTo>
                  <a:lnTo>
                    <a:pt x="488683" y="521500"/>
                  </a:lnTo>
                  <a:lnTo>
                    <a:pt x="488683" y="522935"/>
                  </a:lnTo>
                  <a:lnTo>
                    <a:pt x="489496" y="521500"/>
                  </a:lnTo>
                  <a:lnTo>
                    <a:pt x="494423" y="512851"/>
                  </a:lnTo>
                  <a:lnTo>
                    <a:pt x="492988" y="512851"/>
                  </a:lnTo>
                  <a:lnTo>
                    <a:pt x="500176" y="505650"/>
                  </a:lnTo>
                  <a:lnTo>
                    <a:pt x="508800" y="498449"/>
                  </a:lnTo>
                  <a:lnTo>
                    <a:pt x="507365" y="498449"/>
                  </a:lnTo>
                  <a:lnTo>
                    <a:pt x="517423" y="494131"/>
                  </a:lnTo>
                  <a:lnTo>
                    <a:pt x="515988" y="494131"/>
                  </a:lnTo>
                  <a:lnTo>
                    <a:pt x="527481" y="491248"/>
                  </a:lnTo>
                  <a:lnTo>
                    <a:pt x="531799" y="489800"/>
                  </a:lnTo>
                  <a:lnTo>
                    <a:pt x="973048" y="489800"/>
                  </a:lnTo>
                  <a:lnTo>
                    <a:pt x="978801" y="491248"/>
                  </a:lnTo>
                  <a:lnTo>
                    <a:pt x="977366" y="491248"/>
                  </a:lnTo>
                  <a:lnTo>
                    <a:pt x="987425" y="494131"/>
                  </a:lnTo>
                  <a:lnTo>
                    <a:pt x="997483" y="498449"/>
                  </a:lnTo>
                  <a:lnTo>
                    <a:pt x="996048" y="498449"/>
                  </a:lnTo>
                  <a:lnTo>
                    <a:pt x="1004671" y="505650"/>
                  </a:lnTo>
                  <a:lnTo>
                    <a:pt x="1010424" y="512851"/>
                  </a:lnTo>
                  <a:lnTo>
                    <a:pt x="1016165" y="522935"/>
                  </a:lnTo>
                  <a:lnTo>
                    <a:pt x="1014730" y="521500"/>
                  </a:lnTo>
                  <a:lnTo>
                    <a:pt x="1019048" y="531583"/>
                  </a:lnTo>
                  <a:lnTo>
                    <a:pt x="1019048" y="510552"/>
                  </a:lnTo>
                  <a:lnTo>
                    <a:pt x="1008138" y="496735"/>
                  </a:lnTo>
                  <a:lnTo>
                    <a:pt x="997762" y="489800"/>
                  </a:lnTo>
                  <a:lnTo>
                    <a:pt x="992441" y="486257"/>
                  </a:lnTo>
                  <a:lnTo>
                    <a:pt x="973048" y="481164"/>
                  </a:lnTo>
                  <a:lnTo>
                    <a:pt x="756018" y="481164"/>
                  </a:lnTo>
                  <a:lnTo>
                    <a:pt x="756018" y="0"/>
                  </a:lnTo>
                  <a:lnTo>
                    <a:pt x="747395" y="0"/>
                  </a:lnTo>
                  <a:lnTo>
                    <a:pt x="747395" y="481164"/>
                  </a:lnTo>
                  <a:lnTo>
                    <a:pt x="530364" y="481164"/>
                  </a:lnTo>
                  <a:lnTo>
                    <a:pt x="494423" y="498449"/>
                  </a:lnTo>
                  <a:lnTo>
                    <a:pt x="487248" y="507098"/>
                  </a:lnTo>
                  <a:lnTo>
                    <a:pt x="485800" y="508533"/>
                  </a:lnTo>
                  <a:lnTo>
                    <a:pt x="481495" y="518617"/>
                  </a:lnTo>
                  <a:lnTo>
                    <a:pt x="480060" y="518617"/>
                  </a:lnTo>
                  <a:lnTo>
                    <a:pt x="477177" y="528701"/>
                  </a:lnTo>
                  <a:lnTo>
                    <a:pt x="477177" y="530148"/>
                  </a:lnTo>
                  <a:lnTo>
                    <a:pt x="475742" y="535901"/>
                  </a:lnTo>
                  <a:lnTo>
                    <a:pt x="475742" y="769289"/>
                  </a:lnTo>
                  <a:lnTo>
                    <a:pt x="476338" y="778357"/>
                  </a:lnTo>
                  <a:lnTo>
                    <a:pt x="478586" y="787133"/>
                  </a:lnTo>
                  <a:lnTo>
                    <a:pt x="481926" y="795629"/>
                  </a:lnTo>
                  <a:lnTo>
                    <a:pt x="485800" y="803859"/>
                  </a:lnTo>
                  <a:lnTo>
                    <a:pt x="487248" y="803859"/>
                  </a:lnTo>
                  <a:lnTo>
                    <a:pt x="492988" y="812507"/>
                  </a:lnTo>
                  <a:lnTo>
                    <a:pt x="494423" y="812507"/>
                  </a:lnTo>
                  <a:lnTo>
                    <a:pt x="503047" y="819708"/>
                  </a:lnTo>
                  <a:lnTo>
                    <a:pt x="513118" y="825474"/>
                  </a:lnTo>
                  <a:lnTo>
                    <a:pt x="524611" y="829792"/>
                  </a:lnTo>
                  <a:lnTo>
                    <a:pt x="531799" y="829792"/>
                  </a:lnTo>
                  <a:lnTo>
                    <a:pt x="537552" y="831227"/>
                  </a:lnTo>
                  <a:lnTo>
                    <a:pt x="749985" y="831227"/>
                  </a:lnTo>
                  <a:lnTo>
                    <a:pt x="715772" y="946480"/>
                  </a:lnTo>
                  <a:lnTo>
                    <a:pt x="747395" y="946480"/>
                  </a:lnTo>
                  <a:lnTo>
                    <a:pt x="747395" y="1166901"/>
                  </a:lnTo>
                  <a:lnTo>
                    <a:pt x="756018" y="1166901"/>
                  </a:lnTo>
                  <a:lnTo>
                    <a:pt x="756018" y="946480"/>
                  </a:lnTo>
                  <a:lnTo>
                    <a:pt x="787641" y="946480"/>
                  </a:lnTo>
                  <a:lnTo>
                    <a:pt x="783793" y="933513"/>
                  </a:lnTo>
                  <a:lnTo>
                    <a:pt x="753402" y="831227"/>
                  </a:lnTo>
                  <a:lnTo>
                    <a:pt x="967308" y="831227"/>
                  </a:lnTo>
                  <a:lnTo>
                    <a:pt x="974483" y="829792"/>
                  </a:lnTo>
                  <a:lnTo>
                    <a:pt x="980236" y="829792"/>
                  </a:lnTo>
                  <a:lnTo>
                    <a:pt x="990295" y="825474"/>
                  </a:lnTo>
                  <a:lnTo>
                    <a:pt x="991743" y="825474"/>
                  </a:lnTo>
                  <a:lnTo>
                    <a:pt x="998766" y="821143"/>
                  </a:lnTo>
                  <a:lnTo>
                    <a:pt x="1003452" y="818273"/>
                  </a:lnTo>
                  <a:lnTo>
                    <a:pt x="1005116" y="817245"/>
                  </a:lnTo>
                  <a:lnTo>
                    <a:pt x="1015098" y="807288"/>
                  </a:lnTo>
                  <a:lnTo>
                    <a:pt x="1015428" y="806742"/>
                  </a:lnTo>
                  <a:lnTo>
                    <a:pt x="1016304" y="805307"/>
                  </a:lnTo>
                  <a:lnTo>
                    <a:pt x="1019784" y="799541"/>
                  </a:lnTo>
                  <a:lnTo>
                    <a:pt x="1022375" y="795248"/>
                  </a:lnTo>
                  <a:lnTo>
                    <a:pt x="1027671" y="780808"/>
                  </a:lnTo>
                  <a:lnTo>
                    <a:pt x="1031862" y="730427"/>
                  </a:lnTo>
                  <a:lnTo>
                    <a:pt x="1033970" y="680415"/>
                  </a:lnTo>
                  <a:lnTo>
                    <a:pt x="1033970" y="630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2787550" y="5403116"/>
            <a:ext cx="677155" cy="27638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camera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297799" y="5430562"/>
            <a:ext cx="1052328" cy="27638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  <a:tabLst>
                <a:tab pos="689286" algn="l"/>
              </a:tabLst>
            </a:pPr>
            <a:r>
              <a:rPr sz="1724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US1</a:t>
            </a:r>
            <a:r>
              <a:rPr sz="1724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1724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US2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3253243" y="4212029"/>
            <a:ext cx="824689" cy="440099"/>
          </a:xfrm>
          <a:prstGeom prst="rect">
            <a:avLst/>
          </a:prstGeom>
        </p:spPr>
        <p:txBody>
          <a:bodyPr vert="horz" wrap="square" lIns="0" tIns="50715" rIns="0" bIns="0" rtlCol="0">
            <a:spAutoFit/>
          </a:bodyPr>
          <a:lstStyle/>
          <a:p>
            <a:pPr marL="11527" marR="4611" indent="111806" defTabSz="829909" eaLnBrk="1" fontAlgn="auto" hangingPunct="1">
              <a:lnSpc>
                <a:spcPts val="1543"/>
              </a:lnSpc>
              <a:spcBef>
                <a:spcPts val="399"/>
              </a:spcBef>
              <a:spcAft>
                <a:spcPts val="0"/>
              </a:spcAft>
            </a:pPr>
            <a:r>
              <a:rPr sz="1543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feature </a:t>
            </a:r>
            <a:r>
              <a:rPr sz="1543" b="0" kern="0" spc="-18" dirty="0">
                <a:solidFill>
                  <a:sysClr val="windowText" lastClr="000000"/>
                </a:solidFill>
                <a:latin typeface="Calibri"/>
                <a:cs typeface="Calibri"/>
              </a:rPr>
              <a:t>extraction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7862936" y="4084831"/>
            <a:ext cx="1637275" cy="1059244"/>
            <a:chOff x="7293601" y="4500879"/>
            <a:chExt cx="1804035" cy="1167130"/>
          </a:xfrm>
        </p:grpSpPr>
        <p:sp>
          <p:nvSpPr>
            <p:cNvPr id="106" name="object 106"/>
            <p:cNvSpPr/>
            <p:nvPr/>
          </p:nvSpPr>
          <p:spPr>
            <a:xfrm>
              <a:off x="8686351" y="5055673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204096" y="0"/>
                  </a:moveTo>
                  <a:lnTo>
                    <a:pt x="157491" y="5359"/>
                  </a:lnTo>
                  <a:lnTo>
                    <a:pt x="114606" y="20647"/>
                  </a:lnTo>
                  <a:lnTo>
                    <a:pt x="76700" y="44680"/>
                  </a:lnTo>
                  <a:lnTo>
                    <a:pt x="45029" y="76273"/>
                  </a:lnTo>
                  <a:lnTo>
                    <a:pt x="20851" y="114241"/>
                  </a:lnTo>
                  <a:lnTo>
                    <a:pt x="5422" y="157401"/>
                  </a:lnTo>
                  <a:lnTo>
                    <a:pt x="0" y="204567"/>
                  </a:lnTo>
                  <a:lnTo>
                    <a:pt x="5422" y="251201"/>
                  </a:lnTo>
                  <a:lnTo>
                    <a:pt x="20851" y="293978"/>
                  </a:lnTo>
                  <a:lnTo>
                    <a:pt x="45029" y="331691"/>
                  </a:lnTo>
                  <a:lnTo>
                    <a:pt x="76700" y="363128"/>
                  </a:lnTo>
                  <a:lnTo>
                    <a:pt x="114606" y="387081"/>
                  </a:lnTo>
                  <a:lnTo>
                    <a:pt x="157491" y="402340"/>
                  </a:lnTo>
                  <a:lnTo>
                    <a:pt x="204096" y="407695"/>
                  </a:lnTo>
                  <a:lnTo>
                    <a:pt x="250702" y="402340"/>
                  </a:lnTo>
                  <a:lnTo>
                    <a:pt x="293587" y="387081"/>
                  </a:lnTo>
                  <a:lnTo>
                    <a:pt x="331493" y="363128"/>
                  </a:lnTo>
                  <a:lnTo>
                    <a:pt x="363164" y="331691"/>
                  </a:lnTo>
                  <a:lnTo>
                    <a:pt x="387343" y="293978"/>
                  </a:lnTo>
                  <a:lnTo>
                    <a:pt x="402772" y="251201"/>
                  </a:lnTo>
                  <a:lnTo>
                    <a:pt x="408194" y="204567"/>
                  </a:lnTo>
                  <a:lnTo>
                    <a:pt x="402772" y="157401"/>
                  </a:lnTo>
                  <a:lnTo>
                    <a:pt x="387343" y="114241"/>
                  </a:lnTo>
                  <a:lnTo>
                    <a:pt x="363164" y="76273"/>
                  </a:lnTo>
                  <a:lnTo>
                    <a:pt x="331493" y="44680"/>
                  </a:lnTo>
                  <a:lnTo>
                    <a:pt x="293587" y="20647"/>
                  </a:lnTo>
                  <a:lnTo>
                    <a:pt x="250702" y="5359"/>
                  </a:lnTo>
                  <a:lnTo>
                    <a:pt x="2040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object 107"/>
            <p:cNvSpPr/>
            <p:nvPr/>
          </p:nvSpPr>
          <p:spPr>
            <a:xfrm>
              <a:off x="8682038" y="5051728"/>
              <a:ext cx="415925" cy="415925"/>
            </a:xfrm>
            <a:custGeom>
              <a:avLst/>
              <a:gdLst/>
              <a:ahLst/>
              <a:cxnLst/>
              <a:rect l="l" t="t" r="r" b="b"/>
              <a:pathLst>
                <a:path w="415925" h="415925">
                  <a:moveTo>
                    <a:pt x="198223" y="0"/>
                  </a:moveTo>
                  <a:lnTo>
                    <a:pt x="134577" y="13092"/>
                  </a:lnTo>
                  <a:lnTo>
                    <a:pt x="77464" y="45422"/>
                  </a:lnTo>
                  <a:lnTo>
                    <a:pt x="32482" y="96700"/>
                  </a:lnTo>
                  <a:lnTo>
                    <a:pt x="5229" y="166637"/>
                  </a:lnTo>
                  <a:lnTo>
                    <a:pt x="0" y="208512"/>
                  </a:lnTo>
                  <a:lnTo>
                    <a:pt x="1445" y="228712"/>
                  </a:lnTo>
                  <a:lnTo>
                    <a:pt x="10651" y="269436"/>
                  </a:lnTo>
                  <a:lnTo>
                    <a:pt x="24967" y="305049"/>
                  </a:lnTo>
                  <a:lnTo>
                    <a:pt x="66289" y="361103"/>
                  </a:lnTo>
                  <a:lnTo>
                    <a:pt x="120173" y="397365"/>
                  </a:lnTo>
                  <a:lnTo>
                    <a:pt x="181388" y="414361"/>
                  </a:lnTo>
                  <a:lnTo>
                    <a:pt x="213110" y="415799"/>
                  </a:lnTo>
                  <a:lnTo>
                    <a:pt x="244703" y="412616"/>
                  </a:lnTo>
                  <a:lnTo>
                    <a:pt x="268694" y="406592"/>
                  </a:lnTo>
                  <a:lnTo>
                    <a:pt x="202087" y="406592"/>
                  </a:lnTo>
                  <a:lnTo>
                    <a:pt x="169304" y="402989"/>
                  </a:lnTo>
                  <a:lnTo>
                    <a:pt x="107306" y="379988"/>
                  </a:lnTo>
                  <a:lnTo>
                    <a:pt x="55342" y="335689"/>
                  </a:lnTo>
                  <a:lnTo>
                    <a:pt x="19744" y="269805"/>
                  </a:lnTo>
                  <a:lnTo>
                    <a:pt x="10068" y="228712"/>
                  </a:lnTo>
                  <a:lnTo>
                    <a:pt x="8623" y="207071"/>
                  </a:lnTo>
                  <a:lnTo>
                    <a:pt x="14202" y="165620"/>
                  </a:lnTo>
                  <a:lnTo>
                    <a:pt x="25470" y="129546"/>
                  </a:lnTo>
                  <a:lnTo>
                    <a:pt x="25530" y="129354"/>
                  </a:lnTo>
                  <a:lnTo>
                    <a:pt x="63095" y="70429"/>
                  </a:lnTo>
                  <a:lnTo>
                    <a:pt x="115304" y="31182"/>
                  </a:lnTo>
                  <a:lnTo>
                    <a:pt x="176257" y="11536"/>
                  </a:lnTo>
                  <a:lnTo>
                    <a:pt x="208203" y="9058"/>
                  </a:lnTo>
                  <a:lnTo>
                    <a:pt x="270431" y="9058"/>
                  </a:lnTo>
                  <a:lnTo>
                    <a:pt x="262804" y="6433"/>
                  </a:lnTo>
                  <a:lnTo>
                    <a:pt x="230746" y="758"/>
                  </a:lnTo>
                  <a:lnTo>
                    <a:pt x="198223" y="0"/>
                  </a:lnTo>
                  <a:close/>
                </a:path>
                <a:path w="415925" h="415925">
                  <a:moveTo>
                    <a:pt x="270431" y="9058"/>
                  </a:moveTo>
                  <a:lnTo>
                    <a:pt x="208203" y="9058"/>
                  </a:lnTo>
                  <a:lnTo>
                    <a:pt x="240806" y="11536"/>
                  </a:lnTo>
                  <a:lnTo>
                    <a:pt x="240365" y="11536"/>
                  </a:lnTo>
                  <a:lnTo>
                    <a:pt x="271734" y="18914"/>
                  </a:lnTo>
                  <a:lnTo>
                    <a:pt x="271582" y="18914"/>
                  </a:lnTo>
                  <a:lnTo>
                    <a:pt x="301285" y="31182"/>
                  </a:lnTo>
                  <a:lnTo>
                    <a:pt x="353386" y="70429"/>
                  </a:lnTo>
                  <a:lnTo>
                    <a:pt x="390919" y="129354"/>
                  </a:lnTo>
                  <a:lnTo>
                    <a:pt x="402542" y="166637"/>
                  </a:lnTo>
                  <a:lnTo>
                    <a:pt x="408195" y="208512"/>
                  </a:lnTo>
                  <a:lnTo>
                    <a:pt x="402698" y="250581"/>
                  </a:lnTo>
                  <a:lnTo>
                    <a:pt x="391003" y="287719"/>
                  </a:lnTo>
                  <a:lnTo>
                    <a:pt x="352186" y="347056"/>
                  </a:lnTo>
                  <a:lnTo>
                    <a:pt x="298076" y="386237"/>
                  </a:lnTo>
                  <a:lnTo>
                    <a:pt x="235005" y="404977"/>
                  </a:lnTo>
                  <a:lnTo>
                    <a:pt x="202087" y="406592"/>
                  </a:lnTo>
                  <a:lnTo>
                    <a:pt x="268694" y="406592"/>
                  </a:lnTo>
                  <a:lnTo>
                    <a:pt x="275125" y="404977"/>
                  </a:lnTo>
                  <a:lnTo>
                    <a:pt x="275279" y="404977"/>
                  </a:lnTo>
                  <a:lnTo>
                    <a:pt x="304889" y="392653"/>
                  </a:lnTo>
                  <a:lnTo>
                    <a:pt x="356715" y="354999"/>
                  </a:lnTo>
                  <a:lnTo>
                    <a:pt x="394951" y="300177"/>
                  </a:lnTo>
                  <a:lnTo>
                    <a:pt x="414366" y="228712"/>
                  </a:lnTo>
                  <a:lnTo>
                    <a:pt x="415381" y="186903"/>
                  </a:lnTo>
                  <a:lnTo>
                    <a:pt x="406178" y="145789"/>
                  </a:lnTo>
                  <a:lnTo>
                    <a:pt x="391610" y="109847"/>
                  </a:lnTo>
                  <a:lnTo>
                    <a:pt x="349183" y="53330"/>
                  </a:lnTo>
                  <a:lnTo>
                    <a:pt x="293695" y="17063"/>
                  </a:lnTo>
                  <a:lnTo>
                    <a:pt x="270431" y="90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object 108"/>
            <p:cNvSpPr/>
            <p:nvPr/>
          </p:nvSpPr>
          <p:spPr>
            <a:xfrm>
              <a:off x="8279593" y="4501035"/>
              <a:ext cx="271780" cy="281305"/>
            </a:xfrm>
            <a:custGeom>
              <a:avLst/>
              <a:gdLst/>
              <a:ahLst/>
              <a:cxnLst/>
              <a:rect l="l" t="t" r="r" b="b"/>
              <a:pathLst>
                <a:path w="271779" h="281304">
                  <a:moveTo>
                    <a:pt x="271650" y="0"/>
                  </a:moveTo>
                  <a:lnTo>
                    <a:pt x="0" y="0"/>
                  </a:lnTo>
                  <a:lnTo>
                    <a:pt x="0" y="280920"/>
                  </a:lnTo>
                  <a:lnTo>
                    <a:pt x="271650" y="280920"/>
                  </a:lnTo>
                  <a:lnTo>
                    <a:pt x="271650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object 109"/>
            <p:cNvSpPr/>
            <p:nvPr/>
          </p:nvSpPr>
          <p:spPr>
            <a:xfrm>
              <a:off x="8275269" y="4500879"/>
              <a:ext cx="280670" cy="1167130"/>
            </a:xfrm>
            <a:custGeom>
              <a:avLst/>
              <a:gdLst/>
              <a:ahLst/>
              <a:cxnLst/>
              <a:rect l="l" t="t" r="r" b="b"/>
              <a:pathLst>
                <a:path w="280670" h="1167129">
                  <a:moveTo>
                    <a:pt x="280276" y="0"/>
                  </a:moveTo>
                  <a:lnTo>
                    <a:pt x="275831" y="0"/>
                  </a:lnTo>
                  <a:lnTo>
                    <a:pt x="275831" y="276860"/>
                  </a:lnTo>
                  <a:lnTo>
                    <a:pt x="273291" y="278777"/>
                  </a:lnTo>
                  <a:lnTo>
                    <a:pt x="273291" y="276860"/>
                  </a:lnTo>
                  <a:lnTo>
                    <a:pt x="275831" y="276860"/>
                  </a:lnTo>
                  <a:lnTo>
                    <a:pt x="275831" y="0"/>
                  </a:lnTo>
                  <a:lnTo>
                    <a:pt x="270217" y="0"/>
                  </a:lnTo>
                  <a:lnTo>
                    <a:pt x="270217" y="276758"/>
                  </a:lnTo>
                  <a:lnTo>
                    <a:pt x="8636" y="276758"/>
                  </a:lnTo>
                  <a:lnTo>
                    <a:pt x="8636" y="0"/>
                  </a:lnTo>
                  <a:lnTo>
                    <a:pt x="8229" y="0"/>
                  </a:lnTo>
                  <a:lnTo>
                    <a:pt x="8229" y="280670"/>
                  </a:lnTo>
                  <a:lnTo>
                    <a:pt x="6324" y="280670"/>
                  </a:lnTo>
                  <a:lnTo>
                    <a:pt x="6324" y="278765"/>
                  </a:lnTo>
                  <a:lnTo>
                    <a:pt x="8229" y="280670"/>
                  </a:lnTo>
                  <a:lnTo>
                    <a:pt x="8229" y="0"/>
                  </a:lnTo>
                  <a:lnTo>
                    <a:pt x="0" y="0"/>
                  </a:lnTo>
                  <a:lnTo>
                    <a:pt x="0" y="276860"/>
                  </a:lnTo>
                  <a:lnTo>
                    <a:pt x="0" y="280670"/>
                  </a:lnTo>
                  <a:lnTo>
                    <a:pt x="711" y="280670"/>
                  </a:lnTo>
                  <a:lnTo>
                    <a:pt x="711" y="285750"/>
                  </a:lnTo>
                  <a:lnTo>
                    <a:pt x="138023" y="285750"/>
                  </a:lnTo>
                  <a:lnTo>
                    <a:pt x="103492" y="402094"/>
                  </a:lnTo>
                  <a:lnTo>
                    <a:pt x="135115" y="402094"/>
                  </a:lnTo>
                  <a:lnTo>
                    <a:pt x="135115" y="1167066"/>
                  </a:lnTo>
                  <a:lnTo>
                    <a:pt x="143738" y="1167066"/>
                  </a:lnTo>
                  <a:lnTo>
                    <a:pt x="143738" y="402094"/>
                  </a:lnTo>
                  <a:lnTo>
                    <a:pt x="175361" y="402094"/>
                  </a:lnTo>
                  <a:lnTo>
                    <a:pt x="171513" y="389128"/>
                  </a:lnTo>
                  <a:lnTo>
                    <a:pt x="140804" y="285750"/>
                  </a:lnTo>
                  <a:lnTo>
                    <a:pt x="279565" y="285750"/>
                  </a:lnTo>
                  <a:lnTo>
                    <a:pt x="279565" y="281076"/>
                  </a:lnTo>
                  <a:lnTo>
                    <a:pt x="280276" y="281076"/>
                  </a:lnTo>
                  <a:lnTo>
                    <a:pt x="280276" y="276860"/>
                  </a:lnTo>
                  <a:lnTo>
                    <a:pt x="280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object 110"/>
            <p:cNvSpPr/>
            <p:nvPr/>
          </p:nvSpPr>
          <p:spPr>
            <a:xfrm>
              <a:off x="8753904" y="4501035"/>
              <a:ext cx="273685" cy="281305"/>
            </a:xfrm>
            <a:custGeom>
              <a:avLst/>
              <a:gdLst/>
              <a:ahLst/>
              <a:cxnLst/>
              <a:rect l="l" t="t" r="r" b="b"/>
              <a:pathLst>
                <a:path w="273684" h="281304">
                  <a:moveTo>
                    <a:pt x="273088" y="0"/>
                  </a:moveTo>
                  <a:lnTo>
                    <a:pt x="0" y="0"/>
                  </a:lnTo>
                  <a:lnTo>
                    <a:pt x="0" y="280920"/>
                  </a:lnTo>
                  <a:lnTo>
                    <a:pt x="273088" y="280920"/>
                  </a:lnTo>
                  <a:lnTo>
                    <a:pt x="27308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object 111"/>
            <p:cNvSpPr/>
            <p:nvPr/>
          </p:nvSpPr>
          <p:spPr>
            <a:xfrm>
              <a:off x="8749589" y="4500879"/>
              <a:ext cx="281940" cy="285750"/>
            </a:xfrm>
            <a:custGeom>
              <a:avLst/>
              <a:gdLst/>
              <a:ahLst/>
              <a:cxnLst/>
              <a:rect l="l" t="t" r="r" b="b"/>
              <a:pathLst>
                <a:path w="281940" h="285750">
                  <a:moveTo>
                    <a:pt x="281711" y="0"/>
                  </a:moveTo>
                  <a:lnTo>
                    <a:pt x="277291" y="0"/>
                  </a:lnTo>
                  <a:lnTo>
                    <a:pt x="277291" y="276860"/>
                  </a:lnTo>
                  <a:lnTo>
                    <a:pt x="275386" y="278777"/>
                  </a:lnTo>
                  <a:lnTo>
                    <a:pt x="275386" y="276860"/>
                  </a:lnTo>
                  <a:lnTo>
                    <a:pt x="277291" y="276860"/>
                  </a:lnTo>
                  <a:lnTo>
                    <a:pt x="277291" y="0"/>
                  </a:lnTo>
                  <a:lnTo>
                    <a:pt x="273088" y="0"/>
                  </a:lnTo>
                  <a:lnTo>
                    <a:pt x="273088" y="276758"/>
                  </a:lnTo>
                  <a:lnTo>
                    <a:pt x="8623" y="276758"/>
                  </a:lnTo>
                  <a:lnTo>
                    <a:pt x="8623" y="0"/>
                  </a:lnTo>
                  <a:lnTo>
                    <a:pt x="8216" y="0"/>
                  </a:lnTo>
                  <a:lnTo>
                    <a:pt x="8216" y="280670"/>
                  </a:lnTo>
                  <a:lnTo>
                    <a:pt x="6311" y="280670"/>
                  </a:lnTo>
                  <a:lnTo>
                    <a:pt x="6311" y="278765"/>
                  </a:lnTo>
                  <a:lnTo>
                    <a:pt x="8216" y="280670"/>
                  </a:lnTo>
                  <a:lnTo>
                    <a:pt x="8216" y="0"/>
                  </a:lnTo>
                  <a:lnTo>
                    <a:pt x="0" y="0"/>
                  </a:lnTo>
                  <a:lnTo>
                    <a:pt x="0" y="276860"/>
                  </a:lnTo>
                  <a:lnTo>
                    <a:pt x="0" y="280670"/>
                  </a:lnTo>
                  <a:lnTo>
                    <a:pt x="711" y="280670"/>
                  </a:lnTo>
                  <a:lnTo>
                    <a:pt x="711" y="285750"/>
                  </a:lnTo>
                  <a:lnTo>
                    <a:pt x="281000" y="285750"/>
                  </a:lnTo>
                  <a:lnTo>
                    <a:pt x="281000" y="281076"/>
                  </a:lnTo>
                  <a:lnTo>
                    <a:pt x="281711" y="281076"/>
                  </a:lnTo>
                  <a:lnTo>
                    <a:pt x="281711" y="276860"/>
                  </a:lnTo>
                  <a:lnTo>
                    <a:pt x="2817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2" name="object 112"/>
            <p:cNvSpPr/>
            <p:nvPr/>
          </p:nvSpPr>
          <p:spPr>
            <a:xfrm>
              <a:off x="7667301" y="4501035"/>
              <a:ext cx="273685" cy="281305"/>
            </a:xfrm>
            <a:custGeom>
              <a:avLst/>
              <a:gdLst/>
              <a:ahLst/>
              <a:cxnLst/>
              <a:rect l="l" t="t" r="r" b="b"/>
              <a:pathLst>
                <a:path w="273684" h="281304">
                  <a:moveTo>
                    <a:pt x="273088" y="0"/>
                  </a:moveTo>
                  <a:lnTo>
                    <a:pt x="0" y="0"/>
                  </a:lnTo>
                  <a:lnTo>
                    <a:pt x="0" y="280920"/>
                  </a:lnTo>
                  <a:lnTo>
                    <a:pt x="273088" y="280920"/>
                  </a:lnTo>
                  <a:lnTo>
                    <a:pt x="27308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3" name="object 113"/>
            <p:cNvSpPr/>
            <p:nvPr/>
          </p:nvSpPr>
          <p:spPr>
            <a:xfrm>
              <a:off x="7662977" y="4500879"/>
              <a:ext cx="1263650" cy="1167130"/>
            </a:xfrm>
            <a:custGeom>
              <a:avLst/>
              <a:gdLst/>
              <a:ahLst/>
              <a:cxnLst/>
              <a:rect l="l" t="t" r="r" b="b"/>
              <a:pathLst>
                <a:path w="1263650" h="1167129">
                  <a:moveTo>
                    <a:pt x="281724" y="0"/>
                  </a:moveTo>
                  <a:lnTo>
                    <a:pt x="277266" y="0"/>
                  </a:lnTo>
                  <a:lnTo>
                    <a:pt x="277266" y="276860"/>
                  </a:lnTo>
                  <a:lnTo>
                    <a:pt x="274726" y="278777"/>
                  </a:lnTo>
                  <a:lnTo>
                    <a:pt x="274726" y="276860"/>
                  </a:lnTo>
                  <a:lnTo>
                    <a:pt x="277266" y="276860"/>
                  </a:lnTo>
                  <a:lnTo>
                    <a:pt x="277266" y="0"/>
                  </a:lnTo>
                  <a:lnTo>
                    <a:pt x="271653" y="0"/>
                  </a:lnTo>
                  <a:lnTo>
                    <a:pt x="271653" y="276758"/>
                  </a:lnTo>
                  <a:lnTo>
                    <a:pt x="8636" y="276758"/>
                  </a:lnTo>
                  <a:lnTo>
                    <a:pt x="8636" y="0"/>
                  </a:lnTo>
                  <a:lnTo>
                    <a:pt x="8229" y="0"/>
                  </a:lnTo>
                  <a:lnTo>
                    <a:pt x="8229" y="280670"/>
                  </a:lnTo>
                  <a:lnTo>
                    <a:pt x="6324" y="280670"/>
                  </a:lnTo>
                  <a:lnTo>
                    <a:pt x="6324" y="278765"/>
                  </a:lnTo>
                  <a:lnTo>
                    <a:pt x="8229" y="280670"/>
                  </a:lnTo>
                  <a:lnTo>
                    <a:pt x="8229" y="0"/>
                  </a:lnTo>
                  <a:lnTo>
                    <a:pt x="0" y="0"/>
                  </a:lnTo>
                  <a:lnTo>
                    <a:pt x="0" y="276860"/>
                  </a:lnTo>
                  <a:lnTo>
                    <a:pt x="0" y="280670"/>
                  </a:lnTo>
                  <a:lnTo>
                    <a:pt x="711" y="280670"/>
                  </a:lnTo>
                  <a:lnTo>
                    <a:pt x="711" y="285750"/>
                  </a:lnTo>
                  <a:lnTo>
                    <a:pt x="281012" y="285750"/>
                  </a:lnTo>
                  <a:lnTo>
                    <a:pt x="281012" y="281076"/>
                  </a:lnTo>
                  <a:lnTo>
                    <a:pt x="281724" y="281076"/>
                  </a:lnTo>
                  <a:lnTo>
                    <a:pt x="281724" y="276860"/>
                  </a:lnTo>
                  <a:lnTo>
                    <a:pt x="281724" y="0"/>
                  </a:lnTo>
                  <a:close/>
                </a:path>
                <a:path w="1263650" h="1167129">
                  <a:moveTo>
                    <a:pt x="825017" y="759371"/>
                  </a:moveTo>
                  <a:lnTo>
                    <a:pt x="816394" y="759371"/>
                  </a:lnTo>
                  <a:lnTo>
                    <a:pt x="816394" y="1167066"/>
                  </a:lnTo>
                  <a:lnTo>
                    <a:pt x="825017" y="1167066"/>
                  </a:lnTo>
                  <a:lnTo>
                    <a:pt x="825017" y="759371"/>
                  </a:lnTo>
                  <a:close/>
                </a:path>
                <a:path w="1263650" h="1167129">
                  <a:moveTo>
                    <a:pt x="1263396" y="435229"/>
                  </a:moveTo>
                  <a:lnTo>
                    <a:pt x="1231773" y="435229"/>
                  </a:lnTo>
                  <a:lnTo>
                    <a:pt x="1231773" y="281076"/>
                  </a:lnTo>
                  <a:lnTo>
                    <a:pt x="1223149" y="281076"/>
                  </a:lnTo>
                  <a:lnTo>
                    <a:pt x="1223149" y="435229"/>
                  </a:lnTo>
                  <a:lnTo>
                    <a:pt x="1191526" y="435229"/>
                  </a:lnTo>
                  <a:lnTo>
                    <a:pt x="1227467" y="554799"/>
                  </a:lnTo>
                  <a:lnTo>
                    <a:pt x="1259928" y="446747"/>
                  </a:lnTo>
                  <a:lnTo>
                    <a:pt x="1263396" y="4352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4" name="object 1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95649" y="5224226"/>
              <a:ext cx="204097" cy="72030"/>
            </a:xfrm>
            <a:prstGeom prst="rect">
              <a:avLst/>
            </a:prstGeom>
          </p:spPr>
        </p:pic>
        <p:pic>
          <p:nvPicPr>
            <p:cNvPr id="115" name="object 1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67912" y="5463368"/>
              <a:ext cx="71865" cy="204567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7599747" y="5055673"/>
              <a:ext cx="407034" cy="408305"/>
            </a:xfrm>
            <a:custGeom>
              <a:avLst/>
              <a:gdLst/>
              <a:ahLst/>
              <a:cxnLst/>
              <a:rect l="l" t="t" r="r" b="b"/>
              <a:pathLst>
                <a:path w="407034" h="408304">
                  <a:moveTo>
                    <a:pt x="204097" y="0"/>
                  </a:moveTo>
                  <a:lnTo>
                    <a:pt x="157039" y="5359"/>
                  </a:lnTo>
                  <a:lnTo>
                    <a:pt x="113979" y="20647"/>
                  </a:lnTo>
                  <a:lnTo>
                    <a:pt x="76097" y="44680"/>
                  </a:lnTo>
                  <a:lnTo>
                    <a:pt x="44577" y="76273"/>
                  </a:lnTo>
                  <a:lnTo>
                    <a:pt x="20600" y="114241"/>
                  </a:lnTo>
                  <a:lnTo>
                    <a:pt x="5346" y="157401"/>
                  </a:lnTo>
                  <a:lnTo>
                    <a:pt x="0" y="204567"/>
                  </a:lnTo>
                  <a:lnTo>
                    <a:pt x="5346" y="251201"/>
                  </a:lnTo>
                  <a:lnTo>
                    <a:pt x="20600" y="293978"/>
                  </a:lnTo>
                  <a:lnTo>
                    <a:pt x="44577" y="331691"/>
                  </a:lnTo>
                  <a:lnTo>
                    <a:pt x="76097" y="363128"/>
                  </a:lnTo>
                  <a:lnTo>
                    <a:pt x="113979" y="387081"/>
                  </a:lnTo>
                  <a:lnTo>
                    <a:pt x="157039" y="402340"/>
                  </a:lnTo>
                  <a:lnTo>
                    <a:pt x="204097" y="407695"/>
                  </a:lnTo>
                  <a:lnTo>
                    <a:pt x="250623" y="402340"/>
                  </a:lnTo>
                  <a:lnTo>
                    <a:pt x="293302" y="387081"/>
                  </a:lnTo>
                  <a:lnTo>
                    <a:pt x="330928" y="363128"/>
                  </a:lnTo>
                  <a:lnTo>
                    <a:pt x="362293" y="331691"/>
                  </a:lnTo>
                  <a:lnTo>
                    <a:pt x="386191" y="293978"/>
                  </a:lnTo>
                  <a:lnTo>
                    <a:pt x="401415" y="251201"/>
                  </a:lnTo>
                  <a:lnTo>
                    <a:pt x="406758" y="204567"/>
                  </a:lnTo>
                  <a:lnTo>
                    <a:pt x="401415" y="157401"/>
                  </a:lnTo>
                  <a:lnTo>
                    <a:pt x="386191" y="114241"/>
                  </a:lnTo>
                  <a:lnTo>
                    <a:pt x="362293" y="76273"/>
                  </a:lnTo>
                  <a:lnTo>
                    <a:pt x="330928" y="44680"/>
                  </a:lnTo>
                  <a:lnTo>
                    <a:pt x="293302" y="20647"/>
                  </a:lnTo>
                  <a:lnTo>
                    <a:pt x="250623" y="5359"/>
                  </a:lnTo>
                  <a:lnTo>
                    <a:pt x="20409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object 117"/>
            <p:cNvSpPr/>
            <p:nvPr/>
          </p:nvSpPr>
          <p:spPr>
            <a:xfrm>
              <a:off x="7293597" y="4781956"/>
              <a:ext cx="717550" cy="886460"/>
            </a:xfrm>
            <a:custGeom>
              <a:avLst/>
              <a:gdLst/>
              <a:ahLst/>
              <a:cxnLst/>
              <a:rect l="l" t="t" r="r" b="b"/>
              <a:pathLst>
                <a:path w="717550" h="886460">
                  <a:moveTo>
                    <a:pt x="71869" y="121018"/>
                  </a:moveTo>
                  <a:lnTo>
                    <a:pt x="68008" y="108051"/>
                  </a:lnTo>
                  <a:lnTo>
                    <a:pt x="35928" y="0"/>
                  </a:lnTo>
                  <a:lnTo>
                    <a:pt x="0" y="121018"/>
                  </a:lnTo>
                  <a:lnTo>
                    <a:pt x="30175" y="121018"/>
                  </a:lnTo>
                  <a:lnTo>
                    <a:pt x="30175" y="885990"/>
                  </a:lnTo>
                  <a:lnTo>
                    <a:pt x="40246" y="885990"/>
                  </a:lnTo>
                  <a:lnTo>
                    <a:pt x="40246" y="121018"/>
                  </a:lnTo>
                  <a:lnTo>
                    <a:pt x="71869" y="121018"/>
                  </a:lnTo>
                  <a:close/>
                </a:path>
                <a:path w="717550" h="886460">
                  <a:moveTo>
                    <a:pt x="107797" y="478294"/>
                  </a:moveTo>
                  <a:lnTo>
                    <a:pt x="97739" y="478294"/>
                  </a:lnTo>
                  <a:lnTo>
                    <a:pt x="97739" y="885990"/>
                  </a:lnTo>
                  <a:lnTo>
                    <a:pt x="107797" y="885990"/>
                  </a:lnTo>
                  <a:lnTo>
                    <a:pt x="107797" y="478294"/>
                  </a:lnTo>
                  <a:close/>
                </a:path>
                <a:path w="717550" h="886460">
                  <a:moveTo>
                    <a:pt x="717207" y="456679"/>
                  </a:moveTo>
                  <a:lnTo>
                    <a:pt x="708583" y="417931"/>
                  </a:lnTo>
                  <a:lnTo>
                    <a:pt x="708583" y="478294"/>
                  </a:lnTo>
                  <a:lnTo>
                    <a:pt x="703846" y="520268"/>
                  </a:lnTo>
                  <a:lnTo>
                    <a:pt x="692683" y="557314"/>
                  </a:lnTo>
                  <a:lnTo>
                    <a:pt x="654380" y="616496"/>
                  </a:lnTo>
                  <a:lnTo>
                    <a:pt x="600240" y="655574"/>
                  </a:lnTo>
                  <a:lnTo>
                    <a:pt x="536803" y="674255"/>
                  </a:lnTo>
                  <a:lnTo>
                    <a:pt x="503656" y="675855"/>
                  </a:lnTo>
                  <a:lnTo>
                    <a:pt x="470636" y="672261"/>
                  </a:lnTo>
                  <a:lnTo>
                    <a:pt x="408254" y="649312"/>
                  </a:lnTo>
                  <a:lnTo>
                    <a:pt x="356222" y="605142"/>
                  </a:lnTo>
                  <a:lnTo>
                    <a:pt x="321081" y="539457"/>
                  </a:lnTo>
                  <a:lnTo>
                    <a:pt x="311899" y="498475"/>
                  </a:lnTo>
                  <a:lnTo>
                    <a:pt x="310553" y="478294"/>
                  </a:lnTo>
                  <a:lnTo>
                    <a:pt x="310451" y="476846"/>
                  </a:lnTo>
                  <a:lnTo>
                    <a:pt x="315709" y="435279"/>
                  </a:lnTo>
                  <a:lnTo>
                    <a:pt x="326974" y="398614"/>
                  </a:lnTo>
                  <a:lnTo>
                    <a:pt x="364515" y="340004"/>
                  </a:lnTo>
                  <a:lnTo>
                    <a:pt x="417029" y="301015"/>
                  </a:lnTo>
                  <a:lnTo>
                    <a:pt x="478497" y="281635"/>
                  </a:lnTo>
                  <a:lnTo>
                    <a:pt x="510705" y="279285"/>
                  </a:lnTo>
                  <a:lnTo>
                    <a:pt x="542874" y="281838"/>
                  </a:lnTo>
                  <a:lnTo>
                    <a:pt x="604100" y="301612"/>
                  </a:lnTo>
                  <a:lnTo>
                    <a:pt x="656158" y="340956"/>
                  </a:lnTo>
                  <a:lnTo>
                    <a:pt x="693000" y="399859"/>
                  </a:lnTo>
                  <a:lnTo>
                    <a:pt x="703834" y="436638"/>
                  </a:lnTo>
                  <a:lnTo>
                    <a:pt x="708583" y="478294"/>
                  </a:lnTo>
                  <a:lnTo>
                    <a:pt x="708583" y="417931"/>
                  </a:lnTo>
                  <a:lnTo>
                    <a:pt x="693483" y="379564"/>
                  </a:lnTo>
                  <a:lnTo>
                    <a:pt x="650913" y="323075"/>
                  </a:lnTo>
                  <a:lnTo>
                    <a:pt x="595172" y="286867"/>
                  </a:lnTo>
                  <a:lnTo>
                    <a:pt x="531939" y="270649"/>
                  </a:lnTo>
                  <a:lnTo>
                    <a:pt x="511302" y="270205"/>
                  </a:lnTo>
                  <a:lnTo>
                    <a:pt x="542709" y="165671"/>
                  </a:lnTo>
                  <a:lnTo>
                    <a:pt x="546176" y="154152"/>
                  </a:lnTo>
                  <a:lnTo>
                    <a:pt x="514553" y="154152"/>
                  </a:lnTo>
                  <a:lnTo>
                    <a:pt x="514553" y="0"/>
                  </a:lnTo>
                  <a:lnTo>
                    <a:pt x="505929" y="0"/>
                  </a:lnTo>
                  <a:lnTo>
                    <a:pt x="505929" y="154152"/>
                  </a:lnTo>
                  <a:lnTo>
                    <a:pt x="474306" y="154152"/>
                  </a:lnTo>
                  <a:lnTo>
                    <a:pt x="509168" y="270154"/>
                  </a:lnTo>
                  <a:lnTo>
                    <a:pt x="499287" y="269938"/>
                  </a:lnTo>
                  <a:lnTo>
                    <a:pt x="466890" y="274104"/>
                  </a:lnTo>
                  <a:lnTo>
                    <a:pt x="405676" y="296913"/>
                  </a:lnTo>
                  <a:lnTo>
                    <a:pt x="353987" y="338759"/>
                  </a:lnTo>
                  <a:lnTo>
                    <a:pt x="317474" y="399313"/>
                  </a:lnTo>
                  <a:lnTo>
                    <a:pt x="306679" y="436638"/>
                  </a:lnTo>
                  <a:lnTo>
                    <a:pt x="301828" y="478294"/>
                  </a:lnTo>
                  <a:lnTo>
                    <a:pt x="303276" y="498475"/>
                  </a:lnTo>
                  <a:lnTo>
                    <a:pt x="312254" y="539178"/>
                  </a:lnTo>
                  <a:lnTo>
                    <a:pt x="326415" y="574763"/>
                  </a:lnTo>
                  <a:lnTo>
                    <a:pt x="367563" y="630770"/>
                  </a:lnTo>
                  <a:lnTo>
                    <a:pt x="421462" y="667004"/>
                  </a:lnTo>
                  <a:lnTo>
                    <a:pt x="482803" y="683996"/>
                  </a:lnTo>
                  <a:lnTo>
                    <a:pt x="514616" y="685431"/>
                  </a:lnTo>
                  <a:lnTo>
                    <a:pt x="546315" y="682256"/>
                  </a:lnTo>
                  <a:lnTo>
                    <a:pt x="606704" y="662305"/>
                  </a:lnTo>
                  <a:lnTo>
                    <a:pt x="658698" y="624674"/>
                  </a:lnTo>
                  <a:lnTo>
                    <a:pt x="696988" y="569887"/>
                  </a:lnTo>
                  <a:lnTo>
                    <a:pt x="716318" y="498475"/>
                  </a:lnTo>
                  <a:lnTo>
                    <a:pt x="717207" y="456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8" name="object 118"/>
          <p:cNvSpPr txBox="1"/>
          <p:nvPr/>
        </p:nvSpPr>
        <p:spPr>
          <a:xfrm>
            <a:off x="9455885" y="4788615"/>
            <a:ext cx="587252" cy="440099"/>
          </a:xfrm>
          <a:prstGeom prst="rect">
            <a:avLst/>
          </a:prstGeom>
        </p:spPr>
        <p:txBody>
          <a:bodyPr vert="horz" wrap="square" lIns="0" tIns="50715" rIns="0" bIns="0" rtlCol="0">
            <a:spAutoFit/>
          </a:bodyPr>
          <a:lstStyle/>
          <a:p>
            <a:pPr marL="11527" marR="4611" indent="33427" defTabSz="829909" eaLnBrk="1" fontAlgn="auto" hangingPunct="1">
              <a:lnSpc>
                <a:spcPts val="1543"/>
              </a:lnSpc>
              <a:spcBef>
                <a:spcPts val="399"/>
              </a:spcBef>
              <a:spcAft>
                <a:spcPts val="0"/>
              </a:spcAft>
            </a:pPr>
            <a:r>
              <a:rPr sz="1543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motor </a:t>
            </a:r>
            <a:r>
              <a:rPr sz="1543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control</a:t>
            </a:r>
            <a:endParaRPr sz="1543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2898212" y="4084832"/>
            <a:ext cx="4383357" cy="1309359"/>
            <a:chOff x="1823211" y="4500879"/>
            <a:chExt cx="4829810" cy="1442720"/>
          </a:xfrm>
        </p:grpSpPr>
        <p:pic>
          <p:nvPicPr>
            <p:cNvPr id="120" name="object 1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6480" y="5224226"/>
              <a:ext cx="204096" cy="72030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47305" y="5463368"/>
              <a:ext cx="71864" cy="204567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4680577" y="5055673"/>
              <a:ext cx="407034" cy="408305"/>
            </a:xfrm>
            <a:custGeom>
              <a:avLst/>
              <a:gdLst/>
              <a:ahLst/>
              <a:cxnLst/>
              <a:rect l="l" t="t" r="r" b="b"/>
              <a:pathLst>
                <a:path w="407035" h="408304">
                  <a:moveTo>
                    <a:pt x="202660" y="0"/>
                  </a:moveTo>
                  <a:lnTo>
                    <a:pt x="156134" y="5359"/>
                  </a:lnTo>
                  <a:lnTo>
                    <a:pt x="113455" y="20647"/>
                  </a:lnTo>
                  <a:lnTo>
                    <a:pt x="75829" y="44680"/>
                  </a:lnTo>
                  <a:lnTo>
                    <a:pt x="44464" y="76273"/>
                  </a:lnTo>
                  <a:lnTo>
                    <a:pt x="20566" y="114241"/>
                  </a:lnTo>
                  <a:lnTo>
                    <a:pt x="5342" y="157401"/>
                  </a:lnTo>
                  <a:lnTo>
                    <a:pt x="0" y="204567"/>
                  </a:lnTo>
                  <a:lnTo>
                    <a:pt x="5342" y="251201"/>
                  </a:lnTo>
                  <a:lnTo>
                    <a:pt x="20566" y="293978"/>
                  </a:lnTo>
                  <a:lnTo>
                    <a:pt x="44464" y="331691"/>
                  </a:lnTo>
                  <a:lnTo>
                    <a:pt x="75829" y="363128"/>
                  </a:lnTo>
                  <a:lnTo>
                    <a:pt x="113455" y="387081"/>
                  </a:lnTo>
                  <a:lnTo>
                    <a:pt x="156134" y="402340"/>
                  </a:lnTo>
                  <a:lnTo>
                    <a:pt x="202660" y="407695"/>
                  </a:lnTo>
                  <a:lnTo>
                    <a:pt x="249718" y="402340"/>
                  </a:lnTo>
                  <a:lnTo>
                    <a:pt x="292779" y="387081"/>
                  </a:lnTo>
                  <a:lnTo>
                    <a:pt x="330660" y="363128"/>
                  </a:lnTo>
                  <a:lnTo>
                    <a:pt x="362180" y="331691"/>
                  </a:lnTo>
                  <a:lnTo>
                    <a:pt x="386158" y="293978"/>
                  </a:lnTo>
                  <a:lnTo>
                    <a:pt x="401411" y="251201"/>
                  </a:lnTo>
                  <a:lnTo>
                    <a:pt x="406758" y="204567"/>
                  </a:lnTo>
                  <a:lnTo>
                    <a:pt x="401411" y="157401"/>
                  </a:lnTo>
                  <a:lnTo>
                    <a:pt x="386158" y="114241"/>
                  </a:lnTo>
                  <a:lnTo>
                    <a:pt x="362180" y="76273"/>
                  </a:lnTo>
                  <a:lnTo>
                    <a:pt x="330660" y="44680"/>
                  </a:lnTo>
                  <a:lnTo>
                    <a:pt x="292779" y="20647"/>
                  </a:lnTo>
                  <a:lnTo>
                    <a:pt x="249718" y="5359"/>
                  </a:lnTo>
                  <a:lnTo>
                    <a:pt x="20266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object 123"/>
            <p:cNvSpPr/>
            <p:nvPr/>
          </p:nvSpPr>
          <p:spPr>
            <a:xfrm>
              <a:off x="4676265" y="5052044"/>
              <a:ext cx="414020" cy="415290"/>
            </a:xfrm>
            <a:custGeom>
              <a:avLst/>
              <a:gdLst/>
              <a:ahLst/>
              <a:cxnLst/>
              <a:rect l="l" t="t" r="r" b="b"/>
              <a:pathLst>
                <a:path w="414020" h="415289">
                  <a:moveTo>
                    <a:pt x="197127" y="0"/>
                  </a:moveTo>
                  <a:lnTo>
                    <a:pt x="133052" y="13067"/>
                  </a:lnTo>
                  <a:lnTo>
                    <a:pt x="75737" y="45344"/>
                  </a:lnTo>
                  <a:lnTo>
                    <a:pt x="30968" y="96543"/>
                  </a:lnTo>
                  <a:lnTo>
                    <a:pt x="4533" y="166381"/>
                  </a:lnTo>
                  <a:lnTo>
                    <a:pt x="0" y="208196"/>
                  </a:lnTo>
                  <a:lnTo>
                    <a:pt x="1441" y="228381"/>
                  </a:lnTo>
                  <a:lnTo>
                    <a:pt x="10110" y="269025"/>
                  </a:lnTo>
                  <a:lnTo>
                    <a:pt x="24051" y="304561"/>
                  </a:lnTo>
                  <a:lnTo>
                    <a:pt x="65043" y="360515"/>
                  </a:lnTo>
                  <a:lnTo>
                    <a:pt x="119020" y="396737"/>
                  </a:lnTo>
                  <a:lnTo>
                    <a:pt x="180589" y="413739"/>
                  </a:lnTo>
                  <a:lnTo>
                    <a:pt x="212536" y="415193"/>
                  </a:lnTo>
                  <a:lnTo>
                    <a:pt x="244358" y="412034"/>
                  </a:lnTo>
                  <a:lnTo>
                    <a:pt x="268572" y="406018"/>
                  </a:lnTo>
                  <a:lnTo>
                    <a:pt x="201280" y="406018"/>
                  </a:lnTo>
                  <a:lnTo>
                    <a:pt x="168401" y="402498"/>
                  </a:lnTo>
                  <a:lnTo>
                    <a:pt x="106300" y="379651"/>
                  </a:lnTo>
                  <a:lnTo>
                    <a:pt x="54459" y="335448"/>
                  </a:lnTo>
                  <a:lnTo>
                    <a:pt x="19335" y="269552"/>
                  </a:lnTo>
                  <a:lnTo>
                    <a:pt x="10064" y="228381"/>
                  </a:lnTo>
                  <a:lnTo>
                    <a:pt x="8624" y="206756"/>
                  </a:lnTo>
                  <a:lnTo>
                    <a:pt x="14140" y="165175"/>
                  </a:lnTo>
                  <a:lnTo>
                    <a:pt x="25540" y="128486"/>
                  </a:lnTo>
                  <a:lnTo>
                    <a:pt x="63046" y="69793"/>
                  </a:lnTo>
                  <a:lnTo>
                    <a:pt x="115246" y="30691"/>
                  </a:lnTo>
                  <a:lnTo>
                    <a:pt x="175742" y="11308"/>
                  </a:lnTo>
                  <a:lnTo>
                    <a:pt x="174686" y="11308"/>
                  </a:lnTo>
                  <a:lnTo>
                    <a:pt x="208194" y="8797"/>
                  </a:lnTo>
                  <a:lnTo>
                    <a:pt x="269111" y="8797"/>
                  </a:lnTo>
                  <a:lnTo>
                    <a:pt x="262174" y="6427"/>
                  </a:lnTo>
                  <a:lnTo>
                    <a:pt x="229890" y="759"/>
                  </a:lnTo>
                  <a:lnTo>
                    <a:pt x="197127" y="0"/>
                  </a:lnTo>
                  <a:close/>
                </a:path>
                <a:path w="414020" h="415289">
                  <a:moveTo>
                    <a:pt x="269111" y="8797"/>
                  </a:moveTo>
                  <a:lnTo>
                    <a:pt x="208194" y="8797"/>
                  </a:lnTo>
                  <a:lnTo>
                    <a:pt x="240135" y="11308"/>
                  </a:lnTo>
                  <a:lnTo>
                    <a:pt x="271326" y="18726"/>
                  </a:lnTo>
                  <a:lnTo>
                    <a:pt x="328511" y="48291"/>
                  </a:lnTo>
                  <a:lnTo>
                    <a:pt x="373852" y="97505"/>
                  </a:lnTo>
                  <a:lnTo>
                    <a:pt x="401453" y="166381"/>
                  </a:lnTo>
                  <a:lnTo>
                    <a:pt x="406758" y="208196"/>
                  </a:lnTo>
                  <a:lnTo>
                    <a:pt x="401653" y="250071"/>
                  </a:lnTo>
                  <a:lnTo>
                    <a:pt x="390233" y="287071"/>
                  </a:lnTo>
                  <a:lnTo>
                    <a:pt x="351677" y="346276"/>
                  </a:lnTo>
                  <a:lnTo>
                    <a:pt x="297547" y="385473"/>
                  </a:lnTo>
                  <a:lnTo>
                    <a:pt x="234303" y="404326"/>
                  </a:lnTo>
                  <a:lnTo>
                    <a:pt x="201280" y="406018"/>
                  </a:lnTo>
                  <a:lnTo>
                    <a:pt x="268572" y="406018"/>
                  </a:lnTo>
                  <a:lnTo>
                    <a:pt x="304934" y="392133"/>
                  </a:lnTo>
                  <a:lnTo>
                    <a:pt x="356924" y="354549"/>
                  </a:lnTo>
                  <a:lnTo>
                    <a:pt x="394935" y="299795"/>
                  </a:lnTo>
                  <a:lnTo>
                    <a:pt x="413574" y="228381"/>
                  </a:lnTo>
                  <a:lnTo>
                    <a:pt x="413945" y="186587"/>
                  </a:lnTo>
                  <a:lnTo>
                    <a:pt x="405278" y="145548"/>
                  </a:lnTo>
                  <a:lnTo>
                    <a:pt x="391068" y="109669"/>
                  </a:lnTo>
                  <a:lnTo>
                    <a:pt x="348908" y="53250"/>
                  </a:lnTo>
                  <a:lnTo>
                    <a:pt x="293253" y="17042"/>
                  </a:lnTo>
                  <a:lnTo>
                    <a:pt x="269111" y="87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object 124"/>
            <p:cNvSpPr/>
            <p:nvPr/>
          </p:nvSpPr>
          <p:spPr>
            <a:xfrm>
              <a:off x="4748131" y="4501035"/>
              <a:ext cx="270510" cy="281305"/>
            </a:xfrm>
            <a:custGeom>
              <a:avLst/>
              <a:gdLst/>
              <a:ahLst/>
              <a:cxnLst/>
              <a:rect l="l" t="t" r="r" b="b"/>
              <a:pathLst>
                <a:path w="270510" h="281304">
                  <a:moveTo>
                    <a:pt x="270213" y="0"/>
                  </a:moveTo>
                  <a:lnTo>
                    <a:pt x="0" y="0"/>
                  </a:lnTo>
                  <a:lnTo>
                    <a:pt x="0" y="280920"/>
                  </a:lnTo>
                  <a:lnTo>
                    <a:pt x="270213" y="280920"/>
                  </a:lnTo>
                  <a:lnTo>
                    <a:pt x="270213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object 125"/>
            <p:cNvSpPr/>
            <p:nvPr/>
          </p:nvSpPr>
          <p:spPr>
            <a:xfrm>
              <a:off x="4472165" y="4501044"/>
              <a:ext cx="550545" cy="1167130"/>
            </a:xfrm>
            <a:custGeom>
              <a:avLst/>
              <a:gdLst/>
              <a:ahLst/>
              <a:cxnLst/>
              <a:rect l="l" t="t" r="r" b="b"/>
              <a:pathLst>
                <a:path w="550545" h="1167129">
                  <a:moveTo>
                    <a:pt x="8623" y="759206"/>
                  </a:moveTo>
                  <a:lnTo>
                    <a:pt x="0" y="759206"/>
                  </a:lnTo>
                  <a:lnTo>
                    <a:pt x="0" y="1166901"/>
                  </a:lnTo>
                  <a:lnTo>
                    <a:pt x="8623" y="1166901"/>
                  </a:lnTo>
                  <a:lnTo>
                    <a:pt x="8623" y="759206"/>
                  </a:lnTo>
                  <a:close/>
                </a:path>
                <a:path w="550545" h="1167129">
                  <a:moveTo>
                    <a:pt x="550481" y="0"/>
                  </a:moveTo>
                  <a:lnTo>
                    <a:pt x="541858" y="0"/>
                  </a:lnTo>
                  <a:lnTo>
                    <a:pt x="541858" y="276593"/>
                  </a:lnTo>
                  <a:lnTo>
                    <a:pt x="280276" y="276593"/>
                  </a:lnTo>
                  <a:lnTo>
                    <a:pt x="280276" y="0"/>
                  </a:lnTo>
                  <a:lnTo>
                    <a:pt x="271653" y="0"/>
                  </a:lnTo>
                  <a:lnTo>
                    <a:pt x="271653" y="285242"/>
                  </a:lnTo>
                  <a:lnTo>
                    <a:pt x="406755" y="285242"/>
                  </a:lnTo>
                  <a:lnTo>
                    <a:pt x="406755" y="435063"/>
                  </a:lnTo>
                  <a:lnTo>
                    <a:pt x="375132" y="435063"/>
                  </a:lnTo>
                  <a:lnTo>
                    <a:pt x="411060" y="554634"/>
                  </a:lnTo>
                  <a:lnTo>
                    <a:pt x="443534" y="446582"/>
                  </a:lnTo>
                  <a:lnTo>
                    <a:pt x="447001" y="435063"/>
                  </a:lnTo>
                  <a:lnTo>
                    <a:pt x="416814" y="435063"/>
                  </a:lnTo>
                  <a:lnTo>
                    <a:pt x="416814" y="285242"/>
                  </a:lnTo>
                  <a:lnTo>
                    <a:pt x="549046" y="285242"/>
                  </a:lnTo>
                  <a:lnTo>
                    <a:pt x="550481" y="280911"/>
                  </a:lnTo>
                  <a:lnTo>
                    <a:pt x="550481" y="276593"/>
                  </a:lnTo>
                  <a:lnTo>
                    <a:pt x="5504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26" name="object 1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89876" y="5224226"/>
              <a:ext cx="204097" cy="72030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60702" y="5463368"/>
              <a:ext cx="71864" cy="204567"/>
            </a:xfrm>
            <a:prstGeom prst="rect">
              <a:avLst/>
            </a:prstGeom>
          </p:spPr>
        </p:pic>
        <p:sp>
          <p:nvSpPr>
            <p:cNvPr id="128" name="object 128"/>
            <p:cNvSpPr/>
            <p:nvPr/>
          </p:nvSpPr>
          <p:spPr>
            <a:xfrm>
              <a:off x="3593974" y="5055673"/>
              <a:ext cx="407034" cy="408305"/>
            </a:xfrm>
            <a:custGeom>
              <a:avLst/>
              <a:gdLst/>
              <a:ahLst/>
              <a:cxnLst/>
              <a:rect l="l" t="t" r="r" b="b"/>
              <a:pathLst>
                <a:path w="407035" h="408304">
                  <a:moveTo>
                    <a:pt x="202660" y="0"/>
                  </a:moveTo>
                  <a:lnTo>
                    <a:pt x="156134" y="5359"/>
                  </a:lnTo>
                  <a:lnTo>
                    <a:pt x="113455" y="20647"/>
                  </a:lnTo>
                  <a:lnTo>
                    <a:pt x="75829" y="44680"/>
                  </a:lnTo>
                  <a:lnTo>
                    <a:pt x="44464" y="76273"/>
                  </a:lnTo>
                  <a:lnTo>
                    <a:pt x="20566" y="114241"/>
                  </a:lnTo>
                  <a:lnTo>
                    <a:pt x="5342" y="157401"/>
                  </a:lnTo>
                  <a:lnTo>
                    <a:pt x="0" y="204567"/>
                  </a:lnTo>
                  <a:lnTo>
                    <a:pt x="5342" y="251201"/>
                  </a:lnTo>
                  <a:lnTo>
                    <a:pt x="20566" y="293978"/>
                  </a:lnTo>
                  <a:lnTo>
                    <a:pt x="44464" y="331691"/>
                  </a:lnTo>
                  <a:lnTo>
                    <a:pt x="75829" y="363128"/>
                  </a:lnTo>
                  <a:lnTo>
                    <a:pt x="113455" y="387081"/>
                  </a:lnTo>
                  <a:lnTo>
                    <a:pt x="156134" y="402340"/>
                  </a:lnTo>
                  <a:lnTo>
                    <a:pt x="202660" y="407695"/>
                  </a:lnTo>
                  <a:lnTo>
                    <a:pt x="249265" y="402340"/>
                  </a:lnTo>
                  <a:lnTo>
                    <a:pt x="292150" y="387081"/>
                  </a:lnTo>
                  <a:lnTo>
                    <a:pt x="330056" y="363128"/>
                  </a:lnTo>
                  <a:lnTo>
                    <a:pt x="361727" y="331691"/>
                  </a:lnTo>
                  <a:lnTo>
                    <a:pt x="385906" y="293978"/>
                  </a:lnTo>
                  <a:lnTo>
                    <a:pt x="401335" y="251201"/>
                  </a:lnTo>
                  <a:lnTo>
                    <a:pt x="406758" y="204567"/>
                  </a:lnTo>
                  <a:lnTo>
                    <a:pt x="401335" y="157401"/>
                  </a:lnTo>
                  <a:lnTo>
                    <a:pt x="385906" y="114241"/>
                  </a:lnTo>
                  <a:lnTo>
                    <a:pt x="361727" y="76273"/>
                  </a:lnTo>
                  <a:lnTo>
                    <a:pt x="330056" y="44680"/>
                  </a:lnTo>
                  <a:lnTo>
                    <a:pt x="292150" y="20647"/>
                  </a:lnTo>
                  <a:lnTo>
                    <a:pt x="249265" y="5359"/>
                  </a:lnTo>
                  <a:lnTo>
                    <a:pt x="20266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9" name="object 129"/>
            <p:cNvSpPr/>
            <p:nvPr/>
          </p:nvSpPr>
          <p:spPr>
            <a:xfrm>
              <a:off x="3588224" y="5051981"/>
              <a:ext cx="415925" cy="415925"/>
            </a:xfrm>
            <a:custGeom>
              <a:avLst/>
              <a:gdLst/>
              <a:ahLst/>
              <a:cxnLst/>
              <a:rect l="l" t="t" r="r" b="b"/>
              <a:pathLst>
                <a:path w="415925" h="415925">
                  <a:moveTo>
                    <a:pt x="198429" y="0"/>
                  </a:moveTo>
                  <a:lnTo>
                    <a:pt x="134521" y="13114"/>
                  </a:lnTo>
                  <a:lnTo>
                    <a:pt x="77204" y="45430"/>
                  </a:lnTo>
                  <a:lnTo>
                    <a:pt x="32154" y="96648"/>
                  </a:lnTo>
                  <a:lnTo>
                    <a:pt x="5049" y="166468"/>
                  </a:lnTo>
                  <a:lnTo>
                    <a:pt x="0" y="208259"/>
                  </a:lnTo>
                  <a:lnTo>
                    <a:pt x="1437" y="228427"/>
                  </a:lnTo>
                  <a:lnTo>
                    <a:pt x="10696" y="269232"/>
                  </a:lnTo>
                  <a:lnTo>
                    <a:pt x="25077" y="304876"/>
                  </a:lnTo>
                  <a:lnTo>
                    <a:pt x="66570" y="360950"/>
                  </a:lnTo>
                  <a:lnTo>
                    <a:pt x="120650" y="397189"/>
                  </a:lnTo>
                  <a:lnTo>
                    <a:pt x="182053" y="414136"/>
                  </a:lnTo>
                  <a:lnTo>
                    <a:pt x="213856" y="415544"/>
                  </a:lnTo>
                  <a:lnTo>
                    <a:pt x="245514" y="412331"/>
                  </a:lnTo>
                  <a:lnTo>
                    <a:pt x="270009" y="406166"/>
                  </a:lnTo>
                  <a:lnTo>
                    <a:pt x="202526" y="406166"/>
                  </a:lnTo>
                  <a:lnTo>
                    <a:pt x="169662" y="402598"/>
                  </a:lnTo>
                  <a:lnTo>
                    <a:pt x="107495" y="379668"/>
                  </a:lnTo>
                  <a:lnTo>
                    <a:pt x="55393" y="335426"/>
                  </a:lnTo>
                  <a:lnTo>
                    <a:pt x="19731" y="269561"/>
                  </a:lnTo>
                  <a:lnTo>
                    <a:pt x="10060" y="228427"/>
                  </a:lnTo>
                  <a:lnTo>
                    <a:pt x="10060" y="206819"/>
                  </a:lnTo>
                  <a:lnTo>
                    <a:pt x="15166" y="165130"/>
                  </a:lnTo>
                  <a:lnTo>
                    <a:pt x="26271" y="128385"/>
                  </a:lnTo>
                  <a:lnTo>
                    <a:pt x="63481" y="69704"/>
                  </a:lnTo>
                  <a:lnTo>
                    <a:pt x="115692" y="30733"/>
                  </a:lnTo>
                  <a:lnTo>
                    <a:pt x="176909" y="11424"/>
                  </a:lnTo>
                  <a:lnTo>
                    <a:pt x="209020" y="9130"/>
                  </a:lnTo>
                  <a:lnTo>
                    <a:pt x="271269" y="9130"/>
                  </a:lnTo>
                  <a:lnTo>
                    <a:pt x="263252" y="6387"/>
                  </a:lnTo>
                  <a:lnTo>
                    <a:pt x="231081" y="737"/>
                  </a:lnTo>
                  <a:lnTo>
                    <a:pt x="198429" y="0"/>
                  </a:lnTo>
                  <a:close/>
                </a:path>
                <a:path w="415925" h="415925">
                  <a:moveTo>
                    <a:pt x="271269" y="9130"/>
                  </a:moveTo>
                  <a:lnTo>
                    <a:pt x="209020" y="9130"/>
                  </a:lnTo>
                  <a:lnTo>
                    <a:pt x="241134" y="11735"/>
                  </a:lnTo>
                  <a:lnTo>
                    <a:pt x="272501" y="19233"/>
                  </a:lnTo>
                  <a:lnTo>
                    <a:pt x="329996" y="48886"/>
                  </a:lnTo>
                  <a:lnTo>
                    <a:pt x="375509" y="98045"/>
                  </a:lnTo>
                  <a:lnTo>
                    <a:pt x="402983" y="166468"/>
                  </a:lnTo>
                  <a:lnTo>
                    <a:pt x="403043" y="166665"/>
                  </a:lnTo>
                  <a:lnTo>
                    <a:pt x="408194" y="208259"/>
                  </a:lnTo>
                  <a:lnTo>
                    <a:pt x="402920" y="250236"/>
                  </a:lnTo>
                  <a:lnTo>
                    <a:pt x="391391" y="287305"/>
                  </a:lnTo>
                  <a:lnTo>
                    <a:pt x="352757" y="346568"/>
                  </a:lnTo>
                  <a:lnTo>
                    <a:pt x="298672" y="385742"/>
                  </a:lnTo>
                  <a:lnTo>
                    <a:pt x="235304" y="404565"/>
                  </a:lnTo>
                  <a:lnTo>
                    <a:pt x="234625" y="404565"/>
                  </a:lnTo>
                  <a:lnTo>
                    <a:pt x="202526" y="406166"/>
                  </a:lnTo>
                  <a:lnTo>
                    <a:pt x="270009" y="406166"/>
                  </a:lnTo>
                  <a:lnTo>
                    <a:pt x="276371" y="404565"/>
                  </a:lnTo>
                  <a:lnTo>
                    <a:pt x="333046" y="375645"/>
                  </a:lnTo>
                  <a:lnTo>
                    <a:pt x="378616" y="329326"/>
                  </a:lnTo>
                  <a:lnTo>
                    <a:pt x="407816" y="266147"/>
                  </a:lnTo>
                  <a:lnTo>
                    <a:pt x="414628" y="228427"/>
                  </a:lnTo>
                  <a:lnTo>
                    <a:pt x="415381" y="186650"/>
                  </a:lnTo>
                  <a:lnTo>
                    <a:pt x="406444" y="145559"/>
                  </a:lnTo>
                  <a:lnTo>
                    <a:pt x="392059" y="109644"/>
                  </a:lnTo>
                  <a:lnTo>
                    <a:pt x="349784" y="53190"/>
                  </a:lnTo>
                  <a:lnTo>
                    <a:pt x="294233" y="16987"/>
                  </a:lnTo>
                  <a:lnTo>
                    <a:pt x="271269" y="9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0" name="object 130"/>
            <p:cNvSpPr/>
            <p:nvPr/>
          </p:nvSpPr>
          <p:spPr>
            <a:xfrm>
              <a:off x="3660090" y="4501035"/>
              <a:ext cx="273685" cy="281305"/>
            </a:xfrm>
            <a:custGeom>
              <a:avLst/>
              <a:gdLst/>
              <a:ahLst/>
              <a:cxnLst/>
              <a:rect l="l" t="t" r="r" b="b"/>
              <a:pathLst>
                <a:path w="273685" h="281304">
                  <a:moveTo>
                    <a:pt x="273088" y="0"/>
                  </a:moveTo>
                  <a:lnTo>
                    <a:pt x="0" y="0"/>
                  </a:lnTo>
                  <a:lnTo>
                    <a:pt x="0" y="280920"/>
                  </a:lnTo>
                  <a:lnTo>
                    <a:pt x="273088" y="280920"/>
                  </a:lnTo>
                  <a:lnTo>
                    <a:pt x="27308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object 131"/>
            <p:cNvSpPr/>
            <p:nvPr/>
          </p:nvSpPr>
          <p:spPr>
            <a:xfrm>
              <a:off x="3385553" y="4500879"/>
              <a:ext cx="552450" cy="1167130"/>
            </a:xfrm>
            <a:custGeom>
              <a:avLst/>
              <a:gdLst/>
              <a:ahLst/>
              <a:cxnLst/>
              <a:rect l="l" t="t" r="r" b="b"/>
              <a:pathLst>
                <a:path w="552450" h="1167129">
                  <a:moveTo>
                    <a:pt x="8623" y="759371"/>
                  </a:moveTo>
                  <a:lnTo>
                    <a:pt x="0" y="759371"/>
                  </a:lnTo>
                  <a:lnTo>
                    <a:pt x="0" y="1167066"/>
                  </a:lnTo>
                  <a:lnTo>
                    <a:pt x="8623" y="1167066"/>
                  </a:lnTo>
                  <a:lnTo>
                    <a:pt x="8623" y="759371"/>
                  </a:lnTo>
                  <a:close/>
                </a:path>
                <a:path w="552450" h="1167129">
                  <a:moveTo>
                    <a:pt x="551929" y="0"/>
                  </a:moveTo>
                  <a:lnTo>
                    <a:pt x="547522" y="0"/>
                  </a:lnTo>
                  <a:lnTo>
                    <a:pt x="547522" y="276860"/>
                  </a:lnTo>
                  <a:lnTo>
                    <a:pt x="545617" y="278765"/>
                  </a:lnTo>
                  <a:lnTo>
                    <a:pt x="545617" y="276860"/>
                  </a:lnTo>
                  <a:lnTo>
                    <a:pt x="547522" y="276860"/>
                  </a:lnTo>
                  <a:lnTo>
                    <a:pt x="547522" y="0"/>
                  </a:lnTo>
                  <a:lnTo>
                    <a:pt x="543306" y="0"/>
                  </a:lnTo>
                  <a:lnTo>
                    <a:pt x="543306" y="276758"/>
                  </a:lnTo>
                  <a:lnTo>
                    <a:pt x="280276" y="276758"/>
                  </a:lnTo>
                  <a:lnTo>
                    <a:pt x="280276" y="0"/>
                  </a:lnTo>
                  <a:lnTo>
                    <a:pt x="279730" y="0"/>
                  </a:lnTo>
                  <a:lnTo>
                    <a:pt x="279730" y="280670"/>
                  </a:lnTo>
                  <a:lnTo>
                    <a:pt x="277202" y="280670"/>
                  </a:lnTo>
                  <a:lnTo>
                    <a:pt x="277202" y="278765"/>
                  </a:lnTo>
                  <a:lnTo>
                    <a:pt x="279730" y="280670"/>
                  </a:lnTo>
                  <a:lnTo>
                    <a:pt x="279730" y="0"/>
                  </a:lnTo>
                  <a:lnTo>
                    <a:pt x="270217" y="0"/>
                  </a:lnTo>
                  <a:lnTo>
                    <a:pt x="270217" y="276860"/>
                  </a:lnTo>
                  <a:lnTo>
                    <a:pt x="270217" y="280670"/>
                  </a:lnTo>
                  <a:lnTo>
                    <a:pt x="270929" y="280670"/>
                  </a:lnTo>
                  <a:lnTo>
                    <a:pt x="270929" y="285750"/>
                  </a:lnTo>
                  <a:lnTo>
                    <a:pt x="406768" y="285750"/>
                  </a:lnTo>
                  <a:lnTo>
                    <a:pt x="406768" y="435229"/>
                  </a:lnTo>
                  <a:lnTo>
                    <a:pt x="375145" y="435229"/>
                  </a:lnTo>
                  <a:lnTo>
                    <a:pt x="411073" y="554799"/>
                  </a:lnTo>
                  <a:lnTo>
                    <a:pt x="443547" y="446747"/>
                  </a:lnTo>
                  <a:lnTo>
                    <a:pt x="447001" y="435229"/>
                  </a:lnTo>
                  <a:lnTo>
                    <a:pt x="415391" y="435229"/>
                  </a:lnTo>
                  <a:lnTo>
                    <a:pt x="415391" y="285750"/>
                  </a:lnTo>
                  <a:lnTo>
                    <a:pt x="551218" y="285750"/>
                  </a:lnTo>
                  <a:lnTo>
                    <a:pt x="551218" y="281076"/>
                  </a:lnTo>
                  <a:lnTo>
                    <a:pt x="551929" y="281076"/>
                  </a:lnTo>
                  <a:lnTo>
                    <a:pt x="551929" y="276860"/>
                  </a:lnTo>
                  <a:lnTo>
                    <a:pt x="551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object 132"/>
            <p:cNvSpPr/>
            <p:nvPr/>
          </p:nvSpPr>
          <p:spPr>
            <a:xfrm>
              <a:off x="1827524" y="4645097"/>
              <a:ext cx="408305" cy="410845"/>
            </a:xfrm>
            <a:custGeom>
              <a:avLst/>
              <a:gdLst/>
              <a:ahLst/>
              <a:cxnLst/>
              <a:rect l="l" t="t" r="r" b="b"/>
              <a:pathLst>
                <a:path w="408305" h="410845">
                  <a:moveTo>
                    <a:pt x="204096" y="0"/>
                  </a:moveTo>
                  <a:lnTo>
                    <a:pt x="157491" y="5439"/>
                  </a:lnTo>
                  <a:lnTo>
                    <a:pt x="114606" y="20933"/>
                  </a:lnTo>
                  <a:lnTo>
                    <a:pt x="76700" y="45247"/>
                  </a:lnTo>
                  <a:lnTo>
                    <a:pt x="45029" y="77147"/>
                  </a:lnTo>
                  <a:lnTo>
                    <a:pt x="20851" y="115397"/>
                  </a:lnTo>
                  <a:lnTo>
                    <a:pt x="5422" y="158762"/>
                  </a:lnTo>
                  <a:lnTo>
                    <a:pt x="0" y="206009"/>
                  </a:lnTo>
                  <a:lnTo>
                    <a:pt x="5422" y="252721"/>
                  </a:lnTo>
                  <a:lnTo>
                    <a:pt x="20851" y="295704"/>
                  </a:lnTo>
                  <a:lnTo>
                    <a:pt x="45029" y="333697"/>
                  </a:lnTo>
                  <a:lnTo>
                    <a:pt x="76700" y="365441"/>
                  </a:lnTo>
                  <a:lnTo>
                    <a:pt x="114606" y="389676"/>
                  </a:lnTo>
                  <a:lnTo>
                    <a:pt x="157491" y="405140"/>
                  </a:lnTo>
                  <a:lnTo>
                    <a:pt x="204096" y="410575"/>
                  </a:lnTo>
                  <a:lnTo>
                    <a:pt x="250702" y="405140"/>
                  </a:lnTo>
                  <a:lnTo>
                    <a:pt x="293587" y="389676"/>
                  </a:lnTo>
                  <a:lnTo>
                    <a:pt x="331493" y="365441"/>
                  </a:lnTo>
                  <a:lnTo>
                    <a:pt x="363164" y="333697"/>
                  </a:lnTo>
                  <a:lnTo>
                    <a:pt x="387343" y="295704"/>
                  </a:lnTo>
                  <a:lnTo>
                    <a:pt x="402772" y="252721"/>
                  </a:lnTo>
                  <a:lnTo>
                    <a:pt x="408194" y="206009"/>
                  </a:lnTo>
                  <a:lnTo>
                    <a:pt x="402772" y="158762"/>
                  </a:lnTo>
                  <a:lnTo>
                    <a:pt x="387343" y="115397"/>
                  </a:lnTo>
                  <a:lnTo>
                    <a:pt x="363164" y="77147"/>
                  </a:lnTo>
                  <a:lnTo>
                    <a:pt x="331493" y="45247"/>
                  </a:lnTo>
                  <a:lnTo>
                    <a:pt x="293587" y="20933"/>
                  </a:lnTo>
                  <a:lnTo>
                    <a:pt x="250702" y="5439"/>
                  </a:lnTo>
                  <a:lnTo>
                    <a:pt x="20409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3" name="object 133"/>
            <p:cNvSpPr/>
            <p:nvPr/>
          </p:nvSpPr>
          <p:spPr>
            <a:xfrm>
              <a:off x="1823212" y="4501044"/>
              <a:ext cx="415925" cy="558165"/>
            </a:xfrm>
            <a:custGeom>
              <a:avLst/>
              <a:gdLst/>
              <a:ahLst/>
              <a:cxnLst/>
              <a:rect l="l" t="t" r="r" b="b"/>
              <a:pathLst>
                <a:path w="415925" h="558164">
                  <a:moveTo>
                    <a:pt x="415378" y="328460"/>
                  </a:moveTo>
                  <a:lnTo>
                    <a:pt x="408190" y="296379"/>
                  </a:lnTo>
                  <a:lnTo>
                    <a:pt x="408190" y="350062"/>
                  </a:lnTo>
                  <a:lnTo>
                    <a:pt x="402704" y="392315"/>
                  </a:lnTo>
                  <a:lnTo>
                    <a:pt x="391007" y="429628"/>
                  </a:lnTo>
                  <a:lnTo>
                    <a:pt x="352171" y="489267"/>
                  </a:lnTo>
                  <a:lnTo>
                    <a:pt x="298005" y="528701"/>
                  </a:lnTo>
                  <a:lnTo>
                    <a:pt x="234873" y="547611"/>
                  </a:lnTo>
                  <a:lnTo>
                    <a:pt x="201930" y="549262"/>
                  </a:lnTo>
                  <a:lnTo>
                    <a:pt x="169113" y="545668"/>
                  </a:lnTo>
                  <a:lnTo>
                    <a:pt x="107099" y="522566"/>
                  </a:lnTo>
                  <a:lnTo>
                    <a:pt x="55168" y="478015"/>
                  </a:lnTo>
                  <a:lnTo>
                    <a:pt x="19659" y="411670"/>
                  </a:lnTo>
                  <a:lnTo>
                    <a:pt x="10058" y="370230"/>
                  </a:lnTo>
                  <a:lnTo>
                    <a:pt x="10058" y="348627"/>
                  </a:lnTo>
                  <a:lnTo>
                    <a:pt x="14960" y="306819"/>
                  </a:lnTo>
                  <a:lnTo>
                    <a:pt x="25908" y="269951"/>
                  </a:lnTo>
                  <a:lnTo>
                    <a:pt x="62966" y="211048"/>
                  </a:lnTo>
                  <a:lnTo>
                    <a:pt x="115176" y="171881"/>
                  </a:lnTo>
                  <a:lnTo>
                    <a:pt x="176504" y="152438"/>
                  </a:lnTo>
                  <a:lnTo>
                    <a:pt x="208686" y="150101"/>
                  </a:lnTo>
                  <a:lnTo>
                    <a:pt x="240893" y="152679"/>
                  </a:lnTo>
                  <a:lnTo>
                    <a:pt x="302298" y="172593"/>
                  </a:lnTo>
                  <a:lnTo>
                    <a:pt x="354672" y="212140"/>
                  </a:lnTo>
                  <a:lnTo>
                    <a:pt x="391985" y="271310"/>
                  </a:lnTo>
                  <a:lnTo>
                    <a:pt x="403072" y="308102"/>
                  </a:lnTo>
                  <a:lnTo>
                    <a:pt x="408190" y="350062"/>
                  </a:lnTo>
                  <a:lnTo>
                    <a:pt x="408190" y="296379"/>
                  </a:lnTo>
                  <a:lnTo>
                    <a:pt x="391528" y="251142"/>
                  </a:lnTo>
                  <a:lnTo>
                    <a:pt x="349059" y="194462"/>
                  </a:lnTo>
                  <a:lnTo>
                    <a:pt x="293547" y="158089"/>
                  </a:lnTo>
                  <a:lnTo>
                    <a:pt x="270357" y="150101"/>
                  </a:lnTo>
                  <a:lnTo>
                    <a:pt x="262661" y="147447"/>
                  </a:lnTo>
                  <a:lnTo>
                    <a:pt x="230593" y="141757"/>
                  </a:lnTo>
                  <a:lnTo>
                    <a:pt x="212712" y="141363"/>
                  </a:lnTo>
                  <a:lnTo>
                    <a:pt x="212712" y="0"/>
                  </a:lnTo>
                  <a:lnTo>
                    <a:pt x="204089" y="0"/>
                  </a:lnTo>
                  <a:lnTo>
                    <a:pt x="204089" y="141160"/>
                  </a:lnTo>
                  <a:lnTo>
                    <a:pt x="198081" y="141020"/>
                  </a:lnTo>
                  <a:lnTo>
                    <a:pt x="134454" y="154165"/>
                  </a:lnTo>
                  <a:lnTo>
                    <a:pt x="77368" y="186601"/>
                  </a:lnTo>
                  <a:lnTo>
                    <a:pt x="32410" y="238036"/>
                  </a:lnTo>
                  <a:lnTo>
                    <a:pt x="5207" y="308102"/>
                  </a:lnTo>
                  <a:lnTo>
                    <a:pt x="0" y="350062"/>
                  </a:lnTo>
                  <a:lnTo>
                    <a:pt x="1333" y="370230"/>
                  </a:lnTo>
                  <a:lnTo>
                    <a:pt x="10934" y="412508"/>
                  </a:lnTo>
                  <a:lnTo>
                    <a:pt x="25501" y="448132"/>
                  </a:lnTo>
                  <a:lnTo>
                    <a:pt x="67208" y="504075"/>
                  </a:lnTo>
                  <a:lnTo>
                    <a:pt x="121323" y="540092"/>
                  </a:lnTo>
                  <a:lnTo>
                    <a:pt x="182626" y="556768"/>
                  </a:lnTo>
                  <a:lnTo>
                    <a:pt x="214350" y="558025"/>
                  </a:lnTo>
                  <a:lnTo>
                    <a:pt x="245910" y="554659"/>
                  </a:lnTo>
                  <a:lnTo>
                    <a:pt x="266890" y="549262"/>
                  </a:lnTo>
                  <a:lnTo>
                    <a:pt x="276669" y="546747"/>
                  </a:lnTo>
                  <a:lnTo>
                    <a:pt x="333146" y="517575"/>
                  </a:lnTo>
                  <a:lnTo>
                    <a:pt x="378561" y="471081"/>
                  </a:lnTo>
                  <a:lnTo>
                    <a:pt x="407708" y="407847"/>
                  </a:lnTo>
                  <a:lnTo>
                    <a:pt x="414540" y="370230"/>
                  </a:lnTo>
                  <a:lnTo>
                    <a:pt x="415378" y="328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4" name="object 134"/>
            <p:cNvSpPr/>
            <p:nvPr/>
          </p:nvSpPr>
          <p:spPr>
            <a:xfrm>
              <a:off x="5630637" y="5667936"/>
              <a:ext cx="271780" cy="271145"/>
            </a:xfrm>
            <a:custGeom>
              <a:avLst/>
              <a:gdLst/>
              <a:ahLst/>
              <a:cxnLst/>
              <a:rect l="l" t="t" r="r" b="b"/>
              <a:pathLst>
                <a:path w="271779" h="271145">
                  <a:moveTo>
                    <a:pt x="136544" y="0"/>
                  </a:moveTo>
                  <a:lnTo>
                    <a:pt x="93091" y="6891"/>
                  </a:lnTo>
                  <a:lnTo>
                    <a:pt x="55572" y="26092"/>
                  </a:lnTo>
                  <a:lnTo>
                    <a:pt x="26124" y="55388"/>
                  </a:lnTo>
                  <a:lnTo>
                    <a:pt x="6887" y="92567"/>
                  </a:lnTo>
                  <a:lnTo>
                    <a:pt x="0" y="135417"/>
                  </a:lnTo>
                  <a:lnTo>
                    <a:pt x="6887" y="178267"/>
                  </a:lnTo>
                  <a:lnTo>
                    <a:pt x="26124" y="215447"/>
                  </a:lnTo>
                  <a:lnTo>
                    <a:pt x="55572" y="244743"/>
                  </a:lnTo>
                  <a:lnTo>
                    <a:pt x="93091" y="263944"/>
                  </a:lnTo>
                  <a:lnTo>
                    <a:pt x="136544" y="270836"/>
                  </a:lnTo>
                  <a:lnTo>
                    <a:pt x="179295" y="263944"/>
                  </a:lnTo>
                  <a:lnTo>
                    <a:pt x="216388" y="244743"/>
                  </a:lnTo>
                  <a:lnTo>
                    <a:pt x="245617" y="215447"/>
                  </a:lnTo>
                  <a:lnTo>
                    <a:pt x="264774" y="178267"/>
                  </a:lnTo>
                  <a:lnTo>
                    <a:pt x="271650" y="135417"/>
                  </a:lnTo>
                  <a:lnTo>
                    <a:pt x="264774" y="92567"/>
                  </a:lnTo>
                  <a:lnTo>
                    <a:pt x="245617" y="55388"/>
                  </a:lnTo>
                  <a:lnTo>
                    <a:pt x="216388" y="26092"/>
                  </a:lnTo>
                  <a:lnTo>
                    <a:pt x="179295" y="6891"/>
                  </a:lnTo>
                  <a:lnTo>
                    <a:pt x="13654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object 135"/>
            <p:cNvSpPr/>
            <p:nvPr/>
          </p:nvSpPr>
          <p:spPr>
            <a:xfrm>
              <a:off x="5626325" y="5664064"/>
              <a:ext cx="279400" cy="280035"/>
            </a:xfrm>
            <a:custGeom>
              <a:avLst/>
              <a:gdLst/>
              <a:ahLst/>
              <a:cxnLst/>
              <a:rect l="l" t="t" r="r" b="b"/>
              <a:pathLst>
                <a:path w="279400" h="280035">
                  <a:moveTo>
                    <a:pt x="133264" y="0"/>
                  </a:moveTo>
                  <a:lnTo>
                    <a:pt x="70007" y="17936"/>
                  </a:lnTo>
                  <a:lnTo>
                    <a:pt x="21218" y="64581"/>
                  </a:lnTo>
                  <a:lnTo>
                    <a:pt x="0" y="139289"/>
                  </a:lnTo>
                  <a:lnTo>
                    <a:pt x="1437" y="153696"/>
                  </a:lnTo>
                  <a:lnTo>
                    <a:pt x="11515" y="192592"/>
                  </a:lnTo>
                  <a:lnTo>
                    <a:pt x="51237" y="248450"/>
                  </a:lnTo>
                  <a:lnTo>
                    <a:pt x="107758" y="275982"/>
                  </a:lnTo>
                  <a:lnTo>
                    <a:pt x="138834" y="279470"/>
                  </a:lnTo>
                  <a:lnTo>
                    <a:pt x="169928" y="276290"/>
                  </a:lnTo>
                  <a:lnTo>
                    <a:pt x="189912" y="269760"/>
                  </a:lnTo>
                  <a:lnTo>
                    <a:pt x="129675" y="269760"/>
                  </a:lnTo>
                  <a:lnTo>
                    <a:pt x="96544" y="263183"/>
                  </a:lnTo>
                  <a:lnTo>
                    <a:pt x="40108" y="224846"/>
                  </a:lnTo>
                  <a:lnTo>
                    <a:pt x="10060" y="152256"/>
                  </a:lnTo>
                  <a:lnTo>
                    <a:pt x="8623" y="139289"/>
                  </a:lnTo>
                  <a:lnTo>
                    <a:pt x="15919" y="99348"/>
                  </a:lnTo>
                  <a:lnTo>
                    <a:pt x="52985" y="41035"/>
                  </a:lnTo>
                  <a:lnTo>
                    <a:pt x="109021" y="12062"/>
                  </a:lnTo>
                  <a:lnTo>
                    <a:pt x="108603" y="12062"/>
                  </a:lnTo>
                  <a:lnTo>
                    <a:pt x="140505" y="8391"/>
                  </a:lnTo>
                  <a:lnTo>
                    <a:pt x="187719" y="8391"/>
                  </a:lnTo>
                  <a:lnTo>
                    <a:pt x="166225" y="1998"/>
                  </a:lnTo>
                  <a:lnTo>
                    <a:pt x="133264" y="0"/>
                  </a:lnTo>
                  <a:close/>
                </a:path>
                <a:path w="279400" h="280035">
                  <a:moveTo>
                    <a:pt x="187719" y="8391"/>
                  </a:moveTo>
                  <a:lnTo>
                    <a:pt x="140505" y="8391"/>
                  </a:lnTo>
                  <a:lnTo>
                    <a:pt x="171778" y="12062"/>
                  </a:lnTo>
                  <a:lnTo>
                    <a:pt x="201425" y="22999"/>
                  </a:lnTo>
                  <a:lnTo>
                    <a:pt x="227841" y="41197"/>
                  </a:lnTo>
                  <a:lnTo>
                    <a:pt x="249420" y="66648"/>
                  </a:lnTo>
                  <a:lnTo>
                    <a:pt x="264558" y="99348"/>
                  </a:lnTo>
                  <a:lnTo>
                    <a:pt x="271650" y="139289"/>
                  </a:lnTo>
                  <a:lnTo>
                    <a:pt x="264717" y="180759"/>
                  </a:lnTo>
                  <a:lnTo>
                    <a:pt x="224795" y="240332"/>
                  </a:lnTo>
                  <a:lnTo>
                    <a:pt x="163422" y="268076"/>
                  </a:lnTo>
                  <a:lnTo>
                    <a:pt x="129675" y="269760"/>
                  </a:lnTo>
                  <a:lnTo>
                    <a:pt x="189912" y="269760"/>
                  </a:lnTo>
                  <a:lnTo>
                    <a:pt x="226597" y="250475"/>
                  </a:lnTo>
                  <a:lnTo>
                    <a:pt x="266616" y="199639"/>
                  </a:lnTo>
                  <a:lnTo>
                    <a:pt x="278836" y="124884"/>
                  </a:lnTo>
                  <a:lnTo>
                    <a:pt x="268731" y="84986"/>
                  </a:lnTo>
                  <a:lnTo>
                    <a:pt x="250780" y="52829"/>
                  </a:lnTo>
                  <a:lnTo>
                    <a:pt x="226620" y="28333"/>
                  </a:lnTo>
                  <a:lnTo>
                    <a:pt x="197889" y="11416"/>
                  </a:lnTo>
                  <a:lnTo>
                    <a:pt x="187719" y="8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object 136"/>
            <p:cNvSpPr/>
            <p:nvPr/>
          </p:nvSpPr>
          <p:spPr>
            <a:xfrm>
              <a:off x="6378036" y="5667936"/>
              <a:ext cx="271780" cy="271145"/>
            </a:xfrm>
            <a:custGeom>
              <a:avLst/>
              <a:gdLst/>
              <a:ahLst/>
              <a:cxnLst/>
              <a:rect l="l" t="t" r="r" b="b"/>
              <a:pathLst>
                <a:path w="271779" h="271145">
                  <a:moveTo>
                    <a:pt x="135106" y="0"/>
                  </a:moveTo>
                  <a:lnTo>
                    <a:pt x="92355" y="6891"/>
                  </a:lnTo>
                  <a:lnTo>
                    <a:pt x="55261" y="26092"/>
                  </a:lnTo>
                  <a:lnTo>
                    <a:pt x="26032" y="55388"/>
                  </a:lnTo>
                  <a:lnTo>
                    <a:pt x="6876" y="92567"/>
                  </a:lnTo>
                  <a:lnTo>
                    <a:pt x="0" y="135417"/>
                  </a:lnTo>
                  <a:lnTo>
                    <a:pt x="6876" y="178267"/>
                  </a:lnTo>
                  <a:lnTo>
                    <a:pt x="26032" y="215447"/>
                  </a:lnTo>
                  <a:lnTo>
                    <a:pt x="55261" y="244743"/>
                  </a:lnTo>
                  <a:lnTo>
                    <a:pt x="92355" y="263944"/>
                  </a:lnTo>
                  <a:lnTo>
                    <a:pt x="135106" y="270836"/>
                  </a:lnTo>
                  <a:lnTo>
                    <a:pt x="178007" y="263944"/>
                  </a:lnTo>
                  <a:lnTo>
                    <a:pt x="215458" y="244743"/>
                  </a:lnTo>
                  <a:lnTo>
                    <a:pt x="245113" y="215447"/>
                  </a:lnTo>
                  <a:lnTo>
                    <a:pt x="264626" y="178267"/>
                  </a:lnTo>
                  <a:lnTo>
                    <a:pt x="271651" y="135417"/>
                  </a:lnTo>
                  <a:lnTo>
                    <a:pt x="264626" y="92567"/>
                  </a:lnTo>
                  <a:lnTo>
                    <a:pt x="245113" y="55388"/>
                  </a:lnTo>
                  <a:lnTo>
                    <a:pt x="215458" y="26092"/>
                  </a:lnTo>
                  <a:lnTo>
                    <a:pt x="178007" y="6891"/>
                  </a:lnTo>
                  <a:lnTo>
                    <a:pt x="13510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7" name="object 137"/>
            <p:cNvSpPr/>
            <p:nvPr/>
          </p:nvSpPr>
          <p:spPr>
            <a:xfrm>
              <a:off x="6373724" y="5663794"/>
              <a:ext cx="279400" cy="279400"/>
            </a:xfrm>
            <a:custGeom>
              <a:avLst/>
              <a:gdLst/>
              <a:ahLst/>
              <a:cxnLst/>
              <a:rect l="l" t="t" r="r" b="b"/>
              <a:pathLst>
                <a:path w="279400" h="279400">
                  <a:moveTo>
                    <a:pt x="132663" y="0"/>
                  </a:moveTo>
                  <a:lnTo>
                    <a:pt x="69762" y="18051"/>
                  </a:lnTo>
                  <a:lnTo>
                    <a:pt x="21246" y="64807"/>
                  </a:lnTo>
                  <a:lnTo>
                    <a:pt x="0" y="139559"/>
                  </a:lnTo>
                  <a:lnTo>
                    <a:pt x="1437" y="153966"/>
                  </a:lnTo>
                  <a:lnTo>
                    <a:pt x="11290" y="192854"/>
                  </a:lnTo>
                  <a:lnTo>
                    <a:pt x="50804" y="248613"/>
                  </a:lnTo>
                  <a:lnTo>
                    <a:pt x="107350" y="275991"/>
                  </a:lnTo>
                  <a:lnTo>
                    <a:pt x="138495" y="279404"/>
                  </a:lnTo>
                  <a:lnTo>
                    <a:pt x="169678" y="276162"/>
                  </a:lnTo>
                  <a:lnTo>
                    <a:pt x="189138" y="269798"/>
                  </a:lnTo>
                  <a:lnTo>
                    <a:pt x="129546" y="269798"/>
                  </a:lnTo>
                  <a:lnTo>
                    <a:pt x="96277" y="263203"/>
                  </a:lnTo>
                  <a:lnTo>
                    <a:pt x="39710" y="224912"/>
                  </a:lnTo>
                  <a:lnTo>
                    <a:pt x="10060" y="152526"/>
                  </a:lnTo>
                  <a:lnTo>
                    <a:pt x="8623" y="139559"/>
                  </a:lnTo>
                  <a:lnTo>
                    <a:pt x="15411" y="99670"/>
                  </a:lnTo>
                  <a:lnTo>
                    <a:pt x="52151" y="41639"/>
                  </a:lnTo>
                  <a:lnTo>
                    <a:pt x="108681" y="12611"/>
                  </a:lnTo>
                  <a:lnTo>
                    <a:pt x="140209" y="8976"/>
                  </a:lnTo>
                  <a:lnTo>
                    <a:pt x="189054" y="8976"/>
                  </a:lnTo>
                  <a:lnTo>
                    <a:pt x="165482" y="1959"/>
                  </a:lnTo>
                  <a:lnTo>
                    <a:pt x="132663" y="0"/>
                  </a:lnTo>
                  <a:close/>
                </a:path>
                <a:path w="279400" h="279400">
                  <a:moveTo>
                    <a:pt x="189054" y="8976"/>
                  </a:moveTo>
                  <a:lnTo>
                    <a:pt x="140209" y="8976"/>
                  </a:lnTo>
                  <a:lnTo>
                    <a:pt x="171732" y="12611"/>
                  </a:lnTo>
                  <a:lnTo>
                    <a:pt x="201506" y="23499"/>
                  </a:lnTo>
                  <a:lnTo>
                    <a:pt x="227899" y="41639"/>
                  </a:lnTo>
                  <a:lnTo>
                    <a:pt x="249254" y="67030"/>
                  </a:lnTo>
                  <a:lnTo>
                    <a:pt x="263911" y="99670"/>
                  </a:lnTo>
                  <a:lnTo>
                    <a:pt x="270212" y="139559"/>
                  </a:lnTo>
                  <a:lnTo>
                    <a:pt x="264003" y="181011"/>
                  </a:lnTo>
                  <a:lnTo>
                    <a:pt x="224772" y="240502"/>
                  </a:lnTo>
                  <a:lnTo>
                    <a:pt x="163414" y="268150"/>
                  </a:lnTo>
                  <a:lnTo>
                    <a:pt x="129546" y="269798"/>
                  </a:lnTo>
                  <a:lnTo>
                    <a:pt x="189138" y="269798"/>
                  </a:lnTo>
                  <a:lnTo>
                    <a:pt x="226536" y="250298"/>
                  </a:lnTo>
                  <a:lnTo>
                    <a:pt x="266673" y="199571"/>
                  </a:lnTo>
                  <a:lnTo>
                    <a:pt x="278837" y="125154"/>
                  </a:lnTo>
                  <a:lnTo>
                    <a:pt x="268299" y="85100"/>
                  </a:lnTo>
                  <a:lnTo>
                    <a:pt x="250084" y="52842"/>
                  </a:lnTo>
                  <a:lnTo>
                    <a:pt x="225803" y="28292"/>
                  </a:lnTo>
                  <a:lnTo>
                    <a:pt x="197065" y="11360"/>
                  </a:lnTo>
                  <a:lnTo>
                    <a:pt x="189054" y="89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8" name="object 138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139" name="object 139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23</a:t>
            </a:fld>
            <a:endParaRPr kern="0" spc="-18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43712">
              <a:spcBef>
                <a:spcPts val="91"/>
              </a:spcBef>
            </a:pPr>
            <a:r>
              <a:rPr dirty="0"/>
              <a:t>RTOS</a:t>
            </a:r>
            <a:r>
              <a:rPr spc="-50" dirty="0"/>
              <a:t> </a:t>
            </a:r>
            <a:r>
              <a:rPr spc="-9" dirty="0"/>
              <a:t>Responsibilities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24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1" y="1386077"/>
            <a:ext cx="7155371" cy="3319949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Real-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Operating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(RTOS)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responsible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for: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managing the concurrent execution of the various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activities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concurrent</a:t>
            </a:r>
            <a:r>
              <a:rPr sz="1634" kern="0" spc="-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tasks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65" marR="465095" lvl="1" indent="-253583" defTabSz="829909" eaLnBrk="1" fontAlgn="auto" hangingPunct="1">
              <a:lnSpc>
                <a:spcPct val="103899"/>
              </a:lnSpc>
              <a:spcBef>
                <a:spcPts val="594"/>
              </a:spcBef>
              <a:spcAft>
                <a:spcPts val="0"/>
              </a:spcAft>
              <a:buFontTx/>
              <a:buChar char="●"/>
              <a:tabLst>
                <a:tab pos="680065" algn="l"/>
                <a:tab pos="685252" algn="l"/>
              </a:tabLst>
            </a:pP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decide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order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execution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tasks,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satisfying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specified requirements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2" indent="-206901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scheduling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solving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possible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timing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conflicts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during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access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shared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resources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2" indent="-206901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critical</a:t>
            </a:r>
            <a:r>
              <a:rPr sz="1634" kern="0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sections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manage 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timely execution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 asynchronous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events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interrupts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659317">
              <a:spcBef>
                <a:spcPts val="91"/>
              </a:spcBef>
            </a:pPr>
            <a:r>
              <a:rPr dirty="0"/>
              <a:t>What</a:t>
            </a:r>
            <a:r>
              <a:rPr spc="-23" dirty="0"/>
              <a:t> </a:t>
            </a:r>
            <a:r>
              <a:rPr dirty="0"/>
              <a:t>is</a:t>
            </a:r>
            <a:r>
              <a:rPr spc="-14" dirty="0"/>
              <a:t> </a:t>
            </a:r>
            <a:r>
              <a:rPr dirty="0"/>
              <a:t>a</a:t>
            </a:r>
            <a:r>
              <a:rPr spc="-14" dirty="0"/>
              <a:t> </a:t>
            </a:r>
            <a:r>
              <a:rPr spc="-9" dirty="0"/>
              <a:t>Real-</a:t>
            </a:r>
            <a:r>
              <a:rPr dirty="0"/>
              <a:t>Time</a:t>
            </a:r>
            <a:r>
              <a:rPr spc="-14" dirty="0"/>
              <a:t> </a:t>
            </a:r>
            <a:r>
              <a:rPr spc="-9" dirty="0"/>
              <a:t>System?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0" y="1466299"/>
            <a:ext cx="6756571" cy="512917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4611" indent="-311216" defTabSz="829909" eaLnBrk="1" fontAlgn="auto" hangingPunct="1">
              <a:lnSpc>
                <a:spcPts val="1906"/>
              </a:lnSpc>
              <a:spcBef>
                <a:spcPts val="1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computer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 able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respond</a:t>
            </a:r>
            <a:r>
              <a:rPr sz="1634" kern="0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1634" kern="0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events</a:t>
            </a:r>
            <a:r>
              <a:rPr sz="1634" kern="0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within</a:t>
            </a:r>
            <a:r>
              <a:rPr sz="1634" kern="0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precise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timing constraints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8937" y="4224733"/>
            <a:ext cx="3017810" cy="142609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496989" y="2045187"/>
            <a:ext cx="3080913" cy="288728"/>
            <a:chOff x="3584827" y="2253493"/>
            <a:chExt cx="3394710" cy="3181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87556" y="2389940"/>
              <a:ext cx="1228096" cy="18108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84816" y="2387599"/>
              <a:ext cx="1235075" cy="182880"/>
            </a:xfrm>
            <a:custGeom>
              <a:avLst/>
              <a:gdLst/>
              <a:ahLst/>
              <a:cxnLst/>
              <a:rect l="l" t="t" r="r" b="b"/>
              <a:pathLst>
                <a:path w="1235075" h="182880">
                  <a:moveTo>
                    <a:pt x="1234465" y="0"/>
                  </a:moveTo>
                  <a:lnTo>
                    <a:pt x="6172" y="0"/>
                  </a:lnTo>
                  <a:lnTo>
                    <a:pt x="6172" y="2540"/>
                  </a:lnTo>
                  <a:lnTo>
                    <a:pt x="4254" y="4457"/>
                  </a:lnTo>
                  <a:lnTo>
                    <a:pt x="4254" y="2540"/>
                  </a:lnTo>
                  <a:lnTo>
                    <a:pt x="6172" y="2540"/>
                  </a:lnTo>
                  <a:lnTo>
                    <a:pt x="6172" y="0"/>
                  </a:lnTo>
                  <a:lnTo>
                    <a:pt x="0" y="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0" y="182880"/>
                  </a:lnTo>
                  <a:lnTo>
                    <a:pt x="6375" y="182880"/>
                  </a:lnTo>
                  <a:lnTo>
                    <a:pt x="6375" y="6350"/>
                  </a:lnTo>
                  <a:lnTo>
                    <a:pt x="4254" y="6350"/>
                  </a:lnTo>
                  <a:lnTo>
                    <a:pt x="4254" y="5969"/>
                  </a:lnTo>
                  <a:lnTo>
                    <a:pt x="6375" y="5969"/>
                  </a:lnTo>
                  <a:lnTo>
                    <a:pt x="1228102" y="5969"/>
                  </a:lnTo>
                  <a:lnTo>
                    <a:pt x="1228102" y="6350"/>
                  </a:lnTo>
                  <a:lnTo>
                    <a:pt x="1228102" y="182880"/>
                  </a:lnTo>
                  <a:lnTo>
                    <a:pt x="1234465" y="182880"/>
                  </a:lnTo>
                  <a:lnTo>
                    <a:pt x="1234465" y="6350"/>
                  </a:lnTo>
                  <a:lnTo>
                    <a:pt x="1229690" y="6350"/>
                  </a:lnTo>
                  <a:lnTo>
                    <a:pt x="1229690" y="4457"/>
                  </a:lnTo>
                  <a:lnTo>
                    <a:pt x="1230833" y="5969"/>
                  </a:lnTo>
                  <a:lnTo>
                    <a:pt x="1234465" y="5969"/>
                  </a:lnTo>
                  <a:lnTo>
                    <a:pt x="1234465" y="2540"/>
                  </a:lnTo>
                  <a:lnTo>
                    <a:pt x="1234465" y="2349"/>
                  </a:lnTo>
                  <a:lnTo>
                    <a:pt x="12344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4927" y="2255940"/>
              <a:ext cx="1281510" cy="3150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91718" y="2253493"/>
              <a:ext cx="1287780" cy="318135"/>
            </a:xfrm>
            <a:custGeom>
              <a:avLst/>
              <a:gdLst/>
              <a:ahLst/>
              <a:cxnLst/>
              <a:rect l="l" t="t" r="r" b="b"/>
              <a:pathLst>
                <a:path w="1287779" h="318135">
                  <a:moveTo>
                    <a:pt x="611607" y="0"/>
                  </a:moveTo>
                  <a:lnTo>
                    <a:pt x="561878" y="2399"/>
                  </a:lnTo>
                  <a:lnTo>
                    <a:pt x="513250" y="7900"/>
                  </a:lnTo>
                  <a:lnTo>
                    <a:pt x="464882" y="16116"/>
                  </a:lnTo>
                  <a:lnTo>
                    <a:pt x="415931" y="26655"/>
                  </a:lnTo>
                  <a:lnTo>
                    <a:pt x="365556" y="39129"/>
                  </a:lnTo>
                  <a:lnTo>
                    <a:pt x="312916" y="53149"/>
                  </a:lnTo>
                  <a:lnTo>
                    <a:pt x="308368" y="54054"/>
                  </a:lnTo>
                  <a:lnTo>
                    <a:pt x="256450" y="71889"/>
                  </a:lnTo>
                  <a:lnTo>
                    <a:pt x="205060" y="95709"/>
                  </a:lnTo>
                  <a:lnTo>
                    <a:pt x="153926" y="120884"/>
                  </a:lnTo>
                  <a:lnTo>
                    <a:pt x="102774" y="142784"/>
                  </a:lnTo>
                  <a:lnTo>
                    <a:pt x="97317" y="143691"/>
                  </a:lnTo>
                  <a:lnTo>
                    <a:pt x="95497" y="144596"/>
                  </a:lnTo>
                  <a:lnTo>
                    <a:pt x="94588" y="144596"/>
                  </a:lnTo>
                  <a:lnTo>
                    <a:pt x="87310" y="151839"/>
                  </a:lnTo>
                  <a:lnTo>
                    <a:pt x="84582" y="155461"/>
                  </a:lnTo>
                  <a:lnTo>
                    <a:pt x="80943" y="159082"/>
                  </a:lnTo>
                  <a:lnTo>
                    <a:pt x="73758" y="170991"/>
                  </a:lnTo>
                  <a:lnTo>
                    <a:pt x="66052" y="183404"/>
                  </a:lnTo>
                  <a:lnTo>
                    <a:pt x="58741" y="195879"/>
                  </a:lnTo>
                  <a:lnTo>
                    <a:pt x="52741" y="207976"/>
                  </a:lnTo>
                  <a:lnTo>
                    <a:pt x="33072" y="245651"/>
                  </a:lnTo>
                  <a:lnTo>
                    <a:pt x="14870" y="284024"/>
                  </a:lnTo>
                  <a:lnTo>
                    <a:pt x="0" y="317530"/>
                  </a:lnTo>
                  <a:lnTo>
                    <a:pt x="6200" y="317530"/>
                  </a:lnTo>
                  <a:lnTo>
                    <a:pt x="23330" y="279089"/>
                  </a:lnTo>
                  <a:lnTo>
                    <a:pt x="43936" y="236394"/>
                  </a:lnTo>
                  <a:lnTo>
                    <a:pt x="65477" y="196204"/>
                  </a:lnTo>
                  <a:lnTo>
                    <a:pt x="88156" y="159819"/>
                  </a:lnTo>
                  <a:lnTo>
                    <a:pt x="96407" y="150934"/>
                  </a:lnTo>
                  <a:lnTo>
                    <a:pt x="95497" y="150934"/>
                  </a:lnTo>
                  <a:lnTo>
                    <a:pt x="98227" y="150028"/>
                  </a:lnTo>
                  <a:lnTo>
                    <a:pt x="97317" y="150028"/>
                  </a:lnTo>
                  <a:lnTo>
                    <a:pt x="140241" y="133409"/>
                  </a:lnTo>
                  <a:lnTo>
                    <a:pt x="181927" y="113510"/>
                  </a:lnTo>
                  <a:lnTo>
                    <a:pt x="223347" y="92866"/>
                  </a:lnTo>
                  <a:lnTo>
                    <a:pt x="265474" y="74013"/>
                  </a:lnTo>
                  <a:lnTo>
                    <a:pt x="309278" y="59487"/>
                  </a:lnTo>
                  <a:lnTo>
                    <a:pt x="313826" y="58582"/>
                  </a:lnTo>
                  <a:lnTo>
                    <a:pt x="363209" y="45091"/>
                  </a:lnTo>
                  <a:lnTo>
                    <a:pt x="413018" y="32858"/>
                  </a:lnTo>
                  <a:lnTo>
                    <a:pt x="463198" y="22340"/>
                  </a:lnTo>
                  <a:lnTo>
                    <a:pt x="513693" y="13995"/>
                  </a:lnTo>
                  <a:lnTo>
                    <a:pt x="564449" y="8280"/>
                  </a:lnTo>
                  <a:lnTo>
                    <a:pt x="615412" y="5654"/>
                  </a:lnTo>
                  <a:lnTo>
                    <a:pt x="713215" y="5654"/>
                  </a:lnTo>
                  <a:lnTo>
                    <a:pt x="663278" y="1093"/>
                  </a:lnTo>
                  <a:lnTo>
                    <a:pt x="611607" y="0"/>
                  </a:lnTo>
                  <a:close/>
                </a:path>
                <a:path w="1287779" h="318135">
                  <a:moveTo>
                    <a:pt x="713215" y="5654"/>
                  </a:moveTo>
                  <a:lnTo>
                    <a:pt x="615412" y="5654"/>
                  </a:lnTo>
                  <a:lnTo>
                    <a:pt x="666525" y="6575"/>
                  </a:lnTo>
                  <a:lnTo>
                    <a:pt x="717734" y="11499"/>
                  </a:lnTo>
                  <a:lnTo>
                    <a:pt x="766874" y="16881"/>
                  </a:lnTo>
                  <a:lnTo>
                    <a:pt x="812686" y="25895"/>
                  </a:lnTo>
                  <a:lnTo>
                    <a:pt x="857034" y="37380"/>
                  </a:lnTo>
                  <a:lnTo>
                    <a:pt x="901783" y="50171"/>
                  </a:lnTo>
                  <a:lnTo>
                    <a:pt x="948798" y="63108"/>
                  </a:lnTo>
                  <a:lnTo>
                    <a:pt x="947888" y="63108"/>
                  </a:lnTo>
                  <a:lnTo>
                    <a:pt x="991344" y="91293"/>
                  </a:lnTo>
                  <a:lnTo>
                    <a:pt x="1029437" y="121462"/>
                  </a:lnTo>
                  <a:lnTo>
                    <a:pt x="1069284" y="148258"/>
                  </a:lnTo>
                  <a:lnTo>
                    <a:pt x="1118002" y="166326"/>
                  </a:lnTo>
                  <a:lnTo>
                    <a:pt x="1117093" y="166326"/>
                  </a:lnTo>
                  <a:lnTo>
                    <a:pt x="1157494" y="192109"/>
                  </a:lnTo>
                  <a:lnTo>
                    <a:pt x="1195078" y="217274"/>
                  </a:lnTo>
                  <a:lnTo>
                    <a:pt x="1229108" y="245029"/>
                  </a:lnTo>
                  <a:lnTo>
                    <a:pt x="1258851" y="278586"/>
                  </a:lnTo>
                  <a:lnTo>
                    <a:pt x="1281465" y="317530"/>
                  </a:lnTo>
                  <a:lnTo>
                    <a:pt x="1287622" y="317530"/>
                  </a:lnTo>
                  <a:lnTo>
                    <a:pt x="1267920" y="281407"/>
                  </a:lnTo>
                  <a:lnTo>
                    <a:pt x="1241028" y="249165"/>
                  </a:lnTo>
                  <a:lnTo>
                    <a:pt x="1209480" y="221000"/>
                  </a:lnTo>
                  <a:lnTo>
                    <a:pt x="1175314" y="196204"/>
                  </a:lnTo>
                  <a:lnTo>
                    <a:pt x="1146852" y="178922"/>
                  </a:lnTo>
                  <a:lnTo>
                    <a:pt x="1132710" y="170154"/>
                  </a:lnTo>
                  <a:lnTo>
                    <a:pt x="1118912" y="160893"/>
                  </a:lnTo>
                  <a:lnTo>
                    <a:pt x="1103822" y="156776"/>
                  </a:lnTo>
                  <a:lnTo>
                    <a:pt x="1089000" y="151188"/>
                  </a:lnTo>
                  <a:lnTo>
                    <a:pt x="1074641" y="144596"/>
                  </a:lnTo>
                  <a:lnTo>
                    <a:pt x="1060691" y="137352"/>
                  </a:lnTo>
                  <a:lnTo>
                    <a:pt x="1033224" y="116940"/>
                  </a:lnTo>
                  <a:lnTo>
                    <a:pt x="1007223" y="96275"/>
                  </a:lnTo>
                  <a:lnTo>
                    <a:pt x="980439" y="76455"/>
                  </a:lnTo>
                  <a:lnTo>
                    <a:pt x="950618" y="58582"/>
                  </a:lnTo>
                  <a:lnTo>
                    <a:pt x="950618" y="57676"/>
                  </a:lnTo>
                  <a:lnTo>
                    <a:pt x="903031" y="44694"/>
                  </a:lnTo>
                  <a:lnTo>
                    <a:pt x="858156" y="31780"/>
                  </a:lnTo>
                  <a:lnTo>
                    <a:pt x="813787" y="20195"/>
                  </a:lnTo>
                  <a:lnTo>
                    <a:pt x="767715" y="11204"/>
                  </a:lnTo>
                  <a:lnTo>
                    <a:pt x="717734" y="6067"/>
                  </a:lnTo>
                  <a:lnTo>
                    <a:pt x="713215" y="5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858455" y="2107366"/>
            <a:ext cx="340018" cy="243315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498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x</a:t>
            </a:r>
            <a:r>
              <a:rPr sz="1498" kern="0" spc="-15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498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(t)</a:t>
            </a:r>
            <a:endParaRPr sz="14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66478" y="2332872"/>
            <a:ext cx="3194444" cy="744582"/>
            <a:chOff x="3551208" y="2570479"/>
            <a:chExt cx="3519804" cy="820419"/>
          </a:xfrm>
        </p:grpSpPr>
        <p:sp>
          <p:nvSpPr>
            <p:cNvPr id="12" name="object 12"/>
            <p:cNvSpPr/>
            <p:nvPr/>
          </p:nvSpPr>
          <p:spPr>
            <a:xfrm>
              <a:off x="3551208" y="2571023"/>
              <a:ext cx="3519804" cy="819785"/>
            </a:xfrm>
            <a:custGeom>
              <a:avLst/>
              <a:gdLst/>
              <a:ahLst/>
              <a:cxnLst/>
              <a:rect l="l" t="t" r="r" b="b"/>
              <a:pathLst>
                <a:path w="3519804" h="819785">
                  <a:moveTo>
                    <a:pt x="3519487" y="0"/>
                  </a:moveTo>
                  <a:lnTo>
                    <a:pt x="0" y="0"/>
                  </a:lnTo>
                  <a:lnTo>
                    <a:pt x="0" y="819760"/>
                  </a:lnTo>
                  <a:lnTo>
                    <a:pt x="3519487" y="819760"/>
                  </a:lnTo>
                  <a:lnTo>
                    <a:pt x="3519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87557" y="2571023"/>
              <a:ext cx="1228096" cy="72433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584816" y="2570479"/>
              <a:ext cx="1235075" cy="728980"/>
            </a:xfrm>
            <a:custGeom>
              <a:avLst/>
              <a:gdLst/>
              <a:ahLst/>
              <a:cxnLst/>
              <a:rect l="l" t="t" r="r" b="b"/>
              <a:pathLst>
                <a:path w="1235075" h="728979">
                  <a:moveTo>
                    <a:pt x="1234465" y="0"/>
                  </a:moveTo>
                  <a:lnTo>
                    <a:pt x="1230350" y="0"/>
                  </a:lnTo>
                  <a:lnTo>
                    <a:pt x="1230350" y="722630"/>
                  </a:lnTo>
                  <a:lnTo>
                    <a:pt x="1229080" y="723912"/>
                  </a:lnTo>
                  <a:lnTo>
                    <a:pt x="1229080" y="722630"/>
                  </a:lnTo>
                  <a:lnTo>
                    <a:pt x="1230350" y="722630"/>
                  </a:lnTo>
                  <a:lnTo>
                    <a:pt x="1230350" y="0"/>
                  </a:lnTo>
                  <a:lnTo>
                    <a:pt x="1228102" y="0"/>
                  </a:lnTo>
                  <a:lnTo>
                    <a:pt x="1228102" y="722160"/>
                  </a:lnTo>
                  <a:lnTo>
                    <a:pt x="1228102" y="724877"/>
                  </a:lnTo>
                  <a:lnTo>
                    <a:pt x="1228102" y="725170"/>
                  </a:lnTo>
                  <a:lnTo>
                    <a:pt x="5067" y="725170"/>
                  </a:lnTo>
                  <a:lnTo>
                    <a:pt x="5067" y="723912"/>
                  </a:lnTo>
                  <a:lnTo>
                    <a:pt x="6375" y="724877"/>
                  </a:lnTo>
                  <a:lnTo>
                    <a:pt x="1228102" y="724877"/>
                  </a:lnTo>
                  <a:lnTo>
                    <a:pt x="1228102" y="722160"/>
                  </a:lnTo>
                  <a:lnTo>
                    <a:pt x="6375" y="722160"/>
                  </a:lnTo>
                  <a:lnTo>
                    <a:pt x="6375" y="0"/>
                  </a:lnTo>
                  <a:lnTo>
                    <a:pt x="0" y="0"/>
                  </a:lnTo>
                  <a:lnTo>
                    <a:pt x="0" y="722630"/>
                  </a:lnTo>
                  <a:lnTo>
                    <a:pt x="0" y="725170"/>
                  </a:lnTo>
                  <a:lnTo>
                    <a:pt x="0" y="728980"/>
                  </a:lnTo>
                  <a:lnTo>
                    <a:pt x="1234465" y="728980"/>
                  </a:lnTo>
                  <a:lnTo>
                    <a:pt x="1234465" y="725170"/>
                  </a:lnTo>
                  <a:lnTo>
                    <a:pt x="1229080" y="725170"/>
                  </a:lnTo>
                  <a:lnTo>
                    <a:pt x="1229080" y="724877"/>
                  </a:lnTo>
                  <a:lnTo>
                    <a:pt x="1234465" y="724877"/>
                  </a:lnTo>
                  <a:lnTo>
                    <a:pt x="1234465" y="722630"/>
                  </a:lnTo>
                  <a:lnTo>
                    <a:pt x="1234465" y="722160"/>
                  </a:lnTo>
                  <a:lnTo>
                    <a:pt x="12344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1240" y="2571023"/>
              <a:ext cx="1375516" cy="76960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815649" y="2571025"/>
              <a:ext cx="2212975" cy="773430"/>
            </a:xfrm>
            <a:custGeom>
              <a:avLst/>
              <a:gdLst/>
              <a:ahLst/>
              <a:cxnLst/>
              <a:rect l="l" t="t" r="r" b="b"/>
              <a:pathLst>
                <a:path w="2212975" h="773429">
                  <a:moveTo>
                    <a:pt x="2165096" y="2717"/>
                  </a:moveTo>
                  <a:lnTo>
                    <a:pt x="2164181" y="914"/>
                  </a:lnTo>
                  <a:lnTo>
                    <a:pt x="2163686" y="0"/>
                  </a:lnTo>
                  <a:lnTo>
                    <a:pt x="2157526" y="0"/>
                  </a:lnTo>
                  <a:lnTo>
                    <a:pt x="2159101" y="2717"/>
                  </a:lnTo>
                  <a:lnTo>
                    <a:pt x="2165096" y="2717"/>
                  </a:lnTo>
                  <a:close/>
                </a:path>
                <a:path w="2212975" h="773429">
                  <a:moveTo>
                    <a:pt x="2212873" y="292011"/>
                  </a:moveTo>
                  <a:lnTo>
                    <a:pt x="2210485" y="244259"/>
                  </a:lnTo>
                  <a:lnTo>
                    <a:pt x="2204072" y="194398"/>
                  </a:lnTo>
                  <a:lnTo>
                    <a:pt x="2194026" y="145122"/>
                  </a:lnTo>
                  <a:lnTo>
                    <a:pt x="2180552" y="95072"/>
                  </a:lnTo>
                  <a:lnTo>
                    <a:pt x="2177135" y="80632"/>
                  </a:lnTo>
                  <a:lnTo>
                    <a:pt x="2173935" y="66154"/>
                  </a:lnTo>
                  <a:lnTo>
                    <a:pt x="2170861" y="51650"/>
                  </a:lnTo>
                  <a:lnTo>
                    <a:pt x="2167813" y="37122"/>
                  </a:lnTo>
                  <a:lnTo>
                    <a:pt x="2166912" y="28981"/>
                  </a:lnTo>
                  <a:lnTo>
                    <a:pt x="2165096" y="14490"/>
                  </a:lnTo>
                  <a:lnTo>
                    <a:pt x="2165096" y="3619"/>
                  </a:lnTo>
                  <a:lnTo>
                    <a:pt x="2159635" y="3619"/>
                  </a:lnTo>
                  <a:lnTo>
                    <a:pt x="2158822" y="3619"/>
                  </a:lnTo>
                  <a:lnTo>
                    <a:pt x="2163788" y="45504"/>
                  </a:lnTo>
                  <a:lnTo>
                    <a:pt x="2173617" y="90754"/>
                  </a:lnTo>
                  <a:lnTo>
                    <a:pt x="2184882" y="135902"/>
                  </a:lnTo>
                  <a:lnTo>
                    <a:pt x="2194204" y="178371"/>
                  </a:lnTo>
                  <a:lnTo>
                    <a:pt x="2204237" y="234772"/>
                  </a:lnTo>
                  <a:lnTo>
                    <a:pt x="2208238" y="282727"/>
                  </a:lnTo>
                  <a:lnTo>
                    <a:pt x="2206345" y="330339"/>
                  </a:lnTo>
                  <a:lnTo>
                    <a:pt x="2198865" y="384810"/>
                  </a:lnTo>
                  <a:lnTo>
                    <a:pt x="2198751" y="385711"/>
                  </a:lnTo>
                  <a:lnTo>
                    <a:pt x="2190229" y="438404"/>
                  </a:lnTo>
                  <a:lnTo>
                    <a:pt x="2174075" y="479056"/>
                  </a:lnTo>
                  <a:lnTo>
                    <a:pt x="2151164" y="511086"/>
                  </a:lnTo>
                  <a:lnTo>
                    <a:pt x="2122373" y="537908"/>
                  </a:lnTo>
                  <a:lnTo>
                    <a:pt x="2088591" y="562914"/>
                  </a:lnTo>
                  <a:lnTo>
                    <a:pt x="2050681" y="589508"/>
                  </a:lnTo>
                  <a:lnTo>
                    <a:pt x="2009533" y="621118"/>
                  </a:lnTo>
                  <a:lnTo>
                    <a:pt x="2009533" y="622020"/>
                  </a:lnTo>
                  <a:lnTo>
                    <a:pt x="2000427" y="632891"/>
                  </a:lnTo>
                  <a:lnTo>
                    <a:pt x="1969503" y="661860"/>
                  </a:lnTo>
                  <a:lnTo>
                    <a:pt x="1928456" y="686879"/>
                  </a:lnTo>
                  <a:lnTo>
                    <a:pt x="1889480" y="703173"/>
                  </a:lnTo>
                  <a:lnTo>
                    <a:pt x="1822500" y="721245"/>
                  </a:lnTo>
                  <a:lnTo>
                    <a:pt x="1774164" y="729830"/>
                  </a:lnTo>
                  <a:lnTo>
                    <a:pt x="1676679" y="744905"/>
                  </a:lnTo>
                  <a:lnTo>
                    <a:pt x="1629232" y="754583"/>
                  </a:lnTo>
                  <a:lnTo>
                    <a:pt x="1583791" y="767791"/>
                  </a:lnTo>
                  <a:lnTo>
                    <a:pt x="1584706" y="766889"/>
                  </a:lnTo>
                  <a:lnTo>
                    <a:pt x="1533677" y="765911"/>
                  </a:lnTo>
                  <a:lnTo>
                    <a:pt x="1484020" y="761949"/>
                  </a:lnTo>
                  <a:lnTo>
                    <a:pt x="1435392" y="755662"/>
                  </a:lnTo>
                  <a:lnTo>
                    <a:pt x="1387475" y="747725"/>
                  </a:lnTo>
                  <a:lnTo>
                    <a:pt x="1244625" y="720648"/>
                  </a:lnTo>
                  <a:lnTo>
                    <a:pt x="1196200" y="712749"/>
                  </a:lnTo>
                  <a:lnTo>
                    <a:pt x="1146835" y="706513"/>
                  </a:lnTo>
                  <a:lnTo>
                    <a:pt x="1097254" y="702691"/>
                  </a:lnTo>
                  <a:lnTo>
                    <a:pt x="1051064" y="678091"/>
                  </a:lnTo>
                  <a:lnTo>
                    <a:pt x="1011682" y="646391"/>
                  </a:lnTo>
                  <a:lnTo>
                    <a:pt x="977861" y="608939"/>
                  </a:lnTo>
                  <a:lnTo>
                    <a:pt x="948499" y="567118"/>
                  </a:lnTo>
                  <a:lnTo>
                    <a:pt x="922451" y="522389"/>
                  </a:lnTo>
                  <a:lnTo>
                    <a:pt x="898652" y="476135"/>
                  </a:lnTo>
                  <a:lnTo>
                    <a:pt x="875995" y="429856"/>
                  </a:lnTo>
                  <a:lnTo>
                    <a:pt x="853300" y="384810"/>
                  </a:lnTo>
                  <a:lnTo>
                    <a:pt x="854214" y="384810"/>
                  </a:lnTo>
                  <a:lnTo>
                    <a:pt x="844321" y="331889"/>
                  </a:lnTo>
                  <a:lnTo>
                    <a:pt x="839520" y="283337"/>
                  </a:lnTo>
                  <a:lnTo>
                    <a:pt x="839025" y="244259"/>
                  </a:lnTo>
                  <a:lnTo>
                    <a:pt x="838949" y="237426"/>
                  </a:lnTo>
                  <a:lnTo>
                    <a:pt x="841654" y="194398"/>
                  </a:lnTo>
                  <a:lnTo>
                    <a:pt x="841781" y="192455"/>
                  </a:lnTo>
                  <a:lnTo>
                    <a:pt x="847090" y="147586"/>
                  </a:lnTo>
                  <a:lnTo>
                    <a:pt x="847191" y="146723"/>
                  </a:lnTo>
                  <a:lnTo>
                    <a:pt x="854341" y="98539"/>
                  </a:lnTo>
                  <a:lnTo>
                    <a:pt x="860717" y="57048"/>
                  </a:lnTo>
                  <a:lnTo>
                    <a:pt x="864209" y="57048"/>
                  </a:lnTo>
                  <a:lnTo>
                    <a:pt x="864209" y="42760"/>
                  </a:lnTo>
                  <a:lnTo>
                    <a:pt x="880071" y="4914"/>
                  </a:lnTo>
                  <a:lnTo>
                    <a:pt x="882269" y="0"/>
                  </a:lnTo>
                  <a:lnTo>
                    <a:pt x="876058" y="0"/>
                  </a:lnTo>
                  <a:lnTo>
                    <a:pt x="873696" y="5321"/>
                  </a:lnTo>
                  <a:lnTo>
                    <a:pt x="861199" y="34404"/>
                  </a:lnTo>
                  <a:lnTo>
                    <a:pt x="113715" y="34404"/>
                  </a:lnTo>
                  <a:lnTo>
                    <a:pt x="113715" y="11772"/>
                  </a:lnTo>
                  <a:lnTo>
                    <a:pt x="0" y="45275"/>
                  </a:lnTo>
                  <a:lnTo>
                    <a:pt x="113715" y="79679"/>
                  </a:lnTo>
                  <a:lnTo>
                    <a:pt x="113715" y="57048"/>
                  </a:lnTo>
                  <a:lnTo>
                    <a:pt x="855167" y="57048"/>
                  </a:lnTo>
                  <a:lnTo>
                    <a:pt x="853351" y="70205"/>
                  </a:lnTo>
                  <a:lnTo>
                    <a:pt x="849325" y="95973"/>
                  </a:lnTo>
                  <a:lnTo>
                    <a:pt x="845248" y="121742"/>
                  </a:lnTo>
                  <a:lnTo>
                    <a:pt x="841603" y="146723"/>
                  </a:lnTo>
                  <a:lnTo>
                    <a:pt x="834631" y="196862"/>
                  </a:lnTo>
                  <a:lnTo>
                    <a:pt x="832637" y="243255"/>
                  </a:lnTo>
                  <a:lnTo>
                    <a:pt x="832599" y="244259"/>
                  </a:lnTo>
                  <a:lnTo>
                    <a:pt x="834631" y="290931"/>
                  </a:lnTo>
                  <a:lnTo>
                    <a:pt x="839965" y="337997"/>
                  </a:lnTo>
                  <a:lnTo>
                    <a:pt x="847839" y="386613"/>
                  </a:lnTo>
                  <a:lnTo>
                    <a:pt x="848753" y="386613"/>
                  </a:lnTo>
                  <a:lnTo>
                    <a:pt x="869962" y="429856"/>
                  </a:lnTo>
                  <a:lnTo>
                    <a:pt x="891057" y="473684"/>
                  </a:lnTo>
                  <a:lnTo>
                    <a:pt x="902195" y="495782"/>
                  </a:lnTo>
                  <a:lnTo>
                    <a:pt x="872820" y="487121"/>
                  </a:lnTo>
                  <a:lnTo>
                    <a:pt x="795985" y="464477"/>
                  </a:lnTo>
                  <a:lnTo>
                    <a:pt x="795985" y="487121"/>
                  </a:lnTo>
                  <a:lnTo>
                    <a:pt x="0" y="487121"/>
                  </a:lnTo>
                  <a:lnTo>
                    <a:pt x="0" y="509752"/>
                  </a:lnTo>
                  <a:lnTo>
                    <a:pt x="795985" y="509752"/>
                  </a:lnTo>
                  <a:lnTo>
                    <a:pt x="795985" y="532384"/>
                  </a:lnTo>
                  <a:lnTo>
                    <a:pt x="870800" y="509752"/>
                  </a:lnTo>
                  <a:lnTo>
                    <a:pt x="904163" y="499656"/>
                  </a:lnTo>
                  <a:lnTo>
                    <a:pt x="912901" y="516966"/>
                  </a:lnTo>
                  <a:lnTo>
                    <a:pt x="936752" y="559308"/>
                  </a:lnTo>
                  <a:lnTo>
                    <a:pt x="963333" y="599236"/>
                  </a:lnTo>
                  <a:lnTo>
                    <a:pt x="993711" y="636003"/>
                  </a:lnTo>
                  <a:lnTo>
                    <a:pt x="1028877" y="668655"/>
                  </a:lnTo>
                  <a:lnTo>
                    <a:pt x="1069809" y="696264"/>
                  </a:lnTo>
                  <a:lnTo>
                    <a:pt x="1115263" y="709853"/>
                  </a:lnTo>
                  <a:lnTo>
                    <a:pt x="1114971" y="709853"/>
                  </a:lnTo>
                  <a:lnTo>
                    <a:pt x="1157198" y="713676"/>
                  </a:lnTo>
                  <a:lnTo>
                    <a:pt x="1200023" y="719124"/>
                  </a:lnTo>
                  <a:lnTo>
                    <a:pt x="1262875" y="729208"/>
                  </a:lnTo>
                  <a:lnTo>
                    <a:pt x="1304671" y="737387"/>
                  </a:lnTo>
                  <a:lnTo>
                    <a:pt x="1346390" y="746061"/>
                  </a:lnTo>
                  <a:lnTo>
                    <a:pt x="1388198" y="754214"/>
                  </a:lnTo>
                  <a:lnTo>
                    <a:pt x="1426959" y="760285"/>
                  </a:lnTo>
                  <a:lnTo>
                    <a:pt x="1465694" y="765187"/>
                  </a:lnTo>
                  <a:lnTo>
                    <a:pt x="1504581" y="768896"/>
                  </a:lnTo>
                  <a:lnTo>
                    <a:pt x="1543761" y="771423"/>
                  </a:lnTo>
                  <a:lnTo>
                    <a:pt x="1584706" y="773226"/>
                  </a:lnTo>
                  <a:lnTo>
                    <a:pt x="1585607" y="772325"/>
                  </a:lnTo>
                  <a:lnTo>
                    <a:pt x="1601520" y="767791"/>
                  </a:lnTo>
                  <a:lnTo>
                    <a:pt x="1637461" y="757834"/>
                  </a:lnTo>
                  <a:lnTo>
                    <a:pt x="1665668" y="752398"/>
                  </a:lnTo>
                  <a:lnTo>
                    <a:pt x="1768779" y="736587"/>
                  </a:lnTo>
                  <a:lnTo>
                    <a:pt x="1814423" y="728649"/>
                  </a:lnTo>
                  <a:lnTo>
                    <a:pt x="1859673" y="718210"/>
                  </a:lnTo>
                  <a:lnTo>
                    <a:pt x="1903387" y="703999"/>
                  </a:lnTo>
                  <a:lnTo>
                    <a:pt x="1944458" y="684695"/>
                  </a:lnTo>
                  <a:lnTo>
                    <a:pt x="1981733" y="659015"/>
                  </a:lnTo>
                  <a:lnTo>
                    <a:pt x="2014080" y="625640"/>
                  </a:lnTo>
                  <a:lnTo>
                    <a:pt x="2013165" y="625640"/>
                  </a:lnTo>
                  <a:lnTo>
                    <a:pt x="2047125" y="598906"/>
                  </a:lnTo>
                  <a:lnTo>
                    <a:pt x="2084057" y="573214"/>
                  </a:lnTo>
                  <a:lnTo>
                    <a:pt x="2120595" y="546569"/>
                  </a:lnTo>
                  <a:lnTo>
                    <a:pt x="2153374" y="516966"/>
                  </a:lnTo>
                  <a:lnTo>
                    <a:pt x="2179028" y="482422"/>
                  </a:lnTo>
                  <a:lnTo>
                    <a:pt x="2194204" y="440944"/>
                  </a:lnTo>
                  <a:lnTo>
                    <a:pt x="2204999" y="390525"/>
                  </a:lnTo>
                  <a:lnTo>
                    <a:pt x="2211146" y="340995"/>
                  </a:lnTo>
                  <a:lnTo>
                    <a:pt x="2212873" y="2920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860467" y="2842648"/>
              <a:ext cx="364490" cy="362585"/>
            </a:xfrm>
            <a:custGeom>
              <a:avLst/>
              <a:gdLst/>
              <a:ahLst/>
              <a:cxnLst/>
              <a:rect l="l" t="t" r="r" b="b"/>
              <a:pathLst>
                <a:path w="364489" h="362585">
                  <a:moveTo>
                    <a:pt x="181940" y="0"/>
                  </a:moveTo>
                  <a:lnTo>
                    <a:pt x="133717" y="6497"/>
                  </a:lnTo>
                  <a:lnTo>
                    <a:pt x="90296" y="24815"/>
                  </a:lnTo>
                  <a:lnTo>
                    <a:pt x="53444" y="53192"/>
                  </a:lnTo>
                  <a:lnTo>
                    <a:pt x="24932" y="89870"/>
                  </a:lnTo>
                  <a:lnTo>
                    <a:pt x="6527" y="133087"/>
                  </a:lnTo>
                  <a:lnTo>
                    <a:pt x="0" y="181082"/>
                  </a:lnTo>
                  <a:lnTo>
                    <a:pt x="6527" y="229392"/>
                  </a:lnTo>
                  <a:lnTo>
                    <a:pt x="24932" y="272697"/>
                  </a:lnTo>
                  <a:lnTo>
                    <a:pt x="53444" y="309312"/>
                  </a:lnTo>
                  <a:lnTo>
                    <a:pt x="90296" y="337552"/>
                  </a:lnTo>
                  <a:lnTo>
                    <a:pt x="133717" y="355731"/>
                  </a:lnTo>
                  <a:lnTo>
                    <a:pt x="181940" y="362165"/>
                  </a:lnTo>
                  <a:lnTo>
                    <a:pt x="230479" y="355731"/>
                  </a:lnTo>
                  <a:lnTo>
                    <a:pt x="273989" y="337552"/>
                  </a:lnTo>
                  <a:lnTo>
                    <a:pt x="310777" y="309312"/>
                  </a:lnTo>
                  <a:lnTo>
                    <a:pt x="339151" y="272697"/>
                  </a:lnTo>
                  <a:lnTo>
                    <a:pt x="357416" y="229392"/>
                  </a:lnTo>
                  <a:lnTo>
                    <a:pt x="363881" y="181082"/>
                  </a:lnTo>
                  <a:lnTo>
                    <a:pt x="357416" y="133087"/>
                  </a:lnTo>
                  <a:lnTo>
                    <a:pt x="339151" y="89870"/>
                  </a:lnTo>
                  <a:lnTo>
                    <a:pt x="310777" y="53192"/>
                  </a:lnTo>
                  <a:lnTo>
                    <a:pt x="273989" y="24815"/>
                  </a:lnTo>
                  <a:lnTo>
                    <a:pt x="230479" y="6497"/>
                  </a:lnTo>
                  <a:lnTo>
                    <a:pt x="18194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857726" y="2840849"/>
              <a:ext cx="369570" cy="367030"/>
            </a:xfrm>
            <a:custGeom>
              <a:avLst/>
              <a:gdLst/>
              <a:ahLst/>
              <a:cxnLst/>
              <a:rect l="l" t="t" r="r" b="b"/>
              <a:pathLst>
                <a:path w="369570" h="367030">
                  <a:moveTo>
                    <a:pt x="298386" y="77863"/>
                  </a:moveTo>
                  <a:lnTo>
                    <a:pt x="293839" y="73329"/>
                  </a:lnTo>
                  <a:lnTo>
                    <a:pt x="188315" y="175780"/>
                  </a:lnTo>
                  <a:lnTo>
                    <a:pt x="188315" y="65189"/>
                  </a:lnTo>
                  <a:lnTo>
                    <a:pt x="181952" y="65189"/>
                  </a:lnTo>
                  <a:lnTo>
                    <a:pt x="181952" y="182892"/>
                  </a:lnTo>
                  <a:lnTo>
                    <a:pt x="184670" y="182892"/>
                  </a:lnTo>
                  <a:lnTo>
                    <a:pt x="187401" y="185597"/>
                  </a:lnTo>
                  <a:lnTo>
                    <a:pt x="298386" y="77863"/>
                  </a:lnTo>
                  <a:close/>
                </a:path>
                <a:path w="369570" h="367030">
                  <a:moveTo>
                    <a:pt x="369341" y="173837"/>
                  </a:moveTo>
                  <a:lnTo>
                    <a:pt x="363893" y="144068"/>
                  </a:lnTo>
                  <a:lnTo>
                    <a:pt x="363893" y="183794"/>
                  </a:lnTo>
                  <a:lnTo>
                    <a:pt x="358673" y="224447"/>
                  </a:lnTo>
                  <a:lnTo>
                    <a:pt x="329463" y="289979"/>
                  </a:lnTo>
                  <a:lnTo>
                    <a:pt x="281317" y="334352"/>
                  </a:lnTo>
                  <a:lnTo>
                    <a:pt x="221589" y="357416"/>
                  </a:lnTo>
                  <a:lnTo>
                    <a:pt x="189674" y="360895"/>
                  </a:lnTo>
                  <a:lnTo>
                    <a:pt x="157619" y="358978"/>
                  </a:lnTo>
                  <a:lnTo>
                    <a:pt x="96748" y="338899"/>
                  </a:lnTo>
                  <a:lnTo>
                    <a:pt x="46329" y="296989"/>
                  </a:lnTo>
                  <a:lnTo>
                    <a:pt x="24206" y="259842"/>
                  </a:lnTo>
                  <a:lnTo>
                    <a:pt x="6375" y="192849"/>
                  </a:lnTo>
                  <a:lnTo>
                    <a:pt x="6375" y="182892"/>
                  </a:lnTo>
                  <a:lnTo>
                    <a:pt x="11747" y="142138"/>
                  </a:lnTo>
                  <a:lnTo>
                    <a:pt x="24117" y="105244"/>
                  </a:lnTo>
                  <a:lnTo>
                    <a:pt x="65062" y="49847"/>
                  </a:lnTo>
                  <a:lnTo>
                    <a:pt x="121462" y="16675"/>
                  </a:lnTo>
                  <a:lnTo>
                    <a:pt x="185559" y="5727"/>
                  </a:lnTo>
                  <a:lnTo>
                    <a:pt x="218071" y="8572"/>
                  </a:lnTo>
                  <a:lnTo>
                    <a:pt x="279184" y="30924"/>
                  </a:lnTo>
                  <a:lnTo>
                    <a:pt x="328612" y="75450"/>
                  </a:lnTo>
                  <a:lnTo>
                    <a:pt x="358609" y="142138"/>
                  </a:lnTo>
                  <a:lnTo>
                    <a:pt x="363766" y="182892"/>
                  </a:lnTo>
                  <a:lnTo>
                    <a:pt x="363893" y="183794"/>
                  </a:lnTo>
                  <a:lnTo>
                    <a:pt x="363893" y="144068"/>
                  </a:lnTo>
                  <a:lnTo>
                    <a:pt x="361696" y="132054"/>
                  </a:lnTo>
                  <a:lnTo>
                    <a:pt x="347586" y="96075"/>
                  </a:lnTo>
                  <a:lnTo>
                    <a:pt x="303796" y="41325"/>
                  </a:lnTo>
                  <a:lnTo>
                    <a:pt x="245491" y="9372"/>
                  </a:lnTo>
                  <a:lnTo>
                    <a:pt x="229806" y="5727"/>
                  </a:lnTo>
                  <a:lnTo>
                    <a:pt x="213258" y="1879"/>
                  </a:lnTo>
                  <a:lnTo>
                    <a:pt x="147320" y="3708"/>
                  </a:lnTo>
                  <a:lnTo>
                    <a:pt x="85699" y="27774"/>
                  </a:lnTo>
                  <a:lnTo>
                    <a:pt x="35941" y="73863"/>
                  </a:lnTo>
                  <a:lnTo>
                    <a:pt x="5562" y="141744"/>
                  </a:lnTo>
                  <a:lnTo>
                    <a:pt x="127" y="182892"/>
                  </a:lnTo>
                  <a:lnTo>
                    <a:pt x="0" y="183794"/>
                  </a:lnTo>
                  <a:lnTo>
                    <a:pt x="8115" y="233095"/>
                  </a:lnTo>
                  <a:lnTo>
                    <a:pt x="39497" y="297395"/>
                  </a:lnTo>
                  <a:lnTo>
                    <a:pt x="88099" y="340575"/>
                  </a:lnTo>
                  <a:lnTo>
                    <a:pt x="147269" y="362927"/>
                  </a:lnTo>
                  <a:lnTo>
                    <a:pt x="178739" y="366407"/>
                  </a:lnTo>
                  <a:lnTo>
                    <a:pt x="210362" y="364794"/>
                  </a:lnTo>
                  <a:lnTo>
                    <a:pt x="228485" y="360895"/>
                  </a:lnTo>
                  <a:lnTo>
                    <a:pt x="241300" y="358140"/>
                  </a:lnTo>
                  <a:lnTo>
                    <a:pt x="297853" y="329869"/>
                  </a:lnTo>
                  <a:lnTo>
                    <a:pt x="341744" y="281927"/>
                  </a:lnTo>
                  <a:lnTo>
                    <a:pt x="366344" y="214630"/>
                  </a:lnTo>
                  <a:lnTo>
                    <a:pt x="369341" y="1738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578757" y="2162089"/>
            <a:ext cx="2963348" cy="674765"/>
          </a:xfrm>
          <a:prstGeom prst="rect">
            <a:avLst/>
          </a:prstGeom>
        </p:spPr>
        <p:txBody>
          <a:bodyPr vert="horz" wrap="square" lIns="0" tIns="110074" rIns="0" bIns="0" rtlCol="0">
            <a:spAutoFit/>
          </a:bodyPr>
          <a:lstStyle/>
          <a:p>
            <a:pPr marL="11527" defTabSz="829909" eaLnBrk="1" fontAlgn="auto" hangingPunct="1">
              <a:spcBef>
                <a:spcPts val="867"/>
              </a:spcBef>
              <a:spcAft>
                <a:spcPts val="0"/>
              </a:spcAft>
              <a:tabLst>
                <a:tab pos="1869025" algn="l"/>
              </a:tabLst>
            </a:pPr>
            <a:r>
              <a:rPr sz="1498" kern="0" dirty="0">
                <a:solidFill>
                  <a:srgbClr val="FFFF65"/>
                </a:solidFill>
                <a:latin typeface="Times New Roman"/>
                <a:cs typeface="Times New Roman"/>
              </a:rPr>
              <a:t>RT</a:t>
            </a:r>
            <a:r>
              <a:rPr sz="1498" kern="0" spc="-64" dirty="0">
                <a:solidFill>
                  <a:srgbClr val="FFFF65"/>
                </a:solidFill>
                <a:latin typeface="Times New Roman"/>
                <a:cs typeface="Times New Roman"/>
              </a:rPr>
              <a:t> </a:t>
            </a:r>
            <a:r>
              <a:rPr sz="1498" kern="0" spc="-9" dirty="0">
                <a:solidFill>
                  <a:srgbClr val="FFFF65"/>
                </a:solidFill>
                <a:latin typeface="Times New Roman"/>
                <a:cs typeface="Times New Roman"/>
              </a:rPr>
              <a:t>system</a:t>
            </a:r>
            <a:r>
              <a:rPr sz="1498" kern="0" dirty="0">
                <a:solidFill>
                  <a:srgbClr val="FFFF65"/>
                </a:solidFill>
                <a:latin typeface="Times New Roman"/>
                <a:cs typeface="Times New Roman"/>
              </a:rPr>
              <a:t>	</a:t>
            </a:r>
            <a:r>
              <a:rPr sz="1498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Environment</a:t>
            </a:r>
            <a:endParaRPr sz="1498" b="0" kern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671996" defTabSz="829909" eaLnBrk="1" fontAlgn="auto" hangingPunct="1">
              <a:spcBef>
                <a:spcPts val="776"/>
              </a:spcBef>
              <a:spcAft>
                <a:spcPts val="0"/>
              </a:spcAft>
            </a:pPr>
            <a:r>
              <a:rPr sz="1498" kern="0" spc="-45" dirty="0">
                <a:solidFill>
                  <a:srgbClr val="FFFF65"/>
                </a:solidFill>
                <a:latin typeface="Times New Roman"/>
                <a:cs typeface="Times New Roman"/>
              </a:rPr>
              <a:t>t</a:t>
            </a:r>
            <a:endParaRPr sz="14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25</a:t>
            </a:fld>
            <a:endParaRPr kern="0" spc="-18" dirty="0"/>
          </a:p>
        </p:txBody>
      </p:sp>
      <p:sp>
        <p:nvSpPr>
          <p:cNvPr id="20" name="object 20"/>
          <p:cNvSpPr txBox="1"/>
          <p:nvPr/>
        </p:nvSpPr>
        <p:spPr>
          <a:xfrm>
            <a:off x="2748520" y="2792680"/>
            <a:ext cx="7080452" cy="1120157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R="367120" algn="ctr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498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y</a:t>
            </a:r>
            <a:r>
              <a:rPr sz="1498" kern="0" spc="-15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498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(t+</a:t>
            </a:r>
            <a:r>
              <a:rPr sz="1498" b="0" kern="0" spc="-9" dirty="0">
                <a:solidFill>
                  <a:sysClr val="windowText" lastClr="000000"/>
                </a:solidFill>
                <a:latin typeface="Symbol"/>
                <a:cs typeface="Symbol"/>
              </a:rPr>
              <a:t></a:t>
            </a:r>
            <a:r>
              <a:rPr sz="1498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)</a:t>
            </a:r>
            <a:endParaRPr sz="14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909" eaLnBrk="1" fontAlgn="auto" hangingPunct="1">
              <a:spcBef>
                <a:spcPts val="1066"/>
              </a:spcBef>
              <a:spcAft>
                <a:spcPts val="0"/>
              </a:spcAft>
            </a:pPr>
            <a:endParaRPr sz="14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22743" marR="4611" indent="-311216" defTabSz="829909" eaLnBrk="1" fontAlgn="auto" hangingPunct="1">
              <a:lnSpc>
                <a:spcPct val="103899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 where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correctness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depends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only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output</a:t>
            </a:r>
            <a:r>
              <a:rPr sz="1634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values,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but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also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which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results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are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produced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684601">
              <a:spcBef>
                <a:spcPts val="91"/>
              </a:spcBef>
            </a:pPr>
            <a:r>
              <a:rPr dirty="0"/>
              <a:t>Typical</a:t>
            </a:r>
            <a:r>
              <a:rPr spc="-18" dirty="0"/>
              <a:t> </a:t>
            </a:r>
            <a:r>
              <a:rPr spc="-9" dirty="0"/>
              <a:t>Objection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26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466298"/>
            <a:ext cx="7172085" cy="1677874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22743" marR="199985" indent="-311216" defTabSz="829909" eaLnBrk="1" fontAlgn="auto" hangingPunct="1">
              <a:lnSpc>
                <a:spcPct val="99500"/>
              </a:lnSpc>
              <a:spcBef>
                <a:spcPts val="10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“It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not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worth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to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invest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Real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Time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theory,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because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computer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speed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is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increasing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exponentially,</a:t>
            </a:r>
            <a:r>
              <a:rPr sz="1634" b="0" i="1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and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all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timing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constraints</a:t>
            </a:r>
            <a:r>
              <a:rPr sz="1634" b="0" i="1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can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eventually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be 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handled.”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841436" defTabSz="829909" eaLnBrk="1" fontAlgn="auto" hangingPunct="1">
              <a:spcBef>
                <a:spcPts val="631"/>
              </a:spcBef>
              <a:spcAft>
                <a:spcPts val="0"/>
              </a:spcAf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Answer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22743" marR="4611" indent="-311216" defTabSz="829909" eaLnBrk="1" fontAlgn="auto" hangingPunct="1">
              <a:lnSpc>
                <a:spcPct val="103899"/>
              </a:lnSpc>
              <a:spcBef>
                <a:spcPts val="594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Given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 arbitrary computer speed, we must always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guarantee</a:t>
            </a:r>
            <a:r>
              <a:rPr sz="1634" kern="0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that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timing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constraints can be met. Testing is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1634" kern="0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sufficient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757217">
              <a:spcBef>
                <a:spcPts val="91"/>
              </a:spcBef>
            </a:pPr>
            <a:r>
              <a:rPr spc="-9" dirty="0"/>
              <a:t>Real-</a:t>
            </a:r>
            <a:r>
              <a:rPr dirty="0"/>
              <a:t>Time</a:t>
            </a:r>
            <a:r>
              <a:rPr spc="-18" dirty="0"/>
              <a:t> </a:t>
            </a:r>
            <a:r>
              <a:rPr dirty="0"/>
              <a:t>≠</a:t>
            </a:r>
            <a:r>
              <a:rPr spc="-18" dirty="0"/>
              <a:t> Fast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27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7310973" cy="3117266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not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fast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Speed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 always relative to a specific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environment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Running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faster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good,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but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does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guarantee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correct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behaviour.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defTabSz="829909" eaLnBrk="1" fontAlgn="auto" hangingPunct="1">
              <a:spcBef>
                <a:spcPts val="1624"/>
              </a:spcBef>
              <a:spcAft>
                <a:spcPts val="0"/>
              </a:spcAft>
              <a:buClr>
                <a:srgbClr val="993300"/>
              </a:buClr>
              <a:buFont typeface="Lucida Sans Unicode"/>
              <a:buChar char="■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marR="176932" indent="-311216" defTabSz="829909" eaLnBrk="1" fontAlgn="auto" hangingPunct="1">
              <a:lnSpc>
                <a:spcPts val="1942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objective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 system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guarantee 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timing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behaviour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each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individual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marR="4611" indent="-311216" defTabSz="829909" eaLnBrk="1" fontAlgn="auto" hangingPunct="1">
              <a:lnSpc>
                <a:spcPct val="103899"/>
              </a:lnSpc>
              <a:spcBef>
                <a:spcPts val="4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objective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 fast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 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minimize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average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response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 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4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set.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15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But…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lnSpc>
                <a:spcPts val="1951"/>
              </a:lnSpc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Don’t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trust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average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when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you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have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guarantee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individual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65" defTabSz="829909" eaLnBrk="1" fontAlgn="auto" hangingPunct="1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performance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761902">
              <a:spcBef>
                <a:spcPts val="91"/>
              </a:spcBef>
            </a:pPr>
            <a:r>
              <a:rPr dirty="0"/>
              <a:t>Sources</a:t>
            </a:r>
            <a:r>
              <a:rPr spc="-14" dirty="0"/>
              <a:t> </a:t>
            </a:r>
            <a:r>
              <a:rPr dirty="0"/>
              <a:t>of</a:t>
            </a:r>
            <a:r>
              <a:rPr spc="-18" dirty="0"/>
              <a:t> </a:t>
            </a:r>
            <a:r>
              <a:rPr spc="-9" dirty="0"/>
              <a:t>Nondeterminism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28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4756801" cy="2732737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Architecture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cache,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pipelining,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interrupts,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DMA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Operating</a:t>
            </a:r>
            <a:r>
              <a:rPr sz="1634" kern="0" spc="-6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scheduling,</a:t>
            </a:r>
            <a:r>
              <a:rPr sz="1634" b="0" kern="0" spc="-32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synchronization,</a:t>
            </a:r>
            <a:r>
              <a:rPr sz="1634" b="0" kern="0" spc="-32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communication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Language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lack of explicit support for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Design</a:t>
            </a:r>
            <a:r>
              <a:rPr sz="1634" kern="0" spc="-3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Methodologies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lack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analysis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verification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techniques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54085">
              <a:spcBef>
                <a:spcPts val="91"/>
              </a:spcBef>
            </a:pPr>
            <a:r>
              <a:rPr dirty="0"/>
              <a:t>Design</a:t>
            </a:r>
            <a:r>
              <a:rPr spc="-36" dirty="0"/>
              <a:t> </a:t>
            </a:r>
            <a:r>
              <a:rPr spc="-9" dirty="0"/>
              <a:t>Methodologies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29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1" y="1386076"/>
            <a:ext cx="6728907" cy="4123374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Traditional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approach: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empirical</a:t>
            </a:r>
            <a:r>
              <a:rPr sz="1634" kern="0" spc="-4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techniques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assembly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programming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timing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through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dedicated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timers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control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through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driver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programming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priority</a:t>
            </a:r>
            <a:r>
              <a:rPr sz="1634" b="0" kern="0" spc="-36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manipulations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452"/>
              </a:spcBef>
              <a:spcAft>
                <a:spcPts val="0"/>
              </a:spcAft>
              <a:buClr>
                <a:srgbClr val="CC6600"/>
              </a:buClr>
              <a:buFont typeface="Lucida Sans Unicode"/>
              <a:buChar char="●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5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Many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disadvantages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!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tedious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programming,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heavily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relies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programmer’s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ability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difficult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code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understanding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(readability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×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efficiency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=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i="1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k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difficult</a:t>
            </a:r>
            <a:r>
              <a:rPr sz="1634" b="0" kern="0" spc="-36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software</a:t>
            </a:r>
            <a:r>
              <a:rPr sz="1634" b="0" kern="0" spc="-32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maintainability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R="21324" algn="r" defTabSz="829909" eaLnBrk="1" fontAlgn="auto" hangingPunct="1">
              <a:spcBef>
                <a:spcPts val="762"/>
              </a:spcBef>
              <a:spcAft>
                <a:spcPts val="0"/>
              </a:spcAft>
            </a:pPr>
            <a:r>
              <a:rPr sz="1225" b="0" kern="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225" b="0" kern="0" spc="82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MLOC,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understanding takes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more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than rewriting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=&gt; bug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prone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258770" marR="4611" lvl="1" indent="-258770" algn="r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258770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difficult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verify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timing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constraints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without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&amp;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language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support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5154" y="316862"/>
            <a:ext cx="207469" cy="2074689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5998"/>
                </a:lnTo>
                <a:lnTo>
                  <a:pt x="228600" y="2285998"/>
                </a:lnTo>
                <a:lnTo>
                  <a:pt x="228600" y="0"/>
                </a:lnTo>
                <a:close/>
              </a:path>
            </a:pathLst>
          </a:custGeom>
          <a:solidFill>
            <a:srgbClr val="F16147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0092" y="1097752"/>
            <a:ext cx="733056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7" y="1"/>
                </a:lnTo>
              </a:path>
            </a:pathLst>
          </a:custGeom>
          <a:ln w="19049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5154" y="2391550"/>
            <a:ext cx="207469" cy="4149378"/>
            <a:chOff x="773083" y="2635134"/>
            <a:chExt cx="228600" cy="4572000"/>
          </a:xfrm>
        </p:grpSpPr>
        <p:sp>
          <p:nvSpPr>
            <p:cNvPr id="5" name="object 5"/>
            <p:cNvSpPr/>
            <p:nvPr/>
          </p:nvSpPr>
          <p:spPr>
            <a:xfrm>
              <a:off x="773083" y="2635134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C7B7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73083" y="4921134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5999"/>
                  </a:lnTo>
                  <a:lnTo>
                    <a:pt x="228600" y="22859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16147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915303" y="6349020"/>
            <a:ext cx="183841" cy="15135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908" kern="0" spc="-23" dirty="0">
                <a:solidFill>
                  <a:srgbClr val="006699"/>
                </a:solidFill>
                <a:latin typeface="Arial"/>
                <a:cs typeface="Arial"/>
              </a:rPr>
              <a:t>9.2</a:t>
            </a:r>
            <a:endParaRPr sz="908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7499" y="6325968"/>
            <a:ext cx="2615261" cy="15135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908" kern="0" spc="-9" dirty="0">
                <a:solidFill>
                  <a:srgbClr val="006699"/>
                </a:solidFill>
                <a:latin typeface="Arial"/>
                <a:cs typeface="Arial"/>
              </a:rPr>
              <a:t>Torroni,</a:t>
            </a:r>
            <a:r>
              <a:rPr sz="908" kern="0" spc="-14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908" kern="0" dirty="0">
                <a:solidFill>
                  <a:srgbClr val="006699"/>
                </a:solidFill>
                <a:latin typeface="Arial"/>
                <a:cs typeface="Arial"/>
              </a:rPr>
              <a:t>Real-Time</a:t>
            </a:r>
            <a:r>
              <a:rPr sz="908" kern="0" spc="-9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908" kern="0" dirty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908" kern="0" spc="-14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908" kern="0" dirty="0">
                <a:solidFill>
                  <a:srgbClr val="006699"/>
                </a:solidFill>
                <a:latin typeface="Arial"/>
                <a:cs typeface="Arial"/>
              </a:rPr>
              <a:t>Systems</a:t>
            </a:r>
            <a:r>
              <a:rPr sz="908" kern="0" spc="-9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908" kern="0" dirty="0">
                <a:solidFill>
                  <a:srgbClr val="006699"/>
                </a:solidFill>
                <a:latin typeface="Arial"/>
                <a:cs typeface="Arial"/>
              </a:rPr>
              <a:t>M</a:t>
            </a:r>
            <a:r>
              <a:rPr sz="908" kern="0" spc="-9" dirty="0">
                <a:solidFill>
                  <a:srgbClr val="006699"/>
                </a:solidFill>
                <a:latin typeface="Arial"/>
                <a:cs typeface="Arial"/>
              </a:rPr>
              <a:t> ©2013</a:t>
            </a:r>
            <a:endParaRPr sz="908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7372" y="6066920"/>
            <a:ext cx="1636303" cy="43366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658016">
              <a:spcBef>
                <a:spcPts val="91"/>
              </a:spcBef>
            </a:pPr>
            <a:r>
              <a:rPr spc="-9" dirty="0">
                <a:solidFill>
                  <a:srgbClr val="800000"/>
                </a:solidFill>
              </a:rPr>
              <a:t>Notice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48520" y="1386076"/>
            <a:ext cx="6632089" cy="378882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26481" marR="1666158" indent="-414955" defTabSz="829909" eaLnBrk="1" fontAlgn="auto" hangingPunct="1">
              <a:lnSpc>
                <a:spcPct val="132200"/>
              </a:lnSpc>
              <a:spcBef>
                <a:spcPts val="91"/>
              </a:spcBef>
              <a:spcAft>
                <a:spcPts val="0"/>
              </a:spcAf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course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material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includes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slides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downloaded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from: </a:t>
            </a:r>
            <a:r>
              <a:rPr sz="1634" b="0" kern="0" spc="-9" dirty="0">
                <a:solidFill>
                  <a:srgbClr val="000090"/>
                </a:solidFill>
                <a:latin typeface="Microsoft Sans Serif"/>
                <a:cs typeface="Microsoft Sans Serif"/>
                <a:hlinkClick r:id="rId3"/>
              </a:rPr>
              <a:t>http://codex.cs.yale.edu/avi/os-book/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1661548" marR="4611" indent="-484690" defTabSz="829909" eaLnBrk="1" fontAlgn="auto" hangingPunct="1">
              <a:lnSpc>
                <a:spcPts val="1942"/>
              </a:lnSpc>
              <a:spcBef>
                <a:spcPts val="749"/>
              </a:spcBef>
              <a:spcAft>
                <a:spcPts val="0"/>
              </a:spcAft>
            </a:pP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(slides</a:t>
            </a:r>
            <a:r>
              <a:rPr sz="1634" b="0" i="1" kern="0" spc="-23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by</a:t>
            </a:r>
            <a:r>
              <a:rPr sz="1634" b="0" i="1" kern="0" spc="-23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Silberschatz,</a:t>
            </a:r>
            <a:r>
              <a:rPr sz="1634" b="0" i="1" kern="0" spc="-18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Galvin,</a:t>
            </a:r>
            <a:r>
              <a:rPr sz="1634" b="0" i="1" kern="0" spc="-23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and</a:t>
            </a:r>
            <a:r>
              <a:rPr sz="1634" b="0" i="1" kern="0" spc="-18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Gagne,</a:t>
            </a:r>
            <a:r>
              <a:rPr sz="1634" b="0" i="1" kern="0" spc="-18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associated</a:t>
            </a:r>
            <a:r>
              <a:rPr sz="1634" b="0" i="1" kern="0" spc="-18" dirty="0">
                <a:solidFill>
                  <a:srgbClr val="000090"/>
                </a:solidFill>
                <a:latin typeface="Arial"/>
                <a:cs typeface="Arial"/>
              </a:rPr>
              <a:t> with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Operating</a:t>
            </a:r>
            <a:r>
              <a:rPr sz="1634" b="0" i="1" kern="0" spc="-18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System</a:t>
            </a:r>
            <a:r>
              <a:rPr sz="1634" b="0" i="1" kern="0" spc="-18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Concepts,</a:t>
            </a:r>
            <a:r>
              <a:rPr sz="1634" b="0" i="1" kern="0" spc="-23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9th</a:t>
            </a:r>
            <a:r>
              <a:rPr sz="1634" b="0" i="1" kern="0" spc="-14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Edition,</a:t>
            </a:r>
            <a:r>
              <a:rPr sz="1634" b="0" i="1" kern="0" spc="-23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Wiley,</a:t>
            </a:r>
            <a:r>
              <a:rPr sz="1634" b="0" i="1" kern="0" spc="-18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spc="-9" dirty="0">
                <a:solidFill>
                  <a:srgbClr val="000090"/>
                </a:solidFill>
                <a:latin typeface="Arial"/>
                <a:cs typeface="Arial"/>
              </a:rPr>
              <a:t>2013)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426481" defTabSz="829909" eaLnBrk="1" fontAlgn="auto" hangingPunct="1">
              <a:spcBef>
                <a:spcPts val="667"/>
              </a:spcBef>
              <a:spcAft>
                <a:spcPts val="0"/>
              </a:spcAft>
            </a:pP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426481" defTabSz="829909" eaLnBrk="1" fontAlgn="auto" hangingPunct="1">
              <a:spcBef>
                <a:spcPts val="672"/>
              </a:spcBef>
              <a:spcAft>
                <a:spcPts val="0"/>
              </a:spcAft>
            </a:pPr>
            <a:r>
              <a:rPr sz="1634" b="0" kern="0" spc="-9" dirty="0">
                <a:solidFill>
                  <a:srgbClr val="000090"/>
                </a:solidFill>
                <a:latin typeface="Microsoft Sans Serif"/>
                <a:cs typeface="Microsoft Sans Serif"/>
                <a:hlinkClick r:id="rId4"/>
              </a:rPr>
              <a:t>http://retis.sssup.it/~giorgio/rts-MECS.html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R="4611" algn="r" defTabSz="829909" eaLnBrk="1" fontAlgn="auto" hangingPunct="1">
              <a:spcBef>
                <a:spcPts val="672"/>
              </a:spcBef>
              <a:spcAft>
                <a:spcPts val="0"/>
              </a:spcAft>
            </a:pP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(slides</a:t>
            </a:r>
            <a:r>
              <a:rPr sz="1634" b="0" i="1" kern="0" spc="-27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by</a:t>
            </a:r>
            <a:r>
              <a:rPr sz="1634" b="0" i="1" kern="0" spc="-18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Buttazzo,</a:t>
            </a:r>
            <a:r>
              <a:rPr sz="1634" b="0" i="1" kern="0" spc="-14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associated</a:t>
            </a:r>
            <a:r>
              <a:rPr sz="1634" b="0" i="1" kern="0" spc="-14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with</a:t>
            </a:r>
            <a:r>
              <a:rPr sz="1634" b="0" i="1" kern="0" spc="-9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Hard</a:t>
            </a:r>
            <a:r>
              <a:rPr sz="1634" b="0" i="1" kern="0" spc="-14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spc="-9" dirty="0">
                <a:solidFill>
                  <a:srgbClr val="000090"/>
                </a:solidFill>
                <a:latin typeface="Arial"/>
                <a:cs typeface="Arial"/>
              </a:rPr>
              <a:t>Real-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Time</a:t>
            </a:r>
            <a:r>
              <a:rPr sz="1634" b="0" i="1" kern="0" spc="-9" dirty="0">
                <a:solidFill>
                  <a:srgbClr val="000090"/>
                </a:solidFill>
                <a:latin typeface="Arial"/>
                <a:cs typeface="Arial"/>
              </a:rPr>
              <a:t> Computing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R="4611" algn="r" defTabSz="829909" eaLnBrk="1" fontAlgn="auto" hangingPunct="1">
              <a:spcBef>
                <a:spcPts val="77"/>
              </a:spcBef>
              <a:spcAft>
                <a:spcPts val="0"/>
              </a:spcAft>
            </a:pP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Systems,</a:t>
            </a:r>
            <a:r>
              <a:rPr sz="1634" b="0" i="1" kern="0" spc="-27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3rd</a:t>
            </a:r>
            <a:r>
              <a:rPr sz="1634" b="0" i="1" kern="0" spc="-18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Edition,</a:t>
            </a:r>
            <a:r>
              <a:rPr sz="1634" b="0" i="1" kern="0" spc="-27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90"/>
                </a:solidFill>
                <a:latin typeface="Arial"/>
                <a:cs typeface="Arial"/>
              </a:rPr>
              <a:t>Springer,</a:t>
            </a:r>
            <a:r>
              <a:rPr sz="1634" b="0" i="1" kern="0" spc="-23" dirty="0">
                <a:solidFill>
                  <a:srgbClr val="000090"/>
                </a:solidFill>
                <a:latin typeface="Arial"/>
                <a:cs typeface="Arial"/>
              </a:rPr>
              <a:t> </a:t>
            </a:r>
            <a:r>
              <a:rPr sz="1634" b="0" i="1" kern="0" spc="-9" dirty="0">
                <a:solidFill>
                  <a:srgbClr val="000090"/>
                </a:solidFill>
                <a:latin typeface="Arial"/>
                <a:cs typeface="Arial"/>
              </a:rPr>
              <a:t>2011)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1527" marR="1619476" defTabSz="829909" eaLnBrk="1" fontAlgn="auto" hangingPunct="1">
              <a:lnSpc>
                <a:spcPts val="2632"/>
              </a:lnSpc>
              <a:spcBef>
                <a:spcPts val="159"/>
              </a:spcBef>
              <a:spcAft>
                <a:spcPts val="0"/>
              </a:spcAf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which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been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edited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suit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needs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this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course.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slides are authorized for personal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use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only.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11527" marR="74346" defTabSz="829909" eaLnBrk="1" fontAlgn="auto" hangingPunct="1">
              <a:lnSpc>
                <a:spcPct val="103899"/>
              </a:lnSpc>
              <a:spcBef>
                <a:spcPts val="394"/>
              </a:spcBef>
              <a:spcAft>
                <a:spcPts val="0"/>
              </a:spcAf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Any other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use,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redistribution,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 any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for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profit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sale 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slides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(in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any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form) requires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consent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 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copyright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owners.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145662">
              <a:spcBef>
                <a:spcPts val="91"/>
              </a:spcBef>
            </a:pPr>
            <a:r>
              <a:rPr spc="-9" dirty="0"/>
              <a:t>Implications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30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1" y="1386077"/>
            <a:ext cx="7305787" cy="4451797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Dangerous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way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programming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applications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May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work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most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situations,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but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high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risk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failure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When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fails,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it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very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difficult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understand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why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Low</a:t>
            </a:r>
            <a:r>
              <a:rPr sz="1634" kern="0" spc="-3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reliability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22166" indent="-31064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Many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famous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failures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First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flight of the Space Shuttle, 1979 (transient overload at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initialization)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probability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failure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~1.5%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Scud missile on Dhahran,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1993 (delay due 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interrupt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handling)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program flow depends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sensory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data,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cannot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fully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replicated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testing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enough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Ariane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5,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1996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(integer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overflow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inertial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reference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routine)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Environment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Mars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Pathfinder,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1997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(priority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inversion,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Silberschatz)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397014">
              <a:spcBef>
                <a:spcPts val="91"/>
              </a:spcBef>
            </a:pPr>
            <a:r>
              <a:rPr spc="-9" dirty="0"/>
              <a:t>Take-</a:t>
            </a:r>
            <a:r>
              <a:rPr dirty="0"/>
              <a:t>Home</a:t>
            </a:r>
            <a:r>
              <a:rPr spc="5" dirty="0"/>
              <a:t> </a:t>
            </a:r>
            <a:r>
              <a:rPr spc="-9" dirty="0"/>
              <a:t>Message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31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1" y="1466298"/>
            <a:ext cx="7218189" cy="3517200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499675" indent="-311216" defTabSz="829909" eaLnBrk="1" fontAlgn="auto" hangingPunct="1">
              <a:lnSpc>
                <a:spcPts val="1906"/>
              </a:lnSpc>
              <a:spcBef>
                <a:spcPts val="1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Tests,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although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necessary,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allow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only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partial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verificaiton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system’s behaviour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67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Predictability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must be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improved at the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kernel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level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Overload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handling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fault-tolerance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Critical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must be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designed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by making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pessimistic</a:t>
            </a:r>
            <a:r>
              <a:rPr sz="1634" kern="0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41" dirty="0">
                <a:solidFill>
                  <a:srgbClr val="0000FF"/>
                </a:solidFill>
                <a:latin typeface="Arial"/>
                <a:cs typeface="Arial"/>
              </a:rPr>
              <a:t>assumptions</a:t>
            </a:r>
            <a:r>
              <a:rPr sz="1634" b="0" kern="0" spc="41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…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defTabSz="829909" eaLnBrk="1" fontAlgn="auto" hangingPunct="1">
              <a:spcBef>
                <a:spcPts val="1452"/>
              </a:spcBef>
              <a:spcAft>
                <a:spcPts val="0"/>
              </a:spcAft>
              <a:buClr>
                <a:srgbClr val="993300"/>
              </a:buClr>
              <a:buFont typeface="Lucida Sans Unicode"/>
              <a:buChar char="■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spc="7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…Murphy’s</a:t>
            </a:r>
            <a:r>
              <a:rPr sz="1634" b="0" kern="0" spc="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laws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something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wrong,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will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wrong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If 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stops working,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will do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at 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worst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possible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0065" marR="240328" lvl="1" indent="-253583" defTabSz="829909" eaLnBrk="1" fontAlgn="auto" hangingPunct="1">
              <a:lnSpc>
                <a:spcPts val="1942"/>
              </a:lnSpc>
              <a:spcBef>
                <a:spcPts val="753"/>
              </a:spcBef>
              <a:spcAft>
                <a:spcPts val="0"/>
              </a:spcAft>
              <a:buFontTx/>
              <a:buChar char="●"/>
              <a:tabLst>
                <a:tab pos="680065" algn="l"/>
                <a:tab pos="685252" algn="l"/>
              </a:tabLst>
            </a:pP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Sooner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or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later,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worst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possible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combination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circumstances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will </a:t>
            </a:r>
            <a:r>
              <a:rPr sz="1634" b="0" kern="0" spc="91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happen…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41125">
              <a:spcBef>
                <a:spcPts val="91"/>
              </a:spcBef>
            </a:pPr>
            <a:r>
              <a:rPr dirty="0"/>
              <a:t>Achieving</a:t>
            </a:r>
            <a:r>
              <a:rPr spc="-45" dirty="0"/>
              <a:t> </a:t>
            </a:r>
            <a:r>
              <a:rPr spc="-9" dirty="0"/>
              <a:t>predictability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32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1" y="1386077"/>
            <a:ext cx="6111688" cy="2745561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296232" indent="-284705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Tx/>
              <a:buAutoNum type="arabicPeriod"/>
              <a:tabLst>
                <a:tab pos="296232" algn="l"/>
              </a:tabLst>
            </a:pPr>
            <a:r>
              <a:rPr sz="1634" kern="0" spc="-23" dirty="0">
                <a:solidFill>
                  <a:srgbClr val="0000FF"/>
                </a:solidFill>
                <a:latin typeface="Arial"/>
                <a:cs typeface="Arial"/>
              </a:rPr>
              <a:t>DMA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22166" lvl="1" indent="-31064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Cycle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stealing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452"/>
              </a:spcBef>
              <a:spcAft>
                <a:spcPts val="0"/>
              </a:spcAft>
              <a:buClr>
                <a:srgbClr val="993300"/>
              </a:buClr>
              <a:buFont typeface="Lucida Sans Unicode"/>
              <a:buChar char="■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lvl="1" indent="-310640" defTabSz="829909" eaLnBrk="1" fontAlgn="auto" hangingPunct="1">
              <a:spcBef>
                <a:spcPts val="5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Possible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solution: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time-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slice</a:t>
            </a:r>
            <a:r>
              <a:rPr sz="1634" kern="0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method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2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each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memory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cycle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split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into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two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adjacent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slots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3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reserved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for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CPU,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other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for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DMA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device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2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more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expensive than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cycle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stealing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3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but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more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predictable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41125">
              <a:spcBef>
                <a:spcPts val="91"/>
              </a:spcBef>
            </a:pPr>
            <a:r>
              <a:rPr dirty="0"/>
              <a:t>Achieving</a:t>
            </a:r>
            <a:r>
              <a:rPr spc="-45" dirty="0"/>
              <a:t> </a:t>
            </a:r>
            <a:r>
              <a:rPr spc="-9" dirty="0"/>
              <a:t>predictability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33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1" y="1386076"/>
            <a:ext cx="6301868" cy="2050242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296232" indent="-284705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Tx/>
              <a:buAutoNum type="arabicPeriod" startAt="2"/>
              <a:tabLst>
                <a:tab pos="296232" algn="l"/>
              </a:tabLs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Cache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22166" lvl="1" indent="-31064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Hit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ratio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2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80%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times: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hits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2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20%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 times: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performance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degrades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2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Preemptive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destroy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locality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2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Cache-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related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preemption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delay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difficult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precisely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estimate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41125">
              <a:spcBef>
                <a:spcPts val="91"/>
              </a:spcBef>
            </a:pPr>
            <a:r>
              <a:rPr dirty="0"/>
              <a:t>Achieving</a:t>
            </a:r>
            <a:r>
              <a:rPr spc="-45" dirty="0"/>
              <a:t> </a:t>
            </a:r>
            <a:r>
              <a:rPr spc="-9" dirty="0"/>
              <a:t>predictability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7109267" cy="2745561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296232" indent="-284705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Tx/>
              <a:buAutoNum type="arabicPeriod" startAt="3"/>
              <a:tabLst>
                <a:tab pos="296232" algn="l"/>
              </a:tabLs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Interrupts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22166" lvl="1" indent="-31064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Source: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peripheral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devices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lvl="1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introduce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unbounded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delays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lvl="1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Handling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routines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static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priorities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2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generic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OS: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I/O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have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constraints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2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RTOS: 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control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process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could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more urgent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than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interrupt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handling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2" defTabSz="829909" eaLnBrk="1" fontAlgn="auto" hangingPunct="1">
              <a:spcBef>
                <a:spcPts val="1452"/>
              </a:spcBef>
              <a:spcAft>
                <a:spcPts val="0"/>
              </a:spcAft>
              <a:buClr>
                <a:srgbClr val="CC6600"/>
              </a:buClr>
              <a:buFont typeface="Lucida Sans Unicode"/>
              <a:buChar char="●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lvl="1" indent="-310640" defTabSz="829909" eaLnBrk="1" fontAlgn="auto" hangingPunct="1">
              <a:spcBef>
                <a:spcPts val="5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3 different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approaches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41125">
              <a:spcBef>
                <a:spcPts val="91"/>
              </a:spcBef>
            </a:pPr>
            <a:r>
              <a:rPr dirty="0"/>
              <a:t>Achieving</a:t>
            </a:r>
            <a:r>
              <a:rPr spc="-45" dirty="0"/>
              <a:t> </a:t>
            </a:r>
            <a:r>
              <a:rPr spc="-9" dirty="0"/>
              <a:t>predictability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7011296" cy="3814571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296232" indent="-284705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Tx/>
              <a:buAutoNum type="arabicPeriod" startAt="3"/>
              <a:tabLst>
                <a:tab pos="296232" algn="l"/>
              </a:tabLs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Interrupts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22166" lvl="1" indent="-31064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introduce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unbounded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delays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defTabSz="829909" eaLnBrk="1" fontAlgn="auto" hangingPunct="1">
              <a:spcBef>
                <a:spcPts val="138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marR="96246" indent="-311216" defTabSz="829909" eaLnBrk="1" fontAlgn="auto" hangingPunct="1">
              <a:lnSpc>
                <a:spcPct val="103899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Tx/>
              <a:buAutoNum type="alphaUcPeriod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Disable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all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interrupts,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except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from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timer;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devices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handled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by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application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using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polling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426481" defTabSz="829909" eaLnBrk="1" fontAlgn="auto" hangingPunct="1">
              <a:spcBef>
                <a:spcPts val="631"/>
              </a:spcBef>
              <a:spcAft>
                <a:spcPts val="0"/>
              </a:spcAft>
              <a:tabLst>
                <a:tab pos="685252" algn="l"/>
              </a:tabLst>
            </a:pPr>
            <a:r>
              <a:rPr sz="1271" b="0" kern="0" spc="-290" dirty="0">
                <a:solidFill>
                  <a:srgbClr val="CC6600"/>
                </a:solidFill>
                <a:latin typeface="Lucida Sans Unicode"/>
                <a:cs typeface="Lucida Sans Unicode"/>
              </a:rPr>
              <a:t></a:t>
            </a: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+ predictability,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kernel-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independent; -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efficiency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marR="96246" indent="-311216" defTabSz="829909" eaLnBrk="1" fontAlgn="auto" hangingPunct="1">
              <a:lnSpc>
                <a:spcPct val="103899"/>
              </a:lnSpc>
              <a:spcBef>
                <a:spcPts val="594"/>
              </a:spcBef>
              <a:spcAft>
                <a:spcPts val="0"/>
              </a:spcAft>
              <a:buClr>
                <a:srgbClr val="993300"/>
              </a:buClr>
              <a:buSzPct val="88888"/>
              <a:buFontTx/>
              <a:buAutoNum type="alphaUcPeriod" startAt="2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Disable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all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interrupts except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one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from the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timer; manage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devices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via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periodic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kernel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routines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426481" defTabSz="829909" eaLnBrk="1" fontAlgn="auto" hangingPunct="1">
              <a:spcBef>
                <a:spcPts val="631"/>
              </a:spcBef>
              <a:spcAft>
                <a:spcPts val="0"/>
              </a:spcAft>
              <a:tabLst>
                <a:tab pos="685252" algn="l"/>
              </a:tabLst>
            </a:pPr>
            <a:r>
              <a:rPr sz="1271" b="0" kern="0" spc="-290" dirty="0">
                <a:solidFill>
                  <a:srgbClr val="CC6600"/>
                </a:solidFill>
                <a:latin typeface="Lucida Sans Unicode"/>
                <a:cs typeface="Lucida Sans Unicode"/>
              </a:rPr>
              <a:t></a:t>
            </a: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+ encapsulation; -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overhead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marR="4611" indent="-311216" defTabSz="829909" eaLnBrk="1" fontAlgn="auto" hangingPunct="1">
              <a:lnSpc>
                <a:spcPts val="1942"/>
              </a:lnSpc>
              <a:spcBef>
                <a:spcPts val="753"/>
              </a:spcBef>
              <a:spcAft>
                <a:spcPts val="0"/>
              </a:spcAft>
              <a:buClr>
                <a:srgbClr val="993300"/>
              </a:buClr>
              <a:buSzPct val="88888"/>
              <a:buFontTx/>
              <a:buAutoNum type="alphaUcPeriod" startAt="3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Leave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all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interrupts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enabled;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minimize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drivers’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size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(only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activates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device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management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426481" defTabSz="829909" eaLnBrk="1" fontAlgn="auto" hangingPunct="1">
              <a:spcBef>
                <a:spcPts val="663"/>
              </a:spcBef>
              <a:spcAft>
                <a:spcPts val="0"/>
              </a:spcAft>
              <a:tabLst>
                <a:tab pos="685252" algn="l"/>
              </a:tabLst>
            </a:pPr>
            <a:r>
              <a:rPr sz="1271" b="0" kern="0" spc="-290" dirty="0">
                <a:solidFill>
                  <a:srgbClr val="CC6600"/>
                </a:solidFill>
                <a:latin typeface="Lucida Sans Unicode"/>
                <a:cs typeface="Lucida Sans Unicode"/>
              </a:rPr>
              <a:t></a:t>
            </a: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+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busy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waiting;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-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(small)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unbounded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overhead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due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drivers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41125">
              <a:spcBef>
                <a:spcPts val="91"/>
              </a:spcBef>
            </a:pPr>
            <a:r>
              <a:rPr dirty="0"/>
              <a:t>Achieving</a:t>
            </a:r>
            <a:r>
              <a:rPr spc="-45" dirty="0"/>
              <a:t> </a:t>
            </a:r>
            <a:r>
              <a:rPr spc="-9" dirty="0"/>
              <a:t>predictability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6573306" cy="1721819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296232" indent="-284705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Tx/>
              <a:buAutoNum type="arabicPeriod" startAt="4"/>
              <a:tabLst>
                <a:tab pos="296232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 Calls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22166" lvl="1" indent="-31064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Could be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difficult 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evaluate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worst-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case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execution time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each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452"/>
              </a:spcBef>
              <a:spcAft>
                <a:spcPts val="0"/>
              </a:spcAft>
              <a:buClr>
                <a:srgbClr val="993300"/>
              </a:buClr>
              <a:buFont typeface="Lucida Sans Unicode"/>
              <a:buChar char="■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lvl="1" indent="-310640" defTabSz="829909" eaLnBrk="1" fontAlgn="auto" hangingPunct="1">
              <a:spcBef>
                <a:spcPts val="5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All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 calls should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 characterized by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bounded execution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lvl="1" indent="-31064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Desirable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that system calls be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preemptable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41125">
              <a:spcBef>
                <a:spcPts val="91"/>
              </a:spcBef>
            </a:pPr>
            <a:r>
              <a:rPr dirty="0"/>
              <a:t>Achieving</a:t>
            </a:r>
            <a:r>
              <a:rPr spc="-45" dirty="0"/>
              <a:t> </a:t>
            </a:r>
            <a:r>
              <a:rPr spc="-9" dirty="0"/>
              <a:t>predictability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37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2957585" cy="2404314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296232" indent="-284705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Tx/>
              <a:buAutoNum type="arabicPeriod" startAt="5"/>
              <a:tabLst>
                <a:tab pos="296232" algn="l"/>
              </a:tabLs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Semaphores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22166" lvl="1" indent="-31064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Priority</a:t>
            </a:r>
            <a:r>
              <a:rPr sz="1634" b="0" kern="0" spc="-41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inversion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452"/>
              </a:spcBef>
              <a:spcAft>
                <a:spcPts val="0"/>
              </a:spcAft>
              <a:buClr>
                <a:srgbClr val="993300"/>
              </a:buClr>
              <a:buFont typeface="Lucida Sans Unicode"/>
              <a:buChar char="■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lvl="1" indent="-310640" defTabSz="829909" eaLnBrk="1" fontAlgn="auto" hangingPunct="1">
              <a:spcBef>
                <a:spcPts val="5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Must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avoided!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lvl="1" indent="-31064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Several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methods: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2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Basic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priority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inheritance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2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Priority</a:t>
            </a:r>
            <a:r>
              <a:rPr sz="1634" b="0" kern="0" spc="-41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ceiling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41125">
              <a:spcBef>
                <a:spcPts val="91"/>
              </a:spcBef>
            </a:pPr>
            <a:r>
              <a:rPr dirty="0"/>
              <a:t>Achieving</a:t>
            </a:r>
            <a:r>
              <a:rPr spc="-45" dirty="0"/>
              <a:t> </a:t>
            </a:r>
            <a:r>
              <a:rPr spc="-9" dirty="0"/>
              <a:t>predictability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38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6935225" cy="2063066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296232" indent="-284705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Tx/>
              <a:buAutoNum type="arabicPeriod" startAt="6"/>
              <a:tabLst>
                <a:tab pos="296232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Memory</a:t>
            </a:r>
            <a:r>
              <a:rPr sz="1634" kern="0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management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22166" lvl="1" indent="-31064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Demand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paging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452"/>
              </a:spcBef>
              <a:spcAft>
                <a:spcPts val="0"/>
              </a:spcAft>
              <a:buClr>
                <a:srgbClr val="993300"/>
              </a:buClr>
              <a:buFont typeface="Lucida Sans Unicode"/>
              <a:buChar char="■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lvl="1" indent="-310640" defTabSz="829909" eaLnBrk="1" fontAlgn="auto" hangingPunct="1">
              <a:spcBef>
                <a:spcPts val="5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Solution: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static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partitioning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2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memory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segmentation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rule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fixed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memory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management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scheme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11527" defTabSz="829909" eaLnBrk="1" fontAlgn="auto" hangingPunct="1">
              <a:spcBef>
                <a:spcPts val="672"/>
              </a:spcBef>
              <a:spcAft>
                <a:spcPts val="0"/>
              </a:spcAft>
              <a:tabLst>
                <a:tab pos="322166" algn="l"/>
              </a:tabLst>
            </a:pPr>
            <a:r>
              <a:rPr sz="1452" b="0" kern="0" spc="-45" dirty="0">
                <a:solidFill>
                  <a:srgbClr val="993300"/>
                </a:solidFill>
                <a:latin typeface="Lucida Sans Unicode"/>
                <a:cs typeface="Lucida Sans Unicode"/>
              </a:rPr>
              <a:t>■</a:t>
            </a:r>
            <a:r>
              <a:rPr sz="1452" b="0" kern="0" dirty="0">
                <a:solidFill>
                  <a:srgbClr val="9933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+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predictability,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-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flexibility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dynamic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environments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41125">
              <a:spcBef>
                <a:spcPts val="91"/>
              </a:spcBef>
            </a:pPr>
            <a:r>
              <a:rPr dirty="0"/>
              <a:t>Achieving</a:t>
            </a:r>
            <a:r>
              <a:rPr spc="-45" dirty="0"/>
              <a:t> </a:t>
            </a:r>
            <a:r>
              <a:rPr spc="-9" dirty="0"/>
              <a:t>predictability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39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6342785" cy="2732737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296232" indent="-284705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Tx/>
              <a:buAutoNum type="arabicPeriod" startAt="7"/>
              <a:tabLst>
                <a:tab pos="296232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Programming</a:t>
            </a:r>
            <a:r>
              <a:rPr sz="1634" kern="0" spc="-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language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22166" lvl="1" indent="-31064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Dynamic data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structures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lvl="1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Recursion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lvl="1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Cycles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543"/>
              </a:spcBef>
              <a:spcAft>
                <a:spcPts val="0"/>
              </a:spcAft>
              <a:buClr>
                <a:srgbClr val="993300"/>
              </a:buClr>
              <a:buFont typeface="Lucida Sans Unicode"/>
              <a:buChar char="■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lvl="1" indent="-310640" defTabSz="829909" eaLnBrk="1" fontAlgn="auto" hangingPunct="1">
              <a:spcBef>
                <a:spcPts val="5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High-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level languages for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programming hard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applications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2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Euclid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2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Concurrent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4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288591">
              <a:spcBef>
                <a:spcPts val="91"/>
              </a:spcBef>
            </a:pPr>
            <a:r>
              <a:rPr spc="-9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80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23" dirty="0"/>
              <a:t>9.</a:t>
            </a:r>
            <a:fld id="{81D60167-4931-47E6-BA6A-407CBD079E47}" type="slidenum">
              <a:rPr kern="0" spc="-23" dirty="0"/>
              <a:pPr marL="34580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4</a:t>
            </a:fld>
            <a:endParaRPr kern="0" spc="-23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6"/>
            <a:ext cx="7316736" cy="2451249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Study software methodologies to support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sz="1634" kern="0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critical</a:t>
            </a:r>
            <a:r>
              <a:rPr sz="1634" kern="0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systems: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lnSpc>
                <a:spcPts val="1951"/>
              </a:lnSpc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Study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software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methodologies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algorithms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increase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predictability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65" defTabSz="829909" eaLnBrk="1" fontAlgn="auto" hangingPunct="1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(embedded)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computing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86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system…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841436" defTabSz="829909" eaLnBrk="1" fontAlgn="auto" hangingPunct="1">
              <a:spcBef>
                <a:spcPts val="722"/>
              </a:spcBef>
              <a:spcAft>
                <a:spcPts val="0"/>
              </a:spcAft>
            </a:pPr>
            <a:r>
              <a:rPr sz="1634" b="0" kern="0" spc="5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…consisting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several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concurrent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50" dirty="0">
                <a:solidFill>
                  <a:srgbClr val="0000FF"/>
                </a:solidFill>
                <a:latin typeface="Arial"/>
                <a:cs typeface="Arial"/>
              </a:rPr>
              <a:t>activities</a:t>
            </a:r>
            <a:r>
              <a:rPr sz="1634" b="0" kern="0" spc="5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…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841436" defTabSz="829909" eaLnBrk="1" fontAlgn="auto" hangingPunct="1">
              <a:spcBef>
                <a:spcPts val="672"/>
              </a:spcBef>
              <a:spcAft>
                <a:spcPts val="0"/>
              </a:spcAft>
            </a:pPr>
            <a:r>
              <a:rPr sz="1634" b="0" kern="0" spc="82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…subject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timing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 constraints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65" marR="506014" lvl="1" indent="-253583" algn="just" defTabSz="829909" eaLnBrk="1" fontAlgn="auto" hangingPunct="1">
              <a:lnSpc>
                <a:spcPct val="100600"/>
              </a:lnSpc>
              <a:spcBef>
                <a:spcPts val="663"/>
              </a:spcBef>
              <a:spcAft>
                <a:spcPts val="0"/>
              </a:spcAft>
              <a:buSzPct val="77777"/>
              <a:buFont typeface="Lucida Sans Unicode"/>
              <a:buChar char="●"/>
              <a:tabLst>
                <a:tab pos="680065" algn="l"/>
                <a:tab pos="683523" algn="l"/>
              </a:tabLst>
            </a:pPr>
            <a:r>
              <a:rPr sz="1634" b="0" kern="0" dirty="0">
                <a:solidFill>
                  <a:srgbClr val="CC6600"/>
                </a:solidFill>
                <a:latin typeface="Microsoft Sans Serif"/>
                <a:cs typeface="Microsoft Sans Serif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Learn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how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model</a:t>
            </a:r>
            <a:r>
              <a:rPr sz="1634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analyze</a:t>
            </a:r>
            <a:r>
              <a:rPr sz="1634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application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predict worst-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case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response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verify</a:t>
            </a:r>
            <a:r>
              <a:rPr sz="1634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its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feasibility</a:t>
            </a:r>
            <a:r>
              <a:rPr sz="1634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under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constraints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6941" y="2629853"/>
            <a:ext cx="4843246" cy="120536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algn="ctr">
              <a:lnSpc>
                <a:spcPts val="4756"/>
              </a:lnSpc>
              <a:spcBef>
                <a:spcPts val="91"/>
              </a:spcBef>
            </a:pPr>
            <a:r>
              <a:rPr sz="3993" spc="-9" dirty="0"/>
              <a:t>Modeling</a:t>
            </a:r>
            <a:endParaRPr sz="3993"/>
          </a:p>
          <a:p>
            <a:pPr algn="ctr">
              <a:lnSpc>
                <a:spcPts val="4756"/>
              </a:lnSpc>
              <a:tabLst>
                <a:tab pos="2564651" algn="l"/>
              </a:tabLst>
            </a:pPr>
            <a:r>
              <a:rPr sz="3993" spc="-18" dirty="0"/>
              <a:t>Real-Time</a:t>
            </a:r>
            <a:r>
              <a:rPr sz="3993" dirty="0"/>
              <a:t>	</a:t>
            </a:r>
            <a:r>
              <a:rPr sz="3993" spc="-9" dirty="0"/>
              <a:t>Activities</a:t>
            </a:r>
            <a:endParaRPr sz="3993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800944">
              <a:spcBef>
                <a:spcPts val="91"/>
              </a:spcBef>
            </a:pPr>
            <a:r>
              <a:rPr spc="-18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1" y="1466299"/>
            <a:ext cx="6239627" cy="512917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4611" indent="-311216" defTabSz="829909" eaLnBrk="1" fontAlgn="auto" hangingPunct="1">
              <a:lnSpc>
                <a:spcPts val="1906"/>
              </a:lnSpc>
              <a:spcBef>
                <a:spcPts val="1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Sequence 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instructions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that 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absence 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other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activities </a:t>
            </a:r>
            <a:r>
              <a:rPr sz="1634" b="0" kern="0" spc="-32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continuously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executed by the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processor until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completion.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0766" y="5841125"/>
            <a:ext cx="536710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225" b="0" kern="0" dirty="0">
                <a:solidFill>
                  <a:srgbClr val="009900"/>
                </a:solidFill>
                <a:latin typeface="Webdings"/>
                <a:cs typeface="Webdings"/>
              </a:rPr>
              <a:t></a:t>
            </a:r>
            <a:r>
              <a:rPr sz="1225" b="0" kern="0" spc="86" dirty="0">
                <a:solidFill>
                  <a:srgbClr val="009900"/>
                </a:solidFill>
                <a:latin typeface="Times New Roman"/>
                <a:cs typeface="Times New Roman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Note: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“activation”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1634" b="0" i="1" kern="0" spc="427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“arrival”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“request”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=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“release”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time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33209" y="2533426"/>
            <a:ext cx="1634970" cy="2166897"/>
            <a:chOff x="3734920" y="2791460"/>
            <a:chExt cx="1801495" cy="23876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6251" y="2791460"/>
              <a:ext cx="1169752" cy="10541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366251" y="2791546"/>
              <a:ext cx="1170305" cy="1054100"/>
            </a:xfrm>
            <a:custGeom>
              <a:avLst/>
              <a:gdLst/>
              <a:ahLst/>
              <a:cxnLst/>
              <a:rect l="l" t="t" r="r" b="b"/>
              <a:pathLst>
                <a:path w="1170304" h="1054100">
                  <a:moveTo>
                    <a:pt x="1166394" y="0"/>
                  </a:moveTo>
                  <a:lnTo>
                    <a:pt x="3357" y="0"/>
                  </a:lnTo>
                  <a:lnTo>
                    <a:pt x="0" y="1120"/>
                  </a:lnTo>
                  <a:lnTo>
                    <a:pt x="0" y="1053724"/>
                  </a:lnTo>
                  <a:lnTo>
                    <a:pt x="6715" y="1053724"/>
                  </a:lnTo>
                  <a:lnTo>
                    <a:pt x="6715" y="6719"/>
                  </a:lnTo>
                  <a:lnTo>
                    <a:pt x="3357" y="6719"/>
                  </a:lnTo>
                  <a:lnTo>
                    <a:pt x="6715" y="3360"/>
                  </a:lnTo>
                  <a:lnTo>
                    <a:pt x="1169752" y="3360"/>
                  </a:lnTo>
                  <a:lnTo>
                    <a:pt x="1169752" y="1120"/>
                  </a:lnTo>
                  <a:lnTo>
                    <a:pt x="1166394" y="0"/>
                  </a:lnTo>
                  <a:close/>
                </a:path>
                <a:path w="1170304" h="1054100">
                  <a:moveTo>
                    <a:pt x="1163036" y="3360"/>
                  </a:moveTo>
                  <a:lnTo>
                    <a:pt x="1163036" y="1053724"/>
                  </a:lnTo>
                  <a:lnTo>
                    <a:pt x="1169752" y="1053724"/>
                  </a:lnTo>
                  <a:lnTo>
                    <a:pt x="1169752" y="6719"/>
                  </a:lnTo>
                  <a:lnTo>
                    <a:pt x="1166394" y="6719"/>
                  </a:lnTo>
                  <a:lnTo>
                    <a:pt x="1163036" y="3360"/>
                  </a:lnTo>
                  <a:close/>
                </a:path>
                <a:path w="1170304" h="1054100">
                  <a:moveTo>
                    <a:pt x="6715" y="3360"/>
                  </a:moveTo>
                  <a:lnTo>
                    <a:pt x="3357" y="6719"/>
                  </a:lnTo>
                  <a:lnTo>
                    <a:pt x="6715" y="6719"/>
                  </a:lnTo>
                  <a:lnTo>
                    <a:pt x="6715" y="3360"/>
                  </a:lnTo>
                  <a:close/>
                </a:path>
                <a:path w="1170304" h="1054100">
                  <a:moveTo>
                    <a:pt x="1163036" y="3360"/>
                  </a:moveTo>
                  <a:lnTo>
                    <a:pt x="6715" y="3360"/>
                  </a:lnTo>
                  <a:lnTo>
                    <a:pt x="6715" y="6719"/>
                  </a:lnTo>
                  <a:lnTo>
                    <a:pt x="1163036" y="6719"/>
                  </a:lnTo>
                  <a:lnTo>
                    <a:pt x="1163036" y="3360"/>
                  </a:lnTo>
                  <a:close/>
                </a:path>
                <a:path w="1170304" h="1054100">
                  <a:moveTo>
                    <a:pt x="1169752" y="3360"/>
                  </a:moveTo>
                  <a:lnTo>
                    <a:pt x="1163036" y="3360"/>
                  </a:lnTo>
                  <a:lnTo>
                    <a:pt x="1166394" y="6719"/>
                  </a:lnTo>
                  <a:lnTo>
                    <a:pt x="1169752" y="6719"/>
                  </a:lnTo>
                  <a:lnTo>
                    <a:pt x="1169752" y="336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686393" y="3161078"/>
              <a:ext cx="529590" cy="6985"/>
            </a:xfrm>
            <a:custGeom>
              <a:avLst/>
              <a:gdLst/>
              <a:ahLst/>
              <a:cxnLst/>
              <a:rect l="l" t="t" r="r" b="b"/>
              <a:pathLst>
                <a:path w="529589" h="6985">
                  <a:moveTo>
                    <a:pt x="529467" y="0"/>
                  </a:moveTo>
                  <a:lnTo>
                    <a:pt x="0" y="0"/>
                  </a:lnTo>
                  <a:lnTo>
                    <a:pt x="0" y="6718"/>
                  </a:lnTo>
                  <a:lnTo>
                    <a:pt x="529467" y="6718"/>
                  </a:lnTo>
                  <a:lnTo>
                    <a:pt x="5294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734920" y="3136442"/>
              <a:ext cx="845185" cy="56515"/>
            </a:xfrm>
            <a:custGeom>
              <a:avLst/>
              <a:gdLst/>
              <a:ahLst/>
              <a:cxnLst/>
              <a:rect l="l" t="t" r="r" b="b"/>
              <a:pathLst>
                <a:path w="845185" h="56514">
                  <a:moveTo>
                    <a:pt x="752223" y="0"/>
                  </a:moveTo>
                  <a:lnTo>
                    <a:pt x="752223" y="55990"/>
                  </a:lnTo>
                  <a:lnTo>
                    <a:pt x="833983" y="31353"/>
                  </a:lnTo>
                  <a:lnTo>
                    <a:pt x="761178" y="31353"/>
                  </a:lnTo>
                  <a:lnTo>
                    <a:pt x="761178" y="24635"/>
                  </a:lnTo>
                  <a:lnTo>
                    <a:pt x="833983" y="24635"/>
                  </a:lnTo>
                  <a:lnTo>
                    <a:pt x="752223" y="0"/>
                  </a:lnTo>
                  <a:close/>
                </a:path>
                <a:path w="845185" h="56514">
                  <a:moveTo>
                    <a:pt x="752223" y="24635"/>
                  </a:moveTo>
                  <a:lnTo>
                    <a:pt x="0" y="24635"/>
                  </a:lnTo>
                  <a:lnTo>
                    <a:pt x="0" y="31353"/>
                  </a:lnTo>
                  <a:lnTo>
                    <a:pt x="752223" y="31353"/>
                  </a:lnTo>
                  <a:lnTo>
                    <a:pt x="752223" y="24635"/>
                  </a:lnTo>
                  <a:close/>
                </a:path>
                <a:path w="845185" h="56514">
                  <a:moveTo>
                    <a:pt x="833983" y="24635"/>
                  </a:moveTo>
                  <a:lnTo>
                    <a:pt x="761178" y="24635"/>
                  </a:lnTo>
                  <a:lnTo>
                    <a:pt x="761178" y="31353"/>
                  </a:lnTo>
                  <a:lnTo>
                    <a:pt x="833983" y="31353"/>
                  </a:lnTo>
                  <a:lnTo>
                    <a:pt x="845131" y="27994"/>
                  </a:lnTo>
                  <a:lnTo>
                    <a:pt x="833983" y="246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206176" y="3213709"/>
              <a:ext cx="1010285" cy="631825"/>
            </a:xfrm>
            <a:custGeom>
              <a:avLst/>
              <a:gdLst/>
              <a:ahLst/>
              <a:cxnLst/>
              <a:rect l="l" t="t" r="r" b="b"/>
              <a:pathLst>
                <a:path w="1010285" h="631825">
                  <a:moveTo>
                    <a:pt x="57086" y="0"/>
                  </a:moveTo>
                  <a:lnTo>
                    <a:pt x="35814" y="2247"/>
                  </a:lnTo>
                  <a:lnTo>
                    <a:pt x="25742" y="5600"/>
                  </a:lnTo>
                  <a:lnTo>
                    <a:pt x="25742" y="6718"/>
                  </a:lnTo>
                  <a:lnTo>
                    <a:pt x="18262" y="10629"/>
                  </a:lnTo>
                  <a:lnTo>
                    <a:pt x="11074" y="15836"/>
                  </a:lnTo>
                  <a:lnTo>
                    <a:pt x="5397" y="22313"/>
                  </a:lnTo>
                  <a:lnTo>
                    <a:pt x="2235" y="30238"/>
                  </a:lnTo>
                  <a:lnTo>
                    <a:pt x="1117" y="30238"/>
                  </a:lnTo>
                  <a:lnTo>
                    <a:pt x="1117" y="33591"/>
                  </a:lnTo>
                  <a:lnTo>
                    <a:pt x="0" y="38074"/>
                  </a:lnTo>
                  <a:lnTo>
                    <a:pt x="0" y="631571"/>
                  </a:lnTo>
                  <a:lnTo>
                    <a:pt x="7835" y="631571"/>
                  </a:lnTo>
                  <a:lnTo>
                    <a:pt x="7835" y="35839"/>
                  </a:lnTo>
                  <a:lnTo>
                    <a:pt x="8953" y="32473"/>
                  </a:lnTo>
                  <a:lnTo>
                    <a:pt x="7835" y="32473"/>
                  </a:lnTo>
                  <a:lnTo>
                    <a:pt x="11785" y="26212"/>
                  </a:lnTo>
                  <a:lnTo>
                    <a:pt x="16725" y="20561"/>
                  </a:lnTo>
                  <a:lnTo>
                    <a:pt x="22542" y="15836"/>
                  </a:lnTo>
                  <a:lnTo>
                    <a:pt x="29095" y="12319"/>
                  </a:lnTo>
                  <a:lnTo>
                    <a:pt x="27978" y="12319"/>
                  </a:lnTo>
                  <a:lnTo>
                    <a:pt x="36931" y="10083"/>
                  </a:lnTo>
                  <a:lnTo>
                    <a:pt x="47015" y="7848"/>
                  </a:lnTo>
                  <a:lnTo>
                    <a:pt x="57086" y="6718"/>
                  </a:lnTo>
                  <a:lnTo>
                    <a:pt x="57086" y="0"/>
                  </a:lnTo>
                  <a:close/>
                </a:path>
                <a:path w="1010285" h="631825">
                  <a:moveTo>
                    <a:pt x="1009675" y="582295"/>
                  </a:moveTo>
                  <a:lnTo>
                    <a:pt x="480212" y="582295"/>
                  </a:lnTo>
                  <a:lnTo>
                    <a:pt x="480212" y="589013"/>
                  </a:lnTo>
                  <a:lnTo>
                    <a:pt x="1009675" y="589013"/>
                  </a:lnTo>
                  <a:lnTo>
                    <a:pt x="1009675" y="582295"/>
                  </a:lnTo>
                  <a:close/>
                </a:path>
                <a:path w="1010285" h="631825">
                  <a:moveTo>
                    <a:pt x="1009675" y="423291"/>
                  </a:moveTo>
                  <a:lnTo>
                    <a:pt x="480212" y="423291"/>
                  </a:lnTo>
                  <a:lnTo>
                    <a:pt x="480212" y="430009"/>
                  </a:lnTo>
                  <a:lnTo>
                    <a:pt x="1009675" y="430009"/>
                  </a:lnTo>
                  <a:lnTo>
                    <a:pt x="1009675" y="423291"/>
                  </a:lnTo>
                  <a:close/>
                </a:path>
                <a:path w="1010285" h="631825">
                  <a:moveTo>
                    <a:pt x="1009675" y="264274"/>
                  </a:moveTo>
                  <a:lnTo>
                    <a:pt x="480212" y="264274"/>
                  </a:lnTo>
                  <a:lnTo>
                    <a:pt x="480212" y="272110"/>
                  </a:lnTo>
                  <a:lnTo>
                    <a:pt x="1009675" y="272110"/>
                  </a:lnTo>
                  <a:lnTo>
                    <a:pt x="1009675" y="264274"/>
                  </a:lnTo>
                  <a:close/>
                </a:path>
                <a:path w="1010285" h="631825">
                  <a:moveTo>
                    <a:pt x="1009675" y="106387"/>
                  </a:moveTo>
                  <a:lnTo>
                    <a:pt x="480212" y="106387"/>
                  </a:lnTo>
                  <a:lnTo>
                    <a:pt x="480212" y="113106"/>
                  </a:lnTo>
                  <a:lnTo>
                    <a:pt x="1009675" y="113106"/>
                  </a:lnTo>
                  <a:lnTo>
                    <a:pt x="1009675" y="1063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6251" y="3845270"/>
              <a:ext cx="1169752" cy="133378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66247" y="3845559"/>
              <a:ext cx="1170305" cy="1333500"/>
            </a:xfrm>
            <a:custGeom>
              <a:avLst/>
              <a:gdLst/>
              <a:ahLst/>
              <a:cxnLst/>
              <a:rect l="l" t="t" r="r" b="b"/>
              <a:pathLst>
                <a:path w="1170304" h="1333500">
                  <a:moveTo>
                    <a:pt x="1169746" y="0"/>
                  </a:moveTo>
                  <a:lnTo>
                    <a:pt x="1165910" y="0"/>
                  </a:lnTo>
                  <a:lnTo>
                    <a:pt x="1165910" y="1327150"/>
                  </a:lnTo>
                  <a:lnTo>
                    <a:pt x="1164640" y="1328432"/>
                  </a:lnTo>
                  <a:lnTo>
                    <a:pt x="1164640" y="1327150"/>
                  </a:lnTo>
                  <a:lnTo>
                    <a:pt x="1165910" y="1327150"/>
                  </a:lnTo>
                  <a:lnTo>
                    <a:pt x="1165910" y="0"/>
                  </a:lnTo>
                  <a:lnTo>
                    <a:pt x="1163040" y="0"/>
                  </a:lnTo>
                  <a:lnTo>
                    <a:pt x="1163040" y="1326667"/>
                  </a:lnTo>
                  <a:lnTo>
                    <a:pt x="6718" y="1326667"/>
                  </a:lnTo>
                  <a:lnTo>
                    <a:pt x="6718" y="0"/>
                  </a:lnTo>
                  <a:lnTo>
                    <a:pt x="6375" y="0"/>
                  </a:lnTo>
                  <a:lnTo>
                    <a:pt x="6375" y="1329690"/>
                  </a:lnTo>
                  <a:lnTo>
                    <a:pt x="5118" y="1329690"/>
                  </a:lnTo>
                  <a:lnTo>
                    <a:pt x="5118" y="1328432"/>
                  </a:lnTo>
                  <a:lnTo>
                    <a:pt x="6375" y="1329690"/>
                  </a:lnTo>
                  <a:lnTo>
                    <a:pt x="6375" y="0"/>
                  </a:lnTo>
                  <a:lnTo>
                    <a:pt x="0" y="0"/>
                  </a:lnTo>
                  <a:lnTo>
                    <a:pt x="0" y="1327150"/>
                  </a:lnTo>
                  <a:lnTo>
                    <a:pt x="0" y="1329690"/>
                  </a:lnTo>
                  <a:lnTo>
                    <a:pt x="0" y="1332230"/>
                  </a:lnTo>
                  <a:lnTo>
                    <a:pt x="1803" y="1332230"/>
                  </a:lnTo>
                  <a:lnTo>
                    <a:pt x="1803" y="1333500"/>
                  </a:lnTo>
                  <a:lnTo>
                    <a:pt x="1167942" y="1333500"/>
                  </a:lnTo>
                  <a:lnTo>
                    <a:pt x="1167942" y="1332230"/>
                  </a:lnTo>
                  <a:lnTo>
                    <a:pt x="1169746" y="1332230"/>
                  </a:lnTo>
                  <a:lnTo>
                    <a:pt x="1169746" y="1330032"/>
                  </a:lnTo>
                  <a:lnTo>
                    <a:pt x="1169746" y="1329690"/>
                  </a:lnTo>
                  <a:lnTo>
                    <a:pt x="1169746" y="1327150"/>
                  </a:lnTo>
                  <a:lnTo>
                    <a:pt x="1169746" y="1326667"/>
                  </a:lnTo>
                  <a:lnTo>
                    <a:pt x="1169746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734920" y="4883315"/>
              <a:ext cx="845185" cy="56515"/>
            </a:xfrm>
            <a:custGeom>
              <a:avLst/>
              <a:gdLst/>
              <a:ahLst/>
              <a:cxnLst/>
              <a:rect l="l" t="t" r="r" b="b"/>
              <a:pathLst>
                <a:path w="845185" h="56514">
                  <a:moveTo>
                    <a:pt x="752223" y="0"/>
                  </a:moveTo>
                  <a:lnTo>
                    <a:pt x="752223" y="55990"/>
                  </a:lnTo>
                  <a:lnTo>
                    <a:pt x="833979" y="31355"/>
                  </a:lnTo>
                  <a:lnTo>
                    <a:pt x="761178" y="31355"/>
                  </a:lnTo>
                  <a:lnTo>
                    <a:pt x="761178" y="23516"/>
                  </a:lnTo>
                  <a:lnTo>
                    <a:pt x="830270" y="23516"/>
                  </a:lnTo>
                  <a:lnTo>
                    <a:pt x="752223" y="0"/>
                  </a:lnTo>
                  <a:close/>
                </a:path>
                <a:path w="845185" h="56514">
                  <a:moveTo>
                    <a:pt x="752223" y="23516"/>
                  </a:moveTo>
                  <a:lnTo>
                    <a:pt x="0" y="23516"/>
                  </a:lnTo>
                  <a:lnTo>
                    <a:pt x="0" y="31355"/>
                  </a:lnTo>
                  <a:lnTo>
                    <a:pt x="752223" y="31355"/>
                  </a:lnTo>
                  <a:lnTo>
                    <a:pt x="752223" y="23516"/>
                  </a:lnTo>
                  <a:close/>
                </a:path>
                <a:path w="845185" h="56514">
                  <a:moveTo>
                    <a:pt x="830270" y="23516"/>
                  </a:moveTo>
                  <a:lnTo>
                    <a:pt x="761178" y="23516"/>
                  </a:lnTo>
                  <a:lnTo>
                    <a:pt x="761178" y="31355"/>
                  </a:lnTo>
                  <a:lnTo>
                    <a:pt x="833979" y="31355"/>
                  </a:lnTo>
                  <a:lnTo>
                    <a:pt x="845131" y="27994"/>
                  </a:lnTo>
                  <a:lnTo>
                    <a:pt x="830270" y="235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153560" y="3845280"/>
              <a:ext cx="1062355" cy="1069975"/>
            </a:xfrm>
            <a:custGeom>
              <a:avLst/>
              <a:gdLst/>
              <a:ahLst/>
              <a:cxnLst/>
              <a:rect l="l" t="t" r="r" b="b"/>
              <a:pathLst>
                <a:path w="1062354" h="1069975">
                  <a:moveTo>
                    <a:pt x="109702" y="1010043"/>
                  </a:moveTo>
                  <a:lnTo>
                    <a:pt x="99631" y="1008926"/>
                  </a:lnTo>
                  <a:lnTo>
                    <a:pt x="90678" y="1006690"/>
                  </a:lnTo>
                  <a:lnTo>
                    <a:pt x="83959" y="1004443"/>
                  </a:lnTo>
                  <a:lnTo>
                    <a:pt x="80594" y="1003325"/>
                  </a:lnTo>
                  <a:lnTo>
                    <a:pt x="81711" y="1004443"/>
                  </a:lnTo>
                  <a:lnTo>
                    <a:pt x="73875" y="999972"/>
                  </a:lnTo>
                  <a:lnTo>
                    <a:pt x="69405" y="995489"/>
                  </a:lnTo>
                  <a:lnTo>
                    <a:pt x="68287" y="994371"/>
                  </a:lnTo>
                  <a:lnTo>
                    <a:pt x="68287" y="995489"/>
                  </a:lnTo>
                  <a:lnTo>
                    <a:pt x="66040" y="993254"/>
                  </a:lnTo>
                  <a:lnTo>
                    <a:pt x="63804" y="989888"/>
                  </a:lnTo>
                  <a:lnTo>
                    <a:pt x="62687" y="987653"/>
                  </a:lnTo>
                  <a:lnTo>
                    <a:pt x="60452" y="984288"/>
                  </a:lnTo>
                  <a:lnTo>
                    <a:pt x="61569" y="984288"/>
                  </a:lnTo>
                  <a:lnTo>
                    <a:pt x="60452" y="980935"/>
                  </a:lnTo>
                  <a:lnTo>
                    <a:pt x="60452" y="227317"/>
                  </a:lnTo>
                  <a:lnTo>
                    <a:pt x="59334" y="222834"/>
                  </a:lnTo>
                  <a:lnTo>
                    <a:pt x="59334" y="220599"/>
                  </a:lnTo>
                  <a:lnTo>
                    <a:pt x="59334" y="219468"/>
                  </a:lnTo>
                  <a:lnTo>
                    <a:pt x="30213" y="193078"/>
                  </a:lnTo>
                  <a:lnTo>
                    <a:pt x="26174" y="192024"/>
                  </a:lnTo>
                  <a:lnTo>
                    <a:pt x="32778" y="190157"/>
                  </a:lnTo>
                  <a:lnTo>
                    <a:pt x="45402" y="183159"/>
                  </a:lnTo>
                  <a:lnTo>
                    <a:pt x="55968" y="172440"/>
                  </a:lnTo>
                  <a:lnTo>
                    <a:pt x="57086" y="169087"/>
                  </a:lnTo>
                  <a:lnTo>
                    <a:pt x="59334" y="165722"/>
                  </a:lnTo>
                  <a:lnTo>
                    <a:pt x="59334" y="161239"/>
                  </a:lnTo>
                  <a:lnTo>
                    <a:pt x="60452" y="157886"/>
                  </a:lnTo>
                  <a:lnTo>
                    <a:pt x="60452" y="0"/>
                  </a:lnTo>
                  <a:lnTo>
                    <a:pt x="52616" y="0"/>
                  </a:lnTo>
                  <a:lnTo>
                    <a:pt x="52616" y="160121"/>
                  </a:lnTo>
                  <a:lnTo>
                    <a:pt x="50558" y="167855"/>
                  </a:lnTo>
                  <a:lnTo>
                    <a:pt x="45250" y="174294"/>
                  </a:lnTo>
                  <a:lnTo>
                    <a:pt x="38303" y="179527"/>
                  </a:lnTo>
                  <a:lnTo>
                    <a:pt x="31343" y="183642"/>
                  </a:lnTo>
                  <a:lnTo>
                    <a:pt x="32461" y="183642"/>
                  </a:lnTo>
                  <a:lnTo>
                    <a:pt x="23507" y="185877"/>
                  </a:lnTo>
                  <a:lnTo>
                    <a:pt x="13436" y="188125"/>
                  </a:lnTo>
                  <a:lnTo>
                    <a:pt x="3365" y="189242"/>
                  </a:lnTo>
                  <a:lnTo>
                    <a:pt x="1117" y="190360"/>
                  </a:lnTo>
                  <a:lnTo>
                    <a:pt x="0" y="192595"/>
                  </a:lnTo>
                  <a:lnTo>
                    <a:pt x="1117" y="194843"/>
                  </a:lnTo>
                  <a:lnTo>
                    <a:pt x="3365" y="195961"/>
                  </a:lnTo>
                  <a:lnTo>
                    <a:pt x="23507" y="198196"/>
                  </a:lnTo>
                  <a:lnTo>
                    <a:pt x="32461" y="201561"/>
                  </a:lnTo>
                  <a:lnTo>
                    <a:pt x="31343" y="201561"/>
                  </a:lnTo>
                  <a:lnTo>
                    <a:pt x="39179" y="206032"/>
                  </a:lnTo>
                  <a:lnTo>
                    <a:pt x="39179" y="204914"/>
                  </a:lnTo>
                  <a:lnTo>
                    <a:pt x="45377" y="211137"/>
                  </a:lnTo>
                  <a:lnTo>
                    <a:pt x="49682" y="213347"/>
                  </a:lnTo>
                  <a:lnTo>
                    <a:pt x="52603" y="221703"/>
                  </a:lnTo>
                  <a:lnTo>
                    <a:pt x="52273" y="271691"/>
                  </a:lnTo>
                  <a:lnTo>
                    <a:pt x="51295" y="322808"/>
                  </a:lnTo>
                  <a:lnTo>
                    <a:pt x="49822" y="373951"/>
                  </a:lnTo>
                  <a:lnTo>
                    <a:pt x="48031" y="425107"/>
                  </a:lnTo>
                  <a:lnTo>
                    <a:pt x="44145" y="527392"/>
                  </a:lnTo>
                  <a:lnTo>
                    <a:pt x="42367" y="578510"/>
                  </a:lnTo>
                  <a:lnTo>
                    <a:pt x="40919" y="629602"/>
                  </a:lnTo>
                  <a:lnTo>
                    <a:pt x="39966" y="680643"/>
                  </a:lnTo>
                  <a:lnTo>
                    <a:pt x="39674" y="731634"/>
                  </a:lnTo>
                  <a:lnTo>
                    <a:pt x="40195" y="782548"/>
                  </a:lnTo>
                  <a:lnTo>
                    <a:pt x="41694" y="833399"/>
                  </a:lnTo>
                  <a:lnTo>
                    <a:pt x="44348" y="884174"/>
                  </a:lnTo>
                  <a:lnTo>
                    <a:pt x="48310" y="934847"/>
                  </a:lnTo>
                  <a:lnTo>
                    <a:pt x="53606" y="984288"/>
                  </a:lnTo>
                  <a:lnTo>
                    <a:pt x="54851" y="986536"/>
                  </a:lnTo>
                  <a:lnTo>
                    <a:pt x="55968" y="989888"/>
                  </a:lnTo>
                  <a:lnTo>
                    <a:pt x="62687" y="999972"/>
                  </a:lnTo>
                  <a:lnTo>
                    <a:pt x="63804" y="999972"/>
                  </a:lnTo>
                  <a:lnTo>
                    <a:pt x="69405" y="1005573"/>
                  </a:lnTo>
                  <a:lnTo>
                    <a:pt x="70523" y="1005573"/>
                  </a:lnTo>
                  <a:lnTo>
                    <a:pt x="78359" y="1010043"/>
                  </a:lnTo>
                  <a:lnTo>
                    <a:pt x="87312" y="1013409"/>
                  </a:lnTo>
                  <a:lnTo>
                    <a:pt x="98513" y="1015644"/>
                  </a:lnTo>
                  <a:lnTo>
                    <a:pt x="109702" y="1016762"/>
                  </a:lnTo>
                  <a:lnTo>
                    <a:pt x="109702" y="1010043"/>
                  </a:lnTo>
                  <a:close/>
                </a:path>
                <a:path w="1062354" h="1069975">
                  <a:moveTo>
                    <a:pt x="1062291" y="1061554"/>
                  </a:moveTo>
                  <a:lnTo>
                    <a:pt x="532828" y="1061554"/>
                  </a:lnTo>
                  <a:lnTo>
                    <a:pt x="532828" y="1069390"/>
                  </a:lnTo>
                  <a:lnTo>
                    <a:pt x="1062291" y="1069390"/>
                  </a:lnTo>
                  <a:lnTo>
                    <a:pt x="1062291" y="1061554"/>
                  </a:lnTo>
                  <a:close/>
                </a:path>
                <a:path w="1062354" h="1069975">
                  <a:moveTo>
                    <a:pt x="1062291" y="903668"/>
                  </a:moveTo>
                  <a:lnTo>
                    <a:pt x="532828" y="903668"/>
                  </a:lnTo>
                  <a:lnTo>
                    <a:pt x="532828" y="910386"/>
                  </a:lnTo>
                  <a:lnTo>
                    <a:pt x="1062291" y="910386"/>
                  </a:lnTo>
                  <a:lnTo>
                    <a:pt x="1062291" y="903668"/>
                  </a:lnTo>
                  <a:close/>
                </a:path>
                <a:path w="1062354" h="1069975">
                  <a:moveTo>
                    <a:pt x="1062291" y="744651"/>
                  </a:moveTo>
                  <a:lnTo>
                    <a:pt x="532828" y="744651"/>
                  </a:lnTo>
                  <a:lnTo>
                    <a:pt x="532828" y="751370"/>
                  </a:lnTo>
                  <a:lnTo>
                    <a:pt x="1062291" y="751370"/>
                  </a:lnTo>
                  <a:lnTo>
                    <a:pt x="1062291" y="744651"/>
                  </a:lnTo>
                  <a:close/>
                </a:path>
                <a:path w="1062354" h="1069975">
                  <a:moveTo>
                    <a:pt x="1062291" y="585647"/>
                  </a:moveTo>
                  <a:lnTo>
                    <a:pt x="532828" y="585647"/>
                  </a:lnTo>
                  <a:lnTo>
                    <a:pt x="532828" y="593483"/>
                  </a:lnTo>
                  <a:lnTo>
                    <a:pt x="1062291" y="593483"/>
                  </a:lnTo>
                  <a:lnTo>
                    <a:pt x="1062291" y="585647"/>
                  </a:lnTo>
                  <a:close/>
                </a:path>
                <a:path w="1062354" h="1069975">
                  <a:moveTo>
                    <a:pt x="1062291" y="427748"/>
                  </a:moveTo>
                  <a:lnTo>
                    <a:pt x="532828" y="427748"/>
                  </a:lnTo>
                  <a:lnTo>
                    <a:pt x="532828" y="434467"/>
                  </a:lnTo>
                  <a:lnTo>
                    <a:pt x="1062291" y="434467"/>
                  </a:lnTo>
                  <a:lnTo>
                    <a:pt x="1062291" y="427748"/>
                  </a:lnTo>
                  <a:close/>
                </a:path>
                <a:path w="1062354" h="1069975">
                  <a:moveTo>
                    <a:pt x="1062291" y="268744"/>
                  </a:moveTo>
                  <a:lnTo>
                    <a:pt x="532828" y="268744"/>
                  </a:lnTo>
                  <a:lnTo>
                    <a:pt x="532828" y="275463"/>
                  </a:lnTo>
                  <a:lnTo>
                    <a:pt x="1062291" y="275463"/>
                  </a:lnTo>
                  <a:lnTo>
                    <a:pt x="1062291" y="268744"/>
                  </a:lnTo>
                  <a:close/>
                </a:path>
                <a:path w="1062354" h="1069975">
                  <a:moveTo>
                    <a:pt x="1062291" y="108610"/>
                  </a:moveTo>
                  <a:lnTo>
                    <a:pt x="532828" y="108610"/>
                  </a:lnTo>
                  <a:lnTo>
                    <a:pt x="532828" y="116459"/>
                  </a:lnTo>
                  <a:lnTo>
                    <a:pt x="1062291" y="116459"/>
                  </a:lnTo>
                  <a:lnTo>
                    <a:pt x="1062291" y="108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29643" y="2158147"/>
            <a:ext cx="673698" cy="298581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1861" b="0" kern="0" spc="-32" dirty="0">
                <a:solidFill>
                  <a:srgbClr val="0000FF"/>
                </a:solidFill>
                <a:latin typeface="Calibri"/>
                <a:cs typeface="Calibri"/>
              </a:rPr>
              <a:t>Task</a:t>
            </a:r>
            <a:r>
              <a:rPr sz="1861" b="0" kern="0" spc="-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61" b="0" kern="0" spc="-23" dirty="0">
                <a:solidFill>
                  <a:srgbClr val="0000FF"/>
                </a:solidFill>
                <a:latin typeface="Symbol"/>
                <a:cs typeface="Symbol"/>
              </a:rPr>
              <a:t></a:t>
            </a:r>
            <a:r>
              <a:rPr sz="1838" b="0" kern="0" spc="-34" baseline="-20576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endParaRPr sz="1838" b="0" kern="0" baseline="-20576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26398" y="2281117"/>
            <a:ext cx="1256916" cy="257165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588" b="0" kern="0" dirty="0">
                <a:solidFill>
                  <a:srgbClr val="C00000"/>
                </a:solidFill>
                <a:latin typeface="Calibri"/>
                <a:cs typeface="Calibri"/>
              </a:rPr>
              <a:t>activation</a:t>
            </a:r>
            <a:r>
              <a:rPr sz="1588" b="0" kern="0" spc="-82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88" b="0" kern="0" spc="-18" dirty="0">
                <a:solidFill>
                  <a:srgbClr val="C00000"/>
                </a:solidFill>
                <a:latin typeface="Calibri"/>
                <a:cs typeface="Calibri"/>
              </a:rPr>
              <a:t>time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633206" y="2436964"/>
            <a:ext cx="527317" cy="125058"/>
          </a:xfrm>
          <a:custGeom>
            <a:avLst/>
            <a:gdLst/>
            <a:ahLst/>
            <a:cxnLst/>
            <a:rect l="l" t="t" r="r" b="b"/>
            <a:pathLst>
              <a:path w="581025" h="137794">
                <a:moveTo>
                  <a:pt x="580948" y="109740"/>
                </a:moveTo>
                <a:lnTo>
                  <a:pt x="569671" y="106375"/>
                </a:lnTo>
                <a:lnTo>
                  <a:pt x="486930" y="81737"/>
                </a:lnTo>
                <a:lnTo>
                  <a:pt x="486930" y="106375"/>
                </a:lnTo>
                <a:lnTo>
                  <a:pt x="222707" y="106375"/>
                </a:lnTo>
                <a:lnTo>
                  <a:pt x="371627" y="6718"/>
                </a:lnTo>
                <a:lnTo>
                  <a:pt x="369392" y="3924"/>
                </a:lnTo>
                <a:lnTo>
                  <a:pt x="369392" y="0"/>
                </a:lnTo>
                <a:lnTo>
                  <a:pt x="0" y="0"/>
                </a:lnTo>
                <a:lnTo>
                  <a:pt x="0" y="6718"/>
                </a:lnTo>
                <a:lnTo>
                  <a:pt x="358749" y="6718"/>
                </a:lnTo>
                <a:lnTo>
                  <a:pt x="209321" y="106375"/>
                </a:lnTo>
                <a:lnTo>
                  <a:pt x="211556" y="110858"/>
                </a:lnTo>
                <a:lnTo>
                  <a:pt x="211556" y="113093"/>
                </a:lnTo>
                <a:lnTo>
                  <a:pt x="212674" y="113093"/>
                </a:lnTo>
                <a:lnTo>
                  <a:pt x="486930" y="113093"/>
                </a:lnTo>
                <a:lnTo>
                  <a:pt x="486930" y="137731"/>
                </a:lnTo>
                <a:lnTo>
                  <a:pt x="569671" y="113093"/>
                </a:lnTo>
                <a:lnTo>
                  <a:pt x="580948" y="1097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58159" y="2713036"/>
            <a:ext cx="824689" cy="257165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588" b="0" kern="0" dirty="0">
                <a:solidFill>
                  <a:srgbClr val="C00000"/>
                </a:solidFill>
                <a:latin typeface="Calibri"/>
                <a:cs typeface="Calibri"/>
              </a:rPr>
              <a:t>start</a:t>
            </a:r>
            <a:r>
              <a:rPr sz="1588" b="0" kern="0" spc="-6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88" b="0" kern="0" spc="-18" dirty="0">
                <a:solidFill>
                  <a:srgbClr val="C00000"/>
                </a:solidFill>
                <a:latin typeface="Calibri"/>
                <a:cs typeface="Calibri"/>
              </a:rPr>
              <a:t>time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505527" y="2584318"/>
            <a:ext cx="2303481" cy="432227"/>
            <a:chOff x="5797938" y="2847536"/>
            <a:chExt cx="2538095" cy="476250"/>
          </a:xfrm>
        </p:grpSpPr>
        <p:sp>
          <p:nvSpPr>
            <p:cNvPr id="20" name="object 20"/>
            <p:cNvSpPr/>
            <p:nvPr/>
          </p:nvSpPr>
          <p:spPr>
            <a:xfrm>
              <a:off x="5797938" y="3242821"/>
              <a:ext cx="2538095" cy="56515"/>
            </a:xfrm>
            <a:custGeom>
              <a:avLst/>
              <a:gdLst/>
              <a:ahLst/>
              <a:cxnLst/>
              <a:rect l="l" t="t" r="r" b="b"/>
              <a:pathLst>
                <a:path w="2538095" h="56514">
                  <a:moveTo>
                    <a:pt x="2444728" y="0"/>
                  </a:moveTo>
                  <a:lnTo>
                    <a:pt x="2444728" y="55990"/>
                  </a:lnTo>
                  <a:lnTo>
                    <a:pt x="2526484" y="31355"/>
                  </a:lnTo>
                  <a:lnTo>
                    <a:pt x="2453684" y="31355"/>
                  </a:lnTo>
                  <a:lnTo>
                    <a:pt x="2453684" y="24636"/>
                  </a:lnTo>
                  <a:lnTo>
                    <a:pt x="2526492" y="24636"/>
                  </a:lnTo>
                  <a:lnTo>
                    <a:pt x="2444728" y="0"/>
                  </a:lnTo>
                  <a:close/>
                </a:path>
                <a:path w="2538095" h="56514">
                  <a:moveTo>
                    <a:pt x="2444728" y="24636"/>
                  </a:moveTo>
                  <a:lnTo>
                    <a:pt x="0" y="24636"/>
                  </a:lnTo>
                  <a:lnTo>
                    <a:pt x="0" y="31355"/>
                  </a:lnTo>
                  <a:lnTo>
                    <a:pt x="2444728" y="31355"/>
                  </a:lnTo>
                  <a:lnTo>
                    <a:pt x="2444728" y="24636"/>
                  </a:lnTo>
                  <a:close/>
                </a:path>
                <a:path w="2538095" h="56514">
                  <a:moveTo>
                    <a:pt x="2526492" y="24636"/>
                  </a:moveTo>
                  <a:lnTo>
                    <a:pt x="2453684" y="24636"/>
                  </a:lnTo>
                  <a:lnTo>
                    <a:pt x="2453684" y="31355"/>
                  </a:lnTo>
                  <a:lnTo>
                    <a:pt x="2526484" y="31355"/>
                  </a:lnTo>
                  <a:lnTo>
                    <a:pt x="2537636" y="27994"/>
                  </a:lnTo>
                  <a:lnTo>
                    <a:pt x="2526492" y="24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927787" y="2847536"/>
              <a:ext cx="56515" cy="423545"/>
            </a:xfrm>
            <a:custGeom>
              <a:avLst/>
              <a:gdLst/>
              <a:ahLst/>
              <a:cxnLst/>
              <a:rect l="l" t="t" r="r" b="b"/>
              <a:pathLst>
                <a:path w="56514" h="423545">
                  <a:moveTo>
                    <a:pt x="35820" y="83983"/>
                  </a:moveTo>
                  <a:lnTo>
                    <a:pt x="21268" y="83983"/>
                  </a:lnTo>
                  <a:lnTo>
                    <a:pt x="21268" y="423279"/>
                  </a:lnTo>
                  <a:lnTo>
                    <a:pt x="35820" y="423279"/>
                  </a:lnTo>
                  <a:lnTo>
                    <a:pt x="35820" y="83983"/>
                  </a:lnTo>
                  <a:close/>
                </a:path>
                <a:path w="56514" h="423545">
                  <a:moveTo>
                    <a:pt x="27984" y="0"/>
                  </a:moveTo>
                  <a:lnTo>
                    <a:pt x="0" y="92942"/>
                  </a:lnTo>
                  <a:lnTo>
                    <a:pt x="21268" y="92942"/>
                  </a:lnTo>
                  <a:lnTo>
                    <a:pt x="21268" y="83983"/>
                  </a:lnTo>
                  <a:lnTo>
                    <a:pt x="53271" y="83983"/>
                  </a:lnTo>
                  <a:lnTo>
                    <a:pt x="27984" y="0"/>
                  </a:lnTo>
                  <a:close/>
                </a:path>
                <a:path w="56514" h="423545">
                  <a:moveTo>
                    <a:pt x="53271" y="83983"/>
                  </a:moveTo>
                  <a:lnTo>
                    <a:pt x="35820" y="83983"/>
                  </a:lnTo>
                  <a:lnTo>
                    <a:pt x="35820" y="92942"/>
                  </a:lnTo>
                  <a:lnTo>
                    <a:pt x="55968" y="92942"/>
                  </a:lnTo>
                  <a:lnTo>
                    <a:pt x="53271" y="8398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326286" y="3111806"/>
              <a:ext cx="1428750" cy="159385"/>
            </a:xfrm>
            <a:custGeom>
              <a:avLst/>
              <a:gdLst/>
              <a:ahLst/>
              <a:cxnLst/>
              <a:rect l="l" t="t" r="r" b="b"/>
              <a:pathLst>
                <a:path w="1428750" h="159385">
                  <a:moveTo>
                    <a:pt x="1428330" y="0"/>
                  </a:moveTo>
                  <a:lnTo>
                    <a:pt x="0" y="0"/>
                  </a:lnTo>
                  <a:lnTo>
                    <a:pt x="0" y="159010"/>
                  </a:lnTo>
                  <a:lnTo>
                    <a:pt x="1428330" y="159010"/>
                  </a:lnTo>
                  <a:lnTo>
                    <a:pt x="142833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952414" y="2896818"/>
              <a:ext cx="1805939" cy="426720"/>
            </a:xfrm>
            <a:custGeom>
              <a:avLst/>
              <a:gdLst/>
              <a:ahLst/>
              <a:cxnLst/>
              <a:rect l="l" t="t" r="r" b="b"/>
              <a:pathLst>
                <a:path w="1805940" h="426720">
                  <a:moveTo>
                    <a:pt x="7823" y="374002"/>
                  </a:moveTo>
                  <a:lnTo>
                    <a:pt x="0" y="374002"/>
                  </a:lnTo>
                  <a:lnTo>
                    <a:pt x="0" y="426631"/>
                  </a:lnTo>
                  <a:lnTo>
                    <a:pt x="7823" y="426631"/>
                  </a:lnTo>
                  <a:lnTo>
                    <a:pt x="7823" y="374002"/>
                  </a:lnTo>
                  <a:close/>
                </a:path>
                <a:path w="1805940" h="426720">
                  <a:moveTo>
                    <a:pt x="1805559" y="214998"/>
                  </a:moveTo>
                  <a:lnTo>
                    <a:pt x="1804441" y="212750"/>
                  </a:lnTo>
                  <a:lnTo>
                    <a:pt x="1802193" y="211632"/>
                  </a:lnTo>
                  <a:lnTo>
                    <a:pt x="1798840" y="211632"/>
                  </a:lnTo>
                  <a:lnTo>
                    <a:pt x="1798840" y="218351"/>
                  </a:lnTo>
                  <a:lnTo>
                    <a:pt x="1798840" y="370649"/>
                  </a:lnTo>
                  <a:lnTo>
                    <a:pt x="377228" y="370649"/>
                  </a:lnTo>
                  <a:lnTo>
                    <a:pt x="377228" y="218351"/>
                  </a:lnTo>
                  <a:lnTo>
                    <a:pt x="1798840" y="218351"/>
                  </a:lnTo>
                  <a:lnTo>
                    <a:pt x="1798840" y="211632"/>
                  </a:lnTo>
                  <a:lnTo>
                    <a:pt x="373862" y="211632"/>
                  </a:lnTo>
                  <a:lnTo>
                    <a:pt x="370509" y="212750"/>
                  </a:lnTo>
                  <a:lnTo>
                    <a:pt x="369392" y="214998"/>
                  </a:lnTo>
                  <a:lnTo>
                    <a:pt x="369392" y="374002"/>
                  </a:lnTo>
                  <a:lnTo>
                    <a:pt x="369392" y="426631"/>
                  </a:lnTo>
                  <a:lnTo>
                    <a:pt x="377228" y="426631"/>
                  </a:lnTo>
                  <a:lnTo>
                    <a:pt x="377228" y="377367"/>
                  </a:lnTo>
                  <a:lnTo>
                    <a:pt x="1798840" y="377367"/>
                  </a:lnTo>
                  <a:lnTo>
                    <a:pt x="1798840" y="426631"/>
                  </a:lnTo>
                  <a:lnTo>
                    <a:pt x="1805559" y="426631"/>
                  </a:lnTo>
                  <a:lnTo>
                    <a:pt x="1805559" y="374002"/>
                  </a:lnTo>
                  <a:lnTo>
                    <a:pt x="1805559" y="370649"/>
                  </a:lnTo>
                  <a:lnTo>
                    <a:pt x="1805559" y="218351"/>
                  </a:lnTo>
                  <a:lnTo>
                    <a:pt x="1805559" y="214998"/>
                  </a:lnTo>
                  <a:close/>
                </a:path>
                <a:path w="1805940" h="426720">
                  <a:moveTo>
                    <a:pt x="1805559" y="108610"/>
                  </a:moveTo>
                  <a:lnTo>
                    <a:pt x="1803476" y="93154"/>
                  </a:lnTo>
                  <a:lnTo>
                    <a:pt x="1799729" y="79730"/>
                  </a:lnTo>
                  <a:lnTo>
                    <a:pt x="1795805" y="72809"/>
                  </a:lnTo>
                  <a:lnTo>
                    <a:pt x="1793011" y="67868"/>
                  </a:lnTo>
                  <a:lnTo>
                    <a:pt x="1788439" y="63373"/>
                  </a:lnTo>
                  <a:lnTo>
                    <a:pt x="1785467" y="60464"/>
                  </a:lnTo>
                  <a:lnTo>
                    <a:pt x="1784324" y="59347"/>
                  </a:lnTo>
                  <a:lnTo>
                    <a:pt x="1782051" y="57099"/>
                  </a:lnTo>
                  <a:lnTo>
                    <a:pt x="1778787" y="56019"/>
                  </a:lnTo>
                  <a:lnTo>
                    <a:pt x="1778787" y="62611"/>
                  </a:lnTo>
                  <a:lnTo>
                    <a:pt x="1776806" y="60464"/>
                  </a:lnTo>
                  <a:lnTo>
                    <a:pt x="1777949" y="61620"/>
                  </a:lnTo>
                  <a:lnTo>
                    <a:pt x="1778787" y="62611"/>
                  </a:lnTo>
                  <a:lnTo>
                    <a:pt x="1778787" y="56019"/>
                  </a:lnTo>
                  <a:lnTo>
                    <a:pt x="1775333" y="53746"/>
                  </a:lnTo>
                  <a:lnTo>
                    <a:pt x="1774215" y="53746"/>
                  </a:lnTo>
                  <a:lnTo>
                    <a:pt x="1770849" y="52628"/>
                  </a:lnTo>
                  <a:lnTo>
                    <a:pt x="1119378" y="52628"/>
                  </a:lnTo>
                  <a:lnTo>
                    <a:pt x="1116012" y="51498"/>
                  </a:lnTo>
                  <a:lnTo>
                    <a:pt x="1117142" y="51498"/>
                  </a:lnTo>
                  <a:lnTo>
                    <a:pt x="1106741" y="48971"/>
                  </a:lnTo>
                  <a:lnTo>
                    <a:pt x="1108163" y="46126"/>
                  </a:lnTo>
                  <a:lnTo>
                    <a:pt x="1100340" y="38061"/>
                  </a:lnTo>
                  <a:lnTo>
                    <a:pt x="1101547" y="39268"/>
                  </a:lnTo>
                  <a:lnTo>
                    <a:pt x="1100823" y="38061"/>
                  </a:lnTo>
                  <a:lnTo>
                    <a:pt x="1096987" y="31343"/>
                  </a:lnTo>
                  <a:lnTo>
                    <a:pt x="1093635" y="22390"/>
                  </a:lnTo>
                  <a:lnTo>
                    <a:pt x="1091387" y="13436"/>
                  </a:lnTo>
                  <a:lnTo>
                    <a:pt x="1091387" y="3352"/>
                  </a:lnTo>
                  <a:lnTo>
                    <a:pt x="1090269" y="0"/>
                  </a:lnTo>
                  <a:lnTo>
                    <a:pt x="1085799" y="0"/>
                  </a:lnTo>
                  <a:lnTo>
                    <a:pt x="1084668" y="3352"/>
                  </a:lnTo>
                  <a:lnTo>
                    <a:pt x="1085418" y="17856"/>
                  </a:lnTo>
                  <a:lnTo>
                    <a:pt x="1085481" y="19100"/>
                  </a:lnTo>
                  <a:lnTo>
                    <a:pt x="1084668" y="3352"/>
                  </a:lnTo>
                  <a:lnTo>
                    <a:pt x="1083551" y="13436"/>
                  </a:lnTo>
                  <a:lnTo>
                    <a:pt x="1081316" y="23507"/>
                  </a:lnTo>
                  <a:lnTo>
                    <a:pt x="1077963" y="31343"/>
                  </a:lnTo>
                  <a:lnTo>
                    <a:pt x="1079080" y="31343"/>
                  </a:lnTo>
                  <a:lnTo>
                    <a:pt x="1074597" y="39192"/>
                  </a:lnTo>
                  <a:lnTo>
                    <a:pt x="1074597" y="38061"/>
                  </a:lnTo>
                  <a:lnTo>
                    <a:pt x="1068959" y="44843"/>
                  </a:lnTo>
                  <a:lnTo>
                    <a:pt x="1070051" y="44843"/>
                  </a:lnTo>
                  <a:lnTo>
                    <a:pt x="1063498" y="49695"/>
                  </a:lnTo>
                  <a:lnTo>
                    <a:pt x="1055573" y="52628"/>
                  </a:lnTo>
                  <a:lnTo>
                    <a:pt x="1005027" y="52184"/>
                  </a:lnTo>
                  <a:lnTo>
                    <a:pt x="954354" y="50863"/>
                  </a:lnTo>
                  <a:lnTo>
                    <a:pt x="904519" y="48971"/>
                  </a:lnTo>
                  <a:lnTo>
                    <a:pt x="751027" y="42062"/>
                  </a:lnTo>
                  <a:lnTo>
                    <a:pt x="700265" y="40297"/>
                  </a:lnTo>
                  <a:lnTo>
                    <a:pt x="651306" y="39268"/>
                  </a:lnTo>
                  <a:lnTo>
                    <a:pt x="593572" y="39268"/>
                  </a:lnTo>
                  <a:lnTo>
                    <a:pt x="548665" y="40297"/>
                  </a:lnTo>
                  <a:lnTo>
                    <a:pt x="498805" y="42926"/>
                  </a:lnTo>
                  <a:lnTo>
                    <a:pt x="449046" y="47320"/>
                  </a:lnTo>
                  <a:lnTo>
                    <a:pt x="399618" y="53746"/>
                  </a:lnTo>
                  <a:lnTo>
                    <a:pt x="371424" y="92481"/>
                  </a:lnTo>
                  <a:lnTo>
                    <a:pt x="369392" y="108610"/>
                  </a:lnTo>
                  <a:lnTo>
                    <a:pt x="377228" y="109728"/>
                  </a:lnTo>
                  <a:lnTo>
                    <a:pt x="377228" y="99656"/>
                  </a:lnTo>
                  <a:lnTo>
                    <a:pt x="379463" y="89573"/>
                  </a:lnTo>
                  <a:lnTo>
                    <a:pt x="382828" y="80619"/>
                  </a:lnTo>
                  <a:lnTo>
                    <a:pt x="382828" y="81737"/>
                  </a:lnTo>
                  <a:lnTo>
                    <a:pt x="383463" y="80619"/>
                  </a:lnTo>
                  <a:lnTo>
                    <a:pt x="387299" y="73901"/>
                  </a:lnTo>
                  <a:lnTo>
                    <a:pt x="386181" y="73901"/>
                  </a:lnTo>
                  <a:lnTo>
                    <a:pt x="391782" y="67183"/>
                  </a:lnTo>
                  <a:lnTo>
                    <a:pt x="391782" y="68389"/>
                  </a:lnTo>
                  <a:lnTo>
                    <a:pt x="392061" y="67868"/>
                  </a:lnTo>
                  <a:lnTo>
                    <a:pt x="392518" y="67183"/>
                  </a:lnTo>
                  <a:lnTo>
                    <a:pt x="394017" y="64935"/>
                  </a:lnTo>
                  <a:lnTo>
                    <a:pt x="396252" y="63817"/>
                  </a:lnTo>
                  <a:lnTo>
                    <a:pt x="399618" y="61582"/>
                  </a:lnTo>
                  <a:lnTo>
                    <a:pt x="402971" y="60464"/>
                  </a:lnTo>
                  <a:lnTo>
                    <a:pt x="401853" y="60464"/>
                  </a:lnTo>
                  <a:lnTo>
                    <a:pt x="405206" y="59347"/>
                  </a:lnTo>
                  <a:lnTo>
                    <a:pt x="1056690" y="59347"/>
                  </a:lnTo>
                  <a:lnTo>
                    <a:pt x="1060043" y="58216"/>
                  </a:lnTo>
                  <a:lnTo>
                    <a:pt x="1061173" y="58216"/>
                  </a:lnTo>
                  <a:lnTo>
                    <a:pt x="1064526" y="57099"/>
                  </a:lnTo>
                  <a:lnTo>
                    <a:pt x="1067879" y="54864"/>
                  </a:lnTo>
                  <a:lnTo>
                    <a:pt x="1070254" y="52628"/>
                  </a:lnTo>
                  <a:lnTo>
                    <a:pt x="1072286" y="50723"/>
                  </a:lnTo>
                  <a:lnTo>
                    <a:pt x="1074140" y="48971"/>
                  </a:lnTo>
                  <a:lnTo>
                    <a:pt x="1078522" y="44843"/>
                  </a:lnTo>
                  <a:lnTo>
                    <a:pt x="1081595" y="39268"/>
                  </a:lnTo>
                  <a:lnTo>
                    <a:pt x="1085557" y="32092"/>
                  </a:lnTo>
                  <a:lnTo>
                    <a:pt x="1087513" y="25247"/>
                  </a:lnTo>
                  <a:lnTo>
                    <a:pt x="1090917" y="35547"/>
                  </a:lnTo>
                  <a:lnTo>
                    <a:pt x="1163205" y="64643"/>
                  </a:lnTo>
                  <a:lnTo>
                    <a:pt x="1212964" y="69037"/>
                  </a:lnTo>
                  <a:lnTo>
                    <a:pt x="1263015" y="71666"/>
                  </a:lnTo>
                  <a:lnTo>
                    <a:pt x="1313294" y="72809"/>
                  </a:lnTo>
                  <a:lnTo>
                    <a:pt x="1359420" y="72809"/>
                  </a:lnTo>
                  <a:lnTo>
                    <a:pt x="1413967" y="71666"/>
                  </a:lnTo>
                  <a:lnTo>
                    <a:pt x="1668513" y="61099"/>
                  </a:lnTo>
                  <a:lnTo>
                    <a:pt x="1719199" y="59778"/>
                  </a:lnTo>
                  <a:lnTo>
                    <a:pt x="1769960" y="59448"/>
                  </a:lnTo>
                  <a:lnTo>
                    <a:pt x="1779384" y="63258"/>
                  </a:lnTo>
                  <a:lnTo>
                    <a:pt x="1779701" y="63373"/>
                  </a:lnTo>
                  <a:lnTo>
                    <a:pt x="1779511" y="63373"/>
                  </a:lnTo>
                  <a:lnTo>
                    <a:pt x="1783207" y="67183"/>
                  </a:lnTo>
                  <a:lnTo>
                    <a:pt x="1783626" y="67691"/>
                  </a:lnTo>
                  <a:lnTo>
                    <a:pt x="1783740" y="67868"/>
                  </a:lnTo>
                  <a:lnTo>
                    <a:pt x="1788769" y="73901"/>
                  </a:lnTo>
                  <a:lnTo>
                    <a:pt x="1788769" y="72809"/>
                  </a:lnTo>
                  <a:lnTo>
                    <a:pt x="1793240" y="80619"/>
                  </a:lnTo>
                  <a:lnTo>
                    <a:pt x="1792122" y="80619"/>
                  </a:lnTo>
                  <a:lnTo>
                    <a:pt x="1795475" y="89573"/>
                  </a:lnTo>
                  <a:lnTo>
                    <a:pt x="1797723" y="98539"/>
                  </a:lnTo>
                  <a:lnTo>
                    <a:pt x="1798726" y="108610"/>
                  </a:lnTo>
                  <a:lnTo>
                    <a:pt x="1798840" y="109728"/>
                  </a:lnTo>
                  <a:lnTo>
                    <a:pt x="1805559" y="108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822464" y="2958975"/>
            <a:ext cx="79530" cy="257165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58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endParaRPr sz="158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90921" y="2355305"/>
            <a:ext cx="242047" cy="257165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588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C</a:t>
            </a:r>
            <a:r>
              <a:rPr sz="1566" b="0" kern="0" spc="-34" baseline="-2173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566" b="0" kern="0" baseline="-21739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645724" y="3303850"/>
            <a:ext cx="1639003" cy="186145"/>
          </a:xfrm>
          <a:custGeom>
            <a:avLst/>
            <a:gdLst/>
            <a:ahLst/>
            <a:cxnLst/>
            <a:rect l="l" t="t" r="r" b="b"/>
            <a:pathLst>
              <a:path w="1805940" h="205104">
                <a:moveTo>
                  <a:pt x="7835" y="195961"/>
                </a:moveTo>
                <a:lnTo>
                  <a:pt x="0" y="195961"/>
                </a:lnTo>
                <a:lnTo>
                  <a:pt x="0" y="204927"/>
                </a:lnTo>
                <a:lnTo>
                  <a:pt x="7835" y="204927"/>
                </a:lnTo>
                <a:lnTo>
                  <a:pt x="7835" y="195961"/>
                </a:lnTo>
                <a:close/>
              </a:path>
              <a:path w="1805940" h="205104">
                <a:moveTo>
                  <a:pt x="7835" y="146697"/>
                </a:moveTo>
                <a:lnTo>
                  <a:pt x="0" y="146697"/>
                </a:lnTo>
                <a:lnTo>
                  <a:pt x="0" y="174688"/>
                </a:lnTo>
                <a:lnTo>
                  <a:pt x="7835" y="174688"/>
                </a:lnTo>
                <a:lnTo>
                  <a:pt x="7835" y="146697"/>
                </a:lnTo>
                <a:close/>
              </a:path>
              <a:path w="1805940" h="205104">
                <a:moveTo>
                  <a:pt x="7835" y="49276"/>
                </a:moveTo>
                <a:lnTo>
                  <a:pt x="0" y="49276"/>
                </a:lnTo>
                <a:lnTo>
                  <a:pt x="0" y="77266"/>
                </a:lnTo>
                <a:lnTo>
                  <a:pt x="7835" y="77266"/>
                </a:lnTo>
                <a:lnTo>
                  <a:pt x="7835" y="49276"/>
                </a:lnTo>
                <a:close/>
              </a:path>
              <a:path w="1805940" h="205104">
                <a:moveTo>
                  <a:pt x="7835" y="0"/>
                </a:moveTo>
                <a:lnTo>
                  <a:pt x="0" y="0"/>
                </a:lnTo>
                <a:lnTo>
                  <a:pt x="0" y="27990"/>
                </a:lnTo>
                <a:lnTo>
                  <a:pt x="7835" y="27990"/>
                </a:lnTo>
                <a:lnTo>
                  <a:pt x="7835" y="0"/>
                </a:lnTo>
                <a:close/>
              </a:path>
              <a:path w="1805940" h="205104">
                <a:moveTo>
                  <a:pt x="1775333" y="106375"/>
                </a:moveTo>
                <a:lnTo>
                  <a:pt x="1766620" y="103022"/>
                </a:lnTo>
                <a:lnTo>
                  <a:pt x="1682419" y="70548"/>
                </a:lnTo>
                <a:lnTo>
                  <a:pt x="1680184" y="70548"/>
                </a:lnTo>
                <a:lnTo>
                  <a:pt x="1677949" y="72783"/>
                </a:lnTo>
                <a:lnTo>
                  <a:pt x="1677949" y="75031"/>
                </a:lnTo>
                <a:lnTo>
                  <a:pt x="1680184" y="77266"/>
                </a:lnTo>
                <a:lnTo>
                  <a:pt x="1746770" y="103022"/>
                </a:lnTo>
                <a:lnTo>
                  <a:pt x="31915" y="103022"/>
                </a:lnTo>
                <a:lnTo>
                  <a:pt x="98501" y="77266"/>
                </a:lnTo>
                <a:lnTo>
                  <a:pt x="100736" y="75031"/>
                </a:lnTo>
                <a:lnTo>
                  <a:pt x="100736" y="72783"/>
                </a:lnTo>
                <a:lnTo>
                  <a:pt x="98501" y="70548"/>
                </a:lnTo>
                <a:lnTo>
                  <a:pt x="96266" y="70548"/>
                </a:lnTo>
                <a:lnTo>
                  <a:pt x="7835" y="104648"/>
                </a:lnTo>
                <a:lnTo>
                  <a:pt x="7835" y="98539"/>
                </a:lnTo>
                <a:lnTo>
                  <a:pt x="0" y="98539"/>
                </a:lnTo>
                <a:lnTo>
                  <a:pt x="0" y="126542"/>
                </a:lnTo>
                <a:lnTo>
                  <a:pt x="7835" y="126542"/>
                </a:lnTo>
                <a:lnTo>
                  <a:pt x="7835" y="108115"/>
                </a:lnTo>
                <a:lnTo>
                  <a:pt x="96266" y="142214"/>
                </a:lnTo>
                <a:lnTo>
                  <a:pt x="98501" y="142214"/>
                </a:lnTo>
                <a:lnTo>
                  <a:pt x="100736" y="139979"/>
                </a:lnTo>
                <a:lnTo>
                  <a:pt x="100736" y="137731"/>
                </a:lnTo>
                <a:lnTo>
                  <a:pt x="98501" y="135496"/>
                </a:lnTo>
                <a:lnTo>
                  <a:pt x="31915" y="109740"/>
                </a:lnTo>
                <a:lnTo>
                  <a:pt x="1746758" y="109740"/>
                </a:lnTo>
                <a:lnTo>
                  <a:pt x="1680184" y="135496"/>
                </a:lnTo>
                <a:lnTo>
                  <a:pt x="1677949" y="137731"/>
                </a:lnTo>
                <a:lnTo>
                  <a:pt x="1677949" y="139979"/>
                </a:lnTo>
                <a:lnTo>
                  <a:pt x="1680184" y="142214"/>
                </a:lnTo>
                <a:lnTo>
                  <a:pt x="1682419" y="142214"/>
                </a:lnTo>
                <a:lnTo>
                  <a:pt x="1766620" y="109740"/>
                </a:lnTo>
                <a:lnTo>
                  <a:pt x="1775333" y="106375"/>
                </a:lnTo>
                <a:close/>
              </a:path>
              <a:path w="1805940" h="205104">
                <a:moveTo>
                  <a:pt x="1805559" y="195961"/>
                </a:moveTo>
                <a:lnTo>
                  <a:pt x="1798840" y="195961"/>
                </a:lnTo>
                <a:lnTo>
                  <a:pt x="1798840" y="204927"/>
                </a:lnTo>
                <a:lnTo>
                  <a:pt x="1805559" y="204927"/>
                </a:lnTo>
                <a:lnTo>
                  <a:pt x="1805559" y="195961"/>
                </a:lnTo>
                <a:close/>
              </a:path>
              <a:path w="1805940" h="205104">
                <a:moveTo>
                  <a:pt x="1805559" y="146697"/>
                </a:moveTo>
                <a:lnTo>
                  <a:pt x="1798840" y="146697"/>
                </a:lnTo>
                <a:lnTo>
                  <a:pt x="1798840" y="174688"/>
                </a:lnTo>
                <a:lnTo>
                  <a:pt x="1805559" y="174688"/>
                </a:lnTo>
                <a:lnTo>
                  <a:pt x="1805559" y="146697"/>
                </a:lnTo>
                <a:close/>
              </a:path>
              <a:path w="1805940" h="205104">
                <a:moveTo>
                  <a:pt x="1805559" y="98539"/>
                </a:moveTo>
                <a:lnTo>
                  <a:pt x="1798840" y="98539"/>
                </a:lnTo>
                <a:lnTo>
                  <a:pt x="1798840" y="126542"/>
                </a:lnTo>
                <a:lnTo>
                  <a:pt x="1805559" y="126542"/>
                </a:lnTo>
                <a:lnTo>
                  <a:pt x="1805559" y="98539"/>
                </a:lnTo>
                <a:close/>
              </a:path>
              <a:path w="1805940" h="205104">
                <a:moveTo>
                  <a:pt x="1805559" y="49276"/>
                </a:moveTo>
                <a:lnTo>
                  <a:pt x="1798840" y="49276"/>
                </a:lnTo>
                <a:lnTo>
                  <a:pt x="1798840" y="77266"/>
                </a:lnTo>
                <a:lnTo>
                  <a:pt x="1805559" y="77266"/>
                </a:lnTo>
                <a:lnTo>
                  <a:pt x="1805559" y="49276"/>
                </a:lnTo>
                <a:close/>
              </a:path>
              <a:path w="1805940" h="205104">
                <a:moveTo>
                  <a:pt x="1805559" y="0"/>
                </a:moveTo>
                <a:lnTo>
                  <a:pt x="1798840" y="0"/>
                </a:lnTo>
                <a:lnTo>
                  <a:pt x="1798840" y="27990"/>
                </a:lnTo>
                <a:lnTo>
                  <a:pt x="1805559" y="27990"/>
                </a:lnTo>
                <a:lnTo>
                  <a:pt x="180555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39163" y="4298433"/>
            <a:ext cx="1143961" cy="257165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588" b="0" kern="0" dirty="0">
                <a:solidFill>
                  <a:srgbClr val="C00000"/>
                </a:solidFill>
                <a:latin typeface="Calibri"/>
                <a:cs typeface="Calibri"/>
              </a:rPr>
              <a:t>finishing</a:t>
            </a:r>
            <a:r>
              <a:rPr sz="1588" b="0" kern="0" spc="-1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88" b="0" kern="0" spc="-18" dirty="0">
                <a:solidFill>
                  <a:srgbClr val="C00000"/>
                </a:solidFill>
                <a:latin typeface="Calibri"/>
                <a:cs typeface="Calibri"/>
              </a:rPr>
              <a:t>time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38415" y="3405122"/>
            <a:ext cx="1079991" cy="501526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R="5187" algn="r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588" b="0" kern="0" spc="-9" dirty="0">
                <a:solidFill>
                  <a:srgbClr val="C00000"/>
                </a:solidFill>
                <a:latin typeface="Calibri"/>
                <a:cs typeface="Calibri"/>
              </a:rPr>
              <a:t>computation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R="4611" algn="r" defTabSz="829909" eaLnBrk="1" fontAlgn="auto" hangingPunct="1">
              <a:spcBef>
                <a:spcPts val="18"/>
              </a:spcBef>
              <a:spcAft>
                <a:spcPts val="0"/>
              </a:spcAft>
            </a:pPr>
            <a:r>
              <a:rPr sz="1588" b="0" kern="0" spc="-18" dirty="0">
                <a:solidFill>
                  <a:srgbClr val="C00000"/>
                </a:solidFill>
                <a:latin typeface="Calibri"/>
                <a:cs typeface="Calibri"/>
              </a:rPr>
              <a:t>time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596959" y="3733287"/>
            <a:ext cx="2262564" cy="930729"/>
            <a:chOff x="5898683" y="4113529"/>
            <a:chExt cx="2493010" cy="1025525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98683" y="4113529"/>
              <a:ext cx="2492861" cy="102489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898683" y="4114020"/>
              <a:ext cx="2493010" cy="1024890"/>
            </a:xfrm>
            <a:custGeom>
              <a:avLst/>
              <a:gdLst/>
              <a:ahLst/>
              <a:cxnLst/>
              <a:rect l="l" t="t" r="r" b="b"/>
              <a:pathLst>
                <a:path w="2493009" h="1024889">
                  <a:moveTo>
                    <a:pt x="2489503" y="0"/>
                  </a:moveTo>
                  <a:lnTo>
                    <a:pt x="3357" y="0"/>
                  </a:lnTo>
                  <a:lnTo>
                    <a:pt x="1118" y="1118"/>
                  </a:lnTo>
                  <a:lnTo>
                    <a:pt x="0" y="3359"/>
                  </a:lnTo>
                  <a:lnTo>
                    <a:pt x="0" y="1021248"/>
                  </a:lnTo>
                  <a:lnTo>
                    <a:pt x="1118" y="1023487"/>
                  </a:lnTo>
                  <a:lnTo>
                    <a:pt x="3357" y="1024606"/>
                  </a:lnTo>
                  <a:lnTo>
                    <a:pt x="2489503" y="1024606"/>
                  </a:lnTo>
                  <a:lnTo>
                    <a:pt x="2492861" y="1023487"/>
                  </a:lnTo>
                  <a:lnTo>
                    <a:pt x="2492861" y="1021248"/>
                  </a:lnTo>
                  <a:lnTo>
                    <a:pt x="7835" y="1021248"/>
                  </a:lnTo>
                  <a:lnTo>
                    <a:pt x="3357" y="1016769"/>
                  </a:lnTo>
                  <a:lnTo>
                    <a:pt x="7835" y="1016769"/>
                  </a:lnTo>
                  <a:lnTo>
                    <a:pt x="7835" y="6717"/>
                  </a:lnTo>
                  <a:lnTo>
                    <a:pt x="3357" y="6717"/>
                  </a:lnTo>
                  <a:lnTo>
                    <a:pt x="7835" y="3359"/>
                  </a:lnTo>
                  <a:lnTo>
                    <a:pt x="2492861" y="3359"/>
                  </a:lnTo>
                  <a:lnTo>
                    <a:pt x="2492861" y="1118"/>
                  </a:lnTo>
                  <a:lnTo>
                    <a:pt x="2489503" y="0"/>
                  </a:lnTo>
                  <a:close/>
                </a:path>
                <a:path w="2493009" h="1024889">
                  <a:moveTo>
                    <a:pt x="7835" y="1016769"/>
                  </a:moveTo>
                  <a:lnTo>
                    <a:pt x="3357" y="1016769"/>
                  </a:lnTo>
                  <a:lnTo>
                    <a:pt x="7835" y="1021248"/>
                  </a:lnTo>
                  <a:lnTo>
                    <a:pt x="7835" y="1016769"/>
                  </a:lnTo>
                  <a:close/>
                </a:path>
                <a:path w="2493009" h="1024889">
                  <a:moveTo>
                    <a:pt x="2486145" y="1016769"/>
                  </a:moveTo>
                  <a:lnTo>
                    <a:pt x="7835" y="1016769"/>
                  </a:lnTo>
                  <a:lnTo>
                    <a:pt x="7835" y="1021248"/>
                  </a:lnTo>
                  <a:lnTo>
                    <a:pt x="2486145" y="1021248"/>
                  </a:lnTo>
                  <a:lnTo>
                    <a:pt x="2486145" y="1016769"/>
                  </a:lnTo>
                  <a:close/>
                </a:path>
                <a:path w="2493009" h="1024889">
                  <a:moveTo>
                    <a:pt x="2486145" y="3359"/>
                  </a:moveTo>
                  <a:lnTo>
                    <a:pt x="2486145" y="1021248"/>
                  </a:lnTo>
                  <a:lnTo>
                    <a:pt x="2489503" y="1016769"/>
                  </a:lnTo>
                  <a:lnTo>
                    <a:pt x="2492861" y="1016769"/>
                  </a:lnTo>
                  <a:lnTo>
                    <a:pt x="2492861" y="6717"/>
                  </a:lnTo>
                  <a:lnTo>
                    <a:pt x="2489503" y="6717"/>
                  </a:lnTo>
                  <a:lnTo>
                    <a:pt x="2486145" y="3359"/>
                  </a:lnTo>
                  <a:close/>
                </a:path>
                <a:path w="2493009" h="1024889">
                  <a:moveTo>
                    <a:pt x="2492861" y="1016769"/>
                  </a:moveTo>
                  <a:lnTo>
                    <a:pt x="2489503" y="1016769"/>
                  </a:lnTo>
                  <a:lnTo>
                    <a:pt x="2486145" y="1021248"/>
                  </a:lnTo>
                  <a:lnTo>
                    <a:pt x="2492861" y="1021248"/>
                  </a:lnTo>
                  <a:lnTo>
                    <a:pt x="2492861" y="1016769"/>
                  </a:lnTo>
                  <a:close/>
                </a:path>
                <a:path w="2493009" h="1024889">
                  <a:moveTo>
                    <a:pt x="7835" y="3359"/>
                  </a:moveTo>
                  <a:lnTo>
                    <a:pt x="3357" y="6717"/>
                  </a:lnTo>
                  <a:lnTo>
                    <a:pt x="7835" y="6717"/>
                  </a:lnTo>
                  <a:lnTo>
                    <a:pt x="7835" y="3359"/>
                  </a:lnTo>
                  <a:close/>
                </a:path>
                <a:path w="2493009" h="1024889">
                  <a:moveTo>
                    <a:pt x="2486145" y="3359"/>
                  </a:moveTo>
                  <a:lnTo>
                    <a:pt x="7835" y="3359"/>
                  </a:lnTo>
                  <a:lnTo>
                    <a:pt x="7835" y="6717"/>
                  </a:lnTo>
                  <a:lnTo>
                    <a:pt x="2486145" y="6717"/>
                  </a:lnTo>
                  <a:lnTo>
                    <a:pt x="2486145" y="3359"/>
                  </a:lnTo>
                  <a:close/>
                </a:path>
                <a:path w="2493009" h="1024889">
                  <a:moveTo>
                    <a:pt x="2492861" y="3359"/>
                  </a:moveTo>
                  <a:lnTo>
                    <a:pt x="2486145" y="3359"/>
                  </a:lnTo>
                  <a:lnTo>
                    <a:pt x="2489503" y="6717"/>
                  </a:lnTo>
                  <a:lnTo>
                    <a:pt x="2492861" y="6717"/>
                  </a:lnTo>
                  <a:lnTo>
                    <a:pt x="2492861" y="3359"/>
                  </a:lnTo>
                  <a:close/>
                </a:path>
              </a:pathLst>
            </a:custGeom>
            <a:solidFill>
              <a:srgbClr val="98B954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507835" y="3007756"/>
            <a:ext cx="2300600" cy="1623885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R="431668" algn="ctr" defTabSz="829909" eaLnBrk="1" fontAlgn="auto" hangingPunct="1">
              <a:spcBef>
                <a:spcPts val="100"/>
              </a:spcBef>
              <a:spcAft>
                <a:spcPts val="0"/>
              </a:spcAft>
              <a:tabLst>
                <a:tab pos="381528" algn="l"/>
                <a:tab pos="1641376" algn="l"/>
              </a:tabLst>
            </a:pPr>
            <a:r>
              <a:rPr sz="1588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566" b="0" kern="0" spc="-34" baseline="-2173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1566" b="0" kern="0" baseline="-2173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1588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</a:t>
            </a:r>
            <a:r>
              <a:rPr sz="1566" b="0" kern="0" spc="-34" baseline="-2173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1566" b="0" kern="0" baseline="-2173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1588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f</a:t>
            </a:r>
            <a:r>
              <a:rPr sz="1566" b="0" kern="0" spc="-34" baseline="-2173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566" b="0" kern="0" baseline="-21739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909" eaLnBrk="1" fontAlgn="auto" hangingPunct="1">
              <a:spcBef>
                <a:spcPts val="73"/>
              </a:spcBef>
              <a:spcAft>
                <a:spcPts val="0"/>
              </a:spcAft>
            </a:pPr>
            <a:endParaRPr sz="1044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R="374036" algn="ctr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588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</a:t>
            </a:r>
            <a:r>
              <a:rPr sz="1566" b="0" kern="0" spc="-34" baseline="-2173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566" b="0" kern="0" baseline="-21739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85577" marR="39190" indent="183848" defTabSz="829909" eaLnBrk="1" fontAlgn="auto" hangingPunct="1">
              <a:lnSpc>
                <a:spcPct val="100200"/>
              </a:lnSpc>
              <a:spcBef>
                <a:spcPts val="699"/>
              </a:spcBef>
              <a:spcAft>
                <a:spcPts val="0"/>
              </a:spcAft>
            </a:pPr>
            <a:r>
              <a:rPr sz="186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The</a:t>
            </a:r>
            <a:r>
              <a:rPr sz="1861" b="0" kern="0" spc="-32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6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interval</a:t>
            </a:r>
            <a:r>
              <a:rPr sz="1861" b="0" kern="0" spc="-27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61" b="0" kern="0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838" b="0" kern="0" baseline="-2057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838" b="0" kern="0" spc="136" baseline="-205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61" b="0" kern="0" dirty="0">
                <a:solidFill>
                  <a:srgbClr val="0000FF"/>
                </a:solidFill>
                <a:latin typeface="Symbol"/>
                <a:cs typeface="Symbol"/>
              </a:rPr>
              <a:t></a:t>
            </a:r>
            <a:r>
              <a:rPr sz="1861" b="0" kern="0" spc="-64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61" b="0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838" b="0" kern="0" spc="-34" baseline="-2057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838" b="0" kern="0" spc="681" baseline="-20576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6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is</a:t>
            </a:r>
            <a:r>
              <a:rPr sz="1861" b="0" kern="0" spc="-36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61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referred</a:t>
            </a:r>
            <a:r>
              <a:rPr sz="1861" b="0" kern="0" spc="-36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6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to</a:t>
            </a:r>
            <a:r>
              <a:rPr sz="1861" b="0" kern="0" spc="-32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6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as</a:t>
            </a:r>
            <a:r>
              <a:rPr sz="1861" b="0" kern="0" spc="-27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61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the </a:t>
            </a:r>
            <a:r>
              <a:rPr sz="186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task</a:t>
            </a:r>
            <a:r>
              <a:rPr sz="1861" b="0" kern="0" spc="-50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61" b="0" kern="0" dirty="0">
                <a:solidFill>
                  <a:srgbClr val="0000FF"/>
                </a:solidFill>
                <a:latin typeface="Calibri"/>
                <a:cs typeface="Calibri"/>
              </a:rPr>
              <a:t>response</a:t>
            </a:r>
            <a:r>
              <a:rPr sz="1861" b="0" kern="0" spc="-27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61" b="0" kern="0" dirty="0">
                <a:solidFill>
                  <a:srgbClr val="0000FF"/>
                </a:solidFill>
                <a:latin typeface="Calibri"/>
                <a:cs typeface="Calibri"/>
              </a:rPr>
              <a:t>time</a:t>
            </a:r>
            <a:r>
              <a:rPr sz="1861" b="0" kern="0" spc="-36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61" b="0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838" b="0" kern="0" spc="-34" baseline="-2057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838" b="0" kern="0" baseline="-20576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645724" y="3489834"/>
            <a:ext cx="1639003" cy="7492"/>
          </a:xfrm>
          <a:custGeom>
            <a:avLst/>
            <a:gdLst/>
            <a:ahLst/>
            <a:cxnLst/>
            <a:rect l="l" t="t" r="r" b="b"/>
            <a:pathLst>
              <a:path w="1805940" h="8254">
                <a:moveTo>
                  <a:pt x="7835" y="0"/>
                </a:moveTo>
                <a:lnTo>
                  <a:pt x="0" y="0"/>
                </a:lnTo>
                <a:lnTo>
                  <a:pt x="0" y="7835"/>
                </a:lnTo>
                <a:lnTo>
                  <a:pt x="7835" y="7835"/>
                </a:lnTo>
                <a:lnTo>
                  <a:pt x="7835" y="0"/>
                </a:lnTo>
                <a:close/>
              </a:path>
              <a:path w="1805940" h="8254">
                <a:moveTo>
                  <a:pt x="1805559" y="0"/>
                </a:moveTo>
                <a:lnTo>
                  <a:pt x="1798840" y="0"/>
                </a:lnTo>
                <a:lnTo>
                  <a:pt x="1798840" y="7835"/>
                </a:lnTo>
                <a:lnTo>
                  <a:pt x="1805559" y="7835"/>
                </a:lnTo>
                <a:lnTo>
                  <a:pt x="1805559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310991" y="5002201"/>
            <a:ext cx="5831029" cy="880590"/>
            <a:chOff x="2278033" y="5511684"/>
            <a:chExt cx="6424930" cy="970280"/>
          </a:xfrm>
        </p:grpSpPr>
        <p:sp>
          <p:nvSpPr>
            <p:cNvPr id="35" name="object 35"/>
            <p:cNvSpPr/>
            <p:nvPr/>
          </p:nvSpPr>
          <p:spPr>
            <a:xfrm>
              <a:off x="2278033" y="5511684"/>
              <a:ext cx="6424930" cy="970280"/>
            </a:xfrm>
            <a:custGeom>
              <a:avLst/>
              <a:gdLst/>
              <a:ahLst/>
              <a:cxnLst/>
              <a:rect l="l" t="t" r="r" b="b"/>
              <a:pathLst>
                <a:path w="6424930" h="970279">
                  <a:moveTo>
                    <a:pt x="6424612" y="0"/>
                  </a:moveTo>
                  <a:lnTo>
                    <a:pt x="0" y="0"/>
                  </a:lnTo>
                  <a:lnTo>
                    <a:pt x="0" y="969963"/>
                  </a:lnTo>
                  <a:lnTo>
                    <a:pt x="6424612" y="969963"/>
                  </a:lnTo>
                  <a:lnTo>
                    <a:pt x="64246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3193" y="5622281"/>
              <a:ext cx="861696" cy="79994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469553" y="5619682"/>
              <a:ext cx="868044" cy="806450"/>
            </a:xfrm>
            <a:custGeom>
              <a:avLst/>
              <a:gdLst/>
              <a:ahLst/>
              <a:cxnLst/>
              <a:rect l="l" t="t" r="r" b="b"/>
              <a:pathLst>
                <a:path w="868045" h="806450">
                  <a:moveTo>
                    <a:pt x="460691" y="0"/>
                  </a:moveTo>
                  <a:lnTo>
                    <a:pt x="412643" y="181"/>
                  </a:lnTo>
                  <a:lnTo>
                    <a:pt x="366161" y="4529"/>
                  </a:lnTo>
                  <a:lnTo>
                    <a:pt x="320874" y="13514"/>
                  </a:lnTo>
                  <a:lnTo>
                    <a:pt x="277136" y="26916"/>
                  </a:lnTo>
                  <a:lnTo>
                    <a:pt x="235304" y="44513"/>
                  </a:lnTo>
                  <a:lnTo>
                    <a:pt x="195732" y="66084"/>
                  </a:lnTo>
                  <a:lnTo>
                    <a:pt x="158777" y="91408"/>
                  </a:lnTo>
                  <a:lnTo>
                    <a:pt x="124794" y="120264"/>
                  </a:lnTo>
                  <a:lnTo>
                    <a:pt x="94138" y="152431"/>
                  </a:lnTo>
                  <a:lnTo>
                    <a:pt x="67166" y="187688"/>
                  </a:lnTo>
                  <a:lnTo>
                    <a:pt x="44233" y="225812"/>
                  </a:lnTo>
                  <a:lnTo>
                    <a:pt x="25694" y="266584"/>
                  </a:lnTo>
                  <a:lnTo>
                    <a:pt x="11905" y="309782"/>
                  </a:lnTo>
                  <a:lnTo>
                    <a:pt x="3359" y="354469"/>
                  </a:lnTo>
                  <a:lnTo>
                    <a:pt x="3273" y="354916"/>
                  </a:lnTo>
                  <a:lnTo>
                    <a:pt x="3221" y="355185"/>
                  </a:lnTo>
                  <a:lnTo>
                    <a:pt x="0" y="402572"/>
                  </a:lnTo>
                  <a:lnTo>
                    <a:pt x="1212" y="423114"/>
                  </a:lnTo>
                  <a:lnTo>
                    <a:pt x="7082" y="471992"/>
                  </a:lnTo>
                  <a:lnTo>
                    <a:pt x="18726" y="518436"/>
                  </a:lnTo>
                  <a:lnTo>
                    <a:pt x="35729" y="562226"/>
                  </a:lnTo>
                  <a:lnTo>
                    <a:pt x="57674" y="603144"/>
                  </a:lnTo>
                  <a:lnTo>
                    <a:pt x="84148" y="640970"/>
                  </a:lnTo>
                  <a:lnTo>
                    <a:pt x="114733" y="675486"/>
                  </a:lnTo>
                  <a:lnTo>
                    <a:pt x="149014" y="706472"/>
                  </a:lnTo>
                  <a:lnTo>
                    <a:pt x="186575" y="733711"/>
                  </a:lnTo>
                  <a:lnTo>
                    <a:pt x="227001" y="756982"/>
                  </a:lnTo>
                  <a:lnTo>
                    <a:pt x="269875" y="776067"/>
                  </a:lnTo>
                  <a:lnTo>
                    <a:pt x="314783" y="790748"/>
                  </a:lnTo>
                  <a:lnTo>
                    <a:pt x="361308" y="800805"/>
                  </a:lnTo>
                  <a:lnTo>
                    <a:pt x="409035" y="806019"/>
                  </a:lnTo>
                  <a:lnTo>
                    <a:pt x="457547" y="806171"/>
                  </a:lnTo>
                  <a:lnTo>
                    <a:pt x="505453" y="801346"/>
                  </a:lnTo>
                  <a:lnTo>
                    <a:pt x="525386" y="797168"/>
                  </a:lnTo>
                  <a:lnTo>
                    <a:pt x="445146" y="797168"/>
                  </a:lnTo>
                  <a:lnTo>
                    <a:pt x="411210" y="796751"/>
                  </a:lnTo>
                  <a:lnTo>
                    <a:pt x="343910" y="788785"/>
                  </a:lnTo>
                  <a:lnTo>
                    <a:pt x="278637" y="771285"/>
                  </a:lnTo>
                  <a:lnTo>
                    <a:pt x="216907" y="744221"/>
                  </a:lnTo>
                  <a:lnTo>
                    <a:pt x="160237" y="707565"/>
                  </a:lnTo>
                  <a:lnTo>
                    <a:pt x="110143" y="661287"/>
                  </a:lnTo>
                  <a:lnTo>
                    <a:pt x="68141" y="605357"/>
                  </a:lnTo>
                  <a:lnTo>
                    <a:pt x="35749" y="539747"/>
                  </a:lnTo>
                  <a:lnTo>
                    <a:pt x="23630" y="503302"/>
                  </a:lnTo>
                  <a:lnTo>
                    <a:pt x="14482" y="464425"/>
                  </a:lnTo>
                  <a:lnTo>
                    <a:pt x="8495" y="423114"/>
                  </a:lnTo>
                  <a:lnTo>
                    <a:pt x="8495" y="402572"/>
                  </a:lnTo>
                  <a:lnTo>
                    <a:pt x="11220" y="355185"/>
                  </a:lnTo>
                  <a:lnTo>
                    <a:pt x="19841" y="309782"/>
                  </a:lnTo>
                  <a:lnTo>
                    <a:pt x="34235" y="265579"/>
                  </a:lnTo>
                  <a:lnTo>
                    <a:pt x="53632" y="224444"/>
                  </a:lnTo>
                  <a:lnTo>
                    <a:pt x="77719" y="186025"/>
                  </a:lnTo>
                  <a:lnTo>
                    <a:pt x="106066" y="150597"/>
                  </a:lnTo>
                  <a:lnTo>
                    <a:pt x="138242" y="118429"/>
                  </a:lnTo>
                  <a:lnTo>
                    <a:pt x="173816" y="89796"/>
                  </a:lnTo>
                  <a:lnTo>
                    <a:pt x="212357" y="64968"/>
                  </a:lnTo>
                  <a:lnTo>
                    <a:pt x="253191" y="44340"/>
                  </a:lnTo>
                  <a:lnTo>
                    <a:pt x="296617" y="27816"/>
                  </a:lnTo>
                  <a:lnTo>
                    <a:pt x="341474" y="16037"/>
                  </a:lnTo>
                  <a:lnTo>
                    <a:pt x="387574" y="9151"/>
                  </a:lnTo>
                  <a:lnTo>
                    <a:pt x="434488" y="7432"/>
                  </a:lnTo>
                  <a:lnTo>
                    <a:pt x="519524" y="7432"/>
                  </a:lnTo>
                  <a:lnTo>
                    <a:pt x="508131" y="4993"/>
                  </a:lnTo>
                  <a:lnTo>
                    <a:pt x="460691" y="0"/>
                  </a:lnTo>
                  <a:close/>
                </a:path>
                <a:path w="868045" h="806450">
                  <a:moveTo>
                    <a:pt x="519524" y="7432"/>
                  </a:moveTo>
                  <a:lnTo>
                    <a:pt x="434488" y="7432"/>
                  </a:lnTo>
                  <a:lnTo>
                    <a:pt x="481920" y="9354"/>
                  </a:lnTo>
                  <a:lnTo>
                    <a:pt x="528327" y="16310"/>
                  </a:lnTo>
                  <a:lnTo>
                    <a:pt x="573313" y="28055"/>
                  </a:lnTo>
                  <a:lnTo>
                    <a:pt x="616485" y="44340"/>
                  </a:lnTo>
                  <a:lnTo>
                    <a:pt x="657526" y="64968"/>
                  </a:lnTo>
                  <a:lnTo>
                    <a:pt x="695810" y="89543"/>
                  </a:lnTo>
                  <a:lnTo>
                    <a:pt x="731174" y="117968"/>
                  </a:lnTo>
                  <a:lnTo>
                    <a:pt x="763147" y="149945"/>
                  </a:lnTo>
                  <a:lnTo>
                    <a:pt x="791334" y="185227"/>
                  </a:lnTo>
                  <a:lnTo>
                    <a:pt x="815342" y="223568"/>
                  </a:lnTo>
                  <a:lnTo>
                    <a:pt x="834777" y="264719"/>
                  </a:lnTo>
                  <a:lnTo>
                    <a:pt x="849243" y="308435"/>
                  </a:lnTo>
                  <a:lnTo>
                    <a:pt x="858347" y="354469"/>
                  </a:lnTo>
                  <a:lnTo>
                    <a:pt x="861694" y="402572"/>
                  </a:lnTo>
                  <a:lnTo>
                    <a:pt x="857879" y="444294"/>
                  </a:lnTo>
                  <a:lnTo>
                    <a:pt x="850778" y="483706"/>
                  </a:lnTo>
                  <a:lnTo>
                    <a:pt x="840583" y="520805"/>
                  </a:lnTo>
                  <a:lnTo>
                    <a:pt x="811665" y="588047"/>
                  </a:lnTo>
                  <a:lnTo>
                    <a:pt x="772641" y="645992"/>
                  </a:lnTo>
                  <a:lnTo>
                    <a:pt x="725029" y="694609"/>
                  </a:lnTo>
                  <a:lnTo>
                    <a:pt x="670344" y="733869"/>
                  </a:lnTo>
                  <a:lnTo>
                    <a:pt x="610103" y="763743"/>
                  </a:lnTo>
                  <a:lnTo>
                    <a:pt x="545823" y="784201"/>
                  </a:lnTo>
                  <a:lnTo>
                    <a:pt x="479020" y="795213"/>
                  </a:lnTo>
                  <a:lnTo>
                    <a:pt x="445146" y="797168"/>
                  </a:lnTo>
                  <a:lnTo>
                    <a:pt x="525386" y="797168"/>
                  </a:lnTo>
                  <a:lnTo>
                    <a:pt x="597158" y="777088"/>
                  </a:lnTo>
                  <a:lnTo>
                    <a:pt x="640143" y="758174"/>
                  </a:lnTo>
                  <a:lnTo>
                    <a:pt x="680673" y="735083"/>
                  </a:lnTo>
                  <a:lnTo>
                    <a:pt x="718341" y="708073"/>
                  </a:lnTo>
                  <a:lnTo>
                    <a:pt x="752739" y="677403"/>
                  </a:lnTo>
                  <a:lnTo>
                    <a:pt x="783461" y="643334"/>
                  </a:lnTo>
                  <a:lnTo>
                    <a:pt x="810098" y="606123"/>
                  </a:lnTo>
                  <a:lnTo>
                    <a:pt x="832244" y="566031"/>
                  </a:lnTo>
                  <a:lnTo>
                    <a:pt x="849491" y="523317"/>
                  </a:lnTo>
                  <a:lnTo>
                    <a:pt x="861431" y="478239"/>
                  </a:lnTo>
                  <a:lnTo>
                    <a:pt x="867658" y="431057"/>
                  </a:lnTo>
                  <a:lnTo>
                    <a:pt x="867764" y="382030"/>
                  </a:lnTo>
                  <a:lnTo>
                    <a:pt x="862379" y="333477"/>
                  </a:lnTo>
                  <a:lnTo>
                    <a:pt x="851039" y="287248"/>
                  </a:lnTo>
                  <a:lnTo>
                    <a:pt x="834190" y="243579"/>
                  </a:lnTo>
                  <a:lnTo>
                    <a:pt x="812277" y="202708"/>
                  </a:lnTo>
                  <a:lnTo>
                    <a:pt x="785745" y="164873"/>
                  </a:lnTo>
                  <a:lnTo>
                    <a:pt x="755040" y="130312"/>
                  </a:lnTo>
                  <a:lnTo>
                    <a:pt x="720608" y="99261"/>
                  </a:lnTo>
                  <a:lnTo>
                    <a:pt x="682894" y="71959"/>
                  </a:lnTo>
                  <a:lnTo>
                    <a:pt x="642343" y="48644"/>
                  </a:lnTo>
                  <a:lnTo>
                    <a:pt x="599402" y="29552"/>
                  </a:lnTo>
                  <a:lnTo>
                    <a:pt x="554516" y="14923"/>
                  </a:lnTo>
                  <a:lnTo>
                    <a:pt x="519524" y="7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277566" y="5290639"/>
            <a:ext cx="474873" cy="27696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724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CPU</a:t>
            </a:r>
            <a:endParaRPr sz="1724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376808" y="5255013"/>
            <a:ext cx="4198940" cy="421276"/>
            <a:chOff x="3452405" y="5790246"/>
            <a:chExt cx="4626610" cy="464184"/>
          </a:xfrm>
        </p:grpSpPr>
        <p:sp>
          <p:nvSpPr>
            <p:cNvPr id="40" name="object 40"/>
            <p:cNvSpPr/>
            <p:nvPr/>
          </p:nvSpPr>
          <p:spPr>
            <a:xfrm>
              <a:off x="3452406" y="5790247"/>
              <a:ext cx="4626610" cy="464184"/>
            </a:xfrm>
            <a:custGeom>
              <a:avLst/>
              <a:gdLst/>
              <a:ahLst/>
              <a:cxnLst/>
              <a:rect l="l" t="t" r="r" b="b"/>
              <a:pathLst>
                <a:path w="4626609" h="464185">
                  <a:moveTo>
                    <a:pt x="1702752" y="456768"/>
                  </a:moveTo>
                  <a:lnTo>
                    <a:pt x="0" y="456768"/>
                  </a:lnTo>
                  <a:lnTo>
                    <a:pt x="0" y="464019"/>
                  </a:lnTo>
                  <a:lnTo>
                    <a:pt x="1702752" y="464019"/>
                  </a:lnTo>
                  <a:lnTo>
                    <a:pt x="1702752" y="456768"/>
                  </a:lnTo>
                  <a:close/>
                </a:path>
                <a:path w="4626609" h="464185">
                  <a:moveTo>
                    <a:pt x="1702752" y="0"/>
                  </a:moveTo>
                  <a:lnTo>
                    <a:pt x="0" y="0"/>
                  </a:lnTo>
                  <a:lnTo>
                    <a:pt x="0" y="7251"/>
                  </a:lnTo>
                  <a:lnTo>
                    <a:pt x="1702752" y="7251"/>
                  </a:lnTo>
                  <a:lnTo>
                    <a:pt x="1702752" y="0"/>
                  </a:lnTo>
                  <a:close/>
                </a:path>
                <a:path w="4626609" h="464185">
                  <a:moveTo>
                    <a:pt x="3020784" y="232016"/>
                  </a:moveTo>
                  <a:lnTo>
                    <a:pt x="2968879" y="216306"/>
                  </a:lnTo>
                  <a:lnTo>
                    <a:pt x="2869069" y="186093"/>
                  </a:lnTo>
                  <a:lnTo>
                    <a:pt x="2869069" y="216306"/>
                  </a:lnTo>
                  <a:lnTo>
                    <a:pt x="1702752" y="216306"/>
                  </a:lnTo>
                  <a:lnTo>
                    <a:pt x="1702752" y="246519"/>
                  </a:lnTo>
                  <a:lnTo>
                    <a:pt x="2869069" y="246519"/>
                  </a:lnTo>
                  <a:lnTo>
                    <a:pt x="2869069" y="276720"/>
                  </a:lnTo>
                  <a:lnTo>
                    <a:pt x="2971584" y="246519"/>
                  </a:lnTo>
                  <a:lnTo>
                    <a:pt x="3020784" y="232016"/>
                  </a:lnTo>
                  <a:close/>
                </a:path>
                <a:path w="4626609" h="464185">
                  <a:moveTo>
                    <a:pt x="4626445" y="232016"/>
                  </a:moveTo>
                  <a:lnTo>
                    <a:pt x="4574552" y="216306"/>
                  </a:lnTo>
                  <a:lnTo>
                    <a:pt x="4474743" y="186093"/>
                  </a:lnTo>
                  <a:lnTo>
                    <a:pt x="4474743" y="216306"/>
                  </a:lnTo>
                  <a:lnTo>
                    <a:pt x="3882479" y="216306"/>
                  </a:lnTo>
                  <a:lnTo>
                    <a:pt x="3882479" y="246519"/>
                  </a:lnTo>
                  <a:lnTo>
                    <a:pt x="4474743" y="246519"/>
                  </a:lnTo>
                  <a:lnTo>
                    <a:pt x="4474743" y="276720"/>
                  </a:lnTo>
                  <a:lnTo>
                    <a:pt x="4577245" y="246519"/>
                  </a:lnTo>
                  <a:lnTo>
                    <a:pt x="4626445" y="232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639360" y="5793871"/>
              <a:ext cx="516255" cy="457200"/>
            </a:xfrm>
            <a:custGeom>
              <a:avLst/>
              <a:gdLst/>
              <a:ahLst/>
              <a:cxnLst/>
              <a:rect l="l" t="t" r="r" b="b"/>
              <a:pathLst>
                <a:path w="516254" h="457200">
                  <a:moveTo>
                    <a:pt x="515803" y="0"/>
                  </a:moveTo>
                  <a:lnTo>
                    <a:pt x="0" y="0"/>
                  </a:lnTo>
                  <a:lnTo>
                    <a:pt x="0" y="456767"/>
                  </a:lnTo>
                  <a:lnTo>
                    <a:pt x="515803" y="456767"/>
                  </a:lnTo>
                  <a:lnTo>
                    <a:pt x="515803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635719" y="5790246"/>
              <a:ext cx="523240" cy="464184"/>
            </a:xfrm>
            <a:custGeom>
              <a:avLst/>
              <a:gdLst/>
              <a:ahLst/>
              <a:cxnLst/>
              <a:rect l="l" t="t" r="r" b="b"/>
              <a:pathLst>
                <a:path w="523239" h="464185">
                  <a:moveTo>
                    <a:pt x="519445" y="0"/>
                  </a:moveTo>
                  <a:lnTo>
                    <a:pt x="3641" y="0"/>
                  </a:lnTo>
                  <a:lnTo>
                    <a:pt x="1214" y="1209"/>
                  </a:lnTo>
                  <a:lnTo>
                    <a:pt x="0" y="3625"/>
                  </a:lnTo>
                  <a:lnTo>
                    <a:pt x="0" y="460392"/>
                  </a:lnTo>
                  <a:lnTo>
                    <a:pt x="1214" y="462809"/>
                  </a:lnTo>
                  <a:lnTo>
                    <a:pt x="3641" y="464017"/>
                  </a:lnTo>
                  <a:lnTo>
                    <a:pt x="519445" y="464017"/>
                  </a:lnTo>
                  <a:lnTo>
                    <a:pt x="521872" y="462809"/>
                  </a:lnTo>
                  <a:lnTo>
                    <a:pt x="523086" y="460392"/>
                  </a:lnTo>
                  <a:lnTo>
                    <a:pt x="7282" y="460392"/>
                  </a:lnTo>
                  <a:lnTo>
                    <a:pt x="3641" y="456768"/>
                  </a:lnTo>
                  <a:lnTo>
                    <a:pt x="7282" y="456768"/>
                  </a:lnTo>
                  <a:lnTo>
                    <a:pt x="7282" y="7250"/>
                  </a:lnTo>
                  <a:lnTo>
                    <a:pt x="3641" y="7250"/>
                  </a:lnTo>
                  <a:lnTo>
                    <a:pt x="7282" y="3625"/>
                  </a:lnTo>
                  <a:lnTo>
                    <a:pt x="523086" y="3625"/>
                  </a:lnTo>
                  <a:lnTo>
                    <a:pt x="521872" y="1209"/>
                  </a:lnTo>
                  <a:lnTo>
                    <a:pt x="519445" y="0"/>
                  </a:lnTo>
                  <a:close/>
                </a:path>
                <a:path w="523239" h="464185">
                  <a:moveTo>
                    <a:pt x="7282" y="456768"/>
                  </a:moveTo>
                  <a:lnTo>
                    <a:pt x="3641" y="456768"/>
                  </a:lnTo>
                  <a:lnTo>
                    <a:pt x="7282" y="460392"/>
                  </a:lnTo>
                  <a:lnTo>
                    <a:pt x="7282" y="456768"/>
                  </a:lnTo>
                  <a:close/>
                </a:path>
                <a:path w="523239" h="464185">
                  <a:moveTo>
                    <a:pt x="515802" y="456768"/>
                  </a:moveTo>
                  <a:lnTo>
                    <a:pt x="7282" y="456768"/>
                  </a:lnTo>
                  <a:lnTo>
                    <a:pt x="7282" y="460392"/>
                  </a:lnTo>
                  <a:lnTo>
                    <a:pt x="515802" y="460392"/>
                  </a:lnTo>
                  <a:lnTo>
                    <a:pt x="515802" y="456768"/>
                  </a:lnTo>
                  <a:close/>
                </a:path>
                <a:path w="523239" h="464185">
                  <a:moveTo>
                    <a:pt x="515802" y="3625"/>
                  </a:moveTo>
                  <a:lnTo>
                    <a:pt x="515802" y="460392"/>
                  </a:lnTo>
                  <a:lnTo>
                    <a:pt x="519445" y="456768"/>
                  </a:lnTo>
                  <a:lnTo>
                    <a:pt x="523086" y="456768"/>
                  </a:lnTo>
                  <a:lnTo>
                    <a:pt x="523086" y="7250"/>
                  </a:lnTo>
                  <a:lnTo>
                    <a:pt x="519445" y="7250"/>
                  </a:lnTo>
                  <a:lnTo>
                    <a:pt x="515802" y="3625"/>
                  </a:lnTo>
                  <a:close/>
                </a:path>
                <a:path w="523239" h="464185">
                  <a:moveTo>
                    <a:pt x="523086" y="456768"/>
                  </a:moveTo>
                  <a:lnTo>
                    <a:pt x="519445" y="456768"/>
                  </a:lnTo>
                  <a:lnTo>
                    <a:pt x="515802" y="460392"/>
                  </a:lnTo>
                  <a:lnTo>
                    <a:pt x="523086" y="460392"/>
                  </a:lnTo>
                  <a:lnTo>
                    <a:pt x="523086" y="456768"/>
                  </a:lnTo>
                  <a:close/>
                </a:path>
                <a:path w="523239" h="464185">
                  <a:moveTo>
                    <a:pt x="7282" y="3625"/>
                  </a:moveTo>
                  <a:lnTo>
                    <a:pt x="3641" y="7250"/>
                  </a:lnTo>
                  <a:lnTo>
                    <a:pt x="7282" y="7250"/>
                  </a:lnTo>
                  <a:lnTo>
                    <a:pt x="7282" y="3625"/>
                  </a:lnTo>
                  <a:close/>
                </a:path>
                <a:path w="523239" h="464185">
                  <a:moveTo>
                    <a:pt x="515802" y="3625"/>
                  </a:moveTo>
                  <a:lnTo>
                    <a:pt x="7282" y="3625"/>
                  </a:lnTo>
                  <a:lnTo>
                    <a:pt x="7282" y="7250"/>
                  </a:lnTo>
                  <a:lnTo>
                    <a:pt x="515802" y="7250"/>
                  </a:lnTo>
                  <a:lnTo>
                    <a:pt x="515802" y="3625"/>
                  </a:lnTo>
                  <a:close/>
                </a:path>
                <a:path w="523239" h="464185">
                  <a:moveTo>
                    <a:pt x="523086" y="3625"/>
                  </a:moveTo>
                  <a:lnTo>
                    <a:pt x="515802" y="3625"/>
                  </a:lnTo>
                  <a:lnTo>
                    <a:pt x="519445" y="7250"/>
                  </a:lnTo>
                  <a:lnTo>
                    <a:pt x="523086" y="7250"/>
                  </a:lnTo>
                  <a:lnTo>
                    <a:pt x="523086" y="3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123556" y="5793871"/>
              <a:ext cx="516255" cy="457200"/>
            </a:xfrm>
            <a:custGeom>
              <a:avLst/>
              <a:gdLst/>
              <a:ahLst/>
              <a:cxnLst/>
              <a:rect l="l" t="t" r="r" b="b"/>
              <a:pathLst>
                <a:path w="516254" h="457200">
                  <a:moveTo>
                    <a:pt x="515803" y="0"/>
                  </a:moveTo>
                  <a:lnTo>
                    <a:pt x="0" y="0"/>
                  </a:lnTo>
                  <a:lnTo>
                    <a:pt x="0" y="456767"/>
                  </a:lnTo>
                  <a:lnTo>
                    <a:pt x="515803" y="456767"/>
                  </a:lnTo>
                  <a:lnTo>
                    <a:pt x="515803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4119916" y="5790246"/>
              <a:ext cx="523240" cy="464184"/>
            </a:xfrm>
            <a:custGeom>
              <a:avLst/>
              <a:gdLst/>
              <a:ahLst/>
              <a:cxnLst/>
              <a:rect l="l" t="t" r="r" b="b"/>
              <a:pathLst>
                <a:path w="523239" h="464185">
                  <a:moveTo>
                    <a:pt x="519443" y="0"/>
                  </a:moveTo>
                  <a:lnTo>
                    <a:pt x="3639" y="0"/>
                  </a:lnTo>
                  <a:lnTo>
                    <a:pt x="1212" y="1209"/>
                  </a:lnTo>
                  <a:lnTo>
                    <a:pt x="0" y="3625"/>
                  </a:lnTo>
                  <a:lnTo>
                    <a:pt x="0" y="460392"/>
                  </a:lnTo>
                  <a:lnTo>
                    <a:pt x="1212" y="462809"/>
                  </a:lnTo>
                  <a:lnTo>
                    <a:pt x="3639" y="464017"/>
                  </a:lnTo>
                  <a:lnTo>
                    <a:pt x="519443" y="464017"/>
                  </a:lnTo>
                  <a:lnTo>
                    <a:pt x="521870" y="462809"/>
                  </a:lnTo>
                  <a:lnTo>
                    <a:pt x="523085" y="460392"/>
                  </a:lnTo>
                  <a:lnTo>
                    <a:pt x="7280" y="460392"/>
                  </a:lnTo>
                  <a:lnTo>
                    <a:pt x="3639" y="456768"/>
                  </a:lnTo>
                  <a:lnTo>
                    <a:pt x="7280" y="456768"/>
                  </a:lnTo>
                  <a:lnTo>
                    <a:pt x="7280" y="7250"/>
                  </a:lnTo>
                  <a:lnTo>
                    <a:pt x="3639" y="7250"/>
                  </a:lnTo>
                  <a:lnTo>
                    <a:pt x="7280" y="3625"/>
                  </a:lnTo>
                  <a:lnTo>
                    <a:pt x="523085" y="3625"/>
                  </a:lnTo>
                  <a:lnTo>
                    <a:pt x="521870" y="1209"/>
                  </a:lnTo>
                  <a:lnTo>
                    <a:pt x="519443" y="0"/>
                  </a:lnTo>
                  <a:close/>
                </a:path>
                <a:path w="523239" h="464185">
                  <a:moveTo>
                    <a:pt x="7280" y="456768"/>
                  </a:moveTo>
                  <a:lnTo>
                    <a:pt x="3639" y="456768"/>
                  </a:lnTo>
                  <a:lnTo>
                    <a:pt x="7280" y="460392"/>
                  </a:lnTo>
                  <a:lnTo>
                    <a:pt x="7280" y="456768"/>
                  </a:lnTo>
                  <a:close/>
                </a:path>
                <a:path w="523239" h="464185">
                  <a:moveTo>
                    <a:pt x="515802" y="456768"/>
                  </a:moveTo>
                  <a:lnTo>
                    <a:pt x="7280" y="456768"/>
                  </a:lnTo>
                  <a:lnTo>
                    <a:pt x="7280" y="460392"/>
                  </a:lnTo>
                  <a:lnTo>
                    <a:pt x="515802" y="460392"/>
                  </a:lnTo>
                  <a:lnTo>
                    <a:pt x="515802" y="456768"/>
                  </a:lnTo>
                  <a:close/>
                </a:path>
                <a:path w="523239" h="464185">
                  <a:moveTo>
                    <a:pt x="515802" y="3625"/>
                  </a:moveTo>
                  <a:lnTo>
                    <a:pt x="515802" y="460392"/>
                  </a:lnTo>
                  <a:lnTo>
                    <a:pt x="519443" y="456768"/>
                  </a:lnTo>
                  <a:lnTo>
                    <a:pt x="523085" y="456768"/>
                  </a:lnTo>
                  <a:lnTo>
                    <a:pt x="523085" y="7250"/>
                  </a:lnTo>
                  <a:lnTo>
                    <a:pt x="519443" y="7250"/>
                  </a:lnTo>
                  <a:lnTo>
                    <a:pt x="515802" y="3625"/>
                  </a:lnTo>
                  <a:close/>
                </a:path>
                <a:path w="523239" h="464185">
                  <a:moveTo>
                    <a:pt x="523085" y="456768"/>
                  </a:moveTo>
                  <a:lnTo>
                    <a:pt x="519443" y="456768"/>
                  </a:lnTo>
                  <a:lnTo>
                    <a:pt x="515802" y="460392"/>
                  </a:lnTo>
                  <a:lnTo>
                    <a:pt x="523085" y="460392"/>
                  </a:lnTo>
                  <a:lnTo>
                    <a:pt x="523085" y="456768"/>
                  </a:lnTo>
                  <a:close/>
                </a:path>
                <a:path w="523239" h="464185">
                  <a:moveTo>
                    <a:pt x="7280" y="3625"/>
                  </a:moveTo>
                  <a:lnTo>
                    <a:pt x="3639" y="7250"/>
                  </a:lnTo>
                  <a:lnTo>
                    <a:pt x="7280" y="7250"/>
                  </a:lnTo>
                  <a:lnTo>
                    <a:pt x="7280" y="3625"/>
                  </a:lnTo>
                  <a:close/>
                </a:path>
                <a:path w="523239" h="464185">
                  <a:moveTo>
                    <a:pt x="515802" y="3625"/>
                  </a:moveTo>
                  <a:lnTo>
                    <a:pt x="7280" y="3625"/>
                  </a:lnTo>
                  <a:lnTo>
                    <a:pt x="7280" y="7250"/>
                  </a:lnTo>
                  <a:lnTo>
                    <a:pt x="515802" y="7250"/>
                  </a:lnTo>
                  <a:lnTo>
                    <a:pt x="515802" y="3625"/>
                  </a:lnTo>
                  <a:close/>
                </a:path>
                <a:path w="523239" h="464185">
                  <a:moveTo>
                    <a:pt x="523085" y="3625"/>
                  </a:moveTo>
                  <a:lnTo>
                    <a:pt x="515802" y="3625"/>
                  </a:lnTo>
                  <a:lnTo>
                    <a:pt x="519443" y="7250"/>
                  </a:lnTo>
                  <a:lnTo>
                    <a:pt x="523085" y="7250"/>
                  </a:lnTo>
                  <a:lnTo>
                    <a:pt x="523085" y="3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606539" y="5793871"/>
              <a:ext cx="517525" cy="457200"/>
            </a:xfrm>
            <a:custGeom>
              <a:avLst/>
              <a:gdLst/>
              <a:ahLst/>
              <a:cxnLst/>
              <a:rect l="l" t="t" r="r" b="b"/>
              <a:pathLst>
                <a:path w="517525" h="457200">
                  <a:moveTo>
                    <a:pt x="517017" y="0"/>
                  </a:moveTo>
                  <a:lnTo>
                    <a:pt x="0" y="0"/>
                  </a:lnTo>
                  <a:lnTo>
                    <a:pt x="0" y="456767"/>
                  </a:lnTo>
                  <a:lnTo>
                    <a:pt x="517017" y="456767"/>
                  </a:lnTo>
                  <a:lnTo>
                    <a:pt x="51701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602898" y="5790246"/>
              <a:ext cx="524510" cy="464184"/>
            </a:xfrm>
            <a:custGeom>
              <a:avLst/>
              <a:gdLst/>
              <a:ahLst/>
              <a:cxnLst/>
              <a:rect l="l" t="t" r="r" b="b"/>
              <a:pathLst>
                <a:path w="524510" h="464185">
                  <a:moveTo>
                    <a:pt x="520658" y="0"/>
                  </a:moveTo>
                  <a:lnTo>
                    <a:pt x="3641" y="0"/>
                  </a:lnTo>
                  <a:lnTo>
                    <a:pt x="1214" y="1209"/>
                  </a:lnTo>
                  <a:lnTo>
                    <a:pt x="0" y="3625"/>
                  </a:lnTo>
                  <a:lnTo>
                    <a:pt x="0" y="460392"/>
                  </a:lnTo>
                  <a:lnTo>
                    <a:pt x="1214" y="462809"/>
                  </a:lnTo>
                  <a:lnTo>
                    <a:pt x="3641" y="464017"/>
                  </a:lnTo>
                  <a:lnTo>
                    <a:pt x="520658" y="464017"/>
                  </a:lnTo>
                  <a:lnTo>
                    <a:pt x="523085" y="462809"/>
                  </a:lnTo>
                  <a:lnTo>
                    <a:pt x="524299" y="460392"/>
                  </a:lnTo>
                  <a:lnTo>
                    <a:pt x="7282" y="460392"/>
                  </a:lnTo>
                  <a:lnTo>
                    <a:pt x="3641" y="456768"/>
                  </a:lnTo>
                  <a:lnTo>
                    <a:pt x="7282" y="456768"/>
                  </a:lnTo>
                  <a:lnTo>
                    <a:pt x="7282" y="7250"/>
                  </a:lnTo>
                  <a:lnTo>
                    <a:pt x="3641" y="7250"/>
                  </a:lnTo>
                  <a:lnTo>
                    <a:pt x="7282" y="3625"/>
                  </a:lnTo>
                  <a:lnTo>
                    <a:pt x="524299" y="3625"/>
                  </a:lnTo>
                  <a:lnTo>
                    <a:pt x="523085" y="1209"/>
                  </a:lnTo>
                  <a:lnTo>
                    <a:pt x="520658" y="0"/>
                  </a:lnTo>
                  <a:close/>
                </a:path>
                <a:path w="524510" h="464185">
                  <a:moveTo>
                    <a:pt x="7282" y="456768"/>
                  </a:moveTo>
                  <a:lnTo>
                    <a:pt x="3641" y="456768"/>
                  </a:lnTo>
                  <a:lnTo>
                    <a:pt x="7282" y="460392"/>
                  </a:lnTo>
                  <a:lnTo>
                    <a:pt x="7282" y="456768"/>
                  </a:lnTo>
                  <a:close/>
                </a:path>
                <a:path w="524510" h="464185">
                  <a:moveTo>
                    <a:pt x="517018" y="456768"/>
                  </a:moveTo>
                  <a:lnTo>
                    <a:pt x="7282" y="456768"/>
                  </a:lnTo>
                  <a:lnTo>
                    <a:pt x="7282" y="460392"/>
                  </a:lnTo>
                  <a:lnTo>
                    <a:pt x="517018" y="460392"/>
                  </a:lnTo>
                  <a:lnTo>
                    <a:pt x="517018" y="456768"/>
                  </a:lnTo>
                  <a:close/>
                </a:path>
                <a:path w="524510" h="464185">
                  <a:moveTo>
                    <a:pt x="517018" y="3625"/>
                  </a:moveTo>
                  <a:lnTo>
                    <a:pt x="517018" y="460392"/>
                  </a:lnTo>
                  <a:lnTo>
                    <a:pt x="520658" y="456768"/>
                  </a:lnTo>
                  <a:lnTo>
                    <a:pt x="524299" y="456768"/>
                  </a:lnTo>
                  <a:lnTo>
                    <a:pt x="524299" y="7250"/>
                  </a:lnTo>
                  <a:lnTo>
                    <a:pt x="520658" y="7250"/>
                  </a:lnTo>
                  <a:lnTo>
                    <a:pt x="517018" y="3625"/>
                  </a:lnTo>
                  <a:close/>
                </a:path>
                <a:path w="524510" h="464185">
                  <a:moveTo>
                    <a:pt x="524299" y="456768"/>
                  </a:moveTo>
                  <a:lnTo>
                    <a:pt x="520658" y="456768"/>
                  </a:lnTo>
                  <a:lnTo>
                    <a:pt x="517018" y="460392"/>
                  </a:lnTo>
                  <a:lnTo>
                    <a:pt x="524299" y="460392"/>
                  </a:lnTo>
                  <a:lnTo>
                    <a:pt x="524299" y="456768"/>
                  </a:lnTo>
                  <a:close/>
                </a:path>
                <a:path w="524510" h="464185">
                  <a:moveTo>
                    <a:pt x="7282" y="3625"/>
                  </a:moveTo>
                  <a:lnTo>
                    <a:pt x="3641" y="7250"/>
                  </a:lnTo>
                  <a:lnTo>
                    <a:pt x="7282" y="7250"/>
                  </a:lnTo>
                  <a:lnTo>
                    <a:pt x="7282" y="3625"/>
                  </a:lnTo>
                  <a:close/>
                </a:path>
                <a:path w="524510" h="464185">
                  <a:moveTo>
                    <a:pt x="517018" y="3625"/>
                  </a:moveTo>
                  <a:lnTo>
                    <a:pt x="7282" y="3625"/>
                  </a:lnTo>
                  <a:lnTo>
                    <a:pt x="7282" y="7250"/>
                  </a:lnTo>
                  <a:lnTo>
                    <a:pt x="517018" y="7250"/>
                  </a:lnTo>
                  <a:lnTo>
                    <a:pt x="517018" y="3625"/>
                  </a:lnTo>
                  <a:close/>
                </a:path>
                <a:path w="524510" h="464185">
                  <a:moveTo>
                    <a:pt x="524299" y="3625"/>
                  </a:moveTo>
                  <a:lnTo>
                    <a:pt x="517018" y="3625"/>
                  </a:lnTo>
                  <a:lnTo>
                    <a:pt x="520658" y="7250"/>
                  </a:lnTo>
                  <a:lnTo>
                    <a:pt x="524299" y="7250"/>
                  </a:lnTo>
                  <a:lnTo>
                    <a:pt x="524299" y="3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322191" y="4995632"/>
            <a:ext cx="907676" cy="27696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activation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03937" y="4995632"/>
            <a:ext cx="3078608" cy="27696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  <a:tabLst>
                <a:tab pos="2002157" algn="l"/>
              </a:tabLst>
            </a:pP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dispatching</a:t>
            </a:r>
            <a:r>
              <a:rPr sz="1724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1724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termination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70903" y="4887790"/>
            <a:ext cx="1284578" cy="673999"/>
          </a:xfrm>
          <a:prstGeom prst="rect">
            <a:avLst/>
          </a:prstGeom>
        </p:spPr>
        <p:txBody>
          <a:bodyPr vert="horz" wrap="square" lIns="0" tIns="49562" rIns="0" bIns="0" rtlCol="0">
            <a:spAutoFit/>
          </a:bodyPr>
          <a:lstStyle/>
          <a:p>
            <a:pPr marL="35732" defTabSz="829909" eaLnBrk="1" fontAlgn="auto" hangingPunct="1">
              <a:spcBef>
                <a:spcPts val="390"/>
              </a:spcBef>
              <a:spcAft>
                <a:spcPts val="0"/>
              </a:spcAft>
            </a:pPr>
            <a:r>
              <a:rPr sz="1724" kern="0" dirty="0">
                <a:solidFill>
                  <a:srgbClr val="0000FF"/>
                </a:solidFill>
                <a:latin typeface="Calibri"/>
                <a:cs typeface="Calibri"/>
              </a:rPr>
              <a:t>Ready</a:t>
            </a:r>
            <a:r>
              <a:rPr sz="1724" kern="0" spc="-18" dirty="0">
                <a:solidFill>
                  <a:srgbClr val="0000FF"/>
                </a:solidFill>
                <a:latin typeface="Calibri"/>
                <a:cs typeface="Calibri"/>
              </a:rPr>
              <a:t> queue</a:t>
            </a:r>
            <a:endParaRPr sz="1724" b="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69159" defTabSz="829909" eaLnBrk="1" fontAlgn="auto" hangingPunct="1">
              <a:spcBef>
                <a:spcPts val="359"/>
              </a:spcBef>
              <a:spcAft>
                <a:spcPts val="0"/>
              </a:spcAft>
              <a:tabLst>
                <a:tab pos="538288" algn="l"/>
                <a:tab pos="1028166" algn="l"/>
              </a:tabLst>
            </a:pPr>
            <a:r>
              <a:rPr sz="1997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1974" b="0" kern="0" spc="-34" baseline="-2107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r>
              <a:rPr sz="1974" b="0" kern="0" baseline="-2107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1997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1974" b="0" kern="0" spc="-34" baseline="-2107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r>
              <a:rPr sz="1974" b="0" kern="0" baseline="-2107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2995" b="0" kern="0" spc="-34" baseline="1262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1974" b="0" kern="0" spc="-34" baseline="-1915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1974" b="0" kern="0" baseline="-19157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3372268" y="5423902"/>
            <a:ext cx="869064" cy="82411"/>
          </a:xfrm>
          <a:custGeom>
            <a:avLst/>
            <a:gdLst/>
            <a:ahLst/>
            <a:cxnLst/>
            <a:rect l="l" t="t" r="r" b="b"/>
            <a:pathLst>
              <a:path w="957579" h="90804">
                <a:moveTo>
                  <a:pt x="805867" y="0"/>
                </a:moveTo>
                <a:lnTo>
                  <a:pt x="805867" y="90628"/>
                </a:lnTo>
                <a:lnTo>
                  <a:pt x="908371" y="60418"/>
                </a:lnTo>
                <a:lnTo>
                  <a:pt x="820431" y="60418"/>
                </a:lnTo>
                <a:lnTo>
                  <a:pt x="820431" y="30209"/>
                </a:lnTo>
                <a:lnTo>
                  <a:pt x="905675" y="30209"/>
                </a:lnTo>
                <a:lnTo>
                  <a:pt x="805867" y="0"/>
                </a:lnTo>
                <a:close/>
              </a:path>
              <a:path w="957579" h="90804">
                <a:moveTo>
                  <a:pt x="805867" y="30209"/>
                </a:moveTo>
                <a:lnTo>
                  <a:pt x="0" y="30209"/>
                </a:lnTo>
                <a:lnTo>
                  <a:pt x="0" y="60418"/>
                </a:lnTo>
                <a:lnTo>
                  <a:pt x="805867" y="60418"/>
                </a:lnTo>
                <a:lnTo>
                  <a:pt x="805867" y="30209"/>
                </a:lnTo>
                <a:close/>
              </a:path>
              <a:path w="957579" h="90804">
                <a:moveTo>
                  <a:pt x="905675" y="30209"/>
                </a:moveTo>
                <a:lnTo>
                  <a:pt x="820431" y="30209"/>
                </a:lnTo>
                <a:lnTo>
                  <a:pt x="820431" y="60418"/>
                </a:lnTo>
                <a:lnTo>
                  <a:pt x="908371" y="60418"/>
                </a:lnTo>
                <a:lnTo>
                  <a:pt x="957574" y="45918"/>
                </a:lnTo>
                <a:lnTo>
                  <a:pt x="905675" y="302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41</a:t>
            </a:fld>
            <a:endParaRPr kern="0" spc="-18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401550">
              <a:spcBef>
                <a:spcPts val="91"/>
              </a:spcBef>
            </a:pPr>
            <a:r>
              <a:rPr spc="-9" dirty="0"/>
              <a:t>Schedule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25468" y="1466298"/>
            <a:ext cx="7143270" cy="1772492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45796" marR="32274" indent="-311216" defTabSz="829909" eaLnBrk="1" fontAlgn="auto" hangingPunct="1">
              <a:lnSpc>
                <a:spcPts val="1906"/>
              </a:lnSpc>
              <a:spcBef>
                <a:spcPts val="1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4579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 particular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assignment 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 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processor that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determines 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execution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sequence.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Formally: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449534" marR="27664" defTabSz="829909" eaLnBrk="1" fontAlgn="auto" hangingPunct="1">
              <a:lnSpc>
                <a:spcPts val="1942"/>
              </a:lnSpc>
              <a:spcBef>
                <a:spcPts val="743"/>
              </a:spcBef>
              <a:spcAft>
                <a:spcPts val="0"/>
              </a:spcAf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Given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set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Γ={</a:t>
            </a:r>
            <a:r>
              <a:rPr sz="1634" b="0" kern="0" spc="1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τ</a:t>
            </a:r>
            <a:r>
              <a:rPr sz="1634" b="0" kern="0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1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1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354" dirty="0">
                <a:solidFill>
                  <a:srgbClr val="0000FF"/>
                </a:solidFill>
                <a:latin typeface="Microsoft Sans Serif"/>
                <a:cs typeface="Microsoft Sans Serif"/>
              </a:rPr>
              <a:t>…,</a:t>
            </a:r>
            <a:r>
              <a:rPr sz="1634" b="0" kern="0" spc="1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τ</a:t>
            </a:r>
            <a:r>
              <a:rPr sz="1634" b="0" kern="0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n</a:t>
            </a:r>
            <a:r>
              <a:rPr sz="1634" b="0" kern="0" spc="251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}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schedule</a:t>
            </a:r>
            <a:r>
              <a:rPr sz="1634" kern="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function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σ:</a:t>
            </a:r>
            <a:r>
              <a:rPr sz="1634" b="0" kern="0" spc="1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634" b="0" kern="0" baseline="25462" dirty="0">
                <a:solidFill>
                  <a:srgbClr val="0433FF"/>
                </a:solidFill>
                <a:latin typeface="Microsoft Sans Serif"/>
                <a:cs typeface="Microsoft Sans Serif"/>
              </a:rPr>
              <a:t>+</a:t>
            </a:r>
            <a:r>
              <a:rPr sz="1634" b="0" kern="0" spc="251" baseline="25462" dirty="0">
                <a:solidFill>
                  <a:srgbClr val="0433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433FF"/>
                </a:solidFill>
                <a:latin typeface="Wingdings"/>
                <a:cs typeface="Wingdings"/>
              </a:rPr>
              <a:t></a:t>
            </a:r>
            <a:r>
              <a:rPr sz="1634" b="0" kern="0" spc="45" dirty="0">
                <a:solidFill>
                  <a:srgbClr val="0433FF"/>
                </a:solidFill>
                <a:latin typeface="Times New Roman"/>
                <a:cs typeface="Times New Roman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N 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that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associates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integer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k</a:t>
            </a:r>
            <a:r>
              <a:rPr sz="1634" b="0" kern="0" spc="9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each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slice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[t</a:t>
            </a:r>
            <a:r>
              <a:rPr sz="1634" b="0" kern="0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i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t</a:t>
            </a:r>
            <a:r>
              <a:rPr sz="1634" b="0" kern="0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i+1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)</a:t>
            </a:r>
            <a:r>
              <a:rPr sz="1634" b="0" kern="0" spc="9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meaning: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1013757" lvl="1" indent="-206901" defTabSz="829909" eaLnBrk="1" fontAlgn="auto" hangingPunct="1">
              <a:spcBef>
                <a:spcPts val="576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1013757" algn="l"/>
              </a:tabLst>
            </a:pP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k=0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 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[t</a:t>
            </a:r>
            <a:r>
              <a:rPr sz="1634" b="0" kern="0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i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t</a:t>
            </a:r>
            <a:r>
              <a:rPr sz="1634" b="0" kern="0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i+1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)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processor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idle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1013757" lvl="1" indent="-206901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1013757" algn="l"/>
              </a:tabLst>
            </a:pP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k&gt;0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 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[t</a:t>
            </a:r>
            <a:r>
              <a:rPr sz="1634" b="0" kern="0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i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, t</a:t>
            </a:r>
            <a:r>
              <a:rPr sz="1634" b="0" kern="0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i+1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)</a:t>
            </a:r>
            <a:r>
              <a:rPr sz="1634" b="0" kern="0" spc="5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processor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executes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23" dirty="0">
                <a:solidFill>
                  <a:srgbClr val="0000FF"/>
                </a:solidFill>
                <a:latin typeface="Microsoft Sans Serif"/>
                <a:cs typeface="Microsoft Sans Serif"/>
              </a:rPr>
              <a:t>τ</a:t>
            </a:r>
            <a:r>
              <a:rPr sz="1634" b="0" kern="0" spc="-34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k</a:t>
            </a:r>
            <a:endParaRPr sz="1634" b="0" kern="0" baseline="-20833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5469" y="5322453"/>
            <a:ext cx="3393268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219" indent="-310640" defTabSz="829909" eaLnBrk="1" fontAlgn="auto" hangingPunct="1">
              <a:spcBef>
                <a:spcPts val="9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45219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t</a:t>
            </a:r>
            <a:r>
              <a:rPr sz="1634" b="0" kern="0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1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141" dirty="0">
                <a:solidFill>
                  <a:srgbClr val="0000FF"/>
                </a:solidFill>
                <a:latin typeface="Microsoft Sans Serif"/>
                <a:cs typeface="Microsoft Sans Serif"/>
              </a:rPr>
              <a:t>t</a:t>
            </a:r>
            <a:r>
              <a:rPr sz="1634" b="0" kern="0" spc="211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2</a:t>
            </a:r>
            <a:r>
              <a:rPr sz="1634" b="0" kern="0" spc="141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,…: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context</a:t>
            </a:r>
            <a:r>
              <a:rPr sz="1634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switch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92116" y="3544379"/>
            <a:ext cx="2633126" cy="325611"/>
            <a:chOff x="3910012" y="3905380"/>
            <a:chExt cx="2901315" cy="358775"/>
          </a:xfrm>
        </p:grpSpPr>
        <p:sp>
          <p:nvSpPr>
            <p:cNvPr id="6" name="object 6"/>
            <p:cNvSpPr/>
            <p:nvPr/>
          </p:nvSpPr>
          <p:spPr>
            <a:xfrm>
              <a:off x="3910012" y="4224210"/>
              <a:ext cx="2901315" cy="40005"/>
            </a:xfrm>
            <a:custGeom>
              <a:avLst/>
              <a:gdLst/>
              <a:ahLst/>
              <a:cxnLst/>
              <a:rect l="l" t="t" r="r" b="b"/>
              <a:pathLst>
                <a:path w="2901315" h="40004">
                  <a:moveTo>
                    <a:pt x="6324" y="34328"/>
                  </a:moveTo>
                  <a:lnTo>
                    <a:pt x="0" y="34328"/>
                  </a:lnTo>
                  <a:lnTo>
                    <a:pt x="0" y="39738"/>
                  </a:lnTo>
                  <a:lnTo>
                    <a:pt x="6324" y="39738"/>
                  </a:lnTo>
                  <a:lnTo>
                    <a:pt x="6324" y="34328"/>
                  </a:lnTo>
                  <a:close/>
                </a:path>
                <a:path w="2901315" h="40004">
                  <a:moveTo>
                    <a:pt x="6324" y="22580"/>
                  </a:moveTo>
                  <a:lnTo>
                    <a:pt x="0" y="22580"/>
                  </a:lnTo>
                  <a:lnTo>
                    <a:pt x="0" y="28905"/>
                  </a:lnTo>
                  <a:lnTo>
                    <a:pt x="6324" y="28905"/>
                  </a:lnTo>
                  <a:lnTo>
                    <a:pt x="6324" y="22580"/>
                  </a:lnTo>
                  <a:close/>
                </a:path>
                <a:path w="2901315" h="40004">
                  <a:moveTo>
                    <a:pt x="6324" y="11747"/>
                  </a:moveTo>
                  <a:lnTo>
                    <a:pt x="0" y="11747"/>
                  </a:lnTo>
                  <a:lnTo>
                    <a:pt x="0" y="17157"/>
                  </a:lnTo>
                  <a:lnTo>
                    <a:pt x="6324" y="17157"/>
                  </a:lnTo>
                  <a:lnTo>
                    <a:pt x="6324" y="11747"/>
                  </a:lnTo>
                  <a:close/>
                </a:path>
                <a:path w="2901315" h="40004">
                  <a:moveTo>
                    <a:pt x="6324" y="0"/>
                  </a:moveTo>
                  <a:lnTo>
                    <a:pt x="0" y="0"/>
                  </a:lnTo>
                  <a:lnTo>
                    <a:pt x="0" y="6324"/>
                  </a:lnTo>
                  <a:lnTo>
                    <a:pt x="6324" y="6324"/>
                  </a:lnTo>
                  <a:lnTo>
                    <a:pt x="6324" y="0"/>
                  </a:lnTo>
                  <a:close/>
                </a:path>
                <a:path w="2901315" h="40004">
                  <a:moveTo>
                    <a:pt x="684707" y="34328"/>
                  </a:moveTo>
                  <a:lnTo>
                    <a:pt x="678370" y="34328"/>
                  </a:lnTo>
                  <a:lnTo>
                    <a:pt x="678370" y="39738"/>
                  </a:lnTo>
                  <a:lnTo>
                    <a:pt x="684707" y="39738"/>
                  </a:lnTo>
                  <a:lnTo>
                    <a:pt x="684707" y="34328"/>
                  </a:lnTo>
                  <a:close/>
                </a:path>
                <a:path w="2901315" h="40004">
                  <a:moveTo>
                    <a:pt x="684707" y="22580"/>
                  </a:moveTo>
                  <a:lnTo>
                    <a:pt x="678370" y="22580"/>
                  </a:lnTo>
                  <a:lnTo>
                    <a:pt x="678370" y="28905"/>
                  </a:lnTo>
                  <a:lnTo>
                    <a:pt x="684707" y="28905"/>
                  </a:lnTo>
                  <a:lnTo>
                    <a:pt x="684707" y="22580"/>
                  </a:lnTo>
                  <a:close/>
                </a:path>
                <a:path w="2901315" h="40004">
                  <a:moveTo>
                    <a:pt x="684707" y="11747"/>
                  </a:moveTo>
                  <a:lnTo>
                    <a:pt x="678370" y="11747"/>
                  </a:lnTo>
                  <a:lnTo>
                    <a:pt x="678370" y="17157"/>
                  </a:lnTo>
                  <a:lnTo>
                    <a:pt x="684707" y="17157"/>
                  </a:lnTo>
                  <a:lnTo>
                    <a:pt x="684707" y="11747"/>
                  </a:lnTo>
                  <a:close/>
                </a:path>
                <a:path w="2901315" h="40004">
                  <a:moveTo>
                    <a:pt x="684707" y="0"/>
                  </a:moveTo>
                  <a:lnTo>
                    <a:pt x="678370" y="0"/>
                  </a:lnTo>
                  <a:lnTo>
                    <a:pt x="678370" y="6324"/>
                  </a:lnTo>
                  <a:lnTo>
                    <a:pt x="684707" y="6324"/>
                  </a:lnTo>
                  <a:lnTo>
                    <a:pt x="684707" y="0"/>
                  </a:lnTo>
                  <a:close/>
                </a:path>
                <a:path w="2901315" h="40004">
                  <a:moveTo>
                    <a:pt x="1634439" y="34328"/>
                  </a:moveTo>
                  <a:lnTo>
                    <a:pt x="1628114" y="34328"/>
                  </a:lnTo>
                  <a:lnTo>
                    <a:pt x="1628114" y="39738"/>
                  </a:lnTo>
                  <a:lnTo>
                    <a:pt x="1634439" y="39738"/>
                  </a:lnTo>
                  <a:lnTo>
                    <a:pt x="1634439" y="34328"/>
                  </a:lnTo>
                  <a:close/>
                </a:path>
                <a:path w="2901315" h="40004">
                  <a:moveTo>
                    <a:pt x="1634439" y="22580"/>
                  </a:moveTo>
                  <a:lnTo>
                    <a:pt x="1628114" y="22580"/>
                  </a:lnTo>
                  <a:lnTo>
                    <a:pt x="1628114" y="28905"/>
                  </a:lnTo>
                  <a:lnTo>
                    <a:pt x="1634439" y="28905"/>
                  </a:lnTo>
                  <a:lnTo>
                    <a:pt x="1634439" y="22580"/>
                  </a:lnTo>
                  <a:close/>
                </a:path>
                <a:path w="2901315" h="40004">
                  <a:moveTo>
                    <a:pt x="1634439" y="11747"/>
                  </a:moveTo>
                  <a:lnTo>
                    <a:pt x="1628114" y="11747"/>
                  </a:lnTo>
                  <a:lnTo>
                    <a:pt x="1628114" y="17157"/>
                  </a:lnTo>
                  <a:lnTo>
                    <a:pt x="1634439" y="17157"/>
                  </a:lnTo>
                  <a:lnTo>
                    <a:pt x="1634439" y="11747"/>
                  </a:lnTo>
                  <a:close/>
                </a:path>
                <a:path w="2901315" h="40004">
                  <a:moveTo>
                    <a:pt x="1634439" y="0"/>
                  </a:moveTo>
                  <a:lnTo>
                    <a:pt x="1628114" y="0"/>
                  </a:lnTo>
                  <a:lnTo>
                    <a:pt x="1628114" y="6324"/>
                  </a:lnTo>
                  <a:lnTo>
                    <a:pt x="1634439" y="6324"/>
                  </a:lnTo>
                  <a:lnTo>
                    <a:pt x="1634439" y="0"/>
                  </a:lnTo>
                  <a:close/>
                </a:path>
                <a:path w="2901315" h="40004">
                  <a:moveTo>
                    <a:pt x="2900756" y="34328"/>
                  </a:moveTo>
                  <a:lnTo>
                    <a:pt x="2894419" y="34328"/>
                  </a:lnTo>
                  <a:lnTo>
                    <a:pt x="2894419" y="39738"/>
                  </a:lnTo>
                  <a:lnTo>
                    <a:pt x="2900756" y="39738"/>
                  </a:lnTo>
                  <a:lnTo>
                    <a:pt x="2900756" y="34328"/>
                  </a:lnTo>
                  <a:close/>
                </a:path>
                <a:path w="2901315" h="40004">
                  <a:moveTo>
                    <a:pt x="2900756" y="22580"/>
                  </a:moveTo>
                  <a:lnTo>
                    <a:pt x="2894419" y="22580"/>
                  </a:lnTo>
                  <a:lnTo>
                    <a:pt x="2894419" y="28905"/>
                  </a:lnTo>
                  <a:lnTo>
                    <a:pt x="2900756" y="28905"/>
                  </a:lnTo>
                  <a:lnTo>
                    <a:pt x="2900756" y="22580"/>
                  </a:lnTo>
                  <a:close/>
                </a:path>
                <a:path w="2901315" h="40004">
                  <a:moveTo>
                    <a:pt x="2900756" y="11747"/>
                  </a:moveTo>
                  <a:lnTo>
                    <a:pt x="2894419" y="11747"/>
                  </a:lnTo>
                  <a:lnTo>
                    <a:pt x="2894419" y="17157"/>
                  </a:lnTo>
                  <a:lnTo>
                    <a:pt x="2900756" y="17157"/>
                  </a:lnTo>
                  <a:lnTo>
                    <a:pt x="2900756" y="11747"/>
                  </a:lnTo>
                  <a:close/>
                </a:path>
                <a:path w="2901315" h="40004">
                  <a:moveTo>
                    <a:pt x="2900756" y="0"/>
                  </a:moveTo>
                  <a:lnTo>
                    <a:pt x="2894419" y="0"/>
                  </a:lnTo>
                  <a:lnTo>
                    <a:pt x="2894419" y="6324"/>
                  </a:lnTo>
                  <a:lnTo>
                    <a:pt x="2900756" y="6324"/>
                  </a:lnTo>
                  <a:lnTo>
                    <a:pt x="29007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912726" y="3908090"/>
              <a:ext cx="678815" cy="316230"/>
            </a:xfrm>
            <a:custGeom>
              <a:avLst/>
              <a:gdLst/>
              <a:ahLst/>
              <a:cxnLst/>
              <a:rect l="l" t="t" r="r" b="b"/>
              <a:pathLst>
                <a:path w="678814" h="316229">
                  <a:moveTo>
                    <a:pt x="678380" y="0"/>
                  </a:moveTo>
                  <a:lnTo>
                    <a:pt x="0" y="0"/>
                  </a:lnTo>
                  <a:lnTo>
                    <a:pt x="0" y="316116"/>
                  </a:lnTo>
                  <a:lnTo>
                    <a:pt x="678380" y="316116"/>
                  </a:lnTo>
                  <a:lnTo>
                    <a:pt x="67838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910012" y="3905380"/>
              <a:ext cx="685165" cy="322580"/>
            </a:xfrm>
            <a:custGeom>
              <a:avLst/>
              <a:gdLst/>
              <a:ahLst/>
              <a:cxnLst/>
              <a:rect l="l" t="t" r="r" b="b"/>
              <a:pathLst>
                <a:path w="685164" h="322579">
                  <a:moveTo>
                    <a:pt x="684712" y="0"/>
                  </a:moveTo>
                  <a:lnTo>
                    <a:pt x="0" y="0"/>
                  </a:lnTo>
                  <a:lnTo>
                    <a:pt x="0" y="322437"/>
                  </a:lnTo>
                  <a:lnTo>
                    <a:pt x="684712" y="322437"/>
                  </a:lnTo>
                  <a:lnTo>
                    <a:pt x="684712" y="318825"/>
                  </a:lnTo>
                  <a:lnTo>
                    <a:pt x="6332" y="318825"/>
                  </a:lnTo>
                  <a:lnTo>
                    <a:pt x="2713" y="316115"/>
                  </a:lnTo>
                  <a:lnTo>
                    <a:pt x="6332" y="316115"/>
                  </a:lnTo>
                  <a:lnTo>
                    <a:pt x="6332" y="6322"/>
                  </a:lnTo>
                  <a:lnTo>
                    <a:pt x="2713" y="6322"/>
                  </a:lnTo>
                  <a:lnTo>
                    <a:pt x="6332" y="2710"/>
                  </a:lnTo>
                  <a:lnTo>
                    <a:pt x="684712" y="2710"/>
                  </a:lnTo>
                  <a:lnTo>
                    <a:pt x="684712" y="0"/>
                  </a:lnTo>
                  <a:close/>
                </a:path>
                <a:path w="685164" h="322579">
                  <a:moveTo>
                    <a:pt x="6332" y="316115"/>
                  </a:moveTo>
                  <a:lnTo>
                    <a:pt x="2713" y="316115"/>
                  </a:lnTo>
                  <a:lnTo>
                    <a:pt x="6332" y="318825"/>
                  </a:lnTo>
                  <a:lnTo>
                    <a:pt x="6332" y="316115"/>
                  </a:lnTo>
                  <a:close/>
                </a:path>
                <a:path w="685164" h="322579">
                  <a:moveTo>
                    <a:pt x="678380" y="316115"/>
                  </a:moveTo>
                  <a:lnTo>
                    <a:pt x="6332" y="316115"/>
                  </a:lnTo>
                  <a:lnTo>
                    <a:pt x="6332" y="318825"/>
                  </a:lnTo>
                  <a:lnTo>
                    <a:pt x="678380" y="318825"/>
                  </a:lnTo>
                  <a:lnTo>
                    <a:pt x="678380" y="316115"/>
                  </a:lnTo>
                  <a:close/>
                </a:path>
                <a:path w="685164" h="322579">
                  <a:moveTo>
                    <a:pt x="678380" y="2710"/>
                  </a:moveTo>
                  <a:lnTo>
                    <a:pt x="678380" y="318825"/>
                  </a:lnTo>
                  <a:lnTo>
                    <a:pt x="681094" y="316115"/>
                  </a:lnTo>
                  <a:lnTo>
                    <a:pt x="684712" y="316115"/>
                  </a:lnTo>
                  <a:lnTo>
                    <a:pt x="684712" y="6322"/>
                  </a:lnTo>
                  <a:lnTo>
                    <a:pt x="681094" y="6322"/>
                  </a:lnTo>
                  <a:lnTo>
                    <a:pt x="678380" y="2710"/>
                  </a:lnTo>
                  <a:close/>
                </a:path>
                <a:path w="685164" h="322579">
                  <a:moveTo>
                    <a:pt x="684712" y="316115"/>
                  </a:moveTo>
                  <a:lnTo>
                    <a:pt x="681094" y="316115"/>
                  </a:lnTo>
                  <a:lnTo>
                    <a:pt x="678380" y="318825"/>
                  </a:lnTo>
                  <a:lnTo>
                    <a:pt x="684712" y="318825"/>
                  </a:lnTo>
                  <a:lnTo>
                    <a:pt x="684712" y="316115"/>
                  </a:lnTo>
                  <a:close/>
                </a:path>
                <a:path w="685164" h="322579">
                  <a:moveTo>
                    <a:pt x="6332" y="2710"/>
                  </a:moveTo>
                  <a:lnTo>
                    <a:pt x="2713" y="6322"/>
                  </a:lnTo>
                  <a:lnTo>
                    <a:pt x="6332" y="6322"/>
                  </a:lnTo>
                  <a:lnTo>
                    <a:pt x="6332" y="2710"/>
                  </a:lnTo>
                  <a:close/>
                </a:path>
                <a:path w="685164" h="322579">
                  <a:moveTo>
                    <a:pt x="678380" y="2710"/>
                  </a:moveTo>
                  <a:lnTo>
                    <a:pt x="6332" y="2710"/>
                  </a:lnTo>
                  <a:lnTo>
                    <a:pt x="6332" y="6322"/>
                  </a:lnTo>
                  <a:lnTo>
                    <a:pt x="678380" y="6322"/>
                  </a:lnTo>
                  <a:lnTo>
                    <a:pt x="678380" y="2710"/>
                  </a:lnTo>
                  <a:close/>
                </a:path>
                <a:path w="685164" h="322579">
                  <a:moveTo>
                    <a:pt x="684712" y="2710"/>
                  </a:moveTo>
                  <a:lnTo>
                    <a:pt x="678380" y="2710"/>
                  </a:lnTo>
                  <a:lnTo>
                    <a:pt x="681094" y="6322"/>
                  </a:lnTo>
                  <a:lnTo>
                    <a:pt x="684712" y="6322"/>
                  </a:lnTo>
                  <a:lnTo>
                    <a:pt x="684712" y="2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591107" y="3908090"/>
              <a:ext cx="949960" cy="316230"/>
            </a:xfrm>
            <a:custGeom>
              <a:avLst/>
              <a:gdLst/>
              <a:ahLst/>
              <a:cxnLst/>
              <a:rect l="l" t="t" r="r" b="b"/>
              <a:pathLst>
                <a:path w="949960" h="316229">
                  <a:moveTo>
                    <a:pt x="949732" y="0"/>
                  </a:moveTo>
                  <a:lnTo>
                    <a:pt x="0" y="0"/>
                  </a:lnTo>
                  <a:lnTo>
                    <a:pt x="0" y="316116"/>
                  </a:lnTo>
                  <a:lnTo>
                    <a:pt x="949732" y="316116"/>
                  </a:lnTo>
                  <a:lnTo>
                    <a:pt x="949732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588393" y="3905380"/>
              <a:ext cx="956310" cy="322580"/>
            </a:xfrm>
            <a:custGeom>
              <a:avLst/>
              <a:gdLst/>
              <a:ahLst/>
              <a:cxnLst/>
              <a:rect l="l" t="t" r="r" b="b"/>
              <a:pathLst>
                <a:path w="956310" h="322579">
                  <a:moveTo>
                    <a:pt x="956064" y="0"/>
                  </a:moveTo>
                  <a:lnTo>
                    <a:pt x="0" y="0"/>
                  </a:lnTo>
                  <a:lnTo>
                    <a:pt x="0" y="322437"/>
                  </a:lnTo>
                  <a:lnTo>
                    <a:pt x="956064" y="322437"/>
                  </a:lnTo>
                  <a:lnTo>
                    <a:pt x="956064" y="318825"/>
                  </a:lnTo>
                  <a:lnTo>
                    <a:pt x="6332" y="318825"/>
                  </a:lnTo>
                  <a:lnTo>
                    <a:pt x="2713" y="316115"/>
                  </a:lnTo>
                  <a:lnTo>
                    <a:pt x="6332" y="316115"/>
                  </a:lnTo>
                  <a:lnTo>
                    <a:pt x="6332" y="6322"/>
                  </a:lnTo>
                  <a:lnTo>
                    <a:pt x="2713" y="6322"/>
                  </a:lnTo>
                  <a:lnTo>
                    <a:pt x="6332" y="2710"/>
                  </a:lnTo>
                  <a:lnTo>
                    <a:pt x="956064" y="2710"/>
                  </a:lnTo>
                  <a:lnTo>
                    <a:pt x="956064" y="0"/>
                  </a:lnTo>
                  <a:close/>
                </a:path>
                <a:path w="956310" h="322579">
                  <a:moveTo>
                    <a:pt x="6332" y="316115"/>
                  </a:moveTo>
                  <a:lnTo>
                    <a:pt x="2713" y="316115"/>
                  </a:lnTo>
                  <a:lnTo>
                    <a:pt x="6332" y="318825"/>
                  </a:lnTo>
                  <a:lnTo>
                    <a:pt x="6332" y="316115"/>
                  </a:lnTo>
                  <a:close/>
                </a:path>
                <a:path w="956310" h="322579">
                  <a:moveTo>
                    <a:pt x="949733" y="316115"/>
                  </a:moveTo>
                  <a:lnTo>
                    <a:pt x="6332" y="316115"/>
                  </a:lnTo>
                  <a:lnTo>
                    <a:pt x="6332" y="318825"/>
                  </a:lnTo>
                  <a:lnTo>
                    <a:pt x="949733" y="318825"/>
                  </a:lnTo>
                  <a:lnTo>
                    <a:pt x="949733" y="316115"/>
                  </a:lnTo>
                  <a:close/>
                </a:path>
                <a:path w="956310" h="322579">
                  <a:moveTo>
                    <a:pt x="949733" y="2710"/>
                  </a:moveTo>
                  <a:lnTo>
                    <a:pt x="949733" y="318825"/>
                  </a:lnTo>
                  <a:lnTo>
                    <a:pt x="952446" y="316115"/>
                  </a:lnTo>
                  <a:lnTo>
                    <a:pt x="956064" y="316115"/>
                  </a:lnTo>
                  <a:lnTo>
                    <a:pt x="956064" y="6322"/>
                  </a:lnTo>
                  <a:lnTo>
                    <a:pt x="952446" y="6322"/>
                  </a:lnTo>
                  <a:lnTo>
                    <a:pt x="949733" y="2710"/>
                  </a:lnTo>
                  <a:close/>
                </a:path>
                <a:path w="956310" h="322579">
                  <a:moveTo>
                    <a:pt x="956064" y="316115"/>
                  </a:moveTo>
                  <a:lnTo>
                    <a:pt x="952446" y="316115"/>
                  </a:lnTo>
                  <a:lnTo>
                    <a:pt x="949733" y="318825"/>
                  </a:lnTo>
                  <a:lnTo>
                    <a:pt x="956064" y="318825"/>
                  </a:lnTo>
                  <a:lnTo>
                    <a:pt x="956064" y="316115"/>
                  </a:lnTo>
                  <a:close/>
                </a:path>
                <a:path w="956310" h="322579">
                  <a:moveTo>
                    <a:pt x="6332" y="2710"/>
                  </a:moveTo>
                  <a:lnTo>
                    <a:pt x="2713" y="6322"/>
                  </a:lnTo>
                  <a:lnTo>
                    <a:pt x="6332" y="6322"/>
                  </a:lnTo>
                  <a:lnTo>
                    <a:pt x="6332" y="2710"/>
                  </a:lnTo>
                  <a:close/>
                </a:path>
                <a:path w="956310" h="322579">
                  <a:moveTo>
                    <a:pt x="949733" y="2710"/>
                  </a:moveTo>
                  <a:lnTo>
                    <a:pt x="6332" y="2710"/>
                  </a:lnTo>
                  <a:lnTo>
                    <a:pt x="6332" y="6322"/>
                  </a:lnTo>
                  <a:lnTo>
                    <a:pt x="949733" y="6322"/>
                  </a:lnTo>
                  <a:lnTo>
                    <a:pt x="949733" y="2710"/>
                  </a:lnTo>
                  <a:close/>
                </a:path>
                <a:path w="956310" h="322579">
                  <a:moveTo>
                    <a:pt x="956064" y="2710"/>
                  </a:moveTo>
                  <a:lnTo>
                    <a:pt x="949733" y="2710"/>
                  </a:lnTo>
                  <a:lnTo>
                    <a:pt x="952446" y="6322"/>
                  </a:lnTo>
                  <a:lnTo>
                    <a:pt x="956064" y="6322"/>
                  </a:lnTo>
                  <a:lnTo>
                    <a:pt x="956064" y="2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540839" y="3908090"/>
              <a:ext cx="1266825" cy="316230"/>
            </a:xfrm>
            <a:custGeom>
              <a:avLst/>
              <a:gdLst/>
              <a:ahLst/>
              <a:cxnLst/>
              <a:rect l="l" t="t" r="r" b="b"/>
              <a:pathLst>
                <a:path w="1266825" h="316229">
                  <a:moveTo>
                    <a:pt x="1266310" y="0"/>
                  </a:moveTo>
                  <a:lnTo>
                    <a:pt x="0" y="0"/>
                  </a:lnTo>
                  <a:lnTo>
                    <a:pt x="0" y="316116"/>
                  </a:lnTo>
                  <a:lnTo>
                    <a:pt x="1266310" y="316116"/>
                  </a:lnTo>
                  <a:lnTo>
                    <a:pt x="126631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538127" y="3905380"/>
              <a:ext cx="1273175" cy="322580"/>
            </a:xfrm>
            <a:custGeom>
              <a:avLst/>
              <a:gdLst/>
              <a:ahLst/>
              <a:cxnLst/>
              <a:rect l="l" t="t" r="r" b="b"/>
              <a:pathLst>
                <a:path w="1273175" h="322579">
                  <a:moveTo>
                    <a:pt x="1272641" y="0"/>
                  </a:moveTo>
                  <a:lnTo>
                    <a:pt x="0" y="0"/>
                  </a:lnTo>
                  <a:lnTo>
                    <a:pt x="0" y="322437"/>
                  </a:lnTo>
                  <a:lnTo>
                    <a:pt x="1272641" y="322437"/>
                  </a:lnTo>
                  <a:lnTo>
                    <a:pt x="1272641" y="318825"/>
                  </a:lnTo>
                  <a:lnTo>
                    <a:pt x="6330" y="318825"/>
                  </a:lnTo>
                  <a:lnTo>
                    <a:pt x="2712" y="316115"/>
                  </a:lnTo>
                  <a:lnTo>
                    <a:pt x="6330" y="316115"/>
                  </a:lnTo>
                  <a:lnTo>
                    <a:pt x="6330" y="6322"/>
                  </a:lnTo>
                  <a:lnTo>
                    <a:pt x="2712" y="6322"/>
                  </a:lnTo>
                  <a:lnTo>
                    <a:pt x="6330" y="2710"/>
                  </a:lnTo>
                  <a:lnTo>
                    <a:pt x="1272641" y="2710"/>
                  </a:lnTo>
                  <a:lnTo>
                    <a:pt x="1272641" y="0"/>
                  </a:lnTo>
                  <a:close/>
                </a:path>
                <a:path w="1273175" h="322579">
                  <a:moveTo>
                    <a:pt x="6330" y="316115"/>
                  </a:moveTo>
                  <a:lnTo>
                    <a:pt x="2712" y="316115"/>
                  </a:lnTo>
                  <a:lnTo>
                    <a:pt x="6330" y="318825"/>
                  </a:lnTo>
                  <a:lnTo>
                    <a:pt x="6330" y="316115"/>
                  </a:lnTo>
                  <a:close/>
                </a:path>
                <a:path w="1273175" h="322579">
                  <a:moveTo>
                    <a:pt x="1266310" y="316115"/>
                  </a:moveTo>
                  <a:lnTo>
                    <a:pt x="6330" y="316115"/>
                  </a:lnTo>
                  <a:lnTo>
                    <a:pt x="6330" y="318825"/>
                  </a:lnTo>
                  <a:lnTo>
                    <a:pt x="1266310" y="318825"/>
                  </a:lnTo>
                  <a:lnTo>
                    <a:pt x="1266310" y="316115"/>
                  </a:lnTo>
                  <a:close/>
                </a:path>
                <a:path w="1273175" h="322579">
                  <a:moveTo>
                    <a:pt x="1266310" y="2710"/>
                  </a:moveTo>
                  <a:lnTo>
                    <a:pt x="1266310" y="318825"/>
                  </a:lnTo>
                  <a:lnTo>
                    <a:pt x="1269023" y="316115"/>
                  </a:lnTo>
                  <a:lnTo>
                    <a:pt x="1272641" y="316115"/>
                  </a:lnTo>
                  <a:lnTo>
                    <a:pt x="1272641" y="6322"/>
                  </a:lnTo>
                  <a:lnTo>
                    <a:pt x="1269023" y="6322"/>
                  </a:lnTo>
                  <a:lnTo>
                    <a:pt x="1266310" y="2710"/>
                  </a:lnTo>
                  <a:close/>
                </a:path>
                <a:path w="1273175" h="322579">
                  <a:moveTo>
                    <a:pt x="1272641" y="316115"/>
                  </a:moveTo>
                  <a:lnTo>
                    <a:pt x="1269023" y="316115"/>
                  </a:lnTo>
                  <a:lnTo>
                    <a:pt x="1266310" y="318825"/>
                  </a:lnTo>
                  <a:lnTo>
                    <a:pt x="1272641" y="318825"/>
                  </a:lnTo>
                  <a:lnTo>
                    <a:pt x="1272641" y="316115"/>
                  </a:lnTo>
                  <a:close/>
                </a:path>
                <a:path w="1273175" h="322579">
                  <a:moveTo>
                    <a:pt x="6330" y="2710"/>
                  </a:moveTo>
                  <a:lnTo>
                    <a:pt x="2712" y="6322"/>
                  </a:lnTo>
                  <a:lnTo>
                    <a:pt x="6330" y="6322"/>
                  </a:lnTo>
                  <a:lnTo>
                    <a:pt x="6330" y="2710"/>
                  </a:lnTo>
                  <a:close/>
                </a:path>
                <a:path w="1273175" h="322579">
                  <a:moveTo>
                    <a:pt x="1266310" y="2710"/>
                  </a:moveTo>
                  <a:lnTo>
                    <a:pt x="6330" y="2710"/>
                  </a:lnTo>
                  <a:lnTo>
                    <a:pt x="6330" y="6322"/>
                  </a:lnTo>
                  <a:lnTo>
                    <a:pt x="1266310" y="6322"/>
                  </a:lnTo>
                  <a:lnTo>
                    <a:pt x="1266310" y="2710"/>
                  </a:lnTo>
                  <a:close/>
                </a:path>
                <a:path w="1273175" h="322579">
                  <a:moveTo>
                    <a:pt x="1272641" y="2710"/>
                  </a:moveTo>
                  <a:lnTo>
                    <a:pt x="1266310" y="2710"/>
                  </a:lnTo>
                  <a:lnTo>
                    <a:pt x="1269023" y="6322"/>
                  </a:lnTo>
                  <a:lnTo>
                    <a:pt x="1272641" y="6322"/>
                  </a:lnTo>
                  <a:lnTo>
                    <a:pt x="1272641" y="27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991427" y="3521374"/>
            <a:ext cx="1976718" cy="242733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57633" defTabSz="829909" eaLnBrk="1" fontAlgn="auto" hangingPunct="1">
              <a:spcBef>
                <a:spcPts val="95"/>
              </a:spcBef>
              <a:spcAft>
                <a:spcPts val="0"/>
              </a:spcAft>
              <a:tabLst>
                <a:tab pos="795906" algn="l"/>
                <a:tab pos="1781424" algn="l"/>
              </a:tabLst>
            </a:pPr>
            <a:r>
              <a:rPr sz="1498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1498" b="0" kern="0" spc="-34" baseline="-20202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r>
              <a:rPr sz="1498" b="0" kern="0" baseline="-20202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1498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1498" b="0" kern="0" spc="-34" baseline="-20202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r>
              <a:rPr sz="1498" b="0" kern="0" baseline="-20202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1498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1498" b="0" kern="0" spc="-34" baseline="-20202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endParaRPr sz="1498" b="0" kern="0" baseline="-20202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384127" y="3544386"/>
            <a:ext cx="3448017" cy="292762"/>
          </a:xfrm>
          <a:custGeom>
            <a:avLst/>
            <a:gdLst/>
            <a:ahLst/>
            <a:cxnLst/>
            <a:rect l="l" t="t" r="r" b="b"/>
            <a:pathLst>
              <a:path w="3799204" h="322579">
                <a:moveTo>
                  <a:pt x="452247" y="316115"/>
                </a:moveTo>
                <a:lnTo>
                  <a:pt x="0" y="316115"/>
                </a:lnTo>
                <a:lnTo>
                  <a:pt x="0" y="322440"/>
                </a:lnTo>
                <a:lnTo>
                  <a:pt x="452247" y="322440"/>
                </a:lnTo>
                <a:lnTo>
                  <a:pt x="452247" y="316115"/>
                </a:lnTo>
                <a:close/>
              </a:path>
              <a:path w="3799204" h="322579">
                <a:moveTo>
                  <a:pt x="452247" y="0"/>
                </a:moveTo>
                <a:lnTo>
                  <a:pt x="0" y="0"/>
                </a:lnTo>
                <a:lnTo>
                  <a:pt x="0" y="6324"/>
                </a:lnTo>
                <a:lnTo>
                  <a:pt x="452247" y="6324"/>
                </a:lnTo>
                <a:lnTo>
                  <a:pt x="452247" y="0"/>
                </a:lnTo>
                <a:close/>
              </a:path>
              <a:path w="3799204" h="322579">
                <a:moveTo>
                  <a:pt x="3798925" y="316115"/>
                </a:moveTo>
                <a:lnTo>
                  <a:pt x="3346678" y="316115"/>
                </a:lnTo>
                <a:lnTo>
                  <a:pt x="3346678" y="322440"/>
                </a:lnTo>
                <a:lnTo>
                  <a:pt x="3798925" y="322440"/>
                </a:lnTo>
                <a:lnTo>
                  <a:pt x="3798925" y="316115"/>
                </a:lnTo>
                <a:close/>
              </a:path>
              <a:path w="3799204" h="322579">
                <a:moveTo>
                  <a:pt x="3798925" y="0"/>
                </a:moveTo>
                <a:lnTo>
                  <a:pt x="3346678" y="0"/>
                </a:lnTo>
                <a:lnTo>
                  <a:pt x="3346678" y="6324"/>
                </a:lnTo>
                <a:lnTo>
                  <a:pt x="3798925" y="6324"/>
                </a:lnTo>
                <a:lnTo>
                  <a:pt x="37989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00224" y="3577114"/>
            <a:ext cx="267404" cy="209532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271" b="0" kern="0" spc="-18" dirty="0">
                <a:solidFill>
                  <a:sysClr val="windowText" lastClr="000000"/>
                </a:solidFill>
                <a:latin typeface="Calibri"/>
                <a:cs typeface="Calibri"/>
              </a:rPr>
              <a:t>idle</a:t>
            </a:r>
            <a:endParaRPr sz="1271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1858" y="3577114"/>
            <a:ext cx="267404" cy="209532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271" b="0" kern="0" spc="-18" dirty="0">
                <a:solidFill>
                  <a:sysClr val="windowText" lastClr="000000"/>
                </a:solidFill>
                <a:latin typeface="Calibri"/>
                <a:cs typeface="Calibri"/>
              </a:rPr>
              <a:t>idle</a:t>
            </a:r>
            <a:endParaRPr sz="1271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02039" y="3871836"/>
            <a:ext cx="3694099" cy="1007377"/>
            <a:chOff x="3370021" y="4266190"/>
            <a:chExt cx="4070350" cy="1109980"/>
          </a:xfrm>
        </p:grpSpPr>
        <p:sp>
          <p:nvSpPr>
            <p:cNvPr id="18" name="object 18"/>
            <p:cNvSpPr/>
            <p:nvPr/>
          </p:nvSpPr>
          <p:spPr>
            <a:xfrm>
              <a:off x="3370021" y="4450003"/>
              <a:ext cx="4070350" cy="925830"/>
            </a:xfrm>
            <a:custGeom>
              <a:avLst/>
              <a:gdLst/>
              <a:ahLst/>
              <a:cxnLst/>
              <a:rect l="l" t="t" r="r" b="b"/>
              <a:pathLst>
                <a:path w="4070350" h="925829">
                  <a:moveTo>
                    <a:pt x="4070273" y="903198"/>
                  </a:moveTo>
                  <a:lnTo>
                    <a:pt x="4064851" y="900480"/>
                  </a:lnTo>
                  <a:lnTo>
                    <a:pt x="4025049" y="880618"/>
                  </a:lnTo>
                  <a:lnTo>
                    <a:pt x="4025049" y="900480"/>
                  </a:lnTo>
                  <a:lnTo>
                    <a:pt x="107632" y="900480"/>
                  </a:lnTo>
                  <a:lnTo>
                    <a:pt x="107632" y="45161"/>
                  </a:lnTo>
                  <a:lnTo>
                    <a:pt x="127533" y="45161"/>
                  </a:lnTo>
                  <a:lnTo>
                    <a:pt x="123913" y="37934"/>
                  </a:lnTo>
                  <a:lnTo>
                    <a:pt x="104914" y="0"/>
                  </a:lnTo>
                  <a:lnTo>
                    <a:pt x="82308" y="45161"/>
                  </a:lnTo>
                  <a:lnTo>
                    <a:pt x="102209" y="45161"/>
                  </a:lnTo>
                  <a:lnTo>
                    <a:pt x="102209" y="900480"/>
                  </a:lnTo>
                  <a:lnTo>
                    <a:pt x="0" y="900480"/>
                  </a:lnTo>
                  <a:lnTo>
                    <a:pt x="0" y="906805"/>
                  </a:lnTo>
                  <a:lnTo>
                    <a:pt x="4025049" y="906805"/>
                  </a:lnTo>
                  <a:lnTo>
                    <a:pt x="4025049" y="925779"/>
                  </a:lnTo>
                  <a:lnTo>
                    <a:pt x="4063034" y="906805"/>
                  </a:lnTo>
                  <a:lnTo>
                    <a:pt x="4070273" y="9031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913178" y="4269365"/>
              <a:ext cx="678815" cy="1078865"/>
            </a:xfrm>
            <a:custGeom>
              <a:avLst/>
              <a:gdLst/>
              <a:ahLst/>
              <a:cxnLst/>
              <a:rect l="l" t="t" r="r" b="b"/>
              <a:pathLst>
                <a:path w="678814" h="1078864">
                  <a:moveTo>
                    <a:pt x="0" y="0"/>
                  </a:moveTo>
                  <a:lnTo>
                    <a:pt x="0" y="1078407"/>
                  </a:lnTo>
                </a:path>
                <a:path w="678814" h="1078864">
                  <a:moveTo>
                    <a:pt x="678380" y="0"/>
                  </a:moveTo>
                  <a:lnTo>
                    <a:pt x="678380" y="1078407"/>
                  </a:lnTo>
                </a:path>
              </a:pathLst>
            </a:custGeom>
            <a:ln w="6332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541292" y="4269365"/>
              <a:ext cx="0" cy="1078865"/>
            </a:xfrm>
            <a:custGeom>
              <a:avLst/>
              <a:gdLst/>
              <a:ahLst/>
              <a:cxnLst/>
              <a:rect l="l" t="t" r="r" b="b"/>
              <a:pathLst>
                <a:path h="1078864">
                  <a:moveTo>
                    <a:pt x="0" y="0"/>
                  </a:moveTo>
                  <a:lnTo>
                    <a:pt x="0" y="1078407"/>
                  </a:lnTo>
                </a:path>
              </a:pathLst>
            </a:custGeom>
            <a:ln w="633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807603" y="4269365"/>
              <a:ext cx="0" cy="1078865"/>
            </a:xfrm>
            <a:custGeom>
              <a:avLst/>
              <a:gdLst/>
              <a:ahLst/>
              <a:cxnLst/>
              <a:rect l="l" t="t" r="r" b="b"/>
              <a:pathLst>
                <a:path h="1078864">
                  <a:moveTo>
                    <a:pt x="0" y="0"/>
                  </a:moveTo>
                  <a:lnTo>
                    <a:pt x="0" y="1078407"/>
                  </a:lnTo>
                </a:path>
              </a:pathLst>
            </a:custGeom>
            <a:ln w="6330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384486" y="4673091"/>
              <a:ext cx="90805" cy="458470"/>
            </a:xfrm>
            <a:custGeom>
              <a:avLst/>
              <a:gdLst/>
              <a:ahLst/>
              <a:cxnLst/>
              <a:rect l="l" t="t" r="r" b="b"/>
              <a:pathLst>
                <a:path w="90804" h="458470">
                  <a:moveTo>
                    <a:pt x="90449" y="451599"/>
                  </a:moveTo>
                  <a:lnTo>
                    <a:pt x="0" y="451599"/>
                  </a:lnTo>
                  <a:lnTo>
                    <a:pt x="0" y="457923"/>
                  </a:lnTo>
                  <a:lnTo>
                    <a:pt x="90449" y="457923"/>
                  </a:lnTo>
                  <a:lnTo>
                    <a:pt x="90449" y="451599"/>
                  </a:lnTo>
                  <a:close/>
                </a:path>
                <a:path w="90804" h="458470">
                  <a:moveTo>
                    <a:pt x="90449" y="225806"/>
                  </a:moveTo>
                  <a:lnTo>
                    <a:pt x="0" y="225806"/>
                  </a:lnTo>
                  <a:lnTo>
                    <a:pt x="0" y="232130"/>
                  </a:lnTo>
                  <a:lnTo>
                    <a:pt x="90449" y="232130"/>
                  </a:lnTo>
                  <a:lnTo>
                    <a:pt x="90449" y="225806"/>
                  </a:lnTo>
                  <a:close/>
                </a:path>
                <a:path w="90804" h="458470">
                  <a:moveTo>
                    <a:pt x="90449" y="0"/>
                  </a:moveTo>
                  <a:lnTo>
                    <a:pt x="0" y="0"/>
                  </a:lnTo>
                  <a:lnTo>
                    <a:pt x="0" y="6324"/>
                  </a:lnTo>
                  <a:lnTo>
                    <a:pt x="90449" y="6324"/>
                  </a:lnTo>
                  <a:lnTo>
                    <a:pt x="904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52453" y="3772205"/>
            <a:ext cx="278930" cy="1157935"/>
          </a:xfrm>
          <a:prstGeom prst="rect">
            <a:avLst/>
          </a:prstGeom>
        </p:spPr>
        <p:txBody>
          <a:bodyPr vert="horz" wrap="square" lIns="0" tIns="105463" rIns="0" bIns="0" rtlCol="0">
            <a:spAutoFit/>
          </a:bodyPr>
          <a:lstStyle/>
          <a:p>
            <a:pPr marL="11527" defTabSz="829909" eaLnBrk="1" fontAlgn="auto" hangingPunct="1">
              <a:spcBef>
                <a:spcPts val="830"/>
              </a:spcBef>
              <a:spcAft>
                <a:spcPts val="0"/>
              </a:spcAft>
            </a:pPr>
            <a:r>
              <a:rPr sz="1271" b="0" kern="0" spc="-18" dirty="0">
                <a:solidFill>
                  <a:sysClr val="windowText" lastClr="000000"/>
                </a:solidFill>
                <a:latin typeface="Symbol"/>
                <a:cs typeface="Symbol"/>
              </a:rPr>
              <a:t></a:t>
            </a:r>
            <a:r>
              <a:rPr sz="1271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(t)</a:t>
            </a:r>
            <a:endParaRPr sz="127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34284" defTabSz="829909" eaLnBrk="1" fontAlgn="auto" hangingPunct="1">
              <a:spcBef>
                <a:spcPts val="563"/>
              </a:spcBef>
              <a:spcAft>
                <a:spcPts val="0"/>
              </a:spcAft>
            </a:pPr>
            <a:r>
              <a:rPr sz="953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953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34284" defTabSz="829909" eaLnBrk="1" fontAlgn="auto" hangingPunct="1">
              <a:spcBef>
                <a:spcPts val="472"/>
              </a:spcBef>
              <a:spcAft>
                <a:spcPts val="0"/>
              </a:spcAft>
            </a:pPr>
            <a:r>
              <a:rPr sz="953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953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34284" defTabSz="829909" eaLnBrk="1" fontAlgn="auto" hangingPunct="1">
              <a:spcBef>
                <a:spcPts val="467"/>
              </a:spcBef>
              <a:spcAft>
                <a:spcPts val="0"/>
              </a:spcAft>
            </a:pPr>
            <a:r>
              <a:rPr sz="953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953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34284" defTabSz="829909" eaLnBrk="1" fontAlgn="auto" hangingPunct="1">
              <a:spcBef>
                <a:spcPts val="472"/>
              </a:spcBef>
              <a:spcAft>
                <a:spcPts val="0"/>
              </a:spcAft>
            </a:pPr>
            <a:r>
              <a:rPr sz="953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0</a:t>
            </a:r>
            <a:endParaRPr sz="953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51718" y="4865684"/>
            <a:ext cx="69156" cy="209532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271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endParaRPr sz="127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04781" y="4865684"/>
            <a:ext cx="170009" cy="209532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34580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271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293" b="0" kern="0" spc="-34" baseline="-2046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1293" b="0" kern="0" baseline="-20467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54038" y="4865684"/>
            <a:ext cx="170009" cy="209532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34580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271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293" b="0" kern="0" spc="-34" baseline="-2046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293" b="0" kern="0" baseline="-20467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15639" y="4865684"/>
            <a:ext cx="808552" cy="209532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46106" defTabSz="829909" eaLnBrk="1" fontAlgn="auto" hangingPunct="1">
              <a:spcBef>
                <a:spcPts val="109"/>
              </a:spcBef>
              <a:spcAft>
                <a:spcPts val="0"/>
              </a:spcAft>
              <a:tabLst>
                <a:tab pos="661622" algn="l"/>
              </a:tabLst>
            </a:pPr>
            <a:r>
              <a:rPr sz="1271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293" b="0" kern="0" spc="-34" baseline="-2046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r>
              <a:rPr sz="1293" b="0" kern="0" baseline="-2046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1271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293" b="0" kern="0" spc="-34" baseline="-2046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293" b="0" kern="0" baseline="-20467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76739" y="4223099"/>
            <a:ext cx="3455510" cy="655832"/>
          </a:xfrm>
          <a:custGeom>
            <a:avLst/>
            <a:gdLst/>
            <a:ahLst/>
            <a:cxnLst/>
            <a:rect l="l" t="t" r="r" b="b"/>
            <a:pathLst>
              <a:path w="3807459" h="722629">
                <a:moveTo>
                  <a:pt x="460387" y="692746"/>
                </a:moveTo>
                <a:lnTo>
                  <a:pt x="43726" y="692746"/>
                </a:lnTo>
                <a:lnTo>
                  <a:pt x="43472" y="691489"/>
                </a:lnTo>
                <a:lnTo>
                  <a:pt x="38658" y="684276"/>
                </a:lnTo>
                <a:lnTo>
                  <a:pt x="31483" y="679272"/>
                </a:lnTo>
                <a:lnTo>
                  <a:pt x="22606" y="677392"/>
                </a:lnTo>
                <a:lnTo>
                  <a:pt x="13728" y="679272"/>
                </a:lnTo>
                <a:lnTo>
                  <a:pt x="6553" y="684276"/>
                </a:lnTo>
                <a:lnTo>
                  <a:pt x="1752" y="691489"/>
                </a:lnTo>
                <a:lnTo>
                  <a:pt x="0" y="699973"/>
                </a:lnTo>
                <a:lnTo>
                  <a:pt x="1752" y="708837"/>
                </a:lnTo>
                <a:lnTo>
                  <a:pt x="6553" y="716000"/>
                </a:lnTo>
                <a:lnTo>
                  <a:pt x="13728" y="720801"/>
                </a:lnTo>
                <a:lnTo>
                  <a:pt x="22606" y="722553"/>
                </a:lnTo>
                <a:lnTo>
                  <a:pt x="31483" y="720801"/>
                </a:lnTo>
                <a:lnTo>
                  <a:pt x="38658" y="716000"/>
                </a:lnTo>
                <a:lnTo>
                  <a:pt x="43472" y="708837"/>
                </a:lnTo>
                <a:lnTo>
                  <a:pt x="43611" y="708101"/>
                </a:lnTo>
                <a:lnTo>
                  <a:pt x="460387" y="708101"/>
                </a:lnTo>
                <a:lnTo>
                  <a:pt x="460387" y="692746"/>
                </a:lnTo>
                <a:close/>
              </a:path>
              <a:path w="3807459" h="722629">
                <a:moveTo>
                  <a:pt x="1138770" y="466940"/>
                </a:moveTo>
                <a:lnTo>
                  <a:pt x="481507" y="466940"/>
                </a:lnTo>
                <a:lnTo>
                  <a:pt x="481253" y="465696"/>
                </a:lnTo>
                <a:lnTo>
                  <a:pt x="476440" y="458482"/>
                </a:lnTo>
                <a:lnTo>
                  <a:pt x="469265" y="453466"/>
                </a:lnTo>
                <a:lnTo>
                  <a:pt x="460387" y="451586"/>
                </a:lnTo>
                <a:lnTo>
                  <a:pt x="451891" y="453466"/>
                </a:lnTo>
                <a:lnTo>
                  <a:pt x="444677" y="458482"/>
                </a:lnTo>
                <a:lnTo>
                  <a:pt x="439661" y="465696"/>
                </a:lnTo>
                <a:lnTo>
                  <a:pt x="437781" y="474167"/>
                </a:lnTo>
                <a:lnTo>
                  <a:pt x="439661" y="483031"/>
                </a:lnTo>
                <a:lnTo>
                  <a:pt x="444677" y="490207"/>
                </a:lnTo>
                <a:lnTo>
                  <a:pt x="451891" y="495007"/>
                </a:lnTo>
                <a:lnTo>
                  <a:pt x="460387" y="496747"/>
                </a:lnTo>
                <a:lnTo>
                  <a:pt x="469265" y="495007"/>
                </a:lnTo>
                <a:lnTo>
                  <a:pt x="476440" y="490207"/>
                </a:lnTo>
                <a:lnTo>
                  <a:pt x="481253" y="483031"/>
                </a:lnTo>
                <a:lnTo>
                  <a:pt x="481393" y="482295"/>
                </a:lnTo>
                <a:lnTo>
                  <a:pt x="1138770" y="482295"/>
                </a:lnTo>
                <a:lnTo>
                  <a:pt x="1138770" y="466940"/>
                </a:lnTo>
                <a:close/>
              </a:path>
              <a:path w="3807459" h="722629">
                <a:moveTo>
                  <a:pt x="2088502" y="241147"/>
                </a:moveTo>
                <a:lnTo>
                  <a:pt x="1159891" y="241147"/>
                </a:lnTo>
                <a:lnTo>
                  <a:pt x="1159637" y="239890"/>
                </a:lnTo>
                <a:lnTo>
                  <a:pt x="1154823" y="232676"/>
                </a:lnTo>
                <a:lnTo>
                  <a:pt x="1147648" y="227672"/>
                </a:lnTo>
                <a:lnTo>
                  <a:pt x="1138770" y="225793"/>
                </a:lnTo>
                <a:lnTo>
                  <a:pt x="1130274" y="227672"/>
                </a:lnTo>
                <a:lnTo>
                  <a:pt x="1123061" y="232676"/>
                </a:lnTo>
                <a:lnTo>
                  <a:pt x="1118031" y="239890"/>
                </a:lnTo>
                <a:lnTo>
                  <a:pt x="1116164" y="248373"/>
                </a:lnTo>
                <a:lnTo>
                  <a:pt x="1118031" y="257238"/>
                </a:lnTo>
                <a:lnTo>
                  <a:pt x="1123061" y="264401"/>
                </a:lnTo>
                <a:lnTo>
                  <a:pt x="1130274" y="269201"/>
                </a:lnTo>
                <a:lnTo>
                  <a:pt x="1138770" y="270954"/>
                </a:lnTo>
                <a:lnTo>
                  <a:pt x="1147648" y="269201"/>
                </a:lnTo>
                <a:lnTo>
                  <a:pt x="1154823" y="264401"/>
                </a:lnTo>
                <a:lnTo>
                  <a:pt x="1159637" y="257238"/>
                </a:lnTo>
                <a:lnTo>
                  <a:pt x="1159776" y="256501"/>
                </a:lnTo>
                <a:lnTo>
                  <a:pt x="2088502" y="256501"/>
                </a:lnTo>
                <a:lnTo>
                  <a:pt x="2088502" y="241147"/>
                </a:lnTo>
                <a:close/>
              </a:path>
              <a:path w="3807459" h="722629">
                <a:moveTo>
                  <a:pt x="3354819" y="15354"/>
                </a:moveTo>
                <a:lnTo>
                  <a:pt x="2109622" y="15354"/>
                </a:lnTo>
                <a:lnTo>
                  <a:pt x="2109368" y="14097"/>
                </a:lnTo>
                <a:lnTo>
                  <a:pt x="2104555" y="6883"/>
                </a:lnTo>
                <a:lnTo>
                  <a:pt x="2097379" y="1879"/>
                </a:lnTo>
                <a:lnTo>
                  <a:pt x="2088502" y="0"/>
                </a:lnTo>
                <a:lnTo>
                  <a:pt x="2080006" y="1879"/>
                </a:lnTo>
                <a:lnTo>
                  <a:pt x="2072792" y="6883"/>
                </a:lnTo>
                <a:lnTo>
                  <a:pt x="2067775" y="14097"/>
                </a:lnTo>
                <a:lnTo>
                  <a:pt x="2065896" y="22580"/>
                </a:lnTo>
                <a:lnTo>
                  <a:pt x="2067775" y="31445"/>
                </a:lnTo>
                <a:lnTo>
                  <a:pt x="2072792" y="38608"/>
                </a:lnTo>
                <a:lnTo>
                  <a:pt x="2080006" y="43408"/>
                </a:lnTo>
                <a:lnTo>
                  <a:pt x="2088502" y="45161"/>
                </a:lnTo>
                <a:lnTo>
                  <a:pt x="2097379" y="43408"/>
                </a:lnTo>
                <a:lnTo>
                  <a:pt x="2104555" y="38608"/>
                </a:lnTo>
                <a:lnTo>
                  <a:pt x="2109368" y="31445"/>
                </a:lnTo>
                <a:lnTo>
                  <a:pt x="2109508" y="30708"/>
                </a:lnTo>
                <a:lnTo>
                  <a:pt x="3354819" y="30708"/>
                </a:lnTo>
                <a:lnTo>
                  <a:pt x="3354819" y="15354"/>
                </a:lnTo>
                <a:close/>
              </a:path>
              <a:path w="3807459" h="722629">
                <a:moveTo>
                  <a:pt x="3807066" y="692746"/>
                </a:moveTo>
                <a:lnTo>
                  <a:pt x="3375939" y="692746"/>
                </a:lnTo>
                <a:lnTo>
                  <a:pt x="3375672" y="691489"/>
                </a:lnTo>
                <a:lnTo>
                  <a:pt x="3370872" y="684276"/>
                </a:lnTo>
                <a:lnTo>
                  <a:pt x="3363684" y="679272"/>
                </a:lnTo>
                <a:lnTo>
                  <a:pt x="3354819" y="677392"/>
                </a:lnTo>
                <a:lnTo>
                  <a:pt x="3346323" y="679272"/>
                </a:lnTo>
                <a:lnTo>
                  <a:pt x="3339096" y="684276"/>
                </a:lnTo>
                <a:lnTo>
                  <a:pt x="3334080" y="691489"/>
                </a:lnTo>
                <a:lnTo>
                  <a:pt x="3332200" y="699973"/>
                </a:lnTo>
                <a:lnTo>
                  <a:pt x="3334080" y="708837"/>
                </a:lnTo>
                <a:lnTo>
                  <a:pt x="3339096" y="716000"/>
                </a:lnTo>
                <a:lnTo>
                  <a:pt x="3346323" y="720801"/>
                </a:lnTo>
                <a:lnTo>
                  <a:pt x="3354819" y="722553"/>
                </a:lnTo>
                <a:lnTo>
                  <a:pt x="3363684" y="720801"/>
                </a:lnTo>
                <a:lnTo>
                  <a:pt x="3370872" y="716000"/>
                </a:lnTo>
                <a:lnTo>
                  <a:pt x="3375672" y="708837"/>
                </a:lnTo>
                <a:lnTo>
                  <a:pt x="3375825" y="708101"/>
                </a:lnTo>
                <a:lnTo>
                  <a:pt x="3807066" y="708101"/>
                </a:lnTo>
                <a:lnTo>
                  <a:pt x="3807066" y="69274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42</a:t>
            </a:fld>
            <a:endParaRPr kern="0" spc="-18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82045">
              <a:spcBef>
                <a:spcPts val="91"/>
              </a:spcBef>
            </a:pPr>
            <a:r>
              <a:rPr dirty="0"/>
              <a:t>Preemptive</a:t>
            </a:r>
            <a:r>
              <a:rPr spc="-73" dirty="0"/>
              <a:t> </a:t>
            </a:r>
            <a:r>
              <a:rPr spc="-9" dirty="0"/>
              <a:t>Scheduling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52496" y="3592867"/>
            <a:ext cx="3431305" cy="1625173"/>
            <a:chOff x="3866357" y="3958807"/>
            <a:chExt cx="3780790" cy="1790700"/>
          </a:xfrm>
        </p:grpSpPr>
        <p:sp>
          <p:nvSpPr>
            <p:cNvPr id="4" name="object 4"/>
            <p:cNvSpPr/>
            <p:nvPr/>
          </p:nvSpPr>
          <p:spPr>
            <a:xfrm>
              <a:off x="3886695" y="4264380"/>
              <a:ext cx="2626995" cy="92710"/>
            </a:xfrm>
            <a:custGeom>
              <a:avLst/>
              <a:gdLst/>
              <a:ahLst/>
              <a:cxnLst/>
              <a:rect l="l" t="t" r="r" b="b"/>
              <a:pathLst>
                <a:path w="2626995" h="92710">
                  <a:moveTo>
                    <a:pt x="5549" y="81483"/>
                  </a:moveTo>
                  <a:lnTo>
                    <a:pt x="0" y="81483"/>
                  </a:lnTo>
                  <a:lnTo>
                    <a:pt x="0" y="92595"/>
                  </a:lnTo>
                  <a:lnTo>
                    <a:pt x="5549" y="92595"/>
                  </a:lnTo>
                  <a:lnTo>
                    <a:pt x="5549" y="81483"/>
                  </a:lnTo>
                  <a:close/>
                </a:path>
                <a:path w="2626995" h="92710">
                  <a:moveTo>
                    <a:pt x="5549" y="40741"/>
                  </a:moveTo>
                  <a:lnTo>
                    <a:pt x="0" y="40741"/>
                  </a:lnTo>
                  <a:lnTo>
                    <a:pt x="0" y="63893"/>
                  </a:lnTo>
                  <a:lnTo>
                    <a:pt x="5549" y="63893"/>
                  </a:lnTo>
                  <a:lnTo>
                    <a:pt x="5549" y="40741"/>
                  </a:lnTo>
                  <a:close/>
                </a:path>
                <a:path w="2626995" h="92710">
                  <a:moveTo>
                    <a:pt x="5549" y="0"/>
                  </a:moveTo>
                  <a:lnTo>
                    <a:pt x="0" y="0"/>
                  </a:lnTo>
                  <a:lnTo>
                    <a:pt x="0" y="23152"/>
                  </a:lnTo>
                  <a:lnTo>
                    <a:pt x="5549" y="23152"/>
                  </a:lnTo>
                  <a:lnTo>
                    <a:pt x="5549" y="0"/>
                  </a:lnTo>
                  <a:close/>
                </a:path>
                <a:path w="2626995" h="92710">
                  <a:moveTo>
                    <a:pt x="179438" y="81483"/>
                  </a:moveTo>
                  <a:lnTo>
                    <a:pt x="173888" y="81483"/>
                  </a:lnTo>
                  <a:lnTo>
                    <a:pt x="173888" y="92595"/>
                  </a:lnTo>
                  <a:lnTo>
                    <a:pt x="179438" y="92595"/>
                  </a:lnTo>
                  <a:lnTo>
                    <a:pt x="179438" y="81483"/>
                  </a:lnTo>
                  <a:close/>
                </a:path>
                <a:path w="2626995" h="92710">
                  <a:moveTo>
                    <a:pt x="179438" y="40741"/>
                  </a:moveTo>
                  <a:lnTo>
                    <a:pt x="173888" y="40741"/>
                  </a:lnTo>
                  <a:lnTo>
                    <a:pt x="173888" y="63893"/>
                  </a:lnTo>
                  <a:lnTo>
                    <a:pt x="179438" y="63893"/>
                  </a:lnTo>
                  <a:lnTo>
                    <a:pt x="179438" y="40741"/>
                  </a:lnTo>
                  <a:close/>
                </a:path>
                <a:path w="2626995" h="92710">
                  <a:moveTo>
                    <a:pt x="179438" y="0"/>
                  </a:moveTo>
                  <a:lnTo>
                    <a:pt x="173888" y="0"/>
                  </a:lnTo>
                  <a:lnTo>
                    <a:pt x="173888" y="23152"/>
                  </a:lnTo>
                  <a:lnTo>
                    <a:pt x="179438" y="23152"/>
                  </a:lnTo>
                  <a:lnTo>
                    <a:pt x="179438" y="0"/>
                  </a:lnTo>
                  <a:close/>
                </a:path>
                <a:path w="2626995" h="92710">
                  <a:moveTo>
                    <a:pt x="355180" y="81483"/>
                  </a:moveTo>
                  <a:lnTo>
                    <a:pt x="349631" y="81483"/>
                  </a:lnTo>
                  <a:lnTo>
                    <a:pt x="349631" y="92595"/>
                  </a:lnTo>
                  <a:lnTo>
                    <a:pt x="355180" y="92595"/>
                  </a:lnTo>
                  <a:lnTo>
                    <a:pt x="355180" y="81483"/>
                  </a:lnTo>
                  <a:close/>
                </a:path>
                <a:path w="2626995" h="92710">
                  <a:moveTo>
                    <a:pt x="355180" y="40741"/>
                  </a:moveTo>
                  <a:lnTo>
                    <a:pt x="349631" y="40741"/>
                  </a:lnTo>
                  <a:lnTo>
                    <a:pt x="349631" y="63893"/>
                  </a:lnTo>
                  <a:lnTo>
                    <a:pt x="355180" y="63893"/>
                  </a:lnTo>
                  <a:lnTo>
                    <a:pt x="355180" y="40741"/>
                  </a:lnTo>
                  <a:close/>
                </a:path>
                <a:path w="2626995" h="92710">
                  <a:moveTo>
                    <a:pt x="355180" y="0"/>
                  </a:moveTo>
                  <a:lnTo>
                    <a:pt x="349631" y="0"/>
                  </a:lnTo>
                  <a:lnTo>
                    <a:pt x="349631" y="23152"/>
                  </a:lnTo>
                  <a:lnTo>
                    <a:pt x="355180" y="23152"/>
                  </a:lnTo>
                  <a:lnTo>
                    <a:pt x="355180" y="0"/>
                  </a:lnTo>
                  <a:close/>
                </a:path>
                <a:path w="2626995" h="92710">
                  <a:moveTo>
                    <a:pt x="529069" y="81483"/>
                  </a:moveTo>
                  <a:lnTo>
                    <a:pt x="523519" y="81483"/>
                  </a:lnTo>
                  <a:lnTo>
                    <a:pt x="523519" y="92595"/>
                  </a:lnTo>
                  <a:lnTo>
                    <a:pt x="529069" y="92595"/>
                  </a:lnTo>
                  <a:lnTo>
                    <a:pt x="529069" y="81483"/>
                  </a:lnTo>
                  <a:close/>
                </a:path>
                <a:path w="2626995" h="92710">
                  <a:moveTo>
                    <a:pt x="529069" y="40741"/>
                  </a:moveTo>
                  <a:lnTo>
                    <a:pt x="523519" y="40741"/>
                  </a:lnTo>
                  <a:lnTo>
                    <a:pt x="523519" y="63893"/>
                  </a:lnTo>
                  <a:lnTo>
                    <a:pt x="529069" y="63893"/>
                  </a:lnTo>
                  <a:lnTo>
                    <a:pt x="529069" y="40741"/>
                  </a:lnTo>
                  <a:close/>
                </a:path>
                <a:path w="2626995" h="92710">
                  <a:moveTo>
                    <a:pt x="529069" y="0"/>
                  </a:moveTo>
                  <a:lnTo>
                    <a:pt x="523519" y="0"/>
                  </a:lnTo>
                  <a:lnTo>
                    <a:pt x="523519" y="23152"/>
                  </a:lnTo>
                  <a:lnTo>
                    <a:pt x="529069" y="23152"/>
                  </a:lnTo>
                  <a:lnTo>
                    <a:pt x="529069" y="0"/>
                  </a:lnTo>
                  <a:close/>
                </a:path>
                <a:path w="2626995" h="92710">
                  <a:moveTo>
                    <a:pt x="704799" y="81483"/>
                  </a:moveTo>
                  <a:lnTo>
                    <a:pt x="699249" y="81483"/>
                  </a:lnTo>
                  <a:lnTo>
                    <a:pt x="699249" y="92595"/>
                  </a:lnTo>
                  <a:lnTo>
                    <a:pt x="704799" y="92595"/>
                  </a:lnTo>
                  <a:lnTo>
                    <a:pt x="704799" y="81483"/>
                  </a:lnTo>
                  <a:close/>
                </a:path>
                <a:path w="2626995" h="92710">
                  <a:moveTo>
                    <a:pt x="704799" y="40741"/>
                  </a:moveTo>
                  <a:lnTo>
                    <a:pt x="699249" y="40741"/>
                  </a:lnTo>
                  <a:lnTo>
                    <a:pt x="699249" y="63893"/>
                  </a:lnTo>
                  <a:lnTo>
                    <a:pt x="704799" y="63893"/>
                  </a:lnTo>
                  <a:lnTo>
                    <a:pt x="704799" y="40741"/>
                  </a:lnTo>
                  <a:close/>
                </a:path>
                <a:path w="2626995" h="92710">
                  <a:moveTo>
                    <a:pt x="704799" y="0"/>
                  </a:moveTo>
                  <a:lnTo>
                    <a:pt x="699249" y="0"/>
                  </a:lnTo>
                  <a:lnTo>
                    <a:pt x="699249" y="23152"/>
                  </a:lnTo>
                  <a:lnTo>
                    <a:pt x="704799" y="23152"/>
                  </a:lnTo>
                  <a:lnTo>
                    <a:pt x="704799" y="0"/>
                  </a:lnTo>
                  <a:close/>
                </a:path>
                <a:path w="2626995" h="92710">
                  <a:moveTo>
                    <a:pt x="879614" y="81483"/>
                  </a:moveTo>
                  <a:lnTo>
                    <a:pt x="873137" y="81483"/>
                  </a:lnTo>
                  <a:lnTo>
                    <a:pt x="873137" y="92595"/>
                  </a:lnTo>
                  <a:lnTo>
                    <a:pt x="879614" y="92595"/>
                  </a:lnTo>
                  <a:lnTo>
                    <a:pt x="879614" y="81483"/>
                  </a:lnTo>
                  <a:close/>
                </a:path>
                <a:path w="2626995" h="92710">
                  <a:moveTo>
                    <a:pt x="879614" y="40741"/>
                  </a:moveTo>
                  <a:lnTo>
                    <a:pt x="873137" y="40741"/>
                  </a:lnTo>
                  <a:lnTo>
                    <a:pt x="873137" y="63893"/>
                  </a:lnTo>
                  <a:lnTo>
                    <a:pt x="879614" y="63893"/>
                  </a:lnTo>
                  <a:lnTo>
                    <a:pt x="879614" y="40741"/>
                  </a:lnTo>
                  <a:close/>
                </a:path>
                <a:path w="2626995" h="92710">
                  <a:moveTo>
                    <a:pt x="879614" y="0"/>
                  </a:moveTo>
                  <a:lnTo>
                    <a:pt x="873137" y="0"/>
                  </a:lnTo>
                  <a:lnTo>
                    <a:pt x="873137" y="23152"/>
                  </a:lnTo>
                  <a:lnTo>
                    <a:pt x="879614" y="23152"/>
                  </a:lnTo>
                  <a:lnTo>
                    <a:pt x="879614" y="0"/>
                  </a:lnTo>
                  <a:close/>
                </a:path>
                <a:path w="2626995" h="92710">
                  <a:moveTo>
                    <a:pt x="1053503" y="81483"/>
                  </a:moveTo>
                  <a:lnTo>
                    <a:pt x="1047953" y="81483"/>
                  </a:lnTo>
                  <a:lnTo>
                    <a:pt x="1047953" y="92595"/>
                  </a:lnTo>
                  <a:lnTo>
                    <a:pt x="1053503" y="92595"/>
                  </a:lnTo>
                  <a:lnTo>
                    <a:pt x="1053503" y="81483"/>
                  </a:lnTo>
                  <a:close/>
                </a:path>
                <a:path w="2626995" h="92710">
                  <a:moveTo>
                    <a:pt x="1053503" y="40741"/>
                  </a:moveTo>
                  <a:lnTo>
                    <a:pt x="1047953" y="40741"/>
                  </a:lnTo>
                  <a:lnTo>
                    <a:pt x="1047953" y="63893"/>
                  </a:lnTo>
                  <a:lnTo>
                    <a:pt x="1053503" y="63893"/>
                  </a:lnTo>
                  <a:lnTo>
                    <a:pt x="1053503" y="40741"/>
                  </a:lnTo>
                  <a:close/>
                </a:path>
                <a:path w="2626995" h="92710">
                  <a:moveTo>
                    <a:pt x="1053503" y="0"/>
                  </a:moveTo>
                  <a:lnTo>
                    <a:pt x="1047953" y="0"/>
                  </a:lnTo>
                  <a:lnTo>
                    <a:pt x="1047953" y="23152"/>
                  </a:lnTo>
                  <a:lnTo>
                    <a:pt x="1053503" y="23152"/>
                  </a:lnTo>
                  <a:lnTo>
                    <a:pt x="1053503" y="0"/>
                  </a:lnTo>
                  <a:close/>
                </a:path>
                <a:path w="2626995" h="92710">
                  <a:moveTo>
                    <a:pt x="1229245" y="81483"/>
                  </a:moveTo>
                  <a:lnTo>
                    <a:pt x="1222768" y="81483"/>
                  </a:lnTo>
                  <a:lnTo>
                    <a:pt x="1222768" y="92595"/>
                  </a:lnTo>
                  <a:lnTo>
                    <a:pt x="1229245" y="92595"/>
                  </a:lnTo>
                  <a:lnTo>
                    <a:pt x="1229245" y="81483"/>
                  </a:lnTo>
                  <a:close/>
                </a:path>
                <a:path w="2626995" h="92710">
                  <a:moveTo>
                    <a:pt x="1229245" y="40741"/>
                  </a:moveTo>
                  <a:lnTo>
                    <a:pt x="1222768" y="40741"/>
                  </a:lnTo>
                  <a:lnTo>
                    <a:pt x="1222768" y="63893"/>
                  </a:lnTo>
                  <a:lnTo>
                    <a:pt x="1229245" y="63893"/>
                  </a:lnTo>
                  <a:lnTo>
                    <a:pt x="1229245" y="40741"/>
                  </a:lnTo>
                  <a:close/>
                </a:path>
                <a:path w="2626995" h="92710">
                  <a:moveTo>
                    <a:pt x="1229245" y="0"/>
                  </a:moveTo>
                  <a:lnTo>
                    <a:pt x="1222768" y="0"/>
                  </a:lnTo>
                  <a:lnTo>
                    <a:pt x="1222768" y="23152"/>
                  </a:lnTo>
                  <a:lnTo>
                    <a:pt x="1229245" y="23152"/>
                  </a:lnTo>
                  <a:lnTo>
                    <a:pt x="1229245" y="0"/>
                  </a:lnTo>
                  <a:close/>
                </a:path>
                <a:path w="2626995" h="92710">
                  <a:moveTo>
                    <a:pt x="1403134" y="81483"/>
                  </a:moveTo>
                  <a:lnTo>
                    <a:pt x="1397584" y="81483"/>
                  </a:lnTo>
                  <a:lnTo>
                    <a:pt x="1397584" y="92595"/>
                  </a:lnTo>
                  <a:lnTo>
                    <a:pt x="1403134" y="92595"/>
                  </a:lnTo>
                  <a:lnTo>
                    <a:pt x="1403134" y="81483"/>
                  </a:lnTo>
                  <a:close/>
                </a:path>
                <a:path w="2626995" h="92710">
                  <a:moveTo>
                    <a:pt x="1403134" y="40741"/>
                  </a:moveTo>
                  <a:lnTo>
                    <a:pt x="1397584" y="40741"/>
                  </a:lnTo>
                  <a:lnTo>
                    <a:pt x="1397584" y="63893"/>
                  </a:lnTo>
                  <a:lnTo>
                    <a:pt x="1403134" y="63893"/>
                  </a:lnTo>
                  <a:lnTo>
                    <a:pt x="1403134" y="40741"/>
                  </a:lnTo>
                  <a:close/>
                </a:path>
                <a:path w="2626995" h="92710">
                  <a:moveTo>
                    <a:pt x="1403134" y="0"/>
                  </a:moveTo>
                  <a:lnTo>
                    <a:pt x="1397584" y="0"/>
                  </a:lnTo>
                  <a:lnTo>
                    <a:pt x="1397584" y="23152"/>
                  </a:lnTo>
                  <a:lnTo>
                    <a:pt x="1403134" y="23152"/>
                  </a:lnTo>
                  <a:lnTo>
                    <a:pt x="1403134" y="0"/>
                  </a:lnTo>
                  <a:close/>
                </a:path>
                <a:path w="2626995" h="92710">
                  <a:moveTo>
                    <a:pt x="1578864" y="81483"/>
                  </a:moveTo>
                  <a:lnTo>
                    <a:pt x="1573314" y="81483"/>
                  </a:lnTo>
                  <a:lnTo>
                    <a:pt x="1573314" y="92595"/>
                  </a:lnTo>
                  <a:lnTo>
                    <a:pt x="1578864" y="92595"/>
                  </a:lnTo>
                  <a:lnTo>
                    <a:pt x="1578864" y="81483"/>
                  </a:lnTo>
                  <a:close/>
                </a:path>
                <a:path w="2626995" h="92710">
                  <a:moveTo>
                    <a:pt x="1578864" y="40741"/>
                  </a:moveTo>
                  <a:lnTo>
                    <a:pt x="1573314" y="40741"/>
                  </a:lnTo>
                  <a:lnTo>
                    <a:pt x="1573314" y="63893"/>
                  </a:lnTo>
                  <a:lnTo>
                    <a:pt x="1578864" y="63893"/>
                  </a:lnTo>
                  <a:lnTo>
                    <a:pt x="1578864" y="40741"/>
                  </a:lnTo>
                  <a:close/>
                </a:path>
                <a:path w="2626995" h="92710">
                  <a:moveTo>
                    <a:pt x="1578864" y="0"/>
                  </a:moveTo>
                  <a:lnTo>
                    <a:pt x="1573314" y="0"/>
                  </a:lnTo>
                  <a:lnTo>
                    <a:pt x="1573314" y="23152"/>
                  </a:lnTo>
                  <a:lnTo>
                    <a:pt x="1578864" y="23152"/>
                  </a:lnTo>
                  <a:lnTo>
                    <a:pt x="1578864" y="0"/>
                  </a:lnTo>
                  <a:close/>
                </a:path>
                <a:path w="2626995" h="92710">
                  <a:moveTo>
                    <a:pt x="1752752" y="81483"/>
                  </a:moveTo>
                  <a:lnTo>
                    <a:pt x="1747202" y="81483"/>
                  </a:lnTo>
                  <a:lnTo>
                    <a:pt x="1747202" y="92595"/>
                  </a:lnTo>
                  <a:lnTo>
                    <a:pt x="1752752" y="92595"/>
                  </a:lnTo>
                  <a:lnTo>
                    <a:pt x="1752752" y="81483"/>
                  </a:lnTo>
                  <a:close/>
                </a:path>
                <a:path w="2626995" h="92710">
                  <a:moveTo>
                    <a:pt x="1752752" y="40741"/>
                  </a:moveTo>
                  <a:lnTo>
                    <a:pt x="1747202" y="40741"/>
                  </a:lnTo>
                  <a:lnTo>
                    <a:pt x="1747202" y="63893"/>
                  </a:lnTo>
                  <a:lnTo>
                    <a:pt x="1752752" y="63893"/>
                  </a:lnTo>
                  <a:lnTo>
                    <a:pt x="1752752" y="40741"/>
                  </a:lnTo>
                  <a:close/>
                </a:path>
                <a:path w="2626995" h="92710">
                  <a:moveTo>
                    <a:pt x="1752752" y="0"/>
                  </a:moveTo>
                  <a:lnTo>
                    <a:pt x="1747202" y="0"/>
                  </a:lnTo>
                  <a:lnTo>
                    <a:pt x="1747202" y="23152"/>
                  </a:lnTo>
                  <a:lnTo>
                    <a:pt x="1752752" y="23152"/>
                  </a:lnTo>
                  <a:lnTo>
                    <a:pt x="1752752" y="0"/>
                  </a:lnTo>
                  <a:close/>
                </a:path>
                <a:path w="2626995" h="92710">
                  <a:moveTo>
                    <a:pt x="1927567" y="81483"/>
                  </a:moveTo>
                  <a:lnTo>
                    <a:pt x="1922018" y="81483"/>
                  </a:lnTo>
                  <a:lnTo>
                    <a:pt x="1922018" y="92595"/>
                  </a:lnTo>
                  <a:lnTo>
                    <a:pt x="1927567" y="92595"/>
                  </a:lnTo>
                  <a:lnTo>
                    <a:pt x="1927567" y="81483"/>
                  </a:lnTo>
                  <a:close/>
                </a:path>
                <a:path w="2626995" h="92710">
                  <a:moveTo>
                    <a:pt x="1927567" y="40741"/>
                  </a:moveTo>
                  <a:lnTo>
                    <a:pt x="1922018" y="40741"/>
                  </a:lnTo>
                  <a:lnTo>
                    <a:pt x="1922018" y="63893"/>
                  </a:lnTo>
                  <a:lnTo>
                    <a:pt x="1927567" y="63893"/>
                  </a:lnTo>
                  <a:lnTo>
                    <a:pt x="1927567" y="40741"/>
                  </a:lnTo>
                  <a:close/>
                </a:path>
                <a:path w="2626995" h="92710">
                  <a:moveTo>
                    <a:pt x="1927567" y="0"/>
                  </a:moveTo>
                  <a:lnTo>
                    <a:pt x="1922018" y="0"/>
                  </a:lnTo>
                  <a:lnTo>
                    <a:pt x="1922018" y="23152"/>
                  </a:lnTo>
                  <a:lnTo>
                    <a:pt x="1927567" y="23152"/>
                  </a:lnTo>
                  <a:lnTo>
                    <a:pt x="1927567" y="0"/>
                  </a:lnTo>
                  <a:close/>
                </a:path>
                <a:path w="2626995" h="92710">
                  <a:moveTo>
                    <a:pt x="2102383" y="81483"/>
                  </a:moveTo>
                  <a:lnTo>
                    <a:pt x="2096833" y="81483"/>
                  </a:lnTo>
                  <a:lnTo>
                    <a:pt x="2096833" y="92595"/>
                  </a:lnTo>
                  <a:lnTo>
                    <a:pt x="2102383" y="92595"/>
                  </a:lnTo>
                  <a:lnTo>
                    <a:pt x="2102383" y="81483"/>
                  </a:lnTo>
                  <a:close/>
                </a:path>
                <a:path w="2626995" h="92710">
                  <a:moveTo>
                    <a:pt x="2102383" y="40741"/>
                  </a:moveTo>
                  <a:lnTo>
                    <a:pt x="2096833" y="40741"/>
                  </a:lnTo>
                  <a:lnTo>
                    <a:pt x="2096833" y="63893"/>
                  </a:lnTo>
                  <a:lnTo>
                    <a:pt x="2102383" y="63893"/>
                  </a:lnTo>
                  <a:lnTo>
                    <a:pt x="2102383" y="40741"/>
                  </a:lnTo>
                  <a:close/>
                </a:path>
                <a:path w="2626995" h="92710">
                  <a:moveTo>
                    <a:pt x="2102383" y="0"/>
                  </a:moveTo>
                  <a:lnTo>
                    <a:pt x="2096833" y="0"/>
                  </a:lnTo>
                  <a:lnTo>
                    <a:pt x="2096833" y="23152"/>
                  </a:lnTo>
                  <a:lnTo>
                    <a:pt x="2102383" y="23152"/>
                  </a:lnTo>
                  <a:lnTo>
                    <a:pt x="2102383" y="0"/>
                  </a:lnTo>
                  <a:close/>
                </a:path>
                <a:path w="2626995" h="92710">
                  <a:moveTo>
                    <a:pt x="2277186" y="81483"/>
                  </a:moveTo>
                  <a:lnTo>
                    <a:pt x="2271636" y="81483"/>
                  </a:lnTo>
                  <a:lnTo>
                    <a:pt x="2271636" y="92595"/>
                  </a:lnTo>
                  <a:lnTo>
                    <a:pt x="2277186" y="92595"/>
                  </a:lnTo>
                  <a:lnTo>
                    <a:pt x="2277186" y="81483"/>
                  </a:lnTo>
                  <a:close/>
                </a:path>
                <a:path w="2626995" h="92710">
                  <a:moveTo>
                    <a:pt x="2277186" y="40741"/>
                  </a:moveTo>
                  <a:lnTo>
                    <a:pt x="2271636" y="40741"/>
                  </a:lnTo>
                  <a:lnTo>
                    <a:pt x="2271636" y="63893"/>
                  </a:lnTo>
                  <a:lnTo>
                    <a:pt x="2277186" y="63893"/>
                  </a:lnTo>
                  <a:lnTo>
                    <a:pt x="2277186" y="40741"/>
                  </a:lnTo>
                  <a:close/>
                </a:path>
                <a:path w="2626995" h="92710">
                  <a:moveTo>
                    <a:pt x="2277186" y="0"/>
                  </a:moveTo>
                  <a:lnTo>
                    <a:pt x="2271636" y="0"/>
                  </a:lnTo>
                  <a:lnTo>
                    <a:pt x="2271636" y="23152"/>
                  </a:lnTo>
                  <a:lnTo>
                    <a:pt x="2277186" y="23152"/>
                  </a:lnTo>
                  <a:lnTo>
                    <a:pt x="2277186" y="0"/>
                  </a:lnTo>
                  <a:close/>
                </a:path>
                <a:path w="2626995" h="92710">
                  <a:moveTo>
                    <a:pt x="2452928" y="81483"/>
                  </a:moveTo>
                  <a:lnTo>
                    <a:pt x="2446451" y="81483"/>
                  </a:lnTo>
                  <a:lnTo>
                    <a:pt x="2446451" y="92595"/>
                  </a:lnTo>
                  <a:lnTo>
                    <a:pt x="2452928" y="92595"/>
                  </a:lnTo>
                  <a:lnTo>
                    <a:pt x="2452928" y="81483"/>
                  </a:lnTo>
                  <a:close/>
                </a:path>
                <a:path w="2626995" h="92710">
                  <a:moveTo>
                    <a:pt x="2452928" y="40741"/>
                  </a:moveTo>
                  <a:lnTo>
                    <a:pt x="2446451" y="40741"/>
                  </a:lnTo>
                  <a:lnTo>
                    <a:pt x="2446451" y="63893"/>
                  </a:lnTo>
                  <a:lnTo>
                    <a:pt x="2452928" y="63893"/>
                  </a:lnTo>
                  <a:lnTo>
                    <a:pt x="2452928" y="40741"/>
                  </a:lnTo>
                  <a:close/>
                </a:path>
                <a:path w="2626995" h="92710">
                  <a:moveTo>
                    <a:pt x="2452928" y="0"/>
                  </a:moveTo>
                  <a:lnTo>
                    <a:pt x="2446451" y="0"/>
                  </a:lnTo>
                  <a:lnTo>
                    <a:pt x="2446451" y="23152"/>
                  </a:lnTo>
                  <a:lnTo>
                    <a:pt x="2452928" y="23152"/>
                  </a:lnTo>
                  <a:lnTo>
                    <a:pt x="2452928" y="0"/>
                  </a:lnTo>
                  <a:close/>
                </a:path>
                <a:path w="2626995" h="92710">
                  <a:moveTo>
                    <a:pt x="2626817" y="81483"/>
                  </a:moveTo>
                  <a:lnTo>
                    <a:pt x="2621267" y="81483"/>
                  </a:lnTo>
                  <a:lnTo>
                    <a:pt x="2621267" y="92595"/>
                  </a:lnTo>
                  <a:lnTo>
                    <a:pt x="2626817" y="92595"/>
                  </a:lnTo>
                  <a:lnTo>
                    <a:pt x="2626817" y="81483"/>
                  </a:lnTo>
                  <a:close/>
                </a:path>
                <a:path w="2626995" h="92710">
                  <a:moveTo>
                    <a:pt x="2626817" y="40741"/>
                  </a:moveTo>
                  <a:lnTo>
                    <a:pt x="2621267" y="40741"/>
                  </a:lnTo>
                  <a:lnTo>
                    <a:pt x="2621267" y="63893"/>
                  </a:lnTo>
                  <a:lnTo>
                    <a:pt x="2626817" y="63893"/>
                  </a:lnTo>
                  <a:lnTo>
                    <a:pt x="2626817" y="40741"/>
                  </a:lnTo>
                  <a:close/>
                </a:path>
                <a:path w="2626995" h="92710">
                  <a:moveTo>
                    <a:pt x="2626817" y="0"/>
                  </a:moveTo>
                  <a:lnTo>
                    <a:pt x="2621267" y="0"/>
                  </a:lnTo>
                  <a:lnTo>
                    <a:pt x="2621267" y="23152"/>
                  </a:lnTo>
                  <a:lnTo>
                    <a:pt x="2626817" y="23152"/>
                  </a:lnTo>
                  <a:lnTo>
                    <a:pt x="2626817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889480" y="4242149"/>
              <a:ext cx="3757295" cy="46355"/>
            </a:xfrm>
            <a:custGeom>
              <a:avLst/>
              <a:gdLst/>
              <a:ahLst/>
              <a:cxnLst/>
              <a:rect l="l" t="t" r="r" b="b"/>
              <a:pathLst>
                <a:path w="3757295" h="46354">
                  <a:moveTo>
                    <a:pt x="3680311" y="0"/>
                  </a:moveTo>
                  <a:lnTo>
                    <a:pt x="3680311" y="46297"/>
                  </a:lnTo>
                  <a:lnTo>
                    <a:pt x="3747481" y="26852"/>
                  </a:lnTo>
                  <a:lnTo>
                    <a:pt x="3687710" y="26852"/>
                  </a:lnTo>
                  <a:lnTo>
                    <a:pt x="3687710" y="20370"/>
                  </a:lnTo>
                  <a:lnTo>
                    <a:pt x="3745271" y="20370"/>
                  </a:lnTo>
                  <a:lnTo>
                    <a:pt x="3680311" y="0"/>
                  </a:lnTo>
                  <a:close/>
                </a:path>
                <a:path w="3757295" h="46354">
                  <a:moveTo>
                    <a:pt x="0" y="19444"/>
                  </a:moveTo>
                  <a:lnTo>
                    <a:pt x="0" y="25927"/>
                  </a:lnTo>
                  <a:lnTo>
                    <a:pt x="3687710" y="26852"/>
                  </a:lnTo>
                  <a:lnTo>
                    <a:pt x="3680311" y="26852"/>
                  </a:lnTo>
                  <a:lnTo>
                    <a:pt x="3680311" y="20370"/>
                  </a:lnTo>
                  <a:lnTo>
                    <a:pt x="3687710" y="20370"/>
                  </a:lnTo>
                  <a:lnTo>
                    <a:pt x="0" y="19444"/>
                  </a:lnTo>
                  <a:close/>
                </a:path>
                <a:path w="3757295" h="46354">
                  <a:moveTo>
                    <a:pt x="3745271" y="20370"/>
                  </a:moveTo>
                  <a:lnTo>
                    <a:pt x="3687710" y="20370"/>
                  </a:lnTo>
                  <a:lnTo>
                    <a:pt x="3687710" y="26852"/>
                  </a:lnTo>
                  <a:lnTo>
                    <a:pt x="3747481" y="26852"/>
                  </a:lnTo>
                  <a:lnTo>
                    <a:pt x="3757080" y="24074"/>
                  </a:lnTo>
                  <a:lnTo>
                    <a:pt x="3745271" y="203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264857" y="3958807"/>
              <a:ext cx="46355" cy="306070"/>
            </a:xfrm>
            <a:custGeom>
              <a:avLst/>
              <a:gdLst/>
              <a:ahLst/>
              <a:cxnLst/>
              <a:rect l="l" t="t" r="r" b="b"/>
              <a:pathLst>
                <a:path w="46354" h="306070">
                  <a:moveTo>
                    <a:pt x="28672" y="69446"/>
                  </a:moveTo>
                  <a:lnTo>
                    <a:pt x="17572" y="69446"/>
                  </a:lnTo>
                  <a:lnTo>
                    <a:pt x="17572" y="305564"/>
                  </a:lnTo>
                  <a:lnTo>
                    <a:pt x="28672" y="305564"/>
                  </a:lnTo>
                  <a:lnTo>
                    <a:pt x="28672" y="69446"/>
                  </a:lnTo>
                  <a:close/>
                </a:path>
                <a:path w="46354" h="306070">
                  <a:moveTo>
                    <a:pt x="23122" y="0"/>
                  </a:moveTo>
                  <a:lnTo>
                    <a:pt x="0" y="77779"/>
                  </a:lnTo>
                  <a:lnTo>
                    <a:pt x="17572" y="77779"/>
                  </a:lnTo>
                  <a:lnTo>
                    <a:pt x="17572" y="69446"/>
                  </a:lnTo>
                  <a:lnTo>
                    <a:pt x="43768" y="69446"/>
                  </a:lnTo>
                  <a:lnTo>
                    <a:pt x="23122" y="0"/>
                  </a:lnTo>
                  <a:close/>
                </a:path>
                <a:path w="46354" h="306070">
                  <a:moveTo>
                    <a:pt x="43768" y="69446"/>
                  </a:moveTo>
                  <a:lnTo>
                    <a:pt x="28672" y="69446"/>
                  </a:lnTo>
                  <a:lnTo>
                    <a:pt x="28672" y="77779"/>
                  </a:lnTo>
                  <a:lnTo>
                    <a:pt x="46245" y="77779"/>
                  </a:lnTo>
                  <a:lnTo>
                    <a:pt x="43768" y="6944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287980" y="4132886"/>
              <a:ext cx="524510" cy="132080"/>
            </a:xfrm>
            <a:custGeom>
              <a:avLst/>
              <a:gdLst/>
              <a:ahLst/>
              <a:cxnLst/>
              <a:rect l="l" t="t" r="r" b="b"/>
              <a:pathLst>
                <a:path w="524510" h="132079">
                  <a:moveTo>
                    <a:pt x="524437" y="0"/>
                  </a:moveTo>
                  <a:lnTo>
                    <a:pt x="0" y="0"/>
                  </a:lnTo>
                  <a:lnTo>
                    <a:pt x="0" y="131485"/>
                  </a:lnTo>
                  <a:lnTo>
                    <a:pt x="524437" y="131485"/>
                  </a:lnTo>
                  <a:lnTo>
                    <a:pt x="524437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285205" y="4130108"/>
              <a:ext cx="530225" cy="138430"/>
            </a:xfrm>
            <a:custGeom>
              <a:avLst/>
              <a:gdLst/>
              <a:ahLst/>
              <a:cxnLst/>
              <a:rect l="l" t="t" r="r" b="b"/>
              <a:pathLst>
                <a:path w="530225" h="138429">
                  <a:moveTo>
                    <a:pt x="527212" y="0"/>
                  </a:moveTo>
                  <a:lnTo>
                    <a:pt x="2774" y="0"/>
                  </a:lnTo>
                  <a:lnTo>
                    <a:pt x="924" y="925"/>
                  </a:lnTo>
                  <a:lnTo>
                    <a:pt x="0" y="2777"/>
                  </a:lnTo>
                  <a:lnTo>
                    <a:pt x="0" y="134263"/>
                  </a:lnTo>
                  <a:lnTo>
                    <a:pt x="924" y="137041"/>
                  </a:lnTo>
                  <a:lnTo>
                    <a:pt x="2774" y="137967"/>
                  </a:lnTo>
                  <a:lnTo>
                    <a:pt x="527212" y="137967"/>
                  </a:lnTo>
                  <a:lnTo>
                    <a:pt x="529061" y="137041"/>
                  </a:lnTo>
                  <a:lnTo>
                    <a:pt x="529987" y="134263"/>
                  </a:lnTo>
                  <a:lnTo>
                    <a:pt x="5549" y="134263"/>
                  </a:lnTo>
                  <a:lnTo>
                    <a:pt x="2774" y="131485"/>
                  </a:lnTo>
                  <a:lnTo>
                    <a:pt x="5549" y="131485"/>
                  </a:lnTo>
                  <a:lnTo>
                    <a:pt x="5549" y="5556"/>
                  </a:lnTo>
                  <a:lnTo>
                    <a:pt x="2774" y="5556"/>
                  </a:lnTo>
                  <a:lnTo>
                    <a:pt x="5549" y="2777"/>
                  </a:lnTo>
                  <a:lnTo>
                    <a:pt x="529987" y="2777"/>
                  </a:lnTo>
                  <a:lnTo>
                    <a:pt x="529061" y="925"/>
                  </a:lnTo>
                  <a:lnTo>
                    <a:pt x="527212" y="0"/>
                  </a:lnTo>
                  <a:close/>
                </a:path>
                <a:path w="530225" h="138429">
                  <a:moveTo>
                    <a:pt x="5549" y="131485"/>
                  </a:moveTo>
                  <a:lnTo>
                    <a:pt x="2774" y="131485"/>
                  </a:lnTo>
                  <a:lnTo>
                    <a:pt x="5549" y="134263"/>
                  </a:lnTo>
                  <a:lnTo>
                    <a:pt x="5549" y="131485"/>
                  </a:lnTo>
                  <a:close/>
                </a:path>
                <a:path w="530225" h="138429">
                  <a:moveTo>
                    <a:pt x="524437" y="131485"/>
                  </a:moveTo>
                  <a:lnTo>
                    <a:pt x="5549" y="131485"/>
                  </a:lnTo>
                  <a:lnTo>
                    <a:pt x="5549" y="134263"/>
                  </a:lnTo>
                  <a:lnTo>
                    <a:pt x="524437" y="134263"/>
                  </a:lnTo>
                  <a:lnTo>
                    <a:pt x="524437" y="131485"/>
                  </a:lnTo>
                  <a:close/>
                </a:path>
                <a:path w="530225" h="138429">
                  <a:moveTo>
                    <a:pt x="524437" y="2777"/>
                  </a:moveTo>
                  <a:lnTo>
                    <a:pt x="524437" y="134263"/>
                  </a:lnTo>
                  <a:lnTo>
                    <a:pt x="527212" y="131485"/>
                  </a:lnTo>
                  <a:lnTo>
                    <a:pt x="529987" y="131485"/>
                  </a:lnTo>
                  <a:lnTo>
                    <a:pt x="529987" y="5556"/>
                  </a:lnTo>
                  <a:lnTo>
                    <a:pt x="527212" y="5556"/>
                  </a:lnTo>
                  <a:lnTo>
                    <a:pt x="524437" y="2777"/>
                  </a:lnTo>
                  <a:close/>
                </a:path>
                <a:path w="530225" h="138429">
                  <a:moveTo>
                    <a:pt x="529987" y="131485"/>
                  </a:moveTo>
                  <a:lnTo>
                    <a:pt x="527212" y="131485"/>
                  </a:lnTo>
                  <a:lnTo>
                    <a:pt x="524437" y="134263"/>
                  </a:lnTo>
                  <a:lnTo>
                    <a:pt x="529987" y="134263"/>
                  </a:lnTo>
                  <a:lnTo>
                    <a:pt x="529987" y="131485"/>
                  </a:lnTo>
                  <a:close/>
                </a:path>
                <a:path w="530225" h="138429">
                  <a:moveTo>
                    <a:pt x="5549" y="2777"/>
                  </a:moveTo>
                  <a:lnTo>
                    <a:pt x="2774" y="5556"/>
                  </a:lnTo>
                  <a:lnTo>
                    <a:pt x="5549" y="5556"/>
                  </a:lnTo>
                  <a:lnTo>
                    <a:pt x="5549" y="2777"/>
                  </a:lnTo>
                  <a:close/>
                </a:path>
                <a:path w="530225" h="138429">
                  <a:moveTo>
                    <a:pt x="524437" y="2777"/>
                  </a:moveTo>
                  <a:lnTo>
                    <a:pt x="5549" y="2777"/>
                  </a:lnTo>
                  <a:lnTo>
                    <a:pt x="5549" y="5556"/>
                  </a:lnTo>
                  <a:lnTo>
                    <a:pt x="524437" y="5556"/>
                  </a:lnTo>
                  <a:lnTo>
                    <a:pt x="524437" y="2777"/>
                  </a:lnTo>
                  <a:close/>
                </a:path>
                <a:path w="530225" h="138429">
                  <a:moveTo>
                    <a:pt x="529987" y="2777"/>
                  </a:moveTo>
                  <a:lnTo>
                    <a:pt x="524437" y="2777"/>
                  </a:lnTo>
                  <a:lnTo>
                    <a:pt x="527212" y="5556"/>
                  </a:lnTo>
                  <a:lnTo>
                    <a:pt x="529987" y="5556"/>
                  </a:lnTo>
                  <a:lnTo>
                    <a:pt x="529987" y="2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681851" y="4266234"/>
              <a:ext cx="356235" cy="90805"/>
            </a:xfrm>
            <a:custGeom>
              <a:avLst/>
              <a:gdLst/>
              <a:ahLst/>
              <a:cxnLst/>
              <a:rect l="l" t="t" r="r" b="b"/>
              <a:pathLst>
                <a:path w="356234" h="90804">
                  <a:moveTo>
                    <a:pt x="6477" y="80556"/>
                  </a:moveTo>
                  <a:lnTo>
                    <a:pt x="0" y="80556"/>
                  </a:lnTo>
                  <a:lnTo>
                    <a:pt x="0" y="90741"/>
                  </a:lnTo>
                  <a:lnTo>
                    <a:pt x="6477" y="90741"/>
                  </a:lnTo>
                  <a:lnTo>
                    <a:pt x="6477" y="80556"/>
                  </a:lnTo>
                  <a:close/>
                </a:path>
                <a:path w="356234" h="90804">
                  <a:moveTo>
                    <a:pt x="6477" y="39814"/>
                  </a:moveTo>
                  <a:lnTo>
                    <a:pt x="0" y="39814"/>
                  </a:lnTo>
                  <a:lnTo>
                    <a:pt x="0" y="62953"/>
                  </a:lnTo>
                  <a:lnTo>
                    <a:pt x="6477" y="62953"/>
                  </a:lnTo>
                  <a:lnTo>
                    <a:pt x="6477" y="39814"/>
                  </a:lnTo>
                  <a:close/>
                </a:path>
                <a:path w="356234" h="90804">
                  <a:moveTo>
                    <a:pt x="6477" y="0"/>
                  </a:moveTo>
                  <a:lnTo>
                    <a:pt x="0" y="0"/>
                  </a:lnTo>
                  <a:lnTo>
                    <a:pt x="0" y="23139"/>
                  </a:lnTo>
                  <a:lnTo>
                    <a:pt x="6477" y="23139"/>
                  </a:lnTo>
                  <a:lnTo>
                    <a:pt x="6477" y="0"/>
                  </a:lnTo>
                  <a:close/>
                </a:path>
                <a:path w="356234" h="90804">
                  <a:moveTo>
                    <a:pt x="181279" y="80556"/>
                  </a:moveTo>
                  <a:lnTo>
                    <a:pt x="175729" y="80556"/>
                  </a:lnTo>
                  <a:lnTo>
                    <a:pt x="175729" y="90741"/>
                  </a:lnTo>
                  <a:lnTo>
                    <a:pt x="181279" y="90741"/>
                  </a:lnTo>
                  <a:lnTo>
                    <a:pt x="181279" y="80556"/>
                  </a:lnTo>
                  <a:close/>
                </a:path>
                <a:path w="356234" h="90804">
                  <a:moveTo>
                    <a:pt x="181279" y="39814"/>
                  </a:moveTo>
                  <a:lnTo>
                    <a:pt x="175729" y="39814"/>
                  </a:lnTo>
                  <a:lnTo>
                    <a:pt x="175729" y="62953"/>
                  </a:lnTo>
                  <a:lnTo>
                    <a:pt x="181279" y="62953"/>
                  </a:lnTo>
                  <a:lnTo>
                    <a:pt x="181279" y="39814"/>
                  </a:lnTo>
                  <a:close/>
                </a:path>
                <a:path w="356234" h="90804">
                  <a:moveTo>
                    <a:pt x="181279" y="0"/>
                  </a:moveTo>
                  <a:lnTo>
                    <a:pt x="175729" y="0"/>
                  </a:lnTo>
                  <a:lnTo>
                    <a:pt x="175729" y="23139"/>
                  </a:lnTo>
                  <a:lnTo>
                    <a:pt x="181279" y="23139"/>
                  </a:lnTo>
                  <a:lnTo>
                    <a:pt x="181279" y="0"/>
                  </a:lnTo>
                  <a:close/>
                </a:path>
                <a:path w="356234" h="90804">
                  <a:moveTo>
                    <a:pt x="356095" y="80556"/>
                  </a:moveTo>
                  <a:lnTo>
                    <a:pt x="350545" y="80556"/>
                  </a:lnTo>
                  <a:lnTo>
                    <a:pt x="350545" y="90741"/>
                  </a:lnTo>
                  <a:lnTo>
                    <a:pt x="356095" y="90741"/>
                  </a:lnTo>
                  <a:lnTo>
                    <a:pt x="356095" y="80556"/>
                  </a:lnTo>
                  <a:close/>
                </a:path>
                <a:path w="356234" h="90804">
                  <a:moveTo>
                    <a:pt x="356095" y="39814"/>
                  </a:moveTo>
                  <a:lnTo>
                    <a:pt x="350545" y="39814"/>
                  </a:lnTo>
                  <a:lnTo>
                    <a:pt x="350545" y="62953"/>
                  </a:lnTo>
                  <a:lnTo>
                    <a:pt x="356095" y="62953"/>
                  </a:lnTo>
                  <a:lnTo>
                    <a:pt x="356095" y="39814"/>
                  </a:lnTo>
                  <a:close/>
                </a:path>
                <a:path w="356234" h="90804">
                  <a:moveTo>
                    <a:pt x="356095" y="0"/>
                  </a:moveTo>
                  <a:lnTo>
                    <a:pt x="350545" y="0"/>
                  </a:lnTo>
                  <a:lnTo>
                    <a:pt x="350545" y="23139"/>
                  </a:lnTo>
                  <a:lnTo>
                    <a:pt x="356095" y="23139"/>
                  </a:lnTo>
                  <a:lnTo>
                    <a:pt x="356095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761891" y="4351412"/>
              <a:ext cx="3810" cy="5715"/>
            </a:xfrm>
            <a:custGeom>
              <a:avLst/>
              <a:gdLst/>
              <a:ahLst/>
              <a:cxnLst/>
              <a:rect l="l" t="t" r="r" b="b"/>
              <a:pathLst>
                <a:path w="3810" h="5714">
                  <a:moveTo>
                    <a:pt x="1651" y="0"/>
                  </a:moveTo>
                  <a:lnTo>
                    <a:pt x="0" y="5554"/>
                  </a:lnTo>
                  <a:lnTo>
                    <a:pt x="3302" y="5554"/>
                  </a:lnTo>
                  <a:lnTo>
                    <a:pt x="165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7207212" y="4264380"/>
              <a:ext cx="181610" cy="92710"/>
            </a:xfrm>
            <a:custGeom>
              <a:avLst/>
              <a:gdLst/>
              <a:ahLst/>
              <a:cxnLst/>
              <a:rect l="l" t="t" r="r" b="b"/>
              <a:pathLst>
                <a:path w="181609" h="92710">
                  <a:moveTo>
                    <a:pt x="5549" y="82410"/>
                  </a:moveTo>
                  <a:lnTo>
                    <a:pt x="0" y="82410"/>
                  </a:lnTo>
                  <a:lnTo>
                    <a:pt x="0" y="92595"/>
                  </a:lnTo>
                  <a:lnTo>
                    <a:pt x="5549" y="92595"/>
                  </a:lnTo>
                  <a:lnTo>
                    <a:pt x="5549" y="82410"/>
                  </a:lnTo>
                  <a:close/>
                </a:path>
                <a:path w="181609" h="92710">
                  <a:moveTo>
                    <a:pt x="5549" y="41668"/>
                  </a:moveTo>
                  <a:lnTo>
                    <a:pt x="0" y="41668"/>
                  </a:lnTo>
                  <a:lnTo>
                    <a:pt x="0" y="64808"/>
                  </a:lnTo>
                  <a:lnTo>
                    <a:pt x="5549" y="64808"/>
                  </a:lnTo>
                  <a:lnTo>
                    <a:pt x="5549" y="41668"/>
                  </a:lnTo>
                  <a:close/>
                </a:path>
                <a:path w="181609" h="92710">
                  <a:moveTo>
                    <a:pt x="5549" y="1854"/>
                  </a:moveTo>
                  <a:lnTo>
                    <a:pt x="0" y="1854"/>
                  </a:lnTo>
                  <a:lnTo>
                    <a:pt x="0" y="24993"/>
                  </a:lnTo>
                  <a:lnTo>
                    <a:pt x="5549" y="24993"/>
                  </a:lnTo>
                  <a:lnTo>
                    <a:pt x="5549" y="1854"/>
                  </a:lnTo>
                  <a:close/>
                </a:path>
                <a:path w="181609" h="92710">
                  <a:moveTo>
                    <a:pt x="181292" y="81483"/>
                  </a:moveTo>
                  <a:lnTo>
                    <a:pt x="175742" y="81483"/>
                  </a:lnTo>
                  <a:lnTo>
                    <a:pt x="175742" y="92595"/>
                  </a:lnTo>
                  <a:lnTo>
                    <a:pt x="181292" y="92595"/>
                  </a:lnTo>
                  <a:lnTo>
                    <a:pt x="181292" y="81483"/>
                  </a:lnTo>
                  <a:close/>
                </a:path>
                <a:path w="181609" h="92710">
                  <a:moveTo>
                    <a:pt x="181292" y="40741"/>
                  </a:moveTo>
                  <a:lnTo>
                    <a:pt x="175742" y="40741"/>
                  </a:lnTo>
                  <a:lnTo>
                    <a:pt x="175742" y="63893"/>
                  </a:lnTo>
                  <a:lnTo>
                    <a:pt x="181292" y="63893"/>
                  </a:lnTo>
                  <a:lnTo>
                    <a:pt x="181292" y="40741"/>
                  </a:lnTo>
                  <a:close/>
                </a:path>
                <a:path w="181609" h="92710">
                  <a:moveTo>
                    <a:pt x="181292" y="0"/>
                  </a:moveTo>
                  <a:lnTo>
                    <a:pt x="175742" y="0"/>
                  </a:lnTo>
                  <a:lnTo>
                    <a:pt x="175742" y="23152"/>
                  </a:lnTo>
                  <a:lnTo>
                    <a:pt x="181292" y="23152"/>
                  </a:lnTo>
                  <a:lnTo>
                    <a:pt x="181292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886695" y="5051437"/>
              <a:ext cx="2453005" cy="44450"/>
            </a:xfrm>
            <a:custGeom>
              <a:avLst/>
              <a:gdLst/>
              <a:ahLst/>
              <a:cxnLst/>
              <a:rect l="l" t="t" r="r" b="b"/>
              <a:pathLst>
                <a:path w="2453004" h="44450">
                  <a:moveTo>
                    <a:pt x="5549" y="0"/>
                  </a:moveTo>
                  <a:lnTo>
                    <a:pt x="0" y="0"/>
                  </a:lnTo>
                  <a:lnTo>
                    <a:pt x="0" y="44450"/>
                  </a:lnTo>
                  <a:lnTo>
                    <a:pt x="5549" y="44450"/>
                  </a:lnTo>
                  <a:lnTo>
                    <a:pt x="5549" y="0"/>
                  </a:lnTo>
                  <a:close/>
                </a:path>
                <a:path w="2453004" h="44450">
                  <a:moveTo>
                    <a:pt x="354253" y="0"/>
                  </a:moveTo>
                  <a:lnTo>
                    <a:pt x="348703" y="0"/>
                  </a:lnTo>
                  <a:lnTo>
                    <a:pt x="348703" y="44450"/>
                  </a:lnTo>
                  <a:lnTo>
                    <a:pt x="354253" y="44450"/>
                  </a:lnTo>
                  <a:lnTo>
                    <a:pt x="354253" y="0"/>
                  </a:lnTo>
                  <a:close/>
                </a:path>
                <a:path w="2453004" h="44450">
                  <a:moveTo>
                    <a:pt x="703884" y="0"/>
                  </a:moveTo>
                  <a:lnTo>
                    <a:pt x="698334" y="0"/>
                  </a:lnTo>
                  <a:lnTo>
                    <a:pt x="698334" y="44450"/>
                  </a:lnTo>
                  <a:lnTo>
                    <a:pt x="703884" y="44450"/>
                  </a:lnTo>
                  <a:lnTo>
                    <a:pt x="703884" y="0"/>
                  </a:lnTo>
                  <a:close/>
                </a:path>
                <a:path w="2453004" h="44450">
                  <a:moveTo>
                    <a:pt x="1053503" y="0"/>
                  </a:moveTo>
                  <a:lnTo>
                    <a:pt x="1047953" y="0"/>
                  </a:lnTo>
                  <a:lnTo>
                    <a:pt x="1047953" y="44450"/>
                  </a:lnTo>
                  <a:lnTo>
                    <a:pt x="1053503" y="44450"/>
                  </a:lnTo>
                  <a:lnTo>
                    <a:pt x="1053503" y="0"/>
                  </a:lnTo>
                  <a:close/>
                </a:path>
                <a:path w="2453004" h="44450">
                  <a:moveTo>
                    <a:pt x="1403134" y="0"/>
                  </a:moveTo>
                  <a:lnTo>
                    <a:pt x="1397584" y="0"/>
                  </a:lnTo>
                  <a:lnTo>
                    <a:pt x="1397584" y="44450"/>
                  </a:lnTo>
                  <a:lnTo>
                    <a:pt x="1403134" y="44450"/>
                  </a:lnTo>
                  <a:lnTo>
                    <a:pt x="1403134" y="0"/>
                  </a:lnTo>
                  <a:close/>
                </a:path>
                <a:path w="2453004" h="44450">
                  <a:moveTo>
                    <a:pt x="1752752" y="0"/>
                  </a:moveTo>
                  <a:lnTo>
                    <a:pt x="1747202" y="0"/>
                  </a:lnTo>
                  <a:lnTo>
                    <a:pt x="1747202" y="44450"/>
                  </a:lnTo>
                  <a:lnTo>
                    <a:pt x="1752752" y="44450"/>
                  </a:lnTo>
                  <a:lnTo>
                    <a:pt x="1752752" y="0"/>
                  </a:lnTo>
                  <a:close/>
                </a:path>
                <a:path w="2453004" h="44450">
                  <a:moveTo>
                    <a:pt x="2102383" y="0"/>
                  </a:moveTo>
                  <a:lnTo>
                    <a:pt x="2096833" y="0"/>
                  </a:lnTo>
                  <a:lnTo>
                    <a:pt x="2096833" y="44450"/>
                  </a:lnTo>
                  <a:lnTo>
                    <a:pt x="2102383" y="44450"/>
                  </a:lnTo>
                  <a:lnTo>
                    <a:pt x="2102383" y="0"/>
                  </a:lnTo>
                  <a:close/>
                </a:path>
                <a:path w="2453004" h="44450">
                  <a:moveTo>
                    <a:pt x="2452928" y="0"/>
                  </a:moveTo>
                  <a:lnTo>
                    <a:pt x="2446451" y="0"/>
                  </a:lnTo>
                  <a:lnTo>
                    <a:pt x="2446451" y="44450"/>
                  </a:lnTo>
                  <a:lnTo>
                    <a:pt x="2452928" y="44450"/>
                  </a:lnTo>
                  <a:lnTo>
                    <a:pt x="24529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063368" y="4356967"/>
              <a:ext cx="0" cy="697865"/>
            </a:xfrm>
            <a:custGeom>
              <a:avLst/>
              <a:gdLst/>
              <a:ahLst/>
              <a:cxnLst/>
              <a:rect l="l" t="t" r="r" b="b"/>
              <a:pathLst>
                <a:path h="697864">
                  <a:moveTo>
                    <a:pt x="0" y="0"/>
                  </a:moveTo>
                  <a:lnTo>
                    <a:pt x="0" y="697245"/>
                  </a:lnTo>
                </a:path>
              </a:pathLst>
            </a:custGeom>
            <a:ln w="5549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239105" y="4356967"/>
              <a:ext cx="0" cy="697865"/>
            </a:xfrm>
            <a:custGeom>
              <a:avLst/>
              <a:gdLst/>
              <a:ahLst/>
              <a:cxnLst/>
              <a:rect l="l" t="t" r="r" b="b"/>
              <a:pathLst>
                <a:path h="697864">
                  <a:moveTo>
                    <a:pt x="0" y="0"/>
                  </a:moveTo>
                  <a:lnTo>
                    <a:pt x="0" y="697245"/>
                  </a:lnTo>
                </a:path>
              </a:pathLst>
            </a:custGeom>
            <a:ln w="5548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4412993" y="4356967"/>
              <a:ext cx="175895" cy="697865"/>
            </a:xfrm>
            <a:custGeom>
              <a:avLst/>
              <a:gdLst/>
              <a:ahLst/>
              <a:cxnLst/>
              <a:rect l="l" t="t" r="r" b="b"/>
              <a:pathLst>
                <a:path w="175895" h="697864">
                  <a:moveTo>
                    <a:pt x="0" y="0"/>
                  </a:moveTo>
                  <a:lnTo>
                    <a:pt x="0" y="697245"/>
                  </a:lnTo>
                </a:path>
                <a:path w="175895" h="697864">
                  <a:moveTo>
                    <a:pt x="175737" y="0"/>
                  </a:moveTo>
                  <a:lnTo>
                    <a:pt x="175737" y="697245"/>
                  </a:lnTo>
                </a:path>
              </a:pathLst>
            </a:custGeom>
            <a:ln w="5549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763080" y="4356967"/>
              <a:ext cx="0" cy="1389380"/>
            </a:xfrm>
            <a:custGeom>
              <a:avLst/>
              <a:gdLst/>
              <a:ahLst/>
              <a:cxnLst/>
              <a:rect l="l" t="t" r="r" b="b"/>
              <a:pathLst>
                <a:path h="1389379">
                  <a:moveTo>
                    <a:pt x="0" y="0"/>
                  </a:moveTo>
                  <a:lnTo>
                    <a:pt x="0" y="1388932"/>
                  </a:lnTo>
                </a:path>
              </a:pathLst>
            </a:custGeom>
            <a:ln w="6474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937430" y="4356967"/>
              <a:ext cx="0" cy="694690"/>
            </a:xfrm>
            <a:custGeom>
              <a:avLst/>
              <a:gdLst/>
              <a:ahLst/>
              <a:cxnLst/>
              <a:rect l="l" t="t" r="r" b="b"/>
              <a:pathLst>
                <a:path h="694689">
                  <a:moveTo>
                    <a:pt x="0" y="0"/>
                  </a:moveTo>
                  <a:lnTo>
                    <a:pt x="0" y="694466"/>
                  </a:lnTo>
                </a:path>
              </a:pathLst>
            </a:custGeom>
            <a:ln w="5549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112704" y="4356967"/>
              <a:ext cx="0" cy="697865"/>
            </a:xfrm>
            <a:custGeom>
              <a:avLst/>
              <a:gdLst/>
              <a:ahLst/>
              <a:cxnLst/>
              <a:rect l="l" t="t" r="r" b="b"/>
              <a:pathLst>
                <a:path h="697864">
                  <a:moveTo>
                    <a:pt x="0" y="0"/>
                  </a:moveTo>
                  <a:lnTo>
                    <a:pt x="0" y="697245"/>
                  </a:lnTo>
                </a:path>
              </a:pathLst>
            </a:custGeom>
            <a:ln w="6474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287055" y="4356967"/>
              <a:ext cx="0" cy="1389380"/>
            </a:xfrm>
            <a:custGeom>
              <a:avLst/>
              <a:gdLst/>
              <a:ahLst/>
              <a:cxnLst/>
              <a:rect l="l" t="t" r="r" b="b"/>
              <a:pathLst>
                <a:path h="1389379">
                  <a:moveTo>
                    <a:pt x="0" y="0"/>
                  </a:moveTo>
                  <a:lnTo>
                    <a:pt x="0" y="1388932"/>
                  </a:lnTo>
                </a:path>
              </a:pathLst>
            </a:custGeom>
            <a:ln w="5549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462792" y="4356967"/>
              <a:ext cx="0" cy="697865"/>
            </a:xfrm>
            <a:custGeom>
              <a:avLst/>
              <a:gdLst/>
              <a:ahLst/>
              <a:cxnLst/>
              <a:rect l="l" t="t" r="r" b="b"/>
              <a:pathLst>
                <a:path h="697864">
                  <a:moveTo>
                    <a:pt x="0" y="0"/>
                  </a:moveTo>
                  <a:lnTo>
                    <a:pt x="0" y="697245"/>
                  </a:lnTo>
                </a:path>
              </a:pathLst>
            </a:custGeom>
            <a:ln w="5548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5636680" y="4356967"/>
              <a:ext cx="0" cy="694690"/>
            </a:xfrm>
            <a:custGeom>
              <a:avLst/>
              <a:gdLst/>
              <a:ahLst/>
              <a:cxnLst/>
              <a:rect l="l" t="t" r="r" b="b"/>
              <a:pathLst>
                <a:path h="694689">
                  <a:moveTo>
                    <a:pt x="0" y="0"/>
                  </a:moveTo>
                  <a:lnTo>
                    <a:pt x="0" y="694466"/>
                  </a:lnTo>
                </a:path>
              </a:pathLst>
            </a:custGeom>
            <a:ln w="5549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811492" y="4356967"/>
              <a:ext cx="0" cy="1389380"/>
            </a:xfrm>
            <a:custGeom>
              <a:avLst/>
              <a:gdLst/>
              <a:ahLst/>
              <a:cxnLst/>
              <a:rect l="l" t="t" r="r" b="b"/>
              <a:pathLst>
                <a:path h="1389379">
                  <a:moveTo>
                    <a:pt x="0" y="0"/>
                  </a:moveTo>
                  <a:lnTo>
                    <a:pt x="0" y="1388932"/>
                  </a:lnTo>
                </a:path>
              </a:pathLst>
            </a:custGeom>
            <a:ln w="5548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986304" y="4356967"/>
              <a:ext cx="0" cy="697865"/>
            </a:xfrm>
            <a:custGeom>
              <a:avLst/>
              <a:gdLst/>
              <a:ahLst/>
              <a:cxnLst/>
              <a:rect l="l" t="t" r="r" b="b"/>
              <a:pathLst>
                <a:path h="697864">
                  <a:moveTo>
                    <a:pt x="0" y="0"/>
                  </a:moveTo>
                  <a:lnTo>
                    <a:pt x="0" y="697245"/>
                  </a:lnTo>
                </a:path>
              </a:pathLst>
            </a:custGeom>
            <a:ln w="5549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161117" y="4356967"/>
              <a:ext cx="0" cy="697865"/>
            </a:xfrm>
            <a:custGeom>
              <a:avLst/>
              <a:gdLst/>
              <a:ahLst/>
              <a:cxnLst/>
              <a:rect l="l" t="t" r="r" b="b"/>
              <a:pathLst>
                <a:path h="697864">
                  <a:moveTo>
                    <a:pt x="0" y="0"/>
                  </a:moveTo>
                  <a:lnTo>
                    <a:pt x="0" y="697245"/>
                  </a:lnTo>
                </a:path>
              </a:pathLst>
            </a:custGeom>
            <a:ln w="5549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336391" y="4356967"/>
              <a:ext cx="0" cy="1389380"/>
            </a:xfrm>
            <a:custGeom>
              <a:avLst/>
              <a:gdLst/>
              <a:ahLst/>
              <a:cxnLst/>
              <a:rect l="l" t="t" r="r" b="b"/>
              <a:pathLst>
                <a:path h="1389379">
                  <a:moveTo>
                    <a:pt x="0" y="0"/>
                  </a:moveTo>
                  <a:lnTo>
                    <a:pt x="0" y="1388932"/>
                  </a:lnTo>
                </a:path>
              </a:pathLst>
            </a:custGeom>
            <a:ln w="6474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510742" y="4356967"/>
              <a:ext cx="0" cy="697865"/>
            </a:xfrm>
            <a:custGeom>
              <a:avLst/>
              <a:gdLst/>
              <a:ahLst/>
              <a:cxnLst/>
              <a:rect l="l" t="t" r="r" b="b"/>
              <a:pathLst>
                <a:path h="697864">
                  <a:moveTo>
                    <a:pt x="0" y="0"/>
                  </a:moveTo>
                  <a:lnTo>
                    <a:pt x="0" y="697245"/>
                  </a:lnTo>
                </a:path>
              </a:pathLst>
            </a:custGeom>
            <a:ln w="5549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889480" y="4356967"/>
              <a:ext cx="0" cy="697865"/>
            </a:xfrm>
            <a:custGeom>
              <a:avLst/>
              <a:gdLst/>
              <a:ahLst/>
              <a:cxnLst/>
              <a:rect l="l" t="t" r="r" b="b"/>
              <a:pathLst>
                <a:path h="697864">
                  <a:moveTo>
                    <a:pt x="0" y="0"/>
                  </a:moveTo>
                  <a:lnTo>
                    <a:pt x="0" y="697245"/>
                  </a:lnTo>
                </a:path>
              </a:pathLst>
            </a:custGeom>
            <a:ln w="5548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889476" y="4634763"/>
              <a:ext cx="3757295" cy="440055"/>
            </a:xfrm>
            <a:custGeom>
              <a:avLst/>
              <a:gdLst/>
              <a:ahLst/>
              <a:cxnLst/>
              <a:rect l="l" t="t" r="r" b="b"/>
              <a:pathLst>
                <a:path w="3757295" h="440054">
                  <a:moveTo>
                    <a:pt x="3757079" y="416674"/>
                  </a:moveTo>
                  <a:lnTo>
                    <a:pt x="3747871" y="413905"/>
                  </a:lnTo>
                  <a:lnTo>
                    <a:pt x="3680307" y="393522"/>
                  </a:lnTo>
                  <a:lnTo>
                    <a:pt x="3680307" y="413905"/>
                  </a:lnTo>
                  <a:lnTo>
                    <a:pt x="0" y="414820"/>
                  </a:lnTo>
                  <a:lnTo>
                    <a:pt x="0" y="421309"/>
                  </a:lnTo>
                  <a:lnTo>
                    <a:pt x="3680307" y="420382"/>
                  </a:lnTo>
                  <a:lnTo>
                    <a:pt x="3680307" y="439826"/>
                  </a:lnTo>
                  <a:lnTo>
                    <a:pt x="3744785" y="420382"/>
                  </a:lnTo>
                  <a:lnTo>
                    <a:pt x="3757079" y="416674"/>
                  </a:lnTo>
                  <a:close/>
                </a:path>
                <a:path w="3757295" h="440054">
                  <a:moveTo>
                    <a:pt x="3757079" y="23139"/>
                  </a:moveTo>
                  <a:lnTo>
                    <a:pt x="3747871" y="20370"/>
                  </a:lnTo>
                  <a:lnTo>
                    <a:pt x="3680307" y="0"/>
                  </a:lnTo>
                  <a:lnTo>
                    <a:pt x="3680307" y="20370"/>
                  </a:lnTo>
                  <a:lnTo>
                    <a:pt x="0" y="21297"/>
                  </a:lnTo>
                  <a:lnTo>
                    <a:pt x="0" y="27774"/>
                  </a:lnTo>
                  <a:lnTo>
                    <a:pt x="3680307" y="26847"/>
                  </a:lnTo>
                  <a:lnTo>
                    <a:pt x="3680307" y="46291"/>
                  </a:lnTo>
                  <a:lnTo>
                    <a:pt x="3744785" y="26847"/>
                  </a:lnTo>
                  <a:lnTo>
                    <a:pt x="3757079" y="231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889480" y="4920874"/>
              <a:ext cx="874394" cy="130810"/>
            </a:xfrm>
            <a:custGeom>
              <a:avLst/>
              <a:gdLst/>
              <a:ahLst/>
              <a:cxnLst/>
              <a:rect l="l" t="t" r="r" b="b"/>
              <a:pathLst>
                <a:path w="874395" h="130810">
                  <a:moveTo>
                    <a:pt x="874062" y="0"/>
                  </a:moveTo>
                  <a:lnTo>
                    <a:pt x="0" y="0"/>
                  </a:lnTo>
                  <a:lnTo>
                    <a:pt x="0" y="130559"/>
                  </a:lnTo>
                  <a:lnTo>
                    <a:pt x="874062" y="130559"/>
                  </a:lnTo>
                  <a:lnTo>
                    <a:pt x="87406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886706" y="4918096"/>
              <a:ext cx="880744" cy="137160"/>
            </a:xfrm>
            <a:custGeom>
              <a:avLst/>
              <a:gdLst/>
              <a:ahLst/>
              <a:cxnLst/>
              <a:rect l="l" t="t" r="r" b="b"/>
              <a:pathLst>
                <a:path w="880745" h="137160">
                  <a:moveTo>
                    <a:pt x="876835" y="0"/>
                  </a:moveTo>
                  <a:lnTo>
                    <a:pt x="2773" y="0"/>
                  </a:lnTo>
                  <a:lnTo>
                    <a:pt x="0" y="925"/>
                  </a:lnTo>
                  <a:lnTo>
                    <a:pt x="0" y="136116"/>
                  </a:lnTo>
                  <a:lnTo>
                    <a:pt x="2773" y="137041"/>
                  </a:lnTo>
                  <a:lnTo>
                    <a:pt x="876835" y="137041"/>
                  </a:lnTo>
                  <a:lnTo>
                    <a:pt x="879610" y="136116"/>
                  </a:lnTo>
                  <a:lnTo>
                    <a:pt x="880535" y="133337"/>
                  </a:lnTo>
                  <a:lnTo>
                    <a:pt x="5548" y="133337"/>
                  </a:lnTo>
                  <a:lnTo>
                    <a:pt x="2773" y="130559"/>
                  </a:lnTo>
                  <a:lnTo>
                    <a:pt x="5548" y="130559"/>
                  </a:lnTo>
                  <a:lnTo>
                    <a:pt x="5548" y="5554"/>
                  </a:lnTo>
                  <a:lnTo>
                    <a:pt x="2773" y="5554"/>
                  </a:lnTo>
                  <a:lnTo>
                    <a:pt x="5548" y="2777"/>
                  </a:lnTo>
                  <a:lnTo>
                    <a:pt x="880535" y="2777"/>
                  </a:lnTo>
                  <a:lnTo>
                    <a:pt x="879610" y="925"/>
                  </a:lnTo>
                  <a:lnTo>
                    <a:pt x="876835" y="0"/>
                  </a:lnTo>
                  <a:close/>
                </a:path>
                <a:path w="880745" h="137160">
                  <a:moveTo>
                    <a:pt x="5548" y="130559"/>
                  </a:moveTo>
                  <a:lnTo>
                    <a:pt x="2773" y="130559"/>
                  </a:lnTo>
                  <a:lnTo>
                    <a:pt x="5548" y="133337"/>
                  </a:lnTo>
                  <a:lnTo>
                    <a:pt x="5548" y="130559"/>
                  </a:lnTo>
                  <a:close/>
                </a:path>
                <a:path w="880745" h="137160">
                  <a:moveTo>
                    <a:pt x="874060" y="130559"/>
                  </a:moveTo>
                  <a:lnTo>
                    <a:pt x="5548" y="130559"/>
                  </a:lnTo>
                  <a:lnTo>
                    <a:pt x="5548" y="133337"/>
                  </a:lnTo>
                  <a:lnTo>
                    <a:pt x="874060" y="133337"/>
                  </a:lnTo>
                  <a:lnTo>
                    <a:pt x="874060" y="130559"/>
                  </a:lnTo>
                  <a:close/>
                </a:path>
                <a:path w="880745" h="137160">
                  <a:moveTo>
                    <a:pt x="874060" y="2777"/>
                  </a:moveTo>
                  <a:lnTo>
                    <a:pt x="874060" y="133337"/>
                  </a:lnTo>
                  <a:lnTo>
                    <a:pt x="876835" y="130559"/>
                  </a:lnTo>
                  <a:lnTo>
                    <a:pt x="880535" y="130559"/>
                  </a:lnTo>
                  <a:lnTo>
                    <a:pt x="880535" y="5554"/>
                  </a:lnTo>
                  <a:lnTo>
                    <a:pt x="876835" y="5554"/>
                  </a:lnTo>
                  <a:lnTo>
                    <a:pt x="874060" y="2777"/>
                  </a:lnTo>
                  <a:close/>
                </a:path>
                <a:path w="880745" h="137160">
                  <a:moveTo>
                    <a:pt x="880535" y="130559"/>
                  </a:moveTo>
                  <a:lnTo>
                    <a:pt x="876835" y="130559"/>
                  </a:lnTo>
                  <a:lnTo>
                    <a:pt x="874060" y="133337"/>
                  </a:lnTo>
                  <a:lnTo>
                    <a:pt x="880535" y="133337"/>
                  </a:lnTo>
                  <a:lnTo>
                    <a:pt x="880535" y="130559"/>
                  </a:lnTo>
                  <a:close/>
                </a:path>
                <a:path w="880745" h="137160">
                  <a:moveTo>
                    <a:pt x="5548" y="2777"/>
                  </a:moveTo>
                  <a:lnTo>
                    <a:pt x="2773" y="5554"/>
                  </a:lnTo>
                  <a:lnTo>
                    <a:pt x="5548" y="5554"/>
                  </a:lnTo>
                  <a:lnTo>
                    <a:pt x="5548" y="2777"/>
                  </a:lnTo>
                  <a:close/>
                </a:path>
                <a:path w="880745" h="137160">
                  <a:moveTo>
                    <a:pt x="874060" y="2777"/>
                  </a:moveTo>
                  <a:lnTo>
                    <a:pt x="5548" y="2777"/>
                  </a:lnTo>
                  <a:lnTo>
                    <a:pt x="5548" y="5554"/>
                  </a:lnTo>
                  <a:lnTo>
                    <a:pt x="874060" y="5554"/>
                  </a:lnTo>
                  <a:lnTo>
                    <a:pt x="874060" y="2777"/>
                  </a:lnTo>
                  <a:close/>
                </a:path>
                <a:path w="880745" h="137160">
                  <a:moveTo>
                    <a:pt x="880535" y="2777"/>
                  </a:moveTo>
                  <a:lnTo>
                    <a:pt x="874060" y="2777"/>
                  </a:lnTo>
                  <a:lnTo>
                    <a:pt x="876835" y="5554"/>
                  </a:lnTo>
                  <a:lnTo>
                    <a:pt x="880535" y="5554"/>
                  </a:lnTo>
                  <a:lnTo>
                    <a:pt x="880535" y="2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866357" y="4746795"/>
              <a:ext cx="46355" cy="307975"/>
            </a:xfrm>
            <a:custGeom>
              <a:avLst/>
              <a:gdLst/>
              <a:ahLst/>
              <a:cxnLst/>
              <a:rect l="l" t="t" r="r" b="b"/>
              <a:pathLst>
                <a:path w="46354" h="307975">
                  <a:moveTo>
                    <a:pt x="28672" y="69446"/>
                  </a:moveTo>
                  <a:lnTo>
                    <a:pt x="16648" y="69446"/>
                  </a:lnTo>
                  <a:lnTo>
                    <a:pt x="16648" y="307417"/>
                  </a:lnTo>
                  <a:lnTo>
                    <a:pt x="28672" y="307417"/>
                  </a:lnTo>
                  <a:lnTo>
                    <a:pt x="28672" y="69446"/>
                  </a:lnTo>
                  <a:close/>
                </a:path>
                <a:path w="46354" h="307975">
                  <a:moveTo>
                    <a:pt x="23122" y="0"/>
                  </a:moveTo>
                  <a:lnTo>
                    <a:pt x="0" y="77779"/>
                  </a:lnTo>
                  <a:lnTo>
                    <a:pt x="16648" y="77779"/>
                  </a:lnTo>
                  <a:lnTo>
                    <a:pt x="16648" y="69446"/>
                  </a:lnTo>
                  <a:lnTo>
                    <a:pt x="43769" y="69446"/>
                  </a:lnTo>
                  <a:lnTo>
                    <a:pt x="23122" y="0"/>
                  </a:lnTo>
                  <a:close/>
                </a:path>
                <a:path w="46354" h="307975">
                  <a:moveTo>
                    <a:pt x="43769" y="69446"/>
                  </a:moveTo>
                  <a:lnTo>
                    <a:pt x="28672" y="69446"/>
                  </a:lnTo>
                  <a:lnTo>
                    <a:pt x="28672" y="77779"/>
                  </a:lnTo>
                  <a:lnTo>
                    <a:pt x="46247" y="77779"/>
                  </a:lnTo>
                  <a:lnTo>
                    <a:pt x="43769" y="6944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886695" y="5053291"/>
              <a:ext cx="2453005" cy="41910"/>
            </a:xfrm>
            <a:custGeom>
              <a:avLst/>
              <a:gdLst/>
              <a:ahLst/>
              <a:cxnLst/>
              <a:rect l="l" t="t" r="r" b="b"/>
              <a:pathLst>
                <a:path w="2453004" h="41910">
                  <a:moveTo>
                    <a:pt x="5549" y="0"/>
                  </a:moveTo>
                  <a:lnTo>
                    <a:pt x="0" y="0"/>
                  </a:lnTo>
                  <a:lnTo>
                    <a:pt x="0" y="41668"/>
                  </a:lnTo>
                  <a:lnTo>
                    <a:pt x="5549" y="41668"/>
                  </a:lnTo>
                  <a:lnTo>
                    <a:pt x="5549" y="0"/>
                  </a:lnTo>
                  <a:close/>
                </a:path>
                <a:path w="2453004" h="41910">
                  <a:moveTo>
                    <a:pt x="354253" y="0"/>
                  </a:moveTo>
                  <a:lnTo>
                    <a:pt x="348703" y="0"/>
                  </a:lnTo>
                  <a:lnTo>
                    <a:pt x="348703" y="41668"/>
                  </a:lnTo>
                  <a:lnTo>
                    <a:pt x="354253" y="41668"/>
                  </a:lnTo>
                  <a:lnTo>
                    <a:pt x="354253" y="0"/>
                  </a:lnTo>
                  <a:close/>
                </a:path>
                <a:path w="2453004" h="41910">
                  <a:moveTo>
                    <a:pt x="703884" y="0"/>
                  </a:moveTo>
                  <a:lnTo>
                    <a:pt x="698334" y="0"/>
                  </a:lnTo>
                  <a:lnTo>
                    <a:pt x="698334" y="41668"/>
                  </a:lnTo>
                  <a:lnTo>
                    <a:pt x="703884" y="41668"/>
                  </a:lnTo>
                  <a:lnTo>
                    <a:pt x="703884" y="0"/>
                  </a:lnTo>
                  <a:close/>
                </a:path>
                <a:path w="2453004" h="41910">
                  <a:moveTo>
                    <a:pt x="1053503" y="0"/>
                  </a:moveTo>
                  <a:lnTo>
                    <a:pt x="1047953" y="0"/>
                  </a:lnTo>
                  <a:lnTo>
                    <a:pt x="1047953" y="41668"/>
                  </a:lnTo>
                  <a:lnTo>
                    <a:pt x="1053503" y="41668"/>
                  </a:lnTo>
                  <a:lnTo>
                    <a:pt x="1053503" y="0"/>
                  </a:lnTo>
                  <a:close/>
                </a:path>
                <a:path w="2453004" h="41910">
                  <a:moveTo>
                    <a:pt x="1403134" y="0"/>
                  </a:moveTo>
                  <a:lnTo>
                    <a:pt x="1397584" y="0"/>
                  </a:lnTo>
                  <a:lnTo>
                    <a:pt x="1397584" y="41668"/>
                  </a:lnTo>
                  <a:lnTo>
                    <a:pt x="1403134" y="41668"/>
                  </a:lnTo>
                  <a:lnTo>
                    <a:pt x="1403134" y="0"/>
                  </a:lnTo>
                  <a:close/>
                </a:path>
                <a:path w="2453004" h="41910">
                  <a:moveTo>
                    <a:pt x="1752752" y="0"/>
                  </a:moveTo>
                  <a:lnTo>
                    <a:pt x="1747202" y="0"/>
                  </a:lnTo>
                  <a:lnTo>
                    <a:pt x="1747202" y="41668"/>
                  </a:lnTo>
                  <a:lnTo>
                    <a:pt x="1752752" y="41668"/>
                  </a:lnTo>
                  <a:lnTo>
                    <a:pt x="1752752" y="0"/>
                  </a:lnTo>
                  <a:close/>
                </a:path>
                <a:path w="2453004" h="41910">
                  <a:moveTo>
                    <a:pt x="2102383" y="0"/>
                  </a:moveTo>
                  <a:lnTo>
                    <a:pt x="2096833" y="0"/>
                  </a:lnTo>
                  <a:lnTo>
                    <a:pt x="2096833" y="41668"/>
                  </a:lnTo>
                  <a:lnTo>
                    <a:pt x="2102383" y="41668"/>
                  </a:lnTo>
                  <a:lnTo>
                    <a:pt x="2102383" y="0"/>
                  </a:lnTo>
                  <a:close/>
                </a:path>
                <a:path w="2453004" h="41910">
                  <a:moveTo>
                    <a:pt x="2452928" y="0"/>
                  </a:moveTo>
                  <a:lnTo>
                    <a:pt x="2446451" y="0"/>
                  </a:lnTo>
                  <a:lnTo>
                    <a:pt x="2446451" y="41668"/>
                  </a:lnTo>
                  <a:lnTo>
                    <a:pt x="2452928" y="41668"/>
                  </a:lnTo>
                  <a:lnTo>
                    <a:pt x="24529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685091" y="4356967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0"/>
                  </a:moveTo>
                  <a:lnTo>
                    <a:pt x="0" y="539832"/>
                  </a:lnTo>
                </a:path>
              </a:pathLst>
            </a:custGeom>
            <a:ln w="6474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681851" y="4914391"/>
              <a:ext cx="6985" cy="140335"/>
            </a:xfrm>
            <a:custGeom>
              <a:avLst/>
              <a:gdLst/>
              <a:ahLst/>
              <a:cxnLst/>
              <a:rect l="l" t="t" r="r" b="b"/>
              <a:pathLst>
                <a:path w="6984" h="140335">
                  <a:moveTo>
                    <a:pt x="6477" y="137045"/>
                  </a:moveTo>
                  <a:lnTo>
                    <a:pt x="0" y="137045"/>
                  </a:lnTo>
                  <a:lnTo>
                    <a:pt x="0" y="139827"/>
                  </a:lnTo>
                  <a:lnTo>
                    <a:pt x="6477" y="139827"/>
                  </a:lnTo>
                  <a:lnTo>
                    <a:pt x="6477" y="137045"/>
                  </a:lnTo>
                  <a:close/>
                </a:path>
                <a:path w="6984" h="140335">
                  <a:moveTo>
                    <a:pt x="6477" y="0"/>
                  </a:moveTo>
                  <a:lnTo>
                    <a:pt x="0" y="0"/>
                  </a:lnTo>
                  <a:lnTo>
                    <a:pt x="0" y="6489"/>
                  </a:lnTo>
                  <a:lnTo>
                    <a:pt x="6477" y="6489"/>
                  </a:lnTo>
                  <a:lnTo>
                    <a:pt x="6477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6860367" y="4356967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0"/>
                  </a:moveTo>
                  <a:lnTo>
                    <a:pt x="0" y="539832"/>
                  </a:lnTo>
                </a:path>
              </a:pathLst>
            </a:custGeom>
            <a:ln w="5549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857581" y="4914391"/>
              <a:ext cx="5715" cy="140335"/>
            </a:xfrm>
            <a:custGeom>
              <a:avLst/>
              <a:gdLst/>
              <a:ahLst/>
              <a:cxnLst/>
              <a:rect l="l" t="t" r="r" b="b"/>
              <a:pathLst>
                <a:path w="5715" h="140335">
                  <a:moveTo>
                    <a:pt x="5549" y="137045"/>
                  </a:moveTo>
                  <a:lnTo>
                    <a:pt x="0" y="137045"/>
                  </a:lnTo>
                  <a:lnTo>
                    <a:pt x="0" y="139827"/>
                  </a:lnTo>
                  <a:lnTo>
                    <a:pt x="5549" y="139827"/>
                  </a:lnTo>
                  <a:lnTo>
                    <a:pt x="5549" y="137045"/>
                  </a:lnTo>
                  <a:close/>
                </a:path>
                <a:path w="5715" h="140335">
                  <a:moveTo>
                    <a:pt x="5549" y="0"/>
                  </a:moveTo>
                  <a:lnTo>
                    <a:pt x="0" y="0"/>
                  </a:lnTo>
                  <a:lnTo>
                    <a:pt x="0" y="6489"/>
                  </a:lnTo>
                  <a:lnTo>
                    <a:pt x="5549" y="6489"/>
                  </a:lnTo>
                  <a:lnTo>
                    <a:pt x="5549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035179" y="4356967"/>
              <a:ext cx="0" cy="1389380"/>
            </a:xfrm>
            <a:custGeom>
              <a:avLst/>
              <a:gdLst/>
              <a:ahLst/>
              <a:cxnLst/>
              <a:rect l="l" t="t" r="r" b="b"/>
              <a:pathLst>
                <a:path h="1389379">
                  <a:moveTo>
                    <a:pt x="0" y="0"/>
                  </a:moveTo>
                  <a:lnTo>
                    <a:pt x="0" y="1388932"/>
                  </a:lnTo>
                </a:path>
              </a:pathLst>
            </a:custGeom>
            <a:ln w="5548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4740419" y="4356967"/>
              <a:ext cx="46355" cy="300355"/>
            </a:xfrm>
            <a:custGeom>
              <a:avLst/>
              <a:gdLst/>
              <a:ahLst/>
              <a:cxnLst/>
              <a:rect l="l" t="t" r="r" b="b"/>
              <a:pathLst>
                <a:path w="46354" h="300354">
                  <a:moveTo>
                    <a:pt x="29597" y="63891"/>
                  </a:moveTo>
                  <a:lnTo>
                    <a:pt x="17572" y="63891"/>
                  </a:lnTo>
                  <a:lnTo>
                    <a:pt x="17572" y="300009"/>
                  </a:lnTo>
                  <a:lnTo>
                    <a:pt x="29597" y="300009"/>
                  </a:lnTo>
                  <a:lnTo>
                    <a:pt x="29597" y="63891"/>
                  </a:lnTo>
                  <a:close/>
                </a:path>
                <a:path w="46354" h="300354">
                  <a:moveTo>
                    <a:pt x="24774" y="0"/>
                  </a:moveTo>
                  <a:lnTo>
                    <a:pt x="21471" y="0"/>
                  </a:lnTo>
                  <a:lnTo>
                    <a:pt x="0" y="72224"/>
                  </a:lnTo>
                  <a:lnTo>
                    <a:pt x="17572" y="72224"/>
                  </a:lnTo>
                  <a:lnTo>
                    <a:pt x="17572" y="63891"/>
                  </a:lnTo>
                  <a:lnTo>
                    <a:pt x="43769" y="63891"/>
                  </a:lnTo>
                  <a:lnTo>
                    <a:pt x="24774" y="0"/>
                  </a:lnTo>
                  <a:close/>
                </a:path>
                <a:path w="46354" h="300354">
                  <a:moveTo>
                    <a:pt x="43769" y="63891"/>
                  </a:moveTo>
                  <a:lnTo>
                    <a:pt x="29597" y="63891"/>
                  </a:lnTo>
                  <a:lnTo>
                    <a:pt x="29597" y="72224"/>
                  </a:lnTo>
                  <a:lnTo>
                    <a:pt x="46247" y="72224"/>
                  </a:lnTo>
                  <a:lnTo>
                    <a:pt x="43769" y="63891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681851" y="5051437"/>
              <a:ext cx="356235" cy="43815"/>
            </a:xfrm>
            <a:custGeom>
              <a:avLst/>
              <a:gdLst/>
              <a:ahLst/>
              <a:cxnLst/>
              <a:rect l="l" t="t" r="r" b="b"/>
              <a:pathLst>
                <a:path w="356234" h="43814">
                  <a:moveTo>
                    <a:pt x="6477" y="0"/>
                  </a:moveTo>
                  <a:lnTo>
                    <a:pt x="0" y="0"/>
                  </a:lnTo>
                  <a:lnTo>
                    <a:pt x="0" y="43522"/>
                  </a:lnTo>
                  <a:lnTo>
                    <a:pt x="6477" y="43522"/>
                  </a:lnTo>
                  <a:lnTo>
                    <a:pt x="6477" y="0"/>
                  </a:lnTo>
                  <a:close/>
                </a:path>
                <a:path w="356234" h="43814">
                  <a:moveTo>
                    <a:pt x="356095" y="0"/>
                  </a:moveTo>
                  <a:lnTo>
                    <a:pt x="350545" y="0"/>
                  </a:lnTo>
                  <a:lnTo>
                    <a:pt x="350545" y="43522"/>
                  </a:lnTo>
                  <a:lnTo>
                    <a:pt x="356095" y="43522"/>
                  </a:lnTo>
                  <a:lnTo>
                    <a:pt x="35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209991" y="4356967"/>
              <a:ext cx="0" cy="697865"/>
            </a:xfrm>
            <a:custGeom>
              <a:avLst/>
              <a:gdLst/>
              <a:ahLst/>
              <a:cxnLst/>
              <a:rect l="l" t="t" r="r" b="b"/>
              <a:pathLst>
                <a:path h="697864">
                  <a:moveTo>
                    <a:pt x="0" y="0"/>
                  </a:moveTo>
                  <a:lnTo>
                    <a:pt x="0" y="697245"/>
                  </a:lnTo>
                </a:path>
              </a:pathLst>
            </a:custGeom>
            <a:ln w="5549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763542" y="4527342"/>
              <a:ext cx="524510" cy="132715"/>
            </a:xfrm>
            <a:custGeom>
              <a:avLst/>
              <a:gdLst/>
              <a:ahLst/>
              <a:cxnLst/>
              <a:rect l="l" t="t" r="r" b="b"/>
              <a:pathLst>
                <a:path w="524510" h="132714">
                  <a:moveTo>
                    <a:pt x="524437" y="0"/>
                  </a:moveTo>
                  <a:lnTo>
                    <a:pt x="0" y="0"/>
                  </a:lnTo>
                  <a:lnTo>
                    <a:pt x="0" y="132411"/>
                  </a:lnTo>
                  <a:lnTo>
                    <a:pt x="524437" y="132411"/>
                  </a:lnTo>
                  <a:lnTo>
                    <a:pt x="524437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760767" y="4524565"/>
              <a:ext cx="530225" cy="138430"/>
            </a:xfrm>
            <a:custGeom>
              <a:avLst/>
              <a:gdLst/>
              <a:ahLst/>
              <a:cxnLst/>
              <a:rect l="l" t="t" r="r" b="b"/>
              <a:pathLst>
                <a:path w="530225" h="138429">
                  <a:moveTo>
                    <a:pt x="527212" y="0"/>
                  </a:moveTo>
                  <a:lnTo>
                    <a:pt x="2774" y="0"/>
                  </a:lnTo>
                  <a:lnTo>
                    <a:pt x="925" y="925"/>
                  </a:lnTo>
                  <a:lnTo>
                    <a:pt x="0" y="2777"/>
                  </a:lnTo>
                  <a:lnTo>
                    <a:pt x="0" y="135188"/>
                  </a:lnTo>
                  <a:lnTo>
                    <a:pt x="925" y="137041"/>
                  </a:lnTo>
                  <a:lnTo>
                    <a:pt x="2774" y="137967"/>
                  </a:lnTo>
                  <a:lnTo>
                    <a:pt x="527212" y="137967"/>
                  </a:lnTo>
                  <a:lnTo>
                    <a:pt x="529062" y="137041"/>
                  </a:lnTo>
                  <a:lnTo>
                    <a:pt x="529987" y="135188"/>
                  </a:lnTo>
                  <a:lnTo>
                    <a:pt x="6474" y="135188"/>
                  </a:lnTo>
                  <a:lnTo>
                    <a:pt x="2774" y="131485"/>
                  </a:lnTo>
                  <a:lnTo>
                    <a:pt x="6474" y="131485"/>
                  </a:lnTo>
                  <a:lnTo>
                    <a:pt x="6474" y="5556"/>
                  </a:lnTo>
                  <a:lnTo>
                    <a:pt x="2774" y="5556"/>
                  </a:lnTo>
                  <a:lnTo>
                    <a:pt x="6474" y="2777"/>
                  </a:lnTo>
                  <a:lnTo>
                    <a:pt x="529987" y="2777"/>
                  </a:lnTo>
                  <a:lnTo>
                    <a:pt x="529062" y="925"/>
                  </a:lnTo>
                  <a:lnTo>
                    <a:pt x="527212" y="0"/>
                  </a:lnTo>
                  <a:close/>
                </a:path>
                <a:path w="530225" h="138429">
                  <a:moveTo>
                    <a:pt x="6474" y="131485"/>
                  </a:moveTo>
                  <a:lnTo>
                    <a:pt x="2774" y="131485"/>
                  </a:lnTo>
                  <a:lnTo>
                    <a:pt x="6474" y="135188"/>
                  </a:lnTo>
                  <a:lnTo>
                    <a:pt x="6474" y="131485"/>
                  </a:lnTo>
                  <a:close/>
                </a:path>
                <a:path w="530225" h="138429">
                  <a:moveTo>
                    <a:pt x="524437" y="131485"/>
                  </a:moveTo>
                  <a:lnTo>
                    <a:pt x="6474" y="131485"/>
                  </a:lnTo>
                  <a:lnTo>
                    <a:pt x="6474" y="135188"/>
                  </a:lnTo>
                  <a:lnTo>
                    <a:pt x="524437" y="135188"/>
                  </a:lnTo>
                  <a:lnTo>
                    <a:pt x="524437" y="131485"/>
                  </a:lnTo>
                  <a:close/>
                </a:path>
                <a:path w="530225" h="138429">
                  <a:moveTo>
                    <a:pt x="524437" y="2777"/>
                  </a:moveTo>
                  <a:lnTo>
                    <a:pt x="524437" y="135188"/>
                  </a:lnTo>
                  <a:lnTo>
                    <a:pt x="527212" y="131485"/>
                  </a:lnTo>
                  <a:lnTo>
                    <a:pt x="529987" y="131485"/>
                  </a:lnTo>
                  <a:lnTo>
                    <a:pt x="529987" y="5556"/>
                  </a:lnTo>
                  <a:lnTo>
                    <a:pt x="527212" y="5556"/>
                  </a:lnTo>
                  <a:lnTo>
                    <a:pt x="524437" y="2777"/>
                  </a:lnTo>
                  <a:close/>
                </a:path>
                <a:path w="530225" h="138429">
                  <a:moveTo>
                    <a:pt x="529987" y="131485"/>
                  </a:moveTo>
                  <a:lnTo>
                    <a:pt x="527212" y="131485"/>
                  </a:lnTo>
                  <a:lnTo>
                    <a:pt x="524437" y="135188"/>
                  </a:lnTo>
                  <a:lnTo>
                    <a:pt x="529987" y="135188"/>
                  </a:lnTo>
                  <a:lnTo>
                    <a:pt x="529987" y="131485"/>
                  </a:lnTo>
                  <a:close/>
                </a:path>
                <a:path w="530225" h="138429">
                  <a:moveTo>
                    <a:pt x="6474" y="2777"/>
                  </a:moveTo>
                  <a:lnTo>
                    <a:pt x="2774" y="5556"/>
                  </a:lnTo>
                  <a:lnTo>
                    <a:pt x="6474" y="5556"/>
                  </a:lnTo>
                  <a:lnTo>
                    <a:pt x="6474" y="2777"/>
                  </a:lnTo>
                  <a:close/>
                </a:path>
                <a:path w="530225" h="138429">
                  <a:moveTo>
                    <a:pt x="524437" y="2777"/>
                  </a:moveTo>
                  <a:lnTo>
                    <a:pt x="6474" y="2777"/>
                  </a:lnTo>
                  <a:lnTo>
                    <a:pt x="6474" y="5556"/>
                  </a:lnTo>
                  <a:lnTo>
                    <a:pt x="524437" y="5556"/>
                  </a:lnTo>
                  <a:lnTo>
                    <a:pt x="524437" y="2777"/>
                  </a:lnTo>
                  <a:close/>
                </a:path>
                <a:path w="530225" h="138429">
                  <a:moveTo>
                    <a:pt x="529987" y="2777"/>
                  </a:moveTo>
                  <a:lnTo>
                    <a:pt x="524437" y="2777"/>
                  </a:lnTo>
                  <a:lnTo>
                    <a:pt x="527212" y="5556"/>
                  </a:lnTo>
                  <a:lnTo>
                    <a:pt x="529987" y="5556"/>
                  </a:lnTo>
                  <a:lnTo>
                    <a:pt x="529987" y="2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6335929" y="4920874"/>
              <a:ext cx="700405" cy="130810"/>
            </a:xfrm>
            <a:custGeom>
              <a:avLst/>
              <a:gdLst/>
              <a:ahLst/>
              <a:cxnLst/>
              <a:rect l="l" t="t" r="r" b="b"/>
              <a:pathLst>
                <a:path w="700404" h="130810">
                  <a:moveTo>
                    <a:pt x="700174" y="0"/>
                  </a:moveTo>
                  <a:lnTo>
                    <a:pt x="0" y="0"/>
                  </a:lnTo>
                  <a:lnTo>
                    <a:pt x="0" y="130559"/>
                  </a:lnTo>
                  <a:lnTo>
                    <a:pt x="700174" y="130559"/>
                  </a:lnTo>
                  <a:lnTo>
                    <a:pt x="70017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866349" y="4918100"/>
              <a:ext cx="3521710" cy="828040"/>
            </a:xfrm>
            <a:custGeom>
              <a:avLst/>
              <a:gdLst/>
              <a:ahLst/>
              <a:cxnLst/>
              <a:rect l="l" t="t" r="r" b="b"/>
              <a:pathLst>
                <a:path w="3521709" h="828039">
                  <a:moveTo>
                    <a:pt x="46253" y="692619"/>
                  </a:moveTo>
                  <a:lnTo>
                    <a:pt x="43776" y="684288"/>
                  </a:lnTo>
                  <a:lnTo>
                    <a:pt x="23126" y="614832"/>
                  </a:lnTo>
                  <a:lnTo>
                    <a:pt x="0" y="692619"/>
                  </a:lnTo>
                  <a:lnTo>
                    <a:pt x="20345" y="692619"/>
                  </a:lnTo>
                  <a:lnTo>
                    <a:pt x="20345" y="827811"/>
                  </a:lnTo>
                  <a:lnTo>
                    <a:pt x="25895" y="827811"/>
                  </a:lnTo>
                  <a:lnTo>
                    <a:pt x="25895" y="692619"/>
                  </a:lnTo>
                  <a:lnTo>
                    <a:pt x="46253" y="692619"/>
                  </a:lnTo>
                  <a:close/>
                </a:path>
                <a:path w="3521709" h="828039">
                  <a:moveTo>
                    <a:pt x="3172523" y="2781"/>
                  </a:moveTo>
                  <a:lnTo>
                    <a:pt x="3171596" y="927"/>
                  </a:lnTo>
                  <a:lnTo>
                    <a:pt x="3169755" y="0"/>
                  </a:lnTo>
                  <a:lnTo>
                    <a:pt x="3166973" y="0"/>
                  </a:lnTo>
                  <a:lnTo>
                    <a:pt x="3166973" y="5562"/>
                  </a:lnTo>
                  <a:lnTo>
                    <a:pt x="3166973" y="130556"/>
                  </a:lnTo>
                  <a:lnTo>
                    <a:pt x="2473274" y="130556"/>
                  </a:lnTo>
                  <a:lnTo>
                    <a:pt x="2473274" y="5562"/>
                  </a:lnTo>
                  <a:lnTo>
                    <a:pt x="3166973" y="5562"/>
                  </a:lnTo>
                  <a:lnTo>
                    <a:pt x="3166973" y="0"/>
                  </a:lnTo>
                  <a:lnTo>
                    <a:pt x="2469578" y="0"/>
                  </a:lnTo>
                  <a:lnTo>
                    <a:pt x="2467724" y="927"/>
                  </a:lnTo>
                  <a:lnTo>
                    <a:pt x="2466797" y="2781"/>
                  </a:lnTo>
                  <a:lnTo>
                    <a:pt x="2466797" y="133337"/>
                  </a:lnTo>
                  <a:lnTo>
                    <a:pt x="2467724" y="136118"/>
                  </a:lnTo>
                  <a:lnTo>
                    <a:pt x="2469578" y="137045"/>
                  </a:lnTo>
                  <a:lnTo>
                    <a:pt x="3169755" y="137045"/>
                  </a:lnTo>
                  <a:lnTo>
                    <a:pt x="3171596" y="136118"/>
                  </a:lnTo>
                  <a:lnTo>
                    <a:pt x="3172523" y="133337"/>
                  </a:lnTo>
                  <a:lnTo>
                    <a:pt x="3172523" y="130556"/>
                  </a:lnTo>
                  <a:lnTo>
                    <a:pt x="3172523" y="5562"/>
                  </a:lnTo>
                  <a:lnTo>
                    <a:pt x="3172523" y="2781"/>
                  </a:lnTo>
                  <a:close/>
                </a:path>
                <a:path w="3521709" h="828039">
                  <a:moveTo>
                    <a:pt x="3521227" y="135191"/>
                  </a:moveTo>
                  <a:lnTo>
                    <a:pt x="3515677" y="135191"/>
                  </a:lnTo>
                  <a:lnTo>
                    <a:pt x="3515677" y="177787"/>
                  </a:lnTo>
                  <a:lnTo>
                    <a:pt x="3521227" y="177787"/>
                  </a:lnTo>
                  <a:lnTo>
                    <a:pt x="3521227" y="135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4134672" y="3706316"/>
            <a:ext cx="88174" cy="248386"/>
            <a:chOff x="3185607" y="4083810"/>
            <a:chExt cx="97155" cy="273685"/>
          </a:xfrm>
        </p:grpSpPr>
        <p:sp>
          <p:nvSpPr>
            <p:cNvPr id="46" name="object 46"/>
            <p:cNvSpPr/>
            <p:nvPr/>
          </p:nvSpPr>
          <p:spPr>
            <a:xfrm>
              <a:off x="3190231" y="4089367"/>
              <a:ext cx="86995" cy="267970"/>
            </a:xfrm>
            <a:custGeom>
              <a:avLst/>
              <a:gdLst/>
              <a:ahLst/>
              <a:cxnLst/>
              <a:rect l="l" t="t" r="r" b="b"/>
              <a:pathLst>
                <a:path w="86995" h="267970">
                  <a:moveTo>
                    <a:pt x="43472" y="0"/>
                  </a:moveTo>
                  <a:lnTo>
                    <a:pt x="0" y="67594"/>
                  </a:lnTo>
                  <a:lnTo>
                    <a:pt x="22198" y="67594"/>
                  </a:lnTo>
                  <a:lnTo>
                    <a:pt x="22198" y="267600"/>
                  </a:lnTo>
                  <a:lnTo>
                    <a:pt x="65670" y="267600"/>
                  </a:lnTo>
                  <a:lnTo>
                    <a:pt x="65670" y="67594"/>
                  </a:lnTo>
                  <a:lnTo>
                    <a:pt x="86944" y="67594"/>
                  </a:lnTo>
                  <a:lnTo>
                    <a:pt x="434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185607" y="4083810"/>
              <a:ext cx="97155" cy="273685"/>
            </a:xfrm>
            <a:custGeom>
              <a:avLst/>
              <a:gdLst/>
              <a:ahLst/>
              <a:cxnLst/>
              <a:rect l="l" t="t" r="r" b="b"/>
              <a:pathLst>
                <a:path w="97154" h="273685">
                  <a:moveTo>
                    <a:pt x="24047" y="73150"/>
                  </a:moveTo>
                  <a:lnTo>
                    <a:pt x="24047" y="273156"/>
                  </a:lnTo>
                  <a:lnTo>
                    <a:pt x="29597" y="273156"/>
                  </a:lnTo>
                  <a:lnTo>
                    <a:pt x="29597" y="75928"/>
                  </a:lnTo>
                  <a:lnTo>
                    <a:pt x="26822" y="75928"/>
                  </a:lnTo>
                  <a:lnTo>
                    <a:pt x="24047" y="73150"/>
                  </a:lnTo>
                  <a:close/>
                </a:path>
                <a:path w="97154" h="273685">
                  <a:moveTo>
                    <a:pt x="86740" y="70373"/>
                  </a:moveTo>
                  <a:lnTo>
                    <a:pt x="67519" y="70373"/>
                  </a:lnTo>
                  <a:lnTo>
                    <a:pt x="67519" y="273156"/>
                  </a:lnTo>
                  <a:lnTo>
                    <a:pt x="73069" y="273156"/>
                  </a:lnTo>
                  <a:lnTo>
                    <a:pt x="73069" y="75928"/>
                  </a:lnTo>
                  <a:lnTo>
                    <a:pt x="70294" y="75928"/>
                  </a:lnTo>
                  <a:lnTo>
                    <a:pt x="73069" y="73150"/>
                  </a:lnTo>
                  <a:lnTo>
                    <a:pt x="88527" y="73150"/>
                  </a:lnTo>
                  <a:lnTo>
                    <a:pt x="86740" y="70373"/>
                  </a:lnTo>
                  <a:close/>
                </a:path>
                <a:path w="97154" h="273685">
                  <a:moveTo>
                    <a:pt x="48096" y="0"/>
                  </a:moveTo>
                  <a:lnTo>
                    <a:pt x="0" y="75928"/>
                  </a:lnTo>
                  <a:lnTo>
                    <a:pt x="24047" y="75928"/>
                  </a:lnTo>
                  <a:lnTo>
                    <a:pt x="24047" y="75002"/>
                  </a:lnTo>
                  <a:lnTo>
                    <a:pt x="7399" y="75002"/>
                  </a:lnTo>
                  <a:lnTo>
                    <a:pt x="4624" y="70373"/>
                  </a:lnTo>
                  <a:lnTo>
                    <a:pt x="10376" y="70373"/>
                  </a:lnTo>
                  <a:lnTo>
                    <a:pt x="48558" y="11003"/>
                  </a:lnTo>
                  <a:lnTo>
                    <a:pt x="46245" y="7407"/>
                  </a:lnTo>
                  <a:lnTo>
                    <a:pt x="52878" y="7407"/>
                  </a:lnTo>
                  <a:lnTo>
                    <a:pt x="48096" y="0"/>
                  </a:lnTo>
                  <a:close/>
                </a:path>
                <a:path w="97154" h="273685">
                  <a:moveTo>
                    <a:pt x="29597" y="73150"/>
                  </a:moveTo>
                  <a:lnTo>
                    <a:pt x="24047" y="73150"/>
                  </a:lnTo>
                  <a:lnTo>
                    <a:pt x="26822" y="75928"/>
                  </a:lnTo>
                  <a:lnTo>
                    <a:pt x="29597" y="75928"/>
                  </a:lnTo>
                  <a:lnTo>
                    <a:pt x="29597" y="73150"/>
                  </a:lnTo>
                  <a:close/>
                </a:path>
                <a:path w="97154" h="273685">
                  <a:moveTo>
                    <a:pt x="73069" y="73150"/>
                  </a:moveTo>
                  <a:lnTo>
                    <a:pt x="70294" y="75928"/>
                  </a:lnTo>
                  <a:lnTo>
                    <a:pt x="73069" y="75928"/>
                  </a:lnTo>
                  <a:lnTo>
                    <a:pt x="73069" y="73150"/>
                  </a:lnTo>
                  <a:close/>
                </a:path>
                <a:path w="97154" h="273685">
                  <a:moveTo>
                    <a:pt x="88527" y="73150"/>
                  </a:moveTo>
                  <a:lnTo>
                    <a:pt x="73069" y="73150"/>
                  </a:lnTo>
                  <a:lnTo>
                    <a:pt x="73069" y="75928"/>
                  </a:lnTo>
                  <a:lnTo>
                    <a:pt x="97116" y="75928"/>
                  </a:lnTo>
                  <a:lnTo>
                    <a:pt x="96519" y="75002"/>
                  </a:lnTo>
                  <a:lnTo>
                    <a:pt x="89717" y="75002"/>
                  </a:lnTo>
                  <a:lnTo>
                    <a:pt x="88527" y="73150"/>
                  </a:lnTo>
                  <a:close/>
                </a:path>
                <a:path w="97154" h="273685">
                  <a:moveTo>
                    <a:pt x="10376" y="70373"/>
                  </a:moveTo>
                  <a:lnTo>
                    <a:pt x="4624" y="70373"/>
                  </a:lnTo>
                  <a:lnTo>
                    <a:pt x="7399" y="75002"/>
                  </a:lnTo>
                  <a:lnTo>
                    <a:pt x="10376" y="70373"/>
                  </a:lnTo>
                  <a:close/>
                </a:path>
                <a:path w="97154" h="273685">
                  <a:moveTo>
                    <a:pt x="29597" y="70373"/>
                  </a:moveTo>
                  <a:lnTo>
                    <a:pt x="10376" y="70373"/>
                  </a:lnTo>
                  <a:lnTo>
                    <a:pt x="7399" y="75002"/>
                  </a:lnTo>
                  <a:lnTo>
                    <a:pt x="24047" y="75002"/>
                  </a:lnTo>
                  <a:lnTo>
                    <a:pt x="24047" y="73150"/>
                  </a:lnTo>
                  <a:lnTo>
                    <a:pt x="29597" y="73150"/>
                  </a:lnTo>
                  <a:lnTo>
                    <a:pt x="29597" y="70373"/>
                  </a:lnTo>
                  <a:close/>
                </a:path>
                <a:path w="97154" h="273685">
                  <a:moveTo>
                    <a:pt x="52878" y="7407"/>
                  </a:moveTo>
                  <a:lnTo>
                    <a:pt x="50871" y="7407"/>
                  </a:lnTo>
                  <a:lnTo>
                    <a:pt x="48558" y="11003"/>
                  </a:lnTo>
                  <a:lnTo>
                    <a:pt x="89717" y="75002"/>
                  </a:lnTo>
                  <a:lnTo>
                    <a:pt x="91568" y="70373"/>
                  </a:lnTo>
                  <a:lnTo>
                    <a:pt x="93530" y="70373"/>
                  </a:lnTo>
                  <a:lnTo>
                    <a:pt x="52878" y="7407"/>
                  </a:lnTo>
                  <a:close/>
                </a:path>
                <a:path w="97154" h="273685">
                  <a:moveTo>
                    <a:pt x="93530" y="70373"/>
                  </a:moveTo>
                  <a:lnTo>
                    <a:pt x="91568" y="70373"/>
                  </a:lnTo>
                  <a:lnTo>
                    <a:pt x="89717" y="75002"/>
                  </a:lnTo>
                  <a:lnTo>
                    <a:pt x="96519" y="75002"/>
                  </a:lnTo>
                  <a:lnTo>
                    <a:pt x="93530" y="70373"/>
                  </a:lnTo>
                  <a:close/>
                </a:path>
                <a:path w="97154" h="273685">
                  <a:moveTo>
                    <a:pt x="50871" y="7407"/>
                  </a:moveTo>
                  <a:lnTo>
                    <a:pt x="46245" y="7407"/>
                  </a:lnTo>
                  <a:lnTo>
                    <a:pt x="48558" y="11003"/>
                  </a:lnTo>
                  <a:lnTo>
                    <a:pt x="50871" y="74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736994" y="1386077"/>
            <a:ext cx="7090826" cy="3259997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33693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3369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running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may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suspended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placed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ready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queue</a:t>
            </a:r>
            <a:endParaRPr sz="1634" b="0" kern="0" dirty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438008" defTabSz="829909" eaLnBrk="1" fontAlgn="auto" hangingPunct="1">
              <a:spcBef>
                <a:spcPts val="631"/>
              </a:spcBef>
              <a:spcAft>
                <a:spcPts val="0"/>
              </a:spcAft>
              <a:tabLst>
                <a:tab pos="696778" algn="l"/>
              </a:tabLst>
            </a:pPr>
            <a:r>
              <a:rPr sz="1271" b="0" kern="0" spc="-290" dirty="0">
                <a:solidFill>
                  <a:srgbClr val="CC6600"/>
                </a:solidFill>
                <a:latin typeface="Lucida Sans Unicode"/>
                <a:cs typeface="Lucida Sans Unicode"/>
              </a:rPr>
              <a:t></a:t>
            </a: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+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Exception handling: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timely response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issues</a:t>
            </a:r>
            <a:endParaRPr sz="1634" b="0" kern="0" dirty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438008" defTabSz="829909" eaLnBrk="1" fontAlgn="auto" hangingPunct="1">
              <a:spcBef>
                <a:spcPts val="672"/>
              </a:spcBef>
              <a:spcAft>
                <a:spcPts val="0"/>
              </a:spcAft>
              <a:tabLst>
                <a:tab pos="696778" algn="l"/>
              </a:tabLst>
            </a:pPr>
            <a:r>
              <a:rPr sz="1271" b="0" kern="0" spc="-290" dirty="0">
                <a:solidFill>
                  <a:srgbClr val="CC6600"/>
                </a:solidFill>
                <a:latin typeface="Lucida Sans Unicode"/>
                <a:cs typeface="Lucida Sans Unicode"/>
              </a:rPr>
              <a:t></a:t>
            </a: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+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Different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levels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criticality: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preemption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executes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most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critical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</a:t>
            </a:r>
            <a:endParaRPr sz="1634" b="0" kern="0" dirty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438008" defTabSz="829909" eaLnBrk="1" fontAlgn="auto" hangingPunct="1">
              <a:spcBef>
                <a:spcPts val="672"/>
              </a:spcBef>
              <a:spcAft>
                <a:spcPts val="0"/>
              </a:spcAft>
              <a:tabLst>
                <a:tab pos="696778" algn="l"/>
              </a:tabLst>
            </a:pPr>
            <a:r>
              <a:rPr sz="1271" b="0" kern="0" spc="-290" dirty="0">
                <a:solidFill>
                  <a:srgbClr val="CC6600"/>
                </a:solidFill>
                <a:latin typeface="Lucida Sans Unicode"/>
                <a:cs typeface="Lucida Sans Unicode"/>
              </a:rPr>
              <a:t></a:t>
            </a: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+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Higher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efficiency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(CPU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utilization)</a:t>
            </a:r>
            <a:endParaRPr sz="1634" b="0" kern="0" dirty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96778" lvl="1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96778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-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Destroys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program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locality</a:t>
            </a:r>
            <a:endParaRPr sz="1634" b="0" kern="0" dirty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96778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96778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- Introduces runtime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overhead</a:t>
            </a:r>
            <a:endParaRPr sz="1634" b="0" kern="0" dirty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1217201" defTabSz="829909" eaLnBrk="1" fontAlgn="auto" hangingPunct="1">
              <a:spcBef>
                <a:spcPts val="27"/>
              </a:spcBef>
              <a:spcAft>
                <a:spcPts val="0"/>
              </a:spcAft>
            </a:pPr>
            <a:r>
              <a:rPr sz="1316" b="0" kern="0" spc="-9" dirty="0">
                <a:solidFill>
                  <a:srgbClr val="FF0000"/>
                </a:solidFill>
                <a:latin typeface="Calibri"/>
                <a:cs typeface="Calibri"/>
              </a:rPr>
              <a:t>priority</a:t>
            </a:r>
            <a:endParaRPr sz="1316" b="0" kern="0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68744" defTabSz="829909" eaLnBrk="1" fontAlgn="auto" hangingPunct="1">
              <a:spcBef>
                <a:spcPts val="359"/>
              </a:spcBef>
              <a:spcAft>
                <a:spcPts val="0"/>
              </a:spcAft>
            </a:pPr>
            <a:r>
              <a:rPr sz="1543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1498" b="0" kern="0" spc="-34" baseline="-20202" dirty="0">
                <a:solidFill>
                  <a:sysClr val="windowText" lastClr="000000"/>
                </a:solidFill>
                <a:latin typeface="Calibri"/>
                <a:cs typeface="Calibri"/>
              </a:rPr>
              <a:t>1</a:t>
            </a:r>
            <a:endParaRPr sz="1498" b="0" kern="0" baseline="-20202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68744" defTabSz="829909" eaLnBrk="1" fontAlgn="auto" hangingPunct="1">
              <a:spcBef>
                <a:spcPts val="879"/>
              </a:spcBef>
              <a:spcAft>
                <a:spcPts val="0"/>
              </a:spcAft>
            </a:pPr>
            <a:r>
              <a:rPr sz="1543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1498" b="0" kern="0" spc="-34" baseline="-20202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endParaRPr sz="1498" b="0" kern="0" baseline="-20202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68744" defTabSz="829909" eaLnBrk="1" fontAlgn="auto" hangingPunct="1">
              <a:spcBef>
                <a:spcPts val="962"/>
              </a:spcBef>
              <a:spcAft>
                <a:spcPts val="0"/>
              </a:spcAft>
            </a:pPr>
            <a:r>
              <a:rPr sz="1543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1498" b="0" kern="0" spc="-34" baseline="-20202" dirty="0">
                <a:solidFill>
                  <a:sysClr val="windowText" lastClr="000000"/>
                </a:solidFill>
                <a:latin typeface="Calibri"/>
                <a:cs typeface="Calibri"/>
              </a:rPr>
              <a:t>3</a:t>
            </a:r>
            <a:endParaRPr sz="1498" b="0" kern="0" baseline="-20202" dirty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415268" y="4990626"/>
            <a:ext cx="284693" cy="1111111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1316" b="0" kern="0" spc="-18" dirty="0">
                <a:solidFill>
                  <a:sysClr val="windowText" lastClr="000000"/>
                </a:solidFill>
                <a:latin typeface="Symbol"/>
                <a:cs typeface="Symbol"/>
              </a:rPr>
              <a:t></a:t>
            </a:r>
            <a:r>
              <a:rPr sz="1316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(t)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70016" defTabSz="829909" eaLnBrk="1" fontAlgn="auto" hangingPunct="1">
              <a:spcBef>
                <a:spcPts val="1193"/>
              </a:spcBef>
              <a:spcAft>
                <a:spcPts val="0"/>
              </a:spcAft>
            </a:pPr>
            <a:r>
              <a:rPr sz="99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9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70016" defTabSz="829909" eaLnBrk="1" fontAlgn="auto" hangingPunct="1">
              <a:spcBef>
                <a:spcPts val="390"/>
              </a:spcBef>
              <a:spcAft>
                <a:spcPts val="0"/>
              </a:spcAft>
            </a:pPr>
            <a:r>
              <a:rPr sz="99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9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70016" defTabSz="829909" eaLnBrk="1" fontAlgn="auto" hangingPunct="1">
              <a:spcBef>
                <a:spcPts val="345"/>
              </a:spcBef>
              <a:spcAft>
                <a:spcPts val="0"/>
              </a:spcAft>
            </a:pPr>
            <a:r>
              <a:rPr sz="99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9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70016" defTabSz="829909" eaLnBrk="1" fontAlgn="auto" hangingPunct="1">
              <a:spcBef>
                <a:spcPts val="349"/>
              </a:spcBef>
              <a:spcAft>
                <a:spcPts val="0"/>
              </a:spcAft>
            </a:pPr>
            <a:r>
              <a:rPr sz="99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0</a:t>
            </a:r>
            <a:endParaRPr sz="9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156496" y="3954223"/>
            <a:ext cx="44952" cy="633356"/>
            <a:chOff x="3209654" y="4356967"/>
            <a:chExt cx="49530" cy="697865"/>
          </a:xfrm>
        </p:grpSpPr>
        <p:sp>
          <p:nvSpPr>
            <p:cNvPr id="51" name="object 51"/>
            <p:cNvSpPr/>
            <p:nvPr/>
          </p:nvSpPr>
          <p:spPr>
            <a:xfrm>
              <a:off x="3212429" y="4356967"/>
              <a:ext cx="43815" cy="694690"/>
            </a:xfrm>
            <a:custGeom>
              <a:avLst/>
              <a:gdLst/>
              <a:ahLst/>
              <a:cxnLst/>
              <a:rect l="l" t="t" r="r" b="b"/>
              <a:pathLst>
                <a:path w="43814" h="694689">
                  <a:moveTo>
                    <a:pt x="43472" y="0"/>
                  </a:moveTo>
                  <a:lnTo>
                    <a:pt x="0" y="0"/>
                  </a:lnTo>
                  <a:lnTo>
                    <a:pt x="0" y="694466"/>
                  </a:lnTo>
                  <a:lnTo>
                    <a:pt x="43472" y="694466"/>
                  </a:lnTo>
                  <a:lnTo>
                    <a:pt x="434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209645" y="4357369"/>
              <a:ext cx="49530" cy="697230"/>
            </a:xfrm>
            <a:custGeom>
              <a:avLst/>
              <a:gdLst/>
              <a:ahLst/>
              <a:cxnLst/>
              <a:rect l="l" t="t" r="r" b="b"/>
              <a:pathLst>
                <a:path w="49529" h="697229">
                  <a:moveTo>
                    <a:pt x="49022" y="0"/>
                  </a:moveTo>
                  <a:lnTo>
                    <a:pt x="43472" y="0"/>
                  </a:lnTo>
                  <a:lnTo>
                    <a:pt x="43472" y="690880"/>
                  </a:lnTo>
                  <a:lnTo>
                    <a:pt x="43472" y="691299"/>
                  </a:lnTo>
                  <a:lnTo>
                    <a:pt x="43472" y="694067"/>
                  </a:lnTo>
                  <a:lnTo>
                    <a:pt x="43472" y="694690"/>
                  </a:lnTo>
                  <a:lnTo>
                    <a:pt x="4279" y="694690"/>
                  </a:lnTo>
                  <a:lnTo>
                    <a:pt x="4279" y="692797"/>
                  </a:lnTo>
                  <a:lnTo>
                    <a:pt x="5549" y="694067"/>
                  </a:lnTo>
                  <a:lnTo>
                    <a:pt x="43472" y="694067"/>
                  </a:lnTo>
                  <a:lnTo>
                    <a:pt x="43472" y="691299"/>
                  </a:lnTo>
                  <a:lnTo>
                    <a:pt x="5549" y="691299"/>
                  </a:lnTo>
                  <a:lnTo>
                    <a:pt x="4279" y="691299"/>
                  </a:lnTo>
                  <a:lnTo>
                    <a:pt x="4279" y="690880"/>
                  </a:lnTo>
                  <a:lnTo>
                    <a:pt x="5549" y="690880"/>
                  </a:lnTo>
                  <a:lnTo>
                    <a:pt x="5549" y="0"/>
                  </a:lnTo>
                  <a:lnTo>
                    <a:pt x="0" y="0"/>
                  </a:lnTo>
                  <a:lnTo>
                    <a:pt x="0" y="690880"/>
                  </a:lnTo>
                  <a:lnTo>
                    <a:pt x="0" y="694690"/>
                  </a:lnTo>
                  <a:lnTo>
                    <a:pt x="0" y="697230"/>
                  </a:lnTo>
                  <a:lnTo>
                    <a:pt x="49022" y="697230"/>
                  </a:lnTo>
                  <a:lnTo>
                    <a:pt x="49022" y="694690"/>
                  </a:lnTo>
                  <a:lnTo>
                    <a:pt x="44754" y="694690"/>
                  </a:lnTo>
                  <a:lnTo>
                    <a:pt x="44754" y="694067"/>
                  </a:lnTo>
                  <a:lnTo>
                    <a:pt x="49022" y="694067"/>
                  </a:lnTo>
                  <a:lnTo>
                    <a:pt x="49022" y="691299"/>
                  </a:lnTo>
                  <a:lnTo>
                    <a:pt x="46253" y="691299"/>
                  </a:lnTo>
                  <a:lnTo>
                    <a:pt x="44754" y="692797"/>
                  </a:lnTo>
                  <a:lnTo>
                    <a:pt x="44754" y="690880"/>
                  </a:lnTo>
                  <a:lnTo>
                    <a:pt x="49022" y="690880"/>
                  </a:lnTo>
                  <a:lnTo>
                    <a:pt x="490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4734028" y="3954223"/>
            <a:ext cx="3449747" cy="2139811"/>
            <a:chOff x="3846009" y="4356967"/>
            <a:chExt cx="3801110" cy="2357755"/>
          </a:xfrm>
        </p:grpSpPr>
        <p:sp>
          <p:nvSpPr>
            <p:cNvPr id="54" name="object 54"/>
            <p:cNvSpPr/>
            <p:nvPr/>
          </p:nvSpPr>
          <p:spPr>
            <a:xfrm>
              <a:off x="5812417" y="4527342"/>
              <a:ext cx="523875" cy="132715"/>
            </a:xfrm>
            <a:custGeom>
              <a:avLst/>
              <a:gdLst/>
              <a:ahLst/>
              <a:cxnLst/>
              <a:rect l="l" t="t" r="r" b="b"/>
              <a:pathLst>
                <a:path w="523875" h="132714">
                  <a:moveTo>
                    <a:pt x="523512" y="0"/>
                  </a:moveTo>
                  <a:lnTo>
                    <a:pt x="0" y="0"/>
                  </a:lnTo>
                  <a:lnTo>
                    <a:pt x="0" y="132411"/>
                  </a:lnTo>
                  <a:lnTo>
                    <a:pt x="523512" y="132411"/>
                  </a:lnTo>
                  <a:lnTo>
                    <a:pt x="523512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5809642" y="4524565"/>
              <a:ext cx="530225" cy="138430"/>
            </a:xfrm>
            <a:custGeom>
              <a:avLst/>
              <a:gdLst/>
              <a:ahLst/>
              <a:cxnLst/>
              <a:rect l="l" t="t" r="r" b="b"/>
              <a:pathLst>
                <a:path w="530225" h="138429">
                  <a:moveTo>
                    <a:pt x="526286" y="0"/>
                  </a:moveTo>
                  <a:lnTo>
                    <a:pt x="2774" y="0"/>
                  </a:lnTo>
                  <a:lnTo>
                    <a:pt x="924" y="925"/>
                  </a:lnTo>
                  <a:lnTo>
                    <a:pt x="0" y="2777"/>
                  </a:lnTo>
                  <a:lnTo>
                    <a:pt x="0" y="135188"/>
                  </a:lnTo>
                  <a:lnTo>
                    <a:pt x="924" y="137041"/>
                  </a:lnTo>
                  <a:lnTo>
                    <a:pt x="2774" y="137967"/>
                  </a:lnTo>
                  <a:lnTo>
                    <a:pt x="526286" y="137967"/>
                  </a:lnTo>
                  <a:lnTo>
                    <a:pt x="529061" y="137041"/>
                  </a:lnTo>
                  <a:lnTo>
                    <a:pt x="529986" y="135188"/>
                  </a:lnTo>
                  <a:lnTo>
                    <a:pt x="5549" y="135188"/>
                  </a:lnTo>
                  <a:lnTo>
                    <a:pt x="2774" y="131485"/>
                  </a:lnTo>
                  <a:lnTo>
                    <a:pt x="5549" y="131485"/>
                  </a:lnTo>
                  <a:lnTo>
                    <a:pt x="5549" y="5556"/>
                  </a:lnTo>
                  <a:lnTo>
                    <a:pt x="2774" y="5556"/>
                  </a:lnTo>
                  <a:lnTo>
                    <a:pt x="5549" y="2777"/>
                  </a:lnTo>
                  <a:lnTo>
                    <a:pt x="529986" y="2777"/>
                  </a:lnTo>
                  <a:lnTo>
                    <a:pt x="529061" y="925"/>
                  </a:lnTo>
                  <a:lnTo>
                    <a:pt x="526286" y="0"/>
                  </a:lnTo>
                  <a:close/>
                </a:path>
                <a:path w="530225" h="138429">
                  <a:moveTo>
                    <a:pt x="5549" y="131485"/>
                  </a:moveTo>
                  <a:lnTo>
                    <a:pt x="2774" y="131485"/>
                  </a:lnTo>
                  <a:lnTo>
                    <a:pt x="5549" y="135188"/>
                  </a:lnTo>
                  <a:lnTo>
                    <a:pt x="5549" y="131485"/>
                  </a:lnTo>
                  <a:close/>
                </a:path>
                <a:path w="530225" h="138429">
                  <a:moveTo>
                    <a:pt x="523511" y="131485"/>
                  </a:moveTo>
                  <a:lnTo>
                    <a:pt x="5549" y="131485"/>
                  </a:lnTo>
                  <a:lnTo>
                    <a:pt x="5549" y="135188"/>
                  </a:lnTo>
                  <a:lnTo>
                    <a:pt x="523511" y="135188"/>
                  </a:lnTo>
                  <a:lnTo>
                    <a:pt x="523511" y="131485"/>
                  </a:lnTo>
                  <a:close/>
                </a:path>
                <a:path w="530225" h="138429">
                  <a:moveTo>
                    <a:pt x="523511" y="2777"/>
                  </a:moveTo>
                  <a:lnTo>
                    <a:pt x="523511" y="135188"/>
                  </a:lnTo>
                  <a:lnTo>
                    <a:pt x="526286" y="131485"/>
                  </a:lnTo>
                  <a:lnTo>
                    <a:pt x="529986" y="131485"/>
                  </a:lnTo>
                  <a:lnTo>
                    <a:pt x="529986" y="5556"/>
                  </a:lnTo>
                  <a:lnTo>
                    <a:pt x="526286" y="5556"/>
                  </a:lnTo>
                  <a:lnTo>
                    <a:pt x="523511" y="2777"/>
                  </a:lnTo>
                  <a:close/>
                </a:path>
                <a:path w="530225" h="138429">
                  <a:moveTo>
                    <a:pt x="529986" y="131485"/>
                  </a:moveTo>
                  <a:lnTo>
                    <a:pt x="526286" y="131485"/>
                  </a:lnTo>
                  <a:lnTo>
                    <a:pt x="523511" y="135188"/>
                  </a:lnTo>
                  <a:lnTo>
                    <a:pt x="529986" y="135188"/>
                  </a:lnTo>
                  <a:lnTo>
                    <a:pt x="529986" y="131485"/>
                  </a:lnTo>
                  <a:close/>
                </a:path>
                <a:path w="530225" h="138429">
                  <a:moveTo>
                    <a:pt x="5549" y="2777"/>
                  </a:moveTo>
                  <a:lnTo>
                    <a:pt x="2774" y="5556"/>
                  </a:lnTo>
                  <a:lnTo>
                    <a:pt x="5549" y="5556"/>
                  </a:lnTo>
                  <a:lnTo>
                    <a:pt x="5549" y="2777"/>
                  </a:lnTo>
                  <a:close/>
                </a:path>
                <a:path w="530225" h="138429">
                  <a:moveTo>
                    <a:pt x="523511" y="2777"/>
                  </a:moveTo>
                  <a:lnTo>
                    <a:pt x="5549" y="2777"/>
                  </a:lnTo>
                  <a:lnTo>
                    <a:pt x="5549" y="5556"/>
                  </a:lnTo>
                  <a:lnTo>
                    <a:pt x="523511" y="5556"/>
                  </a:lnTo>
                  <a:lnTo>
                    <a:pt x="523511" y="2777"/>
                  </a:lnTo>
                  <a:close/>
                </a:path>
                <a:path w="530225" h="138429">
                  <a:moveTo>
                    <a:pt x="529986" y="2777"/>
                  </a:moveTo>
                  <a:lnTo>
                    <a:pt x="523511" y="2777"/>
                  </a:lnTo>
                  <a:lnTo>
                    <a:pt x="526286" y="5556"/>
                  </a:lnTo>
                  <a:lnTo>
                    <a:pt x="529986" y="5556"/>
                  </a:lnTo>
                  <a:lnTo>
                    <a:pt x="529986" y="2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7385729" y="4356967"/>
              <a:ext cx="0" cy="696595"/>
            </a:xfrm>
            <a:custGeom>
              <a:avLst/>
              <a:gdLst/>
              <a:ahLst/>
              <a:cxnLst/>
              <a:rect l="l" t="t" r="r" b="b"/>
              <a:pathLst>
                <a:path h="696595">
                  <a:moveTo>
                    <a:pt x="0" y="0"/>
                  </a:moveTo>
                  <a:lnTo>
                    <a:pt x="0" y="696318"/>
                  </a:lnTo>
                </a:path>
              </a:pathLst>
            </a:custGeom>
            <a:ln w="5549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4759842" y="5763493"/>
              <a:ext cx="6985" cy="23495"/>
            </a:xfrm>
            <a:custGeom>
              <a:avLst/>
              <a:gdLst/>
              <a:ahLst/>
              <a:cxnLst/>
              <a:rect l="l" t="t" r="r" b="b"/>
              <a:pathLst>
                <a:path w="6985" h="23495">
                  <a:moveTo>
                    <a:pt x="6474" y="0"/>
                  </a:moveTo>
                  <a:lnTo>
                    <a:pt x="0" y="0"/>
                  </a:lnTo>
                  <a:lnTo>
                    <a:pt x="0" y="23148"/>
                  </a:lnTo>
                  <a:lnTo>
                    <a:pt x="6474" y="23148"/>
                  </a:lnTo>
                  <a:lnTo>
                    <a:pt x="6474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4763080" y="5804235"/>
              <a:ext cx="0" cy="866140"/>
            </a:xfrm>
            <a:custGeom>
              <a:avLst/>
              <a:gdLst/>
              <a:ahLst/>
              <a:cxnLst/>
              <a:rect l="l" t="t" r="r" b="b"/>
              <a:pathLst>
                <a:path h="866140">
                  <a:moveTo>
                    <a:pt x="0" y="0"/>
                  </a:moveTo>
                  <a:lnTo>
                    <a:pt x="0" y="865768"/>
                  </a:lnTo>
                </a:path>
              </a:pathLst>
            </a:custGeom>
            <a:ln w="6474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5287055" y="5763493"/>
              <a:ext cx="0" cy="906780"/>
            </a:xfrm>
            <a:custGeom>
              <a:avLst/>
              <a:gdLst/>
              <a:ahLst/>
              <a:cxnLst/>
              <a:rect l="l" t="t" r="r" b="b"/>
              <a:pathLst>
                <a:path h="906779">
                  <a:moveTo>
                    <a:pt x="0" y="0"/>
                  </a:moveTo>
                  <a:lnTo>
                    <a:pt x="0" y="906509"/>
                  </a:lnTo>
                </a:path>
              </a:pathLst>
            </a:custGeom>
            <a:ln w="5549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5811492" y="5763493"/>
              <a:ext cx="0" cy="906780"/>
            </a:xfrm>
            <a:custGeom>
              <a:avLst/>
              <a:gdLst/>
              <a:ahLst/>
              <a:cxnLst/>
              <a:rect l="l" t="t" r="r" b="b"/>
              <a:pathLst>
                <a:path h="906779">
                  <a:moveTo>
                    <a:pt x="0" y="0"/>
                  </a:moveTo>
                  <a:lnTo>
                    <a:pt x="0" y="906509"/>
                  </a:lnTo>
                </a:path>
              </a:pathLst>
            </a:custGeom>
            <a:ln w="5548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6336391" y="5763493"/>
              <a:ext cx="0" cy="906780"/>
            </a:xfrm>
            <a:custGeom>
              <a:avLst/>
              <a:gdLst/>
              <a:ahLst/>
              <a:cxnLst/>
              <a:rect l="l" t="t" r="r" b="b"/>
              <a:pathLst>
                <a:path h="906779">
                  <a:moveTo>
                    <a:pt x="0" y="0"/>
                  </a:moveTo>
                  <a:lnTo>
                    <a:pt x="0" y="906509"/>
                  </a:lnTo>
                </a:path>
              </a:pathLst>
            </a:custGeom>
            <a:ln w="6474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7035179" y="5745900"/>
              <a:ext cx="0" cy="924560"/>
            </a:xfrm>
            <a:custGeom>
              <a:avLst/>
              <a:gdLst/>
              <a:ahLst/>
              <a:cxnLst/>
              <a:rect l="l" t="t" r="r" b="b"/>
              <a:pathLst>
                <a:path h="924559">
                  <a:moveTo>
                    <a:pt x="0" y="0"/>
                  </a:moveTo>
                  <a:lnTo>
                    <a:pt x="0" y="924103"/>
                  </a:lnTo>
                </a:path>
              </a:pathLst>
            </a:custGeom>
            <a:ln w="5548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3846004" y="5745911"/>
              <a:ext cx="3801110" cy="948690"/>
            </a:xfrm>
            <a:custGeom>
              <a:avLst/>
              <a:gdLst/>
              <a:ahLst/>
              <a:cxnLst/>
              <a:rect l="l" t="t" r="r" b="b"/>
              <a:pathLst>
                <a:path w="3801109" h="948690">
                  <a:moveTo>
                    <a:pt x="3800551" y="925029"/>
                  </a:moveTo>
                  <a:lnTo>
                    <a:pt x="3791343" y="922248"/>
                  </a:lnTo>
                  <a:lnTo>
                    <a:pt x="3723779" y="901877"/>
                  </a:lnTo>
                  <a:lnTo>
                    <a:pt x="3723779" y="922248"/>
                  </a:lnTo>
                  <a:lnTo>
                    <a:pt x="46240" y="921334"/>
                  </a:lnTo>
                  <a:lnTo>
                    <a:pt x="46240" y="0"/>
                  </a:lnTo>
                  <a:lnTo>
                    <a:pt x="40690" y="0"/>
                  </a:lnTo>
                  <a:lnTo>
                    <a:pt x="40690" y="265747"/>
                  </a:lnTo>
                  <a:lnTo>
                    <a:pt x="0" y="265747"/>
                  </a:lnTo>
                  <a:lnTo>
                    <a:pt x="0" y="271297"/>
                  </a:lnTo>
                  <a:lnTo>
                    <a:pt x="40690" y="271297"/>
                  </a:lnTo>
                  <a:lnTo>
                    <a:pt x="40690" y="924102"/>
                  </a:lnTo>
                  <a:lnTo>
                    <a:pt x="43472" y="924102"/>
                  </a:lnTo>
                  <a:lnTo>
                    <a:pt x="43472" y="927798"/>
                  </a:lnTo>
                  <a:lnTo>
                    <a:pt x="3723779" y="928725"/>
                  </a:lnTo>
                  <a:lnTo>
                    <a:pt x="3723779" y="948169"/>
                  </a:lnTo>
                  <a:lnTo>
                    <a:pt x="3788270" y="928725"/>
                  </a:lnTo>
                  <a:lnTo>
                    <a:pt x="3800551" y="925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3866357" y="5991278"/>
              <a:ext cx="897255" cy="46355"/>
            </a:xfrm>
            <a:custGeom>
              <a:avLst/>
              <a:gdLst/>
              <a:ahLst/>
              <a:cxnLst/>
              <a:rect l="l" t="t" r="r" b="b"/>
              <a:pathLst>
                <a:path w="897254" h="46354">
                  <a:moveTo>
                    <a:pt x="23122" y="0"/>
                  </a:moveTo>
                  <a:lnTo>
                    <a:pt x="14047" y="1794"/>
                  </a:lnTo>
                  <a:lnTo>
                    <a:pt x="6705" y="6713"/>
                  </a:lnTo>
                  <a:lnTo>
                    <a:pt x="1792" y="14063"/>
                  </a:lnTo>
                  <a:lnTo>
                    <a:pt x="0" y="23149"/>
                  </a:lnTo>
                  <a:lnTo>
                    <a:pt x="1792" y="32235"/>
                  </a:lnTo>
                  <a:lnTo>
                    <a:pt x="6705" y="39584"/>
                  </a:lnTo>
                  <a:lnTo>
                    <a:pt x="14047" y="44503"/>
                  </a:lnTo>
                  <a:lnTo>
                    <a:pt x="23122" y="46297"/>
                  </a:lnTo>
                  <a:lnTo>
                    <a:pt x="31808" y="44503"/>
                  </a:lnTo>
                  <a:lnTo>
                    <a:pt x="39194" y="39584"/>
                  </a:lnTo>
                  <a:lnTo>
                    <a:pt x="44324" y="32235"/>
                  </a:lnTo>
                  <a:lnTo>
                    <a:pt x="44680" y="30556"/>
                  </a:lnTo>
                  <a:lnTo>
                    <a:pt x="23122" y="30556"/>
                  </a:lnTo>
                  <a:lnTo>
                    <a:pt x="23122" y="15741"/>
                  </a:lnTo>
                  <a:lnTo>
                    <a:pt x="44679" y="15741"/>
                  </a:lnTo>
                  <a:lnTo>
                    <a:pt x="44324" y="14063"/>
                  </a:lnTo>
                  <a:lnTo>
                    <a:pt x="39194" y="6713"/>
                  </a:lnTo>
                  <a:lnTo>
                    <a:pt x="31808" y="1794"/>
                  </a:lnTo>
                  <a:lnTo>
                    <a:pt x="23122" y="0"/>
                  </a:lnTo>
                  <a:close/>
                </a:path>
                <a:path w="897254" h="46354">
                  <a:moveTo>
                    <a:pt x="44679" y="15741"/>
                  </a:moveTo>
                  <a:lnTo>
                    <a:pt x="23122" y="15741"/>
                  </a:lnTo>
                  <a:lnTo>
                    <a:pt x="23122" y="30556"/>
                  </a:lnTo>
                  <a:lnTo>
                    <a:pt x="44680" y="30556"/>
                  </a:lnTo>
                  <a:lnTo>
                    <a:pt x="46247" y="23149"/>
                  </a:lnTo>
                  <a:lnTo>
                    <a:pt x="44679" y="15741"/>
                  </a:lnTo>
                  <a:close/>
                </a:path>
                <a:path w="897254" h="46354">
                  <a:moveTo>
                    <a:pt x="897185" y="15741"/>
                  </a:moveTo>
                  <a:lnTo>
                    <a:pt x="44679" y="15741"/>
                  </a:lnTo>
                  <a:lnTo>
                    <a:pt x="46247" y="23149"/>
                  </a:lnTo>
                  <a:lnTo>
                    <a:pt x="44680" y="30556"/>
                  </a:lnTo>
                  <a:lnTo>
                    <a:pt x="897185" y="30556"/>
                  </a:lnTo>
                  <a:lnTo>
                    <a:pt x="897185" y="1574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3846004" y="6230175"/>
              <a:ext cx="3542029" cy="484505"/>
            </a:xfrm>
            <a:custGeom>
              <a:avLst/>
              <a:gdLst/>
              <a:ahLst/>
              <a:cxnLst/>
              <a:rect l="l" t="t" r="r" b="b"/>
              <a:pathLst>
                <a:path w="3542029" h="484504">
                  <a:moveTo>
                    <a:pt x="43472" y="218528"/>
                  </a:moveTo>
                  <a:lnTo>
                    <a:pt x="0" y="218528"/>
                  </a:lnTo>
                  <a:lnTo>
                    <a:pt x="0" y="224091"/>
                  </a:lnTo>
                  <a:lnTo>
                    <a:pt x="43472" y="224091"/>
                  </a:lnTo>
                  <a:lnTo>
                    <a:pt x="43472" y="218528"/>
                  </a:lnTo>
                  <a:close/>
                </a:path>
                <a:path w="3542029" h="484504">
                  <a:moveTo>
                    <a:pt x="43472" y="0"/>
                  </a:moveTo>
                  <a:lnTo>
                    <a:pt x="0" y="0"/>
                  </a:lnTo>
                  <a:lnTo>
                    <a:pt x="0" y="6489"/>
                  </a:lnTo>
                  <a:lnTo>
                    <a:pt x="43472" y="6489"/>
                  </a:lnTo>
                  <a:lnTo>
                    <a:pt x="43472" y="0"/>
                  </a:lnTo>
                  <a:close/>
                </a:path>
                <a:path w="3542029" h="484504">
                  <a:moveTo>
                    <a:pt x="46240" y="439839"/>
                  </a:moveTo>
                  <a:lnTo>
                    <a:pt x="43472" y="439839"/>
                  </a:lnTo>
                  <a:lnTo>
                    <a:pt x="43472" y="437057"/>
                  </a:lnTo>
                  <a:lnTo>
                    <a:pt x="0" y="437057"/>
                  </a:lnTo>
                  <a:lnTo>
                    <a:pt x="0" y="443534"/>
                  </a:lnTo>
                  <a:lnTo>
                    <a:pt x="40690" y="443534"/>
                  </a:lnTo>
                  <a:lnTo>
                    <a:pt x="40690" y="483349"/>
                  </a:lnTo>
                  <a:lnTo>
                    <a:pt x="40690" y="484276"/>
                  </a:lnTo>
                  <a:lnTo>
                    <a:pt x="46240" y="484276"/>
                  </a:lnTo>
                  <a:lnTo>
                    <a:pt x="46240" y="483349"/>
                  </a:lnTo>
                  <a:lnTo>
                    <a:pt x="46240" y="440766"/>
                  </a:lnTo>
                  <a:lnTo>
                    <a:pt x="46240" y="439839"/>
                  </a:lnTo>
                  <a:close/>
                </a:path>
                <a:path w="3542029" h="484504">
                  <a:moveTo>
                    <a:pt x="394944" y="439839"/>
                  </a:moveTo>
                  <a:lnTo>
                    <a:pt x="389394" y="439839"/>
                  </a:lnTo>
                  <a:lnTo>
                    <a:pt x="389394" y="440766"/>
                  </a:lnTo>
                  <a:lnTo>
                    <a:pt x="389394" y="483349"/>
                  </a:lnTo>
                  <a:lnTo>
                    <a:pt x="389394" y="484276"/>
                  </a:lnTo>
                  <a:lnTo>
                    <a:pt x="394944" y="484276"/>
                  </a:lnTo>
                  <a:lnTo>
                    <a:pt x="394944" y="483349"/>
                  </a:lnTo>
                  <a:lnTo>
                    <a:pt x="394944" y="440766"/>
                  </a:lnTo>
                  <a:lnTo>
                    <a:pt x="394944" y="439839"/>
                  </a:lnTo>
                  <a:close/>
                </a:path>
                <a:path w="3542029" h="484504">
                  <a:moveTo>
                    <a:pt x="744575" y="439839"/>
                  </a:moveTo>
                  <a:lnTo>
                    <a:pt x="739025" y="439839"/>
                  </a:lnTo>
                  <a:lnTo>
                    <a:pt x="739025" y="440766"/>
                  </a:lnTo>
                  <a:lnTo>
                    <a:pt x="739025" y="483349"/>
                  </a:lnTo>
                  <a:lnTo>
                    <a:pt x="739025" y="484276"/>
                  </a:lnTo>
                  <a:lnTo>
                    <a:pt x="744575" y="484276"/>
                  </a:lnTo>
                  <a:lnTo>
                    <a:pt x="744575" y="483349"/>
                  </a:lnTo>
                  <a:lnTo>
                    <a:pt x="744575" y="440766"/>
                  </a:lnTo>
                  <a:lnTo>
                    <a:pt x="744575" y="439839"/>
                  </a:lnTo>
                  <a:close/>
                </a:path>
                <a:path w="3542029" h="484504">
                  <a:moveTo>
                    <a:pt x="1094193" y="439839"/>
                  </a:moveTo>
                  <a:lnTo>
                    <a:pt x="1088644" y="439839"/>
                  </a:lnTo>
                  <a:lnTo>
                    <a:pt x="1088644" y="440766"/>
                  </a:lnTo>
                  <a:lnTo>
                    <a:pt x="1088644" y="483349"/>
                  </a:lnTo>
                  <a:lnTo>
                    <a:pt x="1088644" y="484276"/>
                  </a:lnTo>
                  <a:lnTo>
                    <a:pt x="1094193" y="484276"/>
                  </a:lnTo>
                  <a:lnTo>
                    <a:pt x="1094193" y="483349"/>
                  </a:lnTo>
                  <a:lnTo>
                    <a:pt x="1094193" y="440766"/>
                  </a:lnTo>
                  <a:lnTo>
                    <a:pt x="1094193" y="439839"/>
                  </a:lnTo>
                  <a:close/>
                </a:path>
                <a:path w="3542029" h="484504">
                  <a:moveTo>
                    <a:pt x="1443824" y="439839"/>
                  </a:moveTo>
                  <a:lnTo>
                    <a:pt x="1438275" y="439839"/>
                  </a:lnTo>
                  <a:lnTo>
                    <a:pt x="1438275" y="440766"/>
                  </a:lnTo>
                  <a:lnTo>
                    <a:pt x="1438275" y="483349"/>
                  </a:lnTo>
                  <a:lnTo>
                    <a:pt x="1438275" y="484276"/>
                  </a:lnTo>
                  <a:lnTo>
                    <a:pt x="1443824" y="484276"/>
                  </a:lnTo>
                  <a:lnTo>
                    <a:pt x="1443824" y="483349"/>
                  </a:lnTo>
                  <a:lnTo>
                    <a:pt x="1443824" y="440766"/>
                  </a:lnTo>
                  <a:lnTo>
                    <a:pt x="1443824" y="439839"/>
                  </a:lnTo>
                  <a:close/>
                </a:path>
                <a:path w="3542029" h="484504">
                  <a:moveTo>
                    <a:pt x="1793443" y="439839"/>
                  </a:moveTo>
                  <a:lnTo>
                    <a:pt x="1787893" y="439839"/>
                  </a:lnTo>
                  <a:lnTo>
                    <a:pt x="1787893" y="440766"/>
                  </a:lnTo>
                  <a:lnTo>
                    <a:pt x="1787893" y="483349"/>
                  </a:lnTo>
                  <a:lnTo>
                    <a:pt x="1787893" y="484276"/>
                  </a:lnTo>
                  <a:lnTo>
                    <a:pt x="1793443" y="484276"/>
                  </a:lnTo>
                  <a:lnTo>
                    <a:pt x="1793443" y="483349"/>
                  </a:lnTo>
                  <a:lnTo>
                    <a:pt x="1793443" y="440766"/>
                  </a:lnTo>
                  <a:lnTo>
                    <a:pt x="1793443" y="439839"/>
                  </a:lnTo>
                  <a:close/>
                </a:path>
                <a:path w="3542029" h="484504">
                  <a:moveTo>
                    <a:pt x="2143074" y="439839"/>
                  </a:moveTo>
                  <a:lnTo>
                    <a:pt x="2137524" y="439839"/>
                  </a:lnTo>
                  <a:lnTo>
                    <a:pt x="2137524" y="440766"/>
                  </a:lnTo>
                  <a:lnTo>
                    <a:pt x="2137524" y="483349"/>
                  </a:lnTo>
                  <a:lnTo>
                    <a:pt x="2137524" y="484276"/>
                  </a:lnTo>
                  <a:lnTo>
                    <a:pt x="2143074" y="484276"/>
                  </a:lnTo>
                  <a:lnTo>
                    <a:pt x="2143074" y="483349"/>
                  </a:lnTo>
                  <a:lnTo>
                    <a:pt x="2143074" y="440766"/>
                  </a:lnTo>
                  <a:lnTo>
                    <a:pt x="2143074" y="439839"/>
                  </a:lnTo>
                  <a:close/>
                </a:path>
                <a:path w="3542029" h="484504">
                  <a:moveTo>
                    <a:pt x="2493619" y="439839"/>
                  </a:moveTo>
                  <a:lnTo>
                    <a:pt x="2487142" y="439839"/>
                  </a:lnTo>
                  <a:lnTo>
                    <a:pt x="2487142" y="440766"/>
                  </a:lnTo>
                  <a:lnTo>
                    <a:pt x="2487142" y="483349"/>
                  </a:lnTo>
                  <a:lnTo>
                    <a:pt x="2487142" y="484276"/>
                  </a:lnTo>
                  <a:lnTo>
                    <a:pt x="2493619" y="484276"/>
                  </a:lnTo>
                  <a:lnTo>
                    <a:pt x="2493619" y="483349"/>
                  </a:lnTo>
                  <a:lnTo>
                    <a:pt x="2493619" y="440766"/>
                  </a:lnTo>
                  <a:lnTo>
                    <a:pt x="2493619" y="439839"/>
                  </a:lnTo>
                  <a:close/>
                </a:path>
                <a:path w="3542029" h="484504">
                  <a:moveTo>
                    <a:pt x="2842323" y="439839"/>
                  </a:moveTo>
                  <a:lnTo>
                    <a:pt x="2835846" y="439839"/>
                  </a:lnTo>
                  <a:lnTo>
                    <a:pt x="2835846" y="483349"/>
                  </a:lnTo>
                  <a:lnTo>
                    <a:pt x="2842323" y="483349"/>
                  </a:lnTo>
                  <a:lnTo>
                    <a:pt x="2842323" y="439839"/>
                  </a:lnTo>
                  <a:close/>
                </a:path>
                <a:path w="3542029" h="484504">
                  <a:moveTo>
                    <a:pt x="3191941" y="439839"/>
                  </a:moveTo>
                  <a:lnTo>
                    <a:pt x="3186392" y="439839"/>
                  </a:lnTo>
                  <a:lnTo>
                    <a:pt x="3186392" y="483349"/>
                  </a:lnTo>
                  <a:lnTo>
                    <a:pt x="3191941" y="483349"/>
                  </a:lnTo>
                  <a:lnTo>
                    <a:pt x="3191941" y="439839"/>
                  </a:lnTo>
                  <a:close/>
                </a:path>
                <a:path w="3542029" h="484504">
                  <a:moveTo>
                    <a:pt x="3541572" y="440766"/>
                  </a:moveTo>
                  <a:lnTo>
                    <a:pt x="3536023" y="440766"/>
                  </a:lnTo>
                  <a:lnTo>
                    <a:pt x="3536023" y="484276"/>
                  </a:lnTo>
                  <a:lnTo>
                    <a:pt x="3541572" y="484276"/>
                  </a:lnTo>
                  <a:lnTo>
                    <a:pt x="3541572" y="4407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4740414" y="5991288"/>
              <a:ext cx="2820670" cy="702310"/>
            </a:xfrm>
            <a:custGeom>
              <a:avLst/>
              <a:gdLst/>
              <a:ahLst/>
              <a:cxnLst/>
              <a:rect l="l" t="t" r="r" b="b"/>
              <a:pathLst>
                <a:path w="2820670" h="702309">
                  <a:moveTo>
                    <a:pt x="547560" y="234264"/>
                  </a:moveTo>
                  <a:lnTo>
                    <a:pt x="44602" y="234264"/>
                  </a:lnTo>
                  <a:lnTo>
                    <a:pt x="44450" y="233514"/>
                  </a:lnTo>
                  <a:lnTo>
                    <a:pt x="39535" y="226161"/>
                  </a:lnTo>
                  <a:lnTo>
                    <a:pt x="32194" y="221246"/>
                  </a:lnTo>
                  <a:lnTo>
                    <a:pt x="23126" y="219443"/>
                  </a:lnTo>
                  <a:lnTo>
                    <a:pt x="14439" y="221246"/>
                  </a:lnTo>
                  <a:lnTo>
                    <a:pt x="7048" y="226161"/>
                  </a:lnTo>
                  <a:lnTo>
                    <a:pt x="1917" y="233514"/>
                  </a:lnTo>
                  <a:lnTo>
                    <a:pt x="0" y="242595"/>
                  </a:lnTo>
                  <a:lnTo>
                    <a:pt x="1917" y="251294"/>
                  </a:lnTo>
                  <a:lnTo>
                    <a:pt x="7048" y="258686"/>
                  </a:lnTo>
                  <a:lnTo>
                    <a:pt x="14439" y="263817"/>
                  </a:lnTo>
                  <a:lnTo>
                    <a:pt x="23126" y="265747"/>
                  </a:lnTo>
                  <a:lnTo>
                    <a:pt x="32194" y="263817"/>
                  </a:lnTo>
                  <a:lnTo>
                    <a:pt x="39535" y="258686"/>
                  </a:lnTo>
                  <a:lnTo>
                    <a:pt x="44450" y="251294"/>
                  </a:lnTo>
                  <a:lnTo>
                    <a:pt x="44716" y="249999"/>
                  </a:lnTo>
                  <a:lnTo>
                    <a:pt x="547560" y="249999"/>
                  </a:lnTo>
                  <a:lnTo>
                    <a:pt x="547560" y="234264"/>
                  </a:lnTo>
                  <a:close/>
                </a:path>
                <a:path w="2820670" h="702309">
                  <a:moveTo>
                    <a:pt x="1071994" y="452793"/>
                  </a:moveTo>
                  <a:lnTo>
                    <a:pt x="569226" y="452793"/>
                  </a:lnTo>
                  <a:lnTo>
                    <a:pt x="568883" y="451104"/>
                  </a:lnTo>
                  <a:lnTo>
                    <a:pt x="563981" y="443763"/>
                  </a:lnTo>
                  <a:lnTo>
                    <a:pt x="556641" y="438835"/>
                  </a:lnTo>
                  <a:lnTo>
                    <a:pt x="547560" y="437045"/>
                  </a:lnTo>
                  <a:lnTo>
                    <a:pt x="538480" y="438835"/>
                  </a:lnTo>
                  <a:lnTo>
                    <a:pt x="531139" y="443763"/>
                  </a:lnTo>
                  <a:lnTo>
                    <a:pt x="526224" y="451104"/>
                  </a:lnTo>
                  <a:lnTo>
                    <a:pt x="524433" y="460197"/>
                  </a:lnTo>
                  <a:lnTo>
                    <a:pt x="526224" y="469277"/>
                  </a:lnTo>
                  <a:lnTo>
                    <a:pt x="531139" y="476631"/>
                  </a:lnTo>
                  <a:lnTo>
                    <a:pt x="538480" y="481545"/>
                  </a:lnTo>
                  <a:lnTo>
                    <a:pt x="547560" y="483349"/>
                  </a:lnTo>
                  <a:lnTo>
                    <a:pt x="556641" y="481545"/>
                  </a:lnTo>
                  <a:lnTo>
                    <a:pt x="563981" y="476631"/>
                  </a:lnTo>
                  <a:lnTo>
                    <a:pt x="568883" y="469277"/>
                  </a:lnTo>
                  <a:lnTo>
                    <a:pt x="569226" y="467601"/>
                  </a:lnTo>
                  <a:lnTo>
                    <a:pt x="1071994" y="467601"/>
                  </a:lnTo>
                  <a:lnTo>
                    <a:pt x="1071994" y="452793"/>
                  </a:lnTo>
                  <a:close/>
                </a:path>
                <a:path w="2820670" h="702309">
                  <a:moveTo>
                    <a:pt x="1595513" y="234264"/>
                  </a:moveTo>
                  <a:lnTo>
                    <a:pt x="1093470" y="234264"/>
                  </a:lnTo>
                  <a:lnTo>
                    <a:pt x="1093330" y="233514"/>
                  </a:lnTo>
                  <a:lnTo>
                    <a:pt x="1088415" y="226161"/>
                  </a:lnTo>
                  <a:lnTo>
                    <a:pt x="1081074" y="221246"/>
                  </a:lnTo>
                  <a:lnTo>
                    <a:pt x="1071994" y="219443"/>
                  </a:lnTo>
                  <a:lnTo>
                    <a:pt x="1062926" y="221246"/>
                  </a:lnTo>
                  <a:lnTo>
                    <a:pt x="1055573" y="226161"/>
                  </a:lnTo>
                  <a:lnTo>
                    <a:pt x="1050671" y="233514"/>
                  </a:lnTo>
                  <a:lnTo>
                    <a:pt x="1048867" y="242595"/>
                  </a:lnTo>
                  <a:lnTo>
                    <a:pt x="1050671" y="251294"/>
                  </a:lnTo>
                  <a:lnTo>
                    <a:pt x="1055573" y="258686"/>
                  </a:lnTo>
                  <a:lnTo>
                    <a:pt x="1062926" y="263817"/>
                  </a:lnTo>
                  <a:lnTo>
                    <a:pt x="1071994" y="265747"/>
                  </a:lnTo>
                  <a:lnTo>
                    <a:pt x="1081074" y="263817"/>
                  </a:lnTo>
                  <a:lnTo>
                    <a:pt x="1088415" y="258686"/>
                  </a:lnTo>
                  <a:lnTo>
                    <a:pt x="1093330" y="251294"/>
                  </a:lnTo>
                  <a:lnTo>
                    <a:pt x="1093597" y="249999"/>
                  </a:lnTo>
                  <a:lnTo>
                    <a:pt x="1595513" y="249999"/>
                  </a:lnTo>
                  <a:lnTo>
                    <a:pt x="1595513" y="234264"/>
                  </a:lnTo>
                  <a:close/>
                </a:path>
                <a:path w="2820670" h="702309">
                  <a:moveTo>
                    <a:pt x="2295690" y="15735"/>
                  </a:moveTo>
                  <a:lnTo>
                    <a:pt x="1617167" y="15735"/>
                  </a:lnTo>
                  <a:lnTo>
                    <a:pt x="1616837" y="14058"/>
                  </a:lnTo>
                  <a:lnTo>
                    <a:pt x="1611922" y="6705"/>
                  </a:lnTo>
                  <a:lnTo>
                    <a:pt x="1604581" y="1790"/>
                  </a:lnTo>
                  <a:lnTo>
                    <a:pt x="1595513" y="0"/>
                  </a:lnTo>
                  <a:lnTo>
                    <a:pt x="1586826" y="1790"/>
                  </a:lnTo>
                  <a:lnTo>
                    <a:pt x="1579435" y="6705"/>
                  </a:lnTo>
                  <a:lnTo>
                    <a:pt x="1574304" y="14058"/>
                  </a:lnTo>
                  <a:lnTo>
                    <a:pt x="1572387" y="23139"/>
                  </a:lnTo>
                  <a:lnTo>
                    <a:pt x="1574304" y="32232"/>
                  </a:lnTo>
                  <a:lnTo>
                    <a:pt x="1579435" y="39585"/>
                  </a:lnTo>
                  <a:lnTo>
                    <a:pt x="1586826" y="44500"/>
                  </a:lnTo>
                  <a:lnTo>
                    <a:pt x="1595513" y="46291"/>
                  </a:lnTo>
                  <a:lnTo>
                    <a:pt x="1604581" y="44500"/>
                  </a:lnTo>
                  <a:lnTo>
                    <a:pt x="1611922" y="39585"/>
                  </a:lnTo>
                  <a:lnTo>
                    <a:pt x="1616837" y="32232"/>
                  </a:lnTo>
                  <a:lnTo>
                    <a:pt x="1617167" y="30556"/>
                  </a:lnTo>
                  <a:lnTo>
                    <a:pt x="2295690" y="30556"/>
                  </a:lnTo>
                  <a:lnTo>
                    <a:pt x="2295690" y="15735"/>
                  </a:lnTo>
                  <a:close/>
                </a:path>
                <a:path w="2820670" h="702309">
                  <a:moveTo>
                    <a:pt x="2820124" y="671309"/>
                  </a:moveTo>
                  <a:lnTo>
                    <a:pt x="2317280" y="671309"/>
                  </a:lnTo>
                  <a:lnTo>
                    <a:pt x="2317013" y="670026"/>
                  </a:lnTo>
                  <a:lnTo>
                    <a:pt x="2312098" y="662635"/>
                  </a:lnTo>
                  <a:lnTo>
                    <a:pt x="2304758" y="657491"/>
                  </a:lnTo>
                  <a:lnTo>
                    <a:pt x="2295690" y="655574"/>
                  </a:lnTo>
                  <a:lnTo>
                    <a:pt x="2286609" y="657491"/>
                  </a:lnTo>
                  <a:lnTo>
                    <a:pt x="2279269" y="662635"/>
                  </a:lnTo>
                  <a:lnTo>
                    <a:pt x="2274354" y="670026"/>
                  </a:lnTo>
                  <a:lnTo>
                    <a:pt x="2272563" y="678726"/>
                  </a:lnTo>
                  <a:lnTo>
                    <a:pt x="2274354" y="687806"/>
                  </a:lnTo>
                  <a:lnTo>
                    <a:pt x="2279269" y="695159"/>
                  </a:lnTo>
                  <a:lnTo>
                    <a:pt x="2286609" y="700074"/>
                  </a:lnTo>
                  <a:lnTo>
                    <a:pt x="2295690" y="701865"/>
                  </a:lnTo>
                  <a:lnTo>
                    <a:pt x="2304758" y="700074"/>
                  </a:lnTo>
                  <a:lnTo>
                    <a:pt x="2312098" y="695159"/>
                  </a:lnTo>
                  <a:lnTo>
                    <a:pt x="2317013" y="687806"/>
                  </a:lnTo>
                  <a:lnTo>
                    <a:pt x="2317165" y="687057"/>
                  </a:lnTo>
                  <a:lnTo>
                    <a:pt x="2820124" y="687057"/>
                  </a:lnTo>
                  <a:lnTo>
                    <a:pt x="2820124" y="67130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724180" y="4624227"/>
            <a:ext cx="87022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998" b="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0</a:t>
            </a:r>
            <a:endParaRPr sz="9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78" name="object 78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43</a:t>
            </a:fld>
            <a:endParaRPr kern="0" spc="-18" dirty="0"/>
          </a:p>
        </p:txBody>
      </p:sp>
      <p:sp>
        <p:nvSpPr>
          <p:cNvPr id="68" name="object 68"/>
          <p:cNvSpPr txBox="1"/>
          <p:nvPr/>
        </p:nvSpPr>
        <p:spPr>
          <a:xfrm>
            <a:off x="5042342" y="4624227"/>
            <a:ext cx="87022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998" b="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endParaRPr sz="9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359625" y="4624227"/>
            <a:ext cx="87022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998" b="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4</a:t>
            </a:r>
            <a:endParaRPr sz="9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676906" y="4624227"/>
            <a:ext cx="87022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998" b="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endParaRPr sz="9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99286" y="4624227"/>
            <a:ext cx="2024551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  <a:tabLst>
                <a:tab pos="292197" algn="l"/>
                <a:tab pos="609177" algn="l"/>
                <a:tab pos="933648" algn="l"/>
                <a:tab pos="1250051" algn="l"/>
                <a:tab pos="1567607" algn="l"/>
                <a:tab pos="1885162" algn="l"/>
              </a:tabLst>
            </a:pPr>
            <a:r>
              <a:rPr sz="998" b="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sz="998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998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10</a:t>
            </a:r>
            <a:r>
              <a:rPr sz="998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998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12</a:t>
            </a:r>
            <a:r>
              <a:rPr sz="998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998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14</a:t>
            </a:r>
            <a:r>
              <a:rPr sz="998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998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16</a:t>
            </a:r>
            <a:r>
              <a:rPr sz="998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998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18</a:t>
            </a:r>
            <a:r>
              <a:rPr sz="998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998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20</a:t>
            </a:r>
            <a:endParaRPr sz="9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733418" y="6099055"/>
            <a:ext cx="87022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998" b="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0</a:t>
            </a:r>
            <a:endParaRPr sz="9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050750" y="6099055"/>
            <a:ext cx="87022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998" b="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2</a:t>
            </a:r>
            <a:endParaRPr sz="9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368081" y="6099055"/>
            <a:ext cx="87022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998" b="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4</a:t>
            </a:r>
            <a:endParaRPr sz="9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685413" y="6099055"/>
            <a:ext cx="87022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998" b="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6</a:t>
            </a:r>
            <a:endParaRPr sz="9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6008524" y="6099055"/>
            <a:ext cx="2024551" cy="16404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  <a:tabLst>
                <a:tab pos="291621" algn="l"/>
                <a:tab pos="608024" algn="l"/>
                <a:tab pos="934224" algn="l"/>
                <a:tab pos="1250051" algn="l"/>
                <a:tab pos="1567607" algn="l"/>
                <a:tab pos="1885162" algn="l"/>
              </a:tabLst>
            </a:pPr>
            <a:r>
              <a:rPr sz="998" b="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8</a:t>
            </a:r>
            <a:r>
              <a:rPr sz="998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998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10</a:t>
            </a:r>
            <a:r>
              <a:rPr sz="998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998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12</a:t>
            </a:r>
            <a:r>
              <a:rPr sz="998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998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14</a:t>
            </a:r>
            <a:r>
              <a:rPr sz="998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998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16</a:t>
            </a:r>
            <a:r>
              <a:rPr sz="998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998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18</a:t>
            </a:r>
            <a:r>
              <a:rPr sz="998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998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20</a:t>
            </a:r>
            <a:endParaRPr sz="9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268995">
              <a:spcBef>
                <a:spcPts val="91"/>
              </a:spcBef>
            </a:pPr>
            <a:r>
              <a:rPr spc="-9" dirty="0"/>
              <a:t>Definitions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44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710190"/>
            <a:ext cx="6935801" cy="2214370"/>
          </a:xfrm>
          <a:prstGeom prst="rect">
            <a:avLst/>
          </a:prstGeom>
        </p:spPr>
        <p:txBody>
          <a:bodyPr vert="horz" wrap="square" lIns="0" tIns="96819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Definition:</a:t>
            </a:r>
            <a:r>
              <a:rPr sz="1634" b="0" kern="0" spc="-27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feasible</a:t>
            </a:r>
            <a:r>
              <a:rPr sz="1634" kern="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schedule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65" marR="465095" lvl="1" indent="-253583" defTabSz="829909" eaLnBrk="1" fontAlgn="auto" hangingPunct="1">
              <a:lnSpc>
                <a:spcPts val="1942"/>
              </a:lnSpc>
              <a:spcBef>
                <a:spcPts val="749"/>
              </a:spcBef>
              <a:spcAft>
                <a:spcPts val="0"/>
              </a:spcAft>
              <a:buFontTx/>
              <a:buChar char="●"/>
              <a:tabLst>
                <a:tab pos="680065" algn="l"/>
                <a:tab pos="685252" algn="l"/>
              </a:tabLst>
            </a:pP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σ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said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feasible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if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all</a:t>
            </a:r>
            <a:r>
              <a:rPr sz="1634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can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complete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according 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specified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constraints.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448"/>
              </a:spcBef>
              <a:spcAft>
                <a:spcPts val="0"/>
              </a:spcAft>
              <a:buClr>
                <a:srgbClr val="CC6600"/>
              </a:buClr>
              <a:buFont typeface="Lucida Sans Unicode"/>
              <a:buChar char="●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Definition: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schedulable</a:t>
            </a:r>
            <a:r>
              <a:rPr sz="1634" kern="0" spc="-3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set</a:t>
            </a:r>
            <a:r>
              <a:rPr sz="1634" kern="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634" kern="0" spc="-4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tasks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Γ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said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schedulable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if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there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exists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at</a:t>
            </a:r>
            <a:r>
              <a:rPr sz="1634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least</a:t>
            </a:r>
            <a:r>
              <a:rPr sz="1634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i="1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one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65" defTabSz="829909" eaLnBrk="1" fontAlgn="auto" hangingPunct="1">
              <a:spcBef>
                <a:spcPts val="77"/>
              </a:spcBef>
              <a:spcAft>
                <a:spcPts val="0"/>
              </a:spcAf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algorithm that can produce a feasible schedule for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it.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68449">
              <a:spcBef>
                <a:spcPts val="91"/>
              </a:spcBef>
            </a:pPr>
            <a:r>
              <a:rPr spc="-9" dirty="0"/>
              <a:t>Real-</a:t>
            </a:r>
            <a:r>
              <a:rPr dirty="0"/>
              <a:t>Time</a:t>
            </a:r>
            <a:r>
              <a:rPr spc="-18" dirty="0"/>
              <a:t> 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3942" y="4400370"/>
            <a:ext cx="7339213" cy="152269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56746" indent="-310640" defTabSz="829909" eaLnBrk="1" fontAlgn="auto" hangingPunct="1">
              <a:spcBef>
                <a:spcPts val="9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5674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“Completion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time”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=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634" b="0" i="1" kern="0" baseline="-20833" dirty="0">
                <a:solidFill>
                  <a:srgbClr val="0433FF"/>
                </a:solidFill>
                <a:latin typeface="Arial"/>
                <a:cs typeface="Arial"/>
              </a:rPr>
              <a:t>i</a:t>
            </a:r>
            <a:r>
              <a:rPr sz="1634" b="0" i="1" kern="0" spc="211" baseline="-20833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1634" b="0" i="1" kern="0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s</a:t>
            </a:r>
            <a:r>
              <a:rPr sz="1634" b="0" i="1" kern="0" baseline="-20833" dirty="0">
                <a:solidFill>
                  <a:srgbClr val="0433FF"/>
                </a:solidFill>
                <a:latin typeface="Arial"/>
                <a:cs typeface="Arial"/>
              </a:rPr>
              <a:t>i</a:t>
            </a:r>
            <a:r>
              <a:rPr sz="1634" b="0" i="1" kern="0" spc="211" baseline="-20833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634" b="0" kern="0" spc="9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634" b="0" i="1" kern="0" baseline="-20833" dirty="0">
                <a:solidFill>
                  <a:srgbClr val="0433FF"/>
                </a:solidFill>
                <a:latin typeface="Arial"/>
                <a:cs typeface="Arial"/>
              </a:rPr>
              <a:t>i</a:t>
            </a:r>
            <a:r>
              <a:rPr sz="1634" b="0" i="1" kern="0" spc="204" baseline="-20833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sz="1634" b="0" i="1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(s</a:t>
            </a:r>
            <a:r>
              <a:rPr sz="1634" b="0" i="1" kern="0" baseline="-20833" dirty="0">
                <a:solidFill>
                  <a:srgbClr val="0433FF"/>
                </a:solidFill>
                <a:latin typeface="Arial"/>
                <a:cs typeface="Arial"/>
              </a:rPr>
              <a:t>i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-</a:t>
            </a:r>
            <a:r>
              <a:rPr sz="1634" b="0" i="1" kern="0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i="1" kern="0" spc="-23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634" b="0" i="1" kern="0" spc="-34" baseline="-20833" dirty="0">
                <a:solidFill>
                  <a:srgbClr val="0433FF"/>
                </a:solidFill>
                <a:latin typeface="Arial"/>
                <a:cs typeface="Arial"/>
              </a:rPr>
              <a:t>i</a:t>
            </a:r>
            <a:r>
              <a:rPr sz="1634" b="0" i="1" kern="0" spc="-23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829909" eaLnBrk="1" fontAlgn="auto" hangingPunct="1">
              <a:spcBef>
                <a:spcPts val="1425"/>
              </a:spcBef>
              <a:spcAft>
                <a:spcPts val="0"/>
              </a:spcAft>
              <a:buClr>
                <a:srgbClr val="993300"/>
              </a:buClr>
              <a:buFont typeface="Lucida Sans Unicode"/>
              <a:buChar char="■"/>
            </a:pP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56746" indent="-310640" defTabSz="829909" eaLnBrk="1" fontAlgn="auto" hangingPunct="1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5674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Definition:</a:t>
            </a:r>
            <a:r>
              <a:rPr sz="1634" b="0" kern="0" spc="-27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feasible</a:t>
            </a:r>
            <a:r>
              <a:rPr sz="1634" kern="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task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14644" marR="39190" lvl="1" indent="-253583" defTabSz="829909" eaLnBrk="1" fontAlgn="auto" hangingPunct="1">
              <a:lnSpc>
                <a:spcPts val="1942"/>
              </a:lnSpc>
              <a:spcBef>
                <a:spcPts val="749"/>
              </a:spcBef>
              <a:spcAft>
                <a:spcPts val="0"/>
              </a:spcAft>
              <a:buFontTx/>
              <a:buChar char="●"/>
              <a:tabLst>
                <a:tab pos="714644" algn="l"/>
                <a:tab pos="719831" algn="l"/>
              </a:tabLst>
            </a:pP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τ</a:t>
            </a:r>
            <a:r>
              <a:rPr sz="1634" b="0" kern="0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i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said 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feasible if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it completes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its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absolute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deadline,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that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if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f</a:t>
            </a:r>
            <a:r>
              <a:rPr sz="1634" b="0" i="1" kern="0" baseline="-20833" dirty="0">
                <a:solidFill>
                  <a:srgbClr val="0433FF"/>
                </a:solidFill>
                <a:latin typeface="Arial"/>
                <a:cs typeface="Arial"/>
              </a:rPr>
              <a:t>i</a:t>
            </a:r>
            <a:r>
              <a:rPr sz="1634" b="0" i="1" kern="0" spc="204" baseline="-20833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≤</a:t>
            </a:r>
            <a:r>
              <a:rPr sz="1634" b="0" i="1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634" b="0" i="1" kern="0" baseline="-20833" dirty="0">
                <a:solidFill>
                  <a:srgbClr val="0433FF"/>
                </a:solidFill>
                <a:latin typeface="Arial"/>
                <a:cs typeface="Arial"/>
              </a:rPr>
              <a:t>i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or,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equivalently,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if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R</a:t>
            </a:r>
            <a:r>
              <a:rPr sz="1634" b="0" i="1" kern="0" baseline="-20833" dirty="0">
                <a:solidFill>
                  <a:srgbClr val="0433FF"/>
                </a:solidFill>
                <a:latin typeface="Arial"/>
                <a:cs typeface="Arial"/>
              </a:rPr>
              <a:t>i</a:t>
            </a:r>
            <a:r>
              <a:rPr sz="1634" b="0" i="1" kern="0" spc="204" baseline="-20833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≤</a:t>
            </a:r>
            <a:r>
              <a:rPr sz="1634" b="0" i="1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i="1" kern="0" spc="-23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634" b="0" i="1" kern="0" spc="-34" baseline="-20833" dirty="0">
                <a:solidFill>
                  <a:srgbClr val="0433FF"/>
                </a:solidFill>
                <a:latin typeface="Arial"/>
                <a:cs typeface="Arial"/>
              </a:rPr>
              <a:t>i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24877" y="2752951"/>
            <a:ext cx="4980983" cy="515791"/>
            <a:chOff x="2623888" y="3033344"/>
            <a:chExt cx="5488305" cy="568325"/>
          </a:xfrm>
        </p:grpSpPr>
        <p:sp>
          <p:nvSpPr>
            <p:cNvPr id="5" name="object 5"/>
            <p:cNvSpPr/>
            <p:nvPr/>
          </p:nvSpPr>
          <p:spPr>
            <a:xfrm>
              <a:off x="2876256" y="3474446"/>
              <a:ext cx="2964815" cy="64769"/>
            </a:xfrm>
            <a:custGeom>
              <a:avLst/>
              <a:gdLst/>
              <a:ahLst/>
              <a:cxnLst/>
              <a:rect l="l" t="t" r="r" b="b"/>
              <a:pathLst>
                <a:path w="2964815" h="64770">
                  <a:moveTo>
                    <a:pt x="2964337" y="0"/>
                  </a:moveTo>
                  <a:lnTo>
                    <a:pt x="0" y="0"/>
                  </a:lnTo>
                  <a:lnTo>
                    <a:pt x="0" y="64160"/>
                  </a:lnTo>
                  <a:lnTo>
                    <a:pt x="2964337" y="64160"/>
                  </a:lnTo>
                  <a:lnTo>
                    <a:pt x="296433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623888" y="3505189"/>
              <a:ext cx="5488305" cy="67310"/>
            </a:xfrm>
            <a:custGeom>
              <a:avLst/>
              <a:gdLst/>
              <a:ahLst/>
              <a:cxnLst/>
              <a:rect l="l" t="t" r="r" b="b"/>
              <a:pathLst>
                <a:path w="5488305" h="67310">
                  <a:moveTo>
                    <a:pt x="5377200" y="0"/>
                  </a:moveTo>
                  <a:lnTo>
                    <a:pt x="5377200" y="66833"/>
                  </a:lnTo>
                  <a:lnTo>
                    <a:pt x="5474731" y="37426"/>
                  </a:lnTo>
                  <a:lnTo>
                    <a:pt x="5387882" y="37426"/>
                  </a:lnTo>
                  <a:lnTo>
                    <a:pt x="5387882" y="29406"/>
                  </a:lnTo>
                  <a:lnTo>
                    <a:pt x="5474728" y="29406"/>
                  </a:lnTo>
                  <a:lnTo>
                    <a:pt x="5377200" y="0"/>
                  </a:lnTo>
                  <a:close/>
                </a:path>
                <a:path w="5488305" h="67310">
                  <a:moveTo>
                    <a:pt x="5377200" y="29406"/>
                  </a:moveTo>
                  <a:lnTo>
                    <a:pt x="0" y="29406"/>
                  </a:lnTo>
                  <a:lnTo>
                    <a:pt x="0" y="37426"/>
                  </a:lnTo>
                  <a:lnTo>
                    <a:pt x="5377200" y="37426"/>
                  </a:lnTo>
                  <a:lnTo>
                    <a:pt x="5377200" y="29406"/>
                  </a:lnTo>
                  <a:close/>
                </a:path>
                <a:path w="5488305" h="67310">
                  <a:moveTo>
                    <a:pt x="5474728" y="29406"/>
                  </a:moveTo>
                  <a:lnTo>
                    <a:pt x="5387882" y="29406"/>
                  </a:lnTo>
                  <a:lnTo>
                    <a:pt x="5387882" y="37426"/>
                  </a:lnTo>
                  <a:lnTo>
                    <a:pt x="5474731" y="37426"/>
                  </a:lnTo>
                  <a:lnTo>
                    <a:pt x="5488029" y="33417"/>
                  </a:lnTo>
                  <a:lnTo>
                    <a:pt x="5474728" y="294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842874" y="3033344"/>
              <a:ext cx="67310" cy="505459"/>
            </a:xfrm>
            <a:custGeom>
              <a:avLst/>
              <a:gdLst/>
              <a:ahLst/>
              <a:cxnLst/>
              <a:rect l="l" t="t" r="r" b="b"/>
              <a:pathLst>
                <a:path w="67310" h="505460">
                  <a:moveTo>
                    <a:pt x="41394" y="100249"/>
                  </a:moveTo>
                  <a:lnTo>
                    <a:pt x="25370" y="100249"/>
                  </a:lnTo>
                  <a:lnTo>
                    <a:pt x="25370" y="505263"/>
                  </a:lnTo>
                  <a:lnTo>
                    <a:pt x="41394" y="505263"/>
                  </a:lnTo>
                  <a:lnTo>
                    <a:pt x="41394" y="100249"/>
                  </a:lnTo>
                  <a:close/>
                </a:path>
                <a:path w="67310" h="505460">
                  <a:moveTo>
                    <a:pt x="33381" y="0"/>
                  </a:moveTo>
                  <a:lnTo>
                    <a:pt x="0" y="110943"/>
                  </a:lnTo>
                  <a:lnTo>
                    <a:pt x="25370" y="110943"/>
                  </a:lnTo>
                  <a:lnTo>
                    <a:pt x="25370" y="100249"/>
                  </a:lnTo>
                  <a:lnTo>
                    <a:pt x="63547" y="100249"/>
                  </a:lnTo>
                  <a:lnTo>
                    <a:pt x="33381" y="0"/>
                  </a:lnTo>
                  <a:close/>
                </a:path>
                <a:path w="67310" h="505460">
                  <a:moveTo>
                    <a:pt x="63547" y="100249"/>
                  </a:moveTo>
                  <a:lnTo>
                    <a:pt x="41394" y="100249"/>
                  </a:lnTo>
                  <a:lnTo>
                    <a:pt x="41394" y="110943"/>
                  </a:lnTo>
                  <a:lnTo>
                    <a:pt x="66765" y="110943"/>
                  </a:lnTo>
                  <a:lnTo>
                    <a:pt x="63547" y="10024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633364" y="3350136"/>
              <a:ext cx="757555" cy="188595"/>
            </a:xfrm>
            <a:custGeom>
              <a:avLst/>
              <a:gdLst/>
              <a:ahLst/>
              <a:cxnLst/>
              <a:rect l="l" t="t" r="r" b="b"/>
              <a:pathLst>
                <a:path w="757554" h="188595">
                  <a:moveTo>
                    <a:pt x="757107" y="0"/>
                  </a:moveTo>
                  <a:lnTo>
                    <a:pt x="0" y="0"/>
                  </a:lnTo>
                  <a:lnTo>
                    <a:pt x="0" y="188471"/>
                  </a:lnTo>
                  <a:lnTo>
                    <a:pt x="757107" y="188471"/>
                  </a:lnTo>
                  <a:lnTo>
                    <a:pt x="75710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872244" y="3344798"/>
              <a:ext cx="3353435" cy="257175"/>
            </a:xfrm>
            <a:custGeom>
              <a:avLst/>
              <a:gdLst/>
              <a:ahLst/>
              <a:cxnLst/>
              <a:rect l="l" t="t" r="r" b="b"/>
              <a:pathLst>
                <a:path w="3353435" h="257175">
                  <a:moveTo>
                    <a:pt x="8013" y="193814"/>
                  </a:moveTo>
                  <a:lnTo>
                    <a:pt x="0" y="193814"/>
                  </a:lnTo>
                  <a:lnTo>
                    <a:pt x="0" y="256641"/>
                  </a:lnTo>
                  <a:lnTo>
                    <a:pt x="8013" y="256641"/>
                  </a:lnTo>
                  <a:lnTo>
                    <a:pt x="8013" y="193814"/>
                  </a:lnTo>
                  <a:close/>
                </a:path>
                <a:path w="3353435" h="257175">
                  <a:moveTo>
                    <a:pt x="1522222" y="5346"/>
                  </a:moveTo>
                  <a:lnTo>
                    <a:pt x="1520888" y="1333"/>
                  </a:lnTo>
                  <a:lnTo>
                    <a:pt x="1518221" y="0"/>
                  </a:lnTo>
                  <a:lnTo>
                    <a:pt x="1512874" y="0"/>
                  </a:lnTo>
                  <a:lnTo>
                    <a:pt x="1512874" y="9347"/>
                  </a:lnTo>
                  <a:lnTo>
                    <a:pt x="1512874" y="189801"/>
                  </a:lnTo>
                  <a:lnTo>
                    <a:pt x="765124" y="189801"/>
                  </a:lnTo>
                  <a:lnTo>
                    <a:pt x="765124" y="9347"/>
                  </a:lnTo>
                  <a:lnTo>
                    <a:pt x="1512874" y="9347"/>
                  </a:lnTo>
                  <a:lnTo>
                    <a:pt x="1512874" y="0"/>
                  </a:lnTo>
                  <a:lnTo>
                    <a:pt x="761111" y="0"/>
                  </a:lnTo>
                  <a:lnTo>
                    <a:pt x="758444" y="1333"/>
                  </a:lnTo>
                  <a:lnTo>
                    <a:pt x="757110" y="5346"/>
                  </a:lnTo>
                  <a:lnTo>
                    <a:pt x="757110" y="193814"/>
                  </a:lnTo>
                  <a:lnTo>
                    <a:pt x="757110" y="256641"/>
                  </a:lnTo>
                  <a:lnTo>
                    <a:pt x="765124" y="256641"/>
                  </a:lnTo>
                  <a:lnTo>
                    <a:pt x="765124" y="197827"/>
                  </a:lnTo>
                  <a:lnTo>
                    <a:pt x="1520888" y="197827"/>
                  </a:lnTo>
                  <a:lnTo>
                    <a:pt x="1522222" y="193814"/>
                  </a:lnTo>
                  <a:lnTo>
                    <a:pt x="1522222" y="189801"/>
                  </a:lnTo>
                  <a:lnTo>
                    <a:pt x="1522222" y="9347"/>
                  </a:lnTo>
                  <a:lnTo>
                    <a:pt x="1522222" y="5346"/>
                  </a:lnTo>
                  <a:close/>
                </a:path>
                <a:path w="3353435" h="257175">
                  <a:moveTo>
                    <a:pt x="3352901" y="193814"/>
                  </a:moveTo>
                  <a:lnTo>
                    <a:pt x="3343554" y="193814"/>
                  </a:lnTo>
                  <a:lnTo>
                    <a:pt x="3343554" y="256641"/>
                  </a:lnTo>
                  <a:lnTo>
                    <a:pt x="3352901" y="256641"/>
                  </a:lnTo>
                  <a:lnTo>
                    <a:pt x="3352901" y="1938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724963" y="3136894"/>
            <a:ext cx="90479" cy="305506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1414" y="3227877"/>
            <a:ext cx="194214" cy="305506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1906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f</a:t>
            </a:r>
            <a:r>
              <a:rPr sz="1906" b="0" kern="0" spc="-34" baseline="-1984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906" b="0" kern="0" baseline="-19841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50282" y="3611837"/>
            <a:ext cx="3043454" cy="344629"/>
            <a:chOff x="2872251" y="3979709"/>
            <a:chExt cx="3353435" cy="379730"/>
          </a:xfrm>
        </p:grpSpPr>
        <p:sp>
          <p:nvSpPr>
            <p:cNvPr id="13" name="object 13"/>
            <p:cNvSpPr/>
            <p:nvPr/>
          </p:nvSpPr>
          <p:spPr>
            <a:xfrm>
              <a:off x="2876257" y="4126743"/>
              <a:ext cx="3343910" cy="85725"/>
            </a:xfrm>
            <a:custGeom>
              <a:avLst/>
              <a:gdLst/>
              <a:ahLst/>
              <a:cxnLst/>
              <a:rect l="l" t="t" r="r" b="b"/>
              <a:pathLst>
                <a:path w="3343910" h="85725">
                  <a:moveTo>
                    <a:pt x="113498" y="0"/>
                  </a:moveTo>
                  <a:lnTo>
                    <a:pt x="110827" y="0"/>
                  </a:lnTo>
                  <a:lnTo>
                    <a:pt x="0" y="42774"/>
                  </a:lnTo>
                  <a:lnTo>
                    <a:pt x="110827" y="85547"/>
                  </a:lnTo>
                  <a:lnTo>
                    <a:pt x="113498" y="85547"/>
                  </a:lnTo>
                  <a:lnTo>
                    <a:pt x="116169" y="82873"/>
                  </a:lnTo>
                  <a:lnTo>
                    <a:pt x="116169" y="80200"/>
                  </a:lnTo>
                  <a:lnTo>
                    <a:pt x="113498" y="77527"/>
                  </a:lnTo>
                  <a:lnTo>
                    <a:pt x="34072" y="46784"/>
                  </a:lnTo>
                  <a:lnTo>
                    <a:pt x="12016" y="46784"/>
                  </a:lnTo>
                  <a:lnTo>
                    <a:pt x="12016" y="38764"/>
                  </a:lnTo>
                  <a:lnTo>
                    <a:pt x="34071" y="38764"/>
                  </a:lnTo>
                  <a:lnTo>
                    <a:pt x="113498" y="8018"/>
                  </a:lnTo>
                  <a:lnTo>
                    <a:pt x="116169" y="5347"/>
                  </a:lnTo>
                  <a:lnTo>
                    <a:pt x="116169" y="2672"/>
                  </a:lnTo>
                  <a:lnTo>
                    <a:pt x="113498" y="0"/>
                  </a:lnTo>
                  <a:close/>
                </a:path>
                <a:path w="3343910" h="85725">
                  <a:moveTo>
                    <a:pt x="3321180" y="42774"/>
                  </a:moveTo>
                  <a:lnTo>
                    <a:pt x="3231394" y="77527"/>
                  </a:lnTo>
                  <a:lnTo>
                    <a:pt x="3228723" y="80200"/>
                  </a:lnTo>
                  <a:lnTo>
                    <a:pt x="3228723" y="82873"/>
                  </a:lnTo>
                  <a:lnTo>
                    <a:pt x="3231394" y="85547"/>
                  </a:lnTo>
                  <a:lnTo>
                    <a:pt x="3234065" y="85547"/>
                  </a:lnTo>
                  <a:lnTo>
                    <a:pt x="3333291" y="46784"/>
                  </a:lnTo>
                  <a:lnTo>
                    <a:pt x="3331540" y="46784"/>
                  </a:lnTo>
                  <a:lnTo>
                    <a:pt x="3321180" y="42774"/>
                  </a:lnTo>
                  <a:close/>
                </a:path>
                <a:path w="3343910" h="85725">
                  <a:moveTo>
                    <a:pt x="13352" y="38764"/>
                  </a:moveTo>
                  <a:lnTo>
                    <a:pt x="12016" y="38764"/>
                  </a:lnTo>
                  <a:lnTo>
                    <a:pt x="12016" y="46784"/>
                  </a:lnTo>
                  <a:lnTo>
                    <a:pt x="13352" y="46784"/>
                  </a:lnTo>
                  <a:lnTo>
                    <a:pt x="13352" y="38764"/>
                  </a:lnTo>
                  <a:close/>
                </a:path>
                <a:path w="3343910" h="85725">
                  <a:moveTo>
                    <a:pt x="13352" y="38764"/>
                  </a:moveTo>
                  <a:lnTo>
                    <a:pt x="13352" y="46784"/>
                  </a:lnTo>
                  <a:lnTo>
                    <a:pt x="23712" y="42774"/>
                  </a:lnTo>
                  <a:lnTo>
                    <a:pt x="13352" y="38764"/>
                  </a:lnTo>
                  <a:close/>
                </a:path>
                <a:path w="3343910" h="85725">
                  <a:moveTo>
                    <a:pt x="23712" y="42774"/>
                  </a:moveTo>
                  <a:lnTo>
                    <a:pt x="13352" y="46784"/>
                  </a:lnTo>
                  <a:lnTo>
                    <a:pt x="34072" y="46784"/>
                  </a:lnTo>
                  <a:lnTo>
                    <a:pt x="23712" y="42774"/>
                  </a:lnTo>
                  <a:close/>
                </a:path>
                <a:path w="3343910" h="85725">
                  <a:moveTo>
                    <a:pt x="3310821" y="38764"/>
                  </a:moveTo>
                  <a:lnTo>
                    <a:pt x="34071" y="38764"/>
                  </a:lnTo>
                  <a:lnTo>
                    <a:pt x="23712" y="42774"/>
                  </a:lnTo>
                  <a:lnTo>
                    <a:pt x="34072" y="46784"/>
                  </a:lnTo>
                  <a:lnTo>
                    <a:pt x="3310819" y="46784"/>
                  </a:lnTo>
                  <a:lnTo>
                    <a:pt x="3321180" y="42774"/>
                  </a:lnTo>
                  <a:lnTo>
                    <a:pt x="3310821" y="38764"/>
                  </a:lnTo>
                  <a:close/>
                </a:path>
                <a:path w="3343910" h="85725">
                  <a:moveTo>
                    <a:pt x="3331540" y="38764"/>
                  </a:moveTo>
                  <a:lnTo>
                    <a:pt x="3321180" y="42774"/>
                  </a:lnTo>
                  <a:lnTo>
                    <a:pt x="3331540" y="46784"/>
                  </a:lnTo>
                  <a:lnTo>
                    <a:pt x="3331540" y="38764"/>
                  </a:lnTo>
                  <a:close/>
                </a:path>
                <a:path w="3343910" h="85725">
                  <a:moveTo>
                    <a:pt x="3332876" y="38764"/>
                  </a:moveTo>
                  <a:lnTo>
                    <a:pt x="3331540" y="38764"/>
                  </a:lnTo>
                  <a:lnTo>
                    <a:pt x="3331540" y="46784"/>
                  </a:lnTo>
                  <a:lnTo>
                    <a:pt x="3332876" y="46784"/>
                  </a:lnTo>
                  <a:lnTo>
                    <a:pt x="3332876" y="38764"/>
                  </a:lnTo>
                  <a:close/>
                </a:path>
                <a:path w="3343910" h="85725">
                  <a:moveTo>
                    <a:pt x="3333294" y="38764"/>
                  </a:moveTo>
                  <a:lnTo>
                    <a:pt x="3332876" y="38764"/>
                  </a:lnTo>
                  <a:lnTo>
                    <a:pt x="3332876" y="46784"/>
                  </a:lnTo>
                  <a:lnTo>
                    <a:pt x="3333291" y="46784"/>
                  </a:lnTo>
                  <a:lnTo>
                    <a:pt x="3343556" y="42774"/>
                  </a:lnTo>
                  <a:lnTo>
                    <a:pt x="3333294" y="38764"/>
                  </a:lnTo>
                  <a:close/>
                </a:path>
                <a:path w="3343910" h="85725">
                  <a:moveTo>
                    <a:pt x="34071" y="38764"/>
                  </a:moveTo>
                  <a:lnTo>
                    <a:pt x="13352" y="38764"/>
                  </a:lnTo>
                  <a:lnTo>
                    <a:pt x="23712" y="42774"/>
                  </a:lnTo>
                  <a:lnTo>
                    <a:pt x="34071" y="38764"/>
                  </a:lnTo>
                  <a:close/>
                </a:path>
                <a:path w="3343910" h="85725">
                  <a:moveTo>
                    <a:pt x="3234065" y="0"/>
                  </a:moveTo>
                  <a:lnTo>
                    <a:pt x="3231394" y="0"/>
                  </a:lnTo>
                  <a:lnTo>
                    <a:pt x="3228723" y="2672"/>
                  </a:lnTo>
                  <a:lnTo>
                    <a:pt x="3228723" y="5347"/>
                  </a:lnTo>
                  <a:lnTo>
                    <a:pt x="3231394" y="8018"/>
                  </a:lnTo>
                  <a:lnTo>
                    <a:pt x="3321180" y="42774"/>
                  </a:lnTo>
                  <a:lnTo>
                    <a:pt x="3331540" y="38764"/>
                  </a:lnTo>
                  <a:lnTo>
                    <a:pt x="3333294" y="38764"/>
                  </a:lnTo>
                  <a:lnTo>
                    <a:pt x="3234065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876257" y="3979709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29">
                  <a:moveTo>
                    <a:pt x="0" y="0"/>
                  </a:moveTo>
                  <a:lnTo>
                    <a:pt x="0" y="379614"/>
                  </a:lnTo>
                </a:path>
              </a:pathLst>
            </a:custGeom>
            <a:ln w="8012">
              <a:solidFill>
                <a:srgbClr val="4A7EBB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220484" y="3979709"/>
              <a:ext cx="0" cy="379730"/>
            </a:xfrm>
            <a:custGeom>
              <a:avLst/>
              <a:gdLst/>
              <a:ahLst/>
              <a:cxnLst/>
              <a:rect l="l" t="t" r="r" b="b"/>
              <a:pathLst>
                <a:path h="379729">
                  <a:moveTo>
                    <a:pt x="0" y="0"/>
                  </a:moveTo>
                  <a:lnTo>
                    <a:pt x="0" y="379614"/>
                  </a:lnTo>
                </a:path>
              </a:pathLst>
            </a:custGeom>
            <a:ln w="9347">
              <a:solidFill>
                <a:srgbClr val="4A7EBB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796524" y="2752951"/>
            <a:ext cx="2096589" cy="515791"/>
            <a:chOff x="5016722" y="3033344"/>
            <a:chExt cx="2310130" cy="568325"/>
          </a:xfrm>
        </p:grpSpPr>
        <p:sp>
          <p:nvSpPr>
            <p:cNvPr id="17" name="object 17"/>
            <p:cNvSpPr/>
            <p:nvPr/>
          </p:nvSpPr>
          <p:spPr>
            <a:xfrm>
              <a:off x="5840593" y="3350136"/>
              <a:ext cx="379730" cy="188595"/>
            </a:xfrm>
            <a:custGeom>
              <a:avLst/>
              <a:gdLst/>
              <a:ahLst/>
              <a:cxnLst/>
              <a:rect l="l" t="t" r="r" b="b"/>
              <a:pathLst>
                <a:path w="379729" h="188595">
                  <a:moveTo>
                    <a:pt x="379221" y="0"/>
                  </a:moveTo>
                  <a:lnTo>
                    <a:pt x="0" y="0"/>
                  </a:lnTo>
                  <a:lnTo>
                    <a:pt x="0" y="188471"/>
                  </a:lnTo>
                  <a:lnTo>
                    <a:pt x="379221" y="188471"/>
                  </a:lnTo>
                  <a:lnTo>
                    <a:pt x="37922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836588" y="3344788"/>
              <a:ext cx="388620" cy="198120"/>
            </a:xfrm>
            <a:custGeom>
              <a:avLst/>
              <a:gdLst/>
              <a:ahLst/>
              <a:cxnLst/>
              <a:rect l="l" t="t" r="r" b="b"/>
              <a:pathLst>
                <a:path w="388620" h="198120">
                  <a:moveTo>
                    <a:pt x="383227" y="0"/>
                  </a:moveTo>
                  <a:lnTo>
                    <a:pt x="4005" y="0"/>
                  </a:lnTo>
                  <a:lnTo>
                    <a:pt x="1336" y="1337"/>
                  </a:lnTo>
                  <a:lnTo>
                    <a:pt x="0" y="5346"/>
                  </a:lnTo>
                  <a:lnTo>
                    <a:pt x="0" y="193818"/>
                  </a:lnTo>
                  <a:lnTo>
                    <a:pt x="1336" y="197827"/>
                  </a:lnTo>
                  <a:lnTo>
                    <a:pt x="387233" y="197827"/>
                  </a:lnTo>
                  <a:lnTo>
                    <a:pt x="388569" y="193818"/>
                  </a:lnTo>
                  <a:lnTo>
                    <a:pt x="8012" y="193818"/>
                  </a:lnTo>
                  <a:lnTo>
                    <a:pt x="4005" y="189807"/>
                  </a:lnTo>
                  <a:lnTo>
                    <a:pt x="8012" y="189807"/>
                  </a:lnTo>
                  <a:lnTo>
                    <a:pt x="8012" y="9356"/>
                  </a:lnTo>
                  <a:lnTo>
                    <a:pt x="4005" y="9356"/>
                  </a:lnTo>
                  <a:lnTo>
                    <a:pt x="8012" y="5346"/>
                  </a:lnTo>
                  <a:lnTo>
                    <a:pt x="388569" y="5346"/>
                  </a:lnTo>
                  <a:lnTo>
                    <a:pt x="387233" y="1337"/>
                  </a:lnTo>
                  <a:lnTo>
                    <a:pt x="383227" y="0"/>
                  </a:lnTo>
                  <a:close/>
                </a:path>
                <a:path w="388620" h="198120">
                  <a:moveTo>
                    <a:pt x="8012" y="189807"/>
                  </a:moveTo>
                  <a:lnTo>
                    <a:pt x="4005" y="189807"/>
                  </a:lnTo>
                  <a:lnTo>
                    <a:pt x="8012" y="193818"/>
                  </a:lnTo>
                  <a:lnTo>
                    <a:pt x="8012" y="189807"/>
                  </a:lnTo>
                  <a:close/>
                </a:path>
                <a:path w="388620" h="198120">
                  <a:moveTo>
                    <a:pt x="379222" y="189807"/>
                  </a:moveTo>
                  <a:lnTo>
                    <a:pt x="8012" y="189807"/>
                  </a:lnTo>
                  <a:lnTo>
                    <a:pt x="8012" y="193818"/>
                  </a:lnTo>
                  <a:lnTo>
                    <a:pt x="379222" y="193818"/>
                  </a:lnTo>
                  <a:lnTo>
                    <a:pt x="379222" y="189807"/>
                  </a:lnTo>
                  <a:close/>
                </a:path>
                <a:path w="388620" h="198120">
                  <a:moveTo>
                    <a:pt x="379222" y="5346"/>
                  </a:moveTo>
                  <a:lnTo>
                    <a:pt x="379222" y="193818"/>
                  </a:lnTo>
                  <a:lnTo>
                    <a:pt x="383227" y="189807"/>
                  </a:lnTo>
                  <a:lnTo>
                    <a:pt x="388569" y="189807"/>
                  </a:lnTo>
                  <a:lnTo>
                    <a:pt x="388569" y="9356"/>
                  </a:lnTo>
                  <a:lnTo>
                    <a:pt x="383227" y="9356"/>
                  </a:lnTo>
                  <a:lnTo>
                    <a:pt x="379222" y="5346"/>
                  </a:lnTo>
                  <a:close/>
                </a:path>
                <a:path w="388620" h="198120">
                  <a:moveTo>
                    <a:pt x="388569" y="189807"/>
                  </a:moveTo>
                  <a:lnTo>
                    <a:pt x="383227" y="189807"/>
                  </a:lnTo>
                  <a:lnTo>
                    <a:pt x="379222" y="193818"/>
                  </a:lnTo>
                  <a:lnTo>
                    <a:pt x="388569" y="193818"/>
                  </a:lnTo>
                  <a:lnTo>
                    <a:pt x="388569" y="189807"/>
                  </a:lnTo>
                  <a:close/>
                </a:path>
                <a:path w="388620" h="198120">
                  <a:moveTo>
                    <a:pt x="8012" y="5346"/>
                  </a:moveTo>
                  <a:lnTo>
                    <a:pt x="4005" y="9356"/>
                  </a:lnTo>
                  <a:lnTo>
                    <a:pt x="8012" y="9356"/>
                  </a:lnTo>
                  <a:lnTo>
                    <a:pt x="8012" y="5346"/>
                  </a:lnTo>
                  <a:close/>
                </a:path>
                <a:path w="388620" h="198120">
                  <a:moveTo>
                    <a:pt x="379222" y="5346"/>
                  </a:moveTo>
                  <a:lnTo>
                    <a:pt x="8012" y="5346"/>
                  </a:lnTo>
                  <a:lnTo>
                    <a:pt x="8012" y="9356"/>
                  </a:lnTo>
                  <a:lnTo>
                    <a:pt x="379222" y="9356"/>
                  </a:lnTo>
                  <a:lnTo>
                    <a:pt x="379222" y="5346"/>
                  </a:lnTo>
                  <a:close/>
                </a:path>
                <a:path w="388620" h="198120">
                  <a:moveTo>
                    <a:pt x="388569" y="5346"/>
                  </a:moveTo>
                  <a:lnTo>
                    <a:pt x="379222" y="5346"/>
                  </a:lnTo>
                  <a:lnTo>
                    <a:pt x="383227" y="9356"/>
                  </a:lnTo>
                  <a:lnTo>
                    <a:pt x="388569" y="9356"/>
                  </a:lnTo>
                  <a:lnTo>
                    <a:pt x="388569" y="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020727" y="3350136"/>
              <a:ext cx="316865" cy="188595"/>
            </a:xfrm>
            <a:custGeom>
              <a:avLst/>
              <a:gdLst/>
              <a:ahLst/>
              <a:cxnLst/>
              <a:rect l="l" t="t" r="r" b="b"/>
              <a:pathLst>
                <a:path w="316864" h="188595">
                  <a:moveTo>
                    <a:pt x="316463" y="0"/>
                  </a:moveTo>
                  <a:lnTo>
                    <a:pt x="0" y="0"/>
                  </a:lnTo>
                  <a:lnTo>
                    <a:pt x="0" y="188471"/>
                  </a:lnTo>
                  <a:lnTo>
                    <a:pt x="316463" y="188471"/>
                  </a:lnTo>
                  <a:lnTo>
                    <a:pt x="31646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016722" y="3344788"/>
              <a:ext cx="324485" cy="198120"/>
            </a:xfrm>
            <a:custGeom>
              <a:avLst/>
              <a:gdLst/>
              <a:ahLst/>
              <a:cxnLst/>
              <a:rect l="l" t="t" r="r" b="b"/>
              <a:pathLst>
                <a:path w="324485" h="198120">
                  <a:moveTo>
                    <a:pt x="320469" y="0"/>
                  </a:moveTo>
                  <a:lnTo>
                    <a:pt x="4005" y="0"/>
                  </a:lnTo>
                  <a:lnTo>
                    <a:pt x="1336" y="1337"/>
                  </a:lnTo>
                  <a:lnTo>
                    <a:pt x="0" y="5346"/>
                  </a:lnTo>
                  <a:lnTo>
                    <a:pt x="0" y="193818"/>
                  </a:lnTo>
                  <a:lnTo>
                    <a:pt x="1336" y="197827"/>
                  </a:lnTo>
                  <a:lnTo>
                    <a:pt x="323140" y="197827"/>
                  </a:lnTo>
                  <a:lnTo>
                    <a:pt x="324474" y="193818"/>
                  </a:lnTo>
                  <a:lnTo>
                    <a:pt x="9347" y="193818"/>
                  </a:lnTo>
                  <a:lnTo>
                    <a:pt x="4005" y="189807"/>
                  </a:lnTo>
                  <a:lnTo>
                    <a:pt x="9347" y="189807"/>
                  </a:lnTo>
                  <a:lnTo>
                    <a:pt x="9347" y="9356"/>
                  </a:lnTo>
                  <a:lnTo>
                    <a:pt x="4005" y="9356"/>
                  </a:lnTo>
                  <a:lnTo>
                    <a:pt x="9347" y="5346"/>
                  </a:lnTo>
                  <a:lnTo>
                    <a:pt x="324474" y="5346"/>
                  </a:lnTo>
                  <a:lnTo>
                    <a:pt x="323140" y="1337"/>
                  </a:lnTo>
                  <a:lnTo>
                    <a:pt x="320469" y="0"/>
                  </a:lnTo>
                  <a:close/>
                </a:path>
                <a:path w="324485" h="198120">
                  <a:moveTo>
                    <a:pt x="9347" y="189807"/>
                  </a:moveTo>
                  <a:lnTo>
                    <a:pt x="4005" y="189807"/>
                  </a:lnTo>
                  <a:lnTo>
                    <a:pt x="9347" y="193818"/>
                  </a:lnTo>
                  <a:lnTo>
                    <a:pt x="9347" y="189807"/>
                  </a:lnTo>
                  <a:close/>
                </a:path>
                <a:path w="324485" h="198120">
                  <a:moveTo>
                    <a:pt x="316463" y="189807"/>
                  </a:moveTo>
                  <a:lnTo>
                    <a:pt x="9347" y="189807"/>
                  </a:lnTo>
                  <a:lnTo>
                    <a:pt x="9347" y="193818"/>
                  </a:lnTo>
                  <a:lnTo>
                    <a:pt x="316463" y="193818"/>
                  </a:lnTo>
                  <a:lnTo>
                    <a:pt x="316463" y="189807"/>
                  </a:lnTo>
                  <a:close/>
                </a:path>
                <a:path w="324485" h="198120">
                  <a:moveTo>
                    <a:pt x="316463" y="5346"/>
                  </a:moveTo>
                  <a:lnTo>
                    <a:pt x="316463" y="193818"/>
                  </a:lnTo>
                  <a:lnTo>
                    <a:pt x="320469" y="189807"/>
                  </a:lnTo>
                  <a:lnTo>
                    <a:pt x="324474" y="189807"/>
                  </a:lnTo>
                  <a:lnTo>
                    <a:pt x="324474" y="9356"/>
                  </a:lnTo>
                  <a:lnTo>
                    <a:pt x="320469" y="9356"/>
                  </a:lnTo>
                  <a:lnTo>
                    <a:pt x="316463" y="5346"/>
                  </a:lnTo>
                  <a:close/>
                </a:path>
                <a:path w="324485" h="198120">
                  <a:moveTo>
                    <a:pt x="324474" y="189807"/>
                  </a:moveTo>
                  <a:lnTo>
                    <a:pt x="320469" y="189807"/>
                  </a:lnTo>
                  <a:lnTo>
                    <a:pt x="316463" y="193818"/>
                  </a:lnTo>
                  <a:lnTo>
                    <a:pt x="324474" y="193818"/>
                  </a:lnTo>
                  <a:lnTo>
                    <a:pt x="324474" y="189807"/>
                  </a:lnTo>
                  <a:close/>
                </a:path>
                <a:path w="324485" h="198120">
                  <a:moveTo>
                    <a:pt x="9347" y="5346"/>
                  </a:moveTo>
                  <a:lnTo>
                    <a:pt x="4005" y="9356"/>
                  </a:lnTo>
                  <a:lnTo>
                    <a:pt x="9347" y="9356"/>
                  </a:lnTo>
                  <a:lnTo>
                    <a:pt x="9347" y="5346"/>
                  </a:lnTo>
                  <a:close/>
                </a:path>
                <a:path w="324485" h="198120">
                  <a:moveTo>
                    <a:pt x="316463" y="5346"/>
                  </a:moveTo>
                  <a:lnTo>
                    <a:pt x="9347" y="5346"/>
                  </a:lnTo>
                  <a:lnTo>
                    <a:pt x="9347" y="9356"/>
                  </a:lnTo>
                  <a:lnTo>
                    <a:pt x="316463" y="9356"/>
                  </a:lnTo>
                  <a:lnTo>
                    <a:pt x="316463" y="5346"/>
                  </a:lnTo>
                  <a:close/>
                </a:path>
                <a:path w="324485" h="198120">
                  <a:moveTo>
                    <a:pt x="324474" y="5346"/>
                  </a:moveTo>
                  <a:lnTo>
                    <a:pt x="316463" y="5346"/>
                  </a:lnTo>
                  <a:lnTo>
                    <a:pt x="320469" y="9356"/>
                  </a:lnTo>
                  <a:lnTo>
                    <a:pt x="324474" y="9356"/>
                  </a:lnTo>
                  <a:lnTo>
                    <a:pt x="324474" y="53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260004" y="3033344"/>
              <a:ext cx="67310" cy="505459"/>
            </a:xfrm>
            <a:custGeom>
              <a:avLst/>
              <a:gdLst/>
              <a:ahLst/>
              <a:cxnLst/>
              <a:rect l="l" t="t" r="r" b="b"/>
              <a:pathLst>
                <a:path w="67309" h="505460">
                  <a:moveTo>
                    <a:pt x="24034" y="394318"/>
                  </a:moveTo>
                  <a:lnTo>
                    <a:pt x="0" y="394318"/>
                  </a:lnTo>
                  <a:lnTo>
                    <a:pt x="33383" y="505263"/>
                  </a:lnTo>
                  <a:lnTo>
                    <a:pt x="63546" y="405011"/>
                  </a:lnTo>
                  <a:lnTo>
                    <a:pt x="24034" y="405011"/>
                  </a:lnTo>
                  <a:lnTo>
                    <a:pt x="24034" y="394318"/>
                  </a:lnTo>
                  <a:close/>
                </a:path>
                <a:path w="67309" h="505460">
                  <a:moveTo>
                    <a:pt x="41394" y="0"/>
                  </a:moveTo>
                  <a:lnTo>
                    <a:pt x="24034" y="0"/>
                  </a:lnTo>
                  <a:lnTo>
                    <a:pt x="24034" y="405011"/>
                  </a:lnTo>
                  <a:lnTo>
                    <a:pt x="41394" y="405011"/>
                  </a:lnTo>
                  <a:lnTo>
                    <a:pt x="41394" y="0"/>
                  </a:lnTo>
                  <a:close/>
                </a:path>
                <a:path w="67309" h="505460">
                  <a:moveTo>
                    <a:pt x="66763" y="394318"/>
                  </a:moveTo>
                  <a:lnTo>
                    <a:pt x="41394" y="394318"/>
                  </a:lnTo>
                  <a:lnTo>
                    <a:pt x="41394" y="405011"/>
                  </a:lnTo>
                  <a:lnTo>
                    <a:pt x="63546" y="405011"/>
                  </a:lnTo>
                  <a:lnTo>
                    <a:pt x="66763" y="39431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288046" y="3538606"/>
              <a:ext cx="9525" cy="62865"/>
            </a:xfrm>
            <a:custGeom>
              <a:avLst/>
              <a:gdLst/>
              <a:ahLst/>
              <a:cxnLst/>
              <a:rect l="l" t="t" r="r" b="b"/>
              <a:pathLst>
                <a:path w="9525" h="62864">
                  <a:moveTo>
                    <a:pt x="9346" y="0"/>
                  </a:moveTo>
                  <a:lnTo>
                    <a:pt x="0" y="0"/>
                  </a:lnTo>
                  <a:lnTo>
                    <a:pt x="0" y="62823"/>
                  </a:lnTo>
                  <a:lnTo>
                    <a:pt x="9346" y="62823"/>
                  </a:lnTo>
                  <a:lnTo>
                    <a:pt x="9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778503" y="3284894"/>
            <a:ext cx="144652" cy="305506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99688" y="3425615"/>
            <a:ext cx="68004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271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27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853759" y="2598886"/>
            <a:ext cx="4009337" cy="77801"/>
          </a:xfrm>
          <a:custGeom>
            <a:avLst/>
            <a:gdLst/>
            <a:ahLst/>
            <a:cxnLst/>
            <a:rect l="l" t="t" r="r" b="b"/>
            <a:pathLst>
              <a:path w="4417695" h="85725">
                <a:moveTo>
                  <a:pt x="113674" y="0"/>
                </a:moveTo>
                <a:lnTo>
                  <a:pt x="111003" y="0"/>
                </a:lnTo>
                <a:lnTo>
                  <a:pt x="0" y="42840"/>
                </a:lnTo>
                <a:lnTo>
                  <a:pt x="348" y="42840"/>
                </a:lnTo>
                <a:lnTo>
                  <a:pt x="111003" y="85545"/>
                </a:lnTo>
                <a:lnTo>
                  <a:pt x="113674" y="85545"/>
                </a:lnTo>
                <a:lnTo>
                  <a:pt x="116345" y="84209"/>
                </a:lnTo>
                <a:lnTo>
                  <a:pt x="116345" y="80199"/>
                </a:lnTo>
                <a:lnTo>
                  <a:pt x="113674" y="78863"/>
                </a:lnTo>
                <a:lnTo>
                  <a:pt x="33557" y="46782"/>
                </a:lnTo>
                <a:lnTo>
                  <a:pt x="12192" y="46782"/>
                </a:lnTo>
                <a:lnTo>
                  <a:pt x="12192" y="38762"/>
                </a:lnTo>
                <a:lnTo>
                  <a:pt x="34247" y="38762"/>
                </a:lnTo>
                <a:lnTo>
                  <a:pt x="113674" y="8018"/>
                </a:lnTo>
                <a:lnTo>
                  <a:pt x="116345" y="5346"/>
                </a:lnTo>
                <a:lnTo>
                  <a:pt x="116345" y="2673"/>
                </a:lnTo>
                <a:lnTo>
                  <a:pt x="113674" y="0"/>
                </a:lnTo>
                <a:close/>
              </a:path>
              <a:path w="4417695" h="85725">
                <a:moveTo>
                  <a:pt x="4393767" y="42840"/>
                </a:moveTo>
                <a:lnTo>
                  <a:pt x="4303805" y="78863"/>
                </a:lnTo>
                <a:lnTo>
                  <a:pt x="4301134" y="80199"/>
                </a:lnTo>
                <a:lnTo>
                  <a:pt x="4301134" y="84209"/>
                </a:lnTo>
                <a:lnTo>
                  <a:pt x="4303805" y="85545"/>
                </a:lnTo>
                <a:lnTo>
                  <a:pt x="4306475" y="85545"/>
                </a:lnTo>
                <a:lnTo>
                  <a:pt x="4406916" y="46782"/>
                </a:lnTo>
                <a:lnTo>
                  <a:pt x="4403951" y="46782"/>
                </a:lnTo>
                <a:lnTo>
                  <a:pt x="4393767" y="42840"/>
                </a:lnTo>
                <a:close/>
              </a:path>
              <a:path w="4417695" h="85725">
                <a:moveTo>
                  <a:pt x="13528" y="38762"/>
                </a:moveTo>
                <a:lnTo>
                  <a:pt x="12192" y="38762"/>
                </a:lnTo>
                <a:lnTo>
                  <a:pt x="12192" y="46782"/>
                </a:lnTo>
                <a:lnTo>
                  <a:pt x="13528" y="46782"/>
                </a:lnTo>
                <a:lnTo>
                  <a:pt x="13528" y="38762"/>
                </a:lnTo>
                <a:close/>
              </a:path>
              <a:path w="4417695" h="85725">
                <a:moveTo>
                  <a:pt x="13528" y="38762"/>
                </a:moveTo>
                <a:lnTo>
                  <a:pt x="13528" y="46782"/>
                </a:lnTo>
                <a:lnTo>
                  <a:pt x="23712" y="42840"/>
                </a:lnTo>
                <a:lnTo>
                  <a:pt x="13528" y="38762"/>
                </a:lnTo>
                <a:close/>
              </a:path>
              <a:path w="4417695" h="85725">
                <a:moveTo>
                  <a:pt x="23712" y="42840"/>
                </a:moveTo>
                <a:lnTo>
                  <a:pt x="13528" y="46782"/>
                </a:lnTo>
                <a:lnTo>
                  <a:pt x="33557" y="46782"/>
                </a:lnTo>
                <a:lnTo>
                  <a:pt x="23712" y="42840"/>
                </a:lnTo>
                <a:close/>
              </a:path>
              <a:path w="4417695" h="85725">
                <a:moveTo>
                  <a:pt x="4383231" y="38762"/>
                </a:moveTo>
                <a:lnTo>
                  <a:pt x="34247" y="38762"/>
                </a:lnTo>
                <a:lnTo>
                  <a:pt x="23712" y="42840"/>
                </a:lnTo>
                <a:lnTo>
                  <a:pt x="33557" y="46782"/>
                </a:lnTo>
                <a:lnTo>
                  <a:pt x="4383922" y="46782"/>
                </a:lnTo>
                <a:lnTo>
                  <a:pt x="4393767" y="42840"/>
                </a:lnTo>
                <a:lnTo>
                  <a:pt x="4383231" y="38762"/>
                </a:lnTo>
                <a:close/>
              </a:path>
              <a:path w="4417695" h="85725">
                <a:moveTo>
                  <a:pt x="4403951" y="38762"/>
                </a:moveTo>
                <a:lnTo>
                  <a:pt x="4393767" y="42840"/>
                </a:lnTo>
                <a:lnTo>
                  <a:pt x="4403951" y="46782"/>
                </a:lnTo>
                <a:lnTo>
                  <a:pt x="4403951" y="38762"/>
                </a:lnTo>
                <a:close/>
              </a:path>
              <a:path w="4417695" h="85725">
                <a:moveTo>
                  <a:pt x="4405287" y="38762"/>
                </a:moveTo>
                <a:lnTo>
                  <a:pt x="4403951" y="38762"/>
                </a:lnTo>
                <a:lnTo>
                  <a:pt x="4403951" y="46782"/>
                </a:lnTo>
                <a:lnTo>
                  <a:pt x="4405287" y="46782"/>
                </a:lnTo>
                <a:lnTo>
                  <a:pt x="4405287" y="38762"/>
                </a:lnTo>
                <a:close/>
              </a:path>
              <a:path w="4417695" h="85725">
                <a:moveTo>
                  <a:pt x="4406913" y="38762"/>
                </a:moveTo>
                <a:lnTo>
                  <a:pt x="4405287" y="38762"/>
                </a:lnTo>
                <a:lnTo>
                  <a:pt x="4405287" y="46782"/>
                </a:lnTo>
                <a:lnTo>
                  <a:pt x="4406916" y="46782"/>
                </a:lnTo>
                <a:lnTo>
                  <a:pt x="4417131" y="42840"/>
                </a:lnTo>
                <a:lnTo>
                  <a:pt x="4417479" y="42840"/>
                </a:lnTo>
                <a:lnTo>
                  <a:pt x="4406913" y="38762"/>
                </a:lnTo>
                <a:close/>
              </a:path>
              <a:path w="4417695" h="85725">
                <a:moveTo>
                  <a:pt x="34247" y="38762"/>
                </a:moveTo>
                <a:lnTo>
                  <a:pt x="13528" y="38762"/>
                </a:lnTo>
                <a:lnTo>
                  <a:pt x="23712" y="42840"/>
                </a:lnTo>
                <a:lnTo>
                  <a:pt x="34247" y="38762"/>
                </a:lnTo>
                <a:close/>
              </a:path>
              <a:path w="4417695" h="85725">
                <a:moveTo>
                  <a:pt x="4306475" y="0"/>
                </a:moveTo>
                <a:lnTo>
                  <a:pt x="4303805" y="0"/>
                </a:lnTo>
                <a:lnTo>
                  <a:pt x="4301134" y="2673"/>
                </a:lnTo>
                <a:lnTo>
                  <a:pt x="4301134" y="5346"/>
                </a:lnTo>
                <a:lnTo>
                  <a:pt x="4303805" y="8018"/>
                </a:lnTo>
                <a:lnTo>
                  <a:pt x="4393767" y="42840"/>
                </a:lnTo>
                <a:lnTo>
                  <a:pt x="4403951" y="38762"/>
                </a:lnTo>
                <a:lnTo>
                  <a:pt x="4406913" y="38762"/>
                </a:lnTo>
                <a:lnTo>
                  <a:pt x="4306475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25469" y="1466298"/>
            <a:ext cx="7207238" cy="180751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219" indent="-310640" defTabSz="829909" eaLnBrk="1" fontAlgn="auto" hangingPunct="1">
              <a:lnSpc>
                <a:spcPts val="1933"/>
              </a:lnSpc>
              <a:spcBef>
                <a:spcPts val="9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45219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It is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 characterized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by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timing constraint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its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response time,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called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45796" defTabSz="829909" eaLnBrk="1" fontAlgn="auto" hangingPunct="1">
              <a:lnSpc>
                <a:spcPts val="1933"/>
              </a:lnSpc>
              <a:spcBef>
                <a:spcPts val="0"/>
              </a:spcBef>
              <a:spcAft>
                <a:spcPts val="0"/>
              </a:spcAf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deadline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defTabSz="829909" eaLnBrk="1" fontAlgn="auto" hangingPunct="1">
              <a:spcBef>
                <a:spcPts val="699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2172749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906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relative</a:t>
            </a:r>
            <a:r>
              <a:rPr sz="1906" b="0" kern="0" spc="-36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06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deadline</a:t>
            </a:r>
            <a:r>
              <a:rPr sz="1906" b="0" kern="0" spc="-32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06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</a:t>
            </a:r>
            <a:r>
              <a:rPr sz="1906" b="0" kern="0" spc="-34" baseline="-1984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906" b="0" kern="0" baseline="-19841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909" eaLnBrk="1" fontAlgn="auto" hangingPunct="1">
              <a:spcBef>
                <a:spcPts val="304"/>
              </a:spcBef>
              <a:spcAft>
                <a:spcPts val="0"/>
              </a:spcAft>
            </a:pP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455873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224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246" b="0" kern="0" spc="-34" baseline="-2020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2246" b="0" kern="0" baseline="-2020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09286" y="4006098"/>
            <a:ext cx="5897304" cy="199401"/>
          </a:xfrm>
          <a:custGeom>
            <a:avLst/>
            <a:gdLst/>
            <a:ahLst/>
            <a:cxnLst/>
            <a:rect l="l" t="t" r="r" b="b"/>
            <a:pathLst>
              <a:path w="6497955" h="219710">
                <a:moveTo>
                  <a:pt x="6497637" y="0"/>
                </a:moveTo>
                <a:lnTo>
                  <a:pt x="0" y="0"/>
                </a:lnTo>
                <a:lnTo>
                  <a:pt x="0" y="219670"/>
                </a:lnTo>
                <a:lnTo>
                  <a:pt x="6497637" y="219670"/>
                </a:lnTo>
                <a:lnTo>
                  <a:pt x="649763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52068" y="3227877"/>
            <a:ext cx="2460235" cy="884126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46106" defTabSz="829909" eaLnBrk="1" fontAlgn="auto" hangingPunct="1">
              <a:spcBef>
                <a:spcPts val="95"/>
              </a:spcBef>
              <a:spcAft>
                <a:spcPts val="0"/>
              </a:spcAft>
              <a:tabLst>
                <a:tab pos="746342" algn="l"/>
              </a:tabLst>
            </a:pPr>
            <a:r>
              <a:rPr sz="1906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906" b="0" kern="0" spc="-34" baseline="-1984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1906" b="0" kern="0" baseline="-1984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1906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</a:t>
            </a:r>
            <a:r>
              <a:rPr sz="1906" b="0" kern="0" spc="-34" baseline="-1984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906" b="0" kern="0" baseline="-19841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909" eaLnBrk="1" fontAlgn="auto" hangingPunct="1">
              <a:spcBef>
                <a:spcPts val="712"/>
              </a:spcBef>
              <a:spcAft>
                <a:spcPts val="0"/>
              </a:spcAft>
            </a:pPr>
            <a:endParaRPr sz="127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699083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response</a:t>
            </a:r>
            <a:r>
              <a:rPr sz="1906" b="0" kern="0" spc="-41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06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time</a:t>
            </a:r>
            <a:r>
              <a:rPr sz="1906" b="0" kern="0" spc="354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06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</a:t>
            </a:r>
            <a:r>
              <a:rPr sz="1906" b="0" kern="0" spc="-34" baseline="-1984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906" b="0" kern="0" baseline="-19841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21649" y="3593025"/>
            <a:ext cx="1822269" cy="581671"/>
          </a:xfrm>
          <a:prstGeom prst="rect">
            <a:avLst/>
          </a:prstGeom>
        </p:spPr>
        <p:txBody>
          <a:bodyPr vert="horz" wrap="square" lIns="0" tIns="42646" rIns="0" bIns="0" rtlCol="0">
            <a:spAutoFit/>
          </a:bodyPr>
          <a:lstStyle/>
          <a:p>
            <a:pPr marL="345796" marR="27664" indent="-311792" defTabSz="829909" eaLnBrk="1" fontAlgn="auto" hangingPunct="1">
              <a:lnSpc>
                <a:spcPts val="2078"/>
              </a:lnSpc>
              <a:spcBef>
                <a:spcPts val="336"/>
              </a:spcBef>
              <a:spcAft>
                <a:spcPts val="0"/>
              </a:spcAft>
            </a:pPr>
            <a:r>
              <a:rPr sz="1906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absolute</a:t>
            </a:r>
            <a:r>
              <a:rPr sz="1906" b="0" kern="0" spc="-4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06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deadline </a:t>
            </a:r>
            <a:r>
              <a:rPr sz="1906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(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</a:t>
            </a:r>
            <a:r>
              <a:rPr sz="1906" b="0" kern="0" baseline="-1984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1906" b="0" kern="0" spc="136" baseline="-1984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=</a:t>
            </a:r>
            <a:r>
              <a:rPr sz="1906" b="0" kern="0" spc="-14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906" b="0" kern="0" baseline="-1984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1906" b="0" kern="0" spc="150" baseline="-1984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+</a:t>
            </a:r>
            <a:r>
              <a:rPr sz="1906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06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</a:t>
            </a:r>
            <a:r>
              <a:rPr sz="1906" b="0" kern="0" spc="-34" baseline="-1984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1906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)</a:t>
            </a:r>
            <a:endParaRPr sz="1906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6007" y="3924516"/>
            <a:ext cx="227640" cy="253573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45</a:t>
            </a:fld>
            <a:endParaRPr kern="0" spc="-18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509974">
              <a:spcBef>
                <a:spcPts val="91"/>
              </a:spcBef>
            </a:pPr>
            <a:r>
              <a:rPr dirty="0"/>
              <a:t>Slack</a:t>
            </a:r>
            <a:r>
              <a:rPr spc="-23" dirty="0"/>
              <a:t> </a:t>
            </a:r>
            <a:r>
              <a:rPr dirty="0"/>
              <a:t>and</a:t>
            </a:r>
            <a:r>
              <a:rPr spc="-23" dirty="0"/>
              <a:t> </a:t>
            </a:r>
            <a:r>
              <a:rPr spc="-9" dirty="0"/>
              <a:t>Lateness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11905" y="1503832"/>
            <a:ext cx="4022592" cy="380360"/>
            <a:chOff x="2940151" y="1657000"/>
            <a:chExt cx="4432300" cy="419100"/>
          </a:xfrm>
        </p:grpSpPr>
        <p:sp>
          <p:nvSpPr>
            <p:cNvPr id="4" name="object 4"/>
            <p:cNvSpPr/>
            <p:nvPr/>
          </p:nvSpPr>
          <p:spPr>
            <a:xfrm>
              <a:off x="3102071" y="1657000"/>
              <a:ext cx="49530" cy="219075"/>
            </a:xfrm>
            <a:custGeom>
              <a:avLst/>
              <a:gdLst/>
              <a:ahLst/>
              <a:cxnLst/>
              <a:rect l="l" t="t" r="r" b="b"/>
              <a:pathLst>
                <a:path w="49530" h="219075">
                  <a:moveTo>
                    <a:pt x="31593" y="73853"/>
                  </a:moveTo>
                  <a:lnTo>
                    <a:pt x="18759" y="73853"/>
                  </a:lnTo>
                  <a:lnTo>
                    <a:pt x="18759" y="218605"/>
                  </a:lnTo>
                  <a:lnTo>
                    <a:pt x="31593" y="218605"/>
                  </a:lnTo>
                  <a:lnTo>
                    <a:pt x="31593" y="73853"/>
                  </a:lnTo>
                  <a:close/>
                </a:path>
                <a:path w="49530" h="219075">
                  <a:moveTo>
                    <a:pt x="24682" y="0"/>
                  </a:moveTo>
                  <a:lnTo>
                    <a:pt x="0" y="81730"/>
                  </a:lnTo>
                  <a:lnTo>
                    <a:pt x="18759" y="81730"/>
                  </a:lnTo>
                  <a:lnTo>
                    <a:pt x="18759" y="73853"/>
                  </a:lnTo>
                  <a:lnTo>
                    <a:pt x="46986" y="73853"/>
                  </a:lnTo>
                  <a:lnTo>
                    <a:pt x="24682" y="0"/>
                  </a:lnTo>
                  <a:close/>
                </a:path>
                <a:path w="49530" h="219075">
                  <a:moveTo>
                    <a:pt x="46986" y="73853"/>
                  </a:moveTo>
                  <a:lnTo>
                    <a:pt x="31593" y="73853"/>
                  </a:lnTo>
                  <a:lnTo>
                    <a:pt x="31593" y="81730"/>
                  </a:lnTo>
                  <a:lnTo>
                    <a:pt x="49366" y="81730"/>
                  </a:lnTo>
                  <a:lnTo>
                    <a:pt x="46986" y="7385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385882" y="1657000"/>
              <a:ext cx="13335" cy="219075"/>
            </a:xfrm>
            <a:custGeom>
              <a:avLst/>
              <a:gdLst/>
              <a:ahLst/>
              <a:cxnLst/>
              <a:rect l="l" t="t" r="r" b="b"/>
              <a:pathLst>
                <a:path w="13335" h="219075">
                  <a:moveTo>
                    <a:pt x="12834" y="0"/>
                  </a:moveTo>
                  <a:lnTo>
                    <a:pt x="0" y="0"/>
                  </a:lnTo>
                  <a:lnTo>
                    <a:pt x="0" y="218605"/>
                  </a:lnTo>
                  <a:lnTo>
                    <a:pt x="12834" y="218605"/>
                  </a:lnTo>
                  <a:lnTo>
                    <a:pt x="128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26753" y="1982938"/>
              <a:ext cx="2193290" cy="46355"/>
            </a:xfrm>
            <a:custGeom>
              <a:avLst/>
              <a:gdLst/>
              <a:ahLst/>
              <a:cxnLst/>
              <a:rect l="l" t="t" r="r" b="b"/>
              <a:pathLst>
                <a:path w="2193290" h="46355">
                  <a:moveTo>
                    <a:pt x="2192827" y="0"/>
                  </a:moveTo>
                  <a:lnTo>
                    <a:pt x="0" y="0"/>
                  </a:lnTo>
                  <a:lnTo>
                    <a:pt x="0" y="46281"/>
                  </a:lnTo>
                  <a:lnTo>
                    <a:pt x="2192827" y="46281"/>
                  </a:lnTo>
                  <a:lnTo>
                    <a:pt x="219282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940151" y="2004602"/>
              <a:ext cx="4432300" cy="49530"/>
            </a:xfrm>
            <a:custGeom>
              <a:avLst/>
              <a:gdLst/>
              <a:ahLst/>
              <a:cxnLst/>
              <a:rect l="l" t="t" r="r" b="b"/>
              <a:pathLst>
                <a:path w="4432300" h="49530">
                  <a:moveTo>
                    <a:pt x="4350111" y="0"/>
                  </a:moveTo>
                  <a:lnTo>
                    <a:pt x="4350111" y="49235"/>
                  </a:lnTo>
                  <a:lnTo>
                    <a:pt x="4422225" y="27571"/>
                  </a:lnTo>
                  <a:lnTo>
                    <a:pt x="4358010" y="27571"/>
                  </a:lnTo>
                  <a:lnTo>
                    <a:pt x="4358010" y="21663"/>
                  </a:lnTo>
                  <a:lnTo>
                    <a:pt x="4422225" y="21663"/>
                  </a:lnTo>
                  <a:lnTo>
                    <a:pt x="4350111" y="0"/>
                  </a:lnTo>
                  <a:close/>
                </a:path>
                <a:path w="4432300" h="49530">
                  <a:moveTo>
                    <a:pt x="4350111" y="21663"/>
                  </a:moveTo>
                  <a:lnTo>
                    <a:pt x="0" y="21663"/>
                  </a:lnTo>
                  <a:lnTo>
                    <a:pt x="0" y="27571"/>
                  </a:lnTo>
                  <a:lnTo>
                    <a:pt x="4350111" y="27571"/>
                  </a:lnTo>
                  <a:lnTo>
                    <a:pt x="4350111" y="21663"/>
                  </a:lnTo>
                  <a:close/>
                </a:path>
                <a:path w="4432300" h="49530">
                  <a:moveTo>
                    <a:pt x="4422225" y="21663"/>
                  </a:moveTo>
                  <a:lnTo>
                    <a:pt x="4358010" y="21663"/>
                  </a:lnTo>
                  <a:lnTo>
                    <a:pt x="4358010" y="27571"/>
                  </a:lnTo>
                  <a:lnTo>
                    <a:pt x="4422225" y="27571"/>
                  </a:lnTo>
                  <a:lnTo>
                    <a:pt x="4432058" y="24617"/>
                  </a:lnTo>
                  <a:lnTo>
                    <a:pt x="4422225" y="21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120830" y="1875605"/>
              <a:ext cx="13335" cy="153670"/>
            </a:xfrm>
            <a:custGeom>
              <a:avLst/>
              <a:gdLst/>
              <a:ahLst/>
              <a:cxnLst/>
              <a:rect l="l" t="t" r="r" b="b"/>
              <a:pathLst>
                <a:path w="13335" h="153669">
                  <a:moveTo>
                    <a:pt x="12834" y="0"/>
                  </a:moveTo>
                  <a:lnTo>
                    <a:pt x="0" y="0"/>
                  </a:lnTo>
                  <a:lnTo>
                    <a:pt x="0" y="153614"/>
                  </a:lnTo>
                  <a:lnTo>
                    <a:pt x="12834" y="153614"/>
                  </a:lnTo>
                  <a:lnTo>
                    <a:pt x="1283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686562" y="1889391"/>
              <a:ext cx="560070" cy="140335"/>
            </a:xfrm>
            <a:custGeom>
              <a:avLst/>
              <a:gdLst/>
              <a:ahLst/>
              <a:cxnLst/>
              <a:rect l="l" t="t" r="r" b="b"/>
              <a:pathLst>
                <a:path w="560070" h="140335">
                  <a:moveTo>
                    <a:pt x="559807" y="0"/>
                  </a:moveTo>
                  <a:lnTo>
                    <a:pt x="0" y="0"/>
                  </a:lnTo>
                  <a:lnTo>
                    <a:pt x="0" y="139828"/>
                  </a:lnTo>
                  <a:lnTo>
                    <a:pt x="559807" y="139828"/>
                  </a:lnTo>
                  <a:lnTo>
                    <a:pt x="55980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123780" y="1886445"/>
              <a:ext cx="2479675" cy="189230"/>
            </a:xfrm>
            <a:custGeom>
              <a:avLst/>
              <a:gdLst/>
              <a:ahLst/>
              <a:cxnLst/>
              <a:rect l="l" t="t" r="r" b="b"/>
              <a:pathLst>
                <a:path w="2479675" h="189230">
                  <a:moveTo>
                    <a:pt x="6921" y="142786"/>
                  </a:moveTo>
                  <a:lnTo>
                    <a:pt x="0" y="142786"/>
                  </a:lnTo>
                  <a:lnTo>
                    <a:pt x="0" y="189064"/>
                  </a:lnTo>
                  <a:lnTo>
                    <a:pt x="6921" y="189064"/>
                  </a:lnTo>
                  <a:lnTo>
                    <a:pt x="6921" y="142786"/>
                  </a:lnTo>
                  <a:close/>
                </a:path>
                <a:path w="2479675" h="189230">
                  <a:moveTo>
                    <a:pt x="1125550" y="2946"/>
                  </a:moveTo>
                  <a:lnTo>
                    <a:pt x="1124559" y="977"/>
                  </a:lnTo>
                  <a:lnTo>
                    <a:pt x="1122578" y="0"/>
                  </a:lnTo>
                  <a:lnTo>
                    <a:pt x="1119619" y="0"/>
                  </a:lnTo>
                  <a:lnTo>
                    <a:pt x="1119619" y="5905"/>
                  </a:lnTo>
                  <a:lnTo>
                    <a:pt x="1119619" y="139827"/>
                  </a:lnTo>
                  <a:lnTo>
                    <a:pt x="565734" y="139827"/>
                  </a:lnTo>
                  <a:lnTo>
                    <a:pt x="565734" y="5905"/>
                  </a:lnTo>
                  <a:lnTo>
                    <a:pt x="1119619" y="5905"/>
                  </a:lnTo>
                  <a:lnTo>
                    <a:pt x="1119619" y="0"/>
                  </a:lnTo>
                  <a:lnTo>
                    <a:pt x="562775" y="0"/>
                  </a:lnTo>
                  <a:lnTo>
                    <a:pt x="560806" y="977"/>
                  </a:lnTo>
                  <a:lnTo>
                    <a:pt x="559816" y="2946"/>
                  </a:lnTo>
                  <a:lnTo>
                    <a:pt x="559816" y="142786"/>
                  </a:lnTo>
                  <a:lnTo>
                    <a:pt x="559816" y="189064"/>
                  </a:lnTo>
                  <a:lnTo>
                    <a:pt x="565734" y="189064"/>
                  </a:lnTo>
                  <a:lnTo>
                    <a:pt x="565734" y="145732"/>
                  </a:lnTo>
                  <a:lnTo>
                    <a:pt x="1122578" y="145732"/>
                  </a:lnTo>
                  <a:lnTo>
                    <a:pt x="1124559" y="144754"/>
                  </a:lnTo>
                  <a:lnTo>
                    <a:pt x="1125550" y="142786"/>
                  </a:lnTo>
                  <a:lnTo>
                    <a:pt x="1125550" y="139827"/>
                  </a:lnTo>
                  <a:lnTo>
                    <a:pt x="1125550" y="5905"/>
                  </a:lnTo>
                  <a:lnTo>
                    <a:pt x="1125550" y="2946"/>
                  </a:lnTo>
                  <a:close/>
                </a:path>
                <a:path w="2479675" h="189230">
                  <a:moveTo>
                    <a:pt x="2479154" y="142786"/>
                  </a:moveTo>
                  <a:lnTo>
                    <a:pt x="2472245" y="142786"/>
                  </a:lnTo>
                  <a:lnTo>
                    <a:pt x="2472245" y="189064"/>
                  </a:lnTo>
                  <a:lnTo>
                    <a:pt x="2479154" y="189064"/>
                  </a:lnTo>
                  <a:lnTo>
                    <a:pt x="2479154" y="142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/>
          <p:nvPr/>
        </p:nvSpPr>
        <p:spPr>
          <a:xfrm>
            <a:off x="4081258" y="1390334"/>
            <a:ext cx="2964500" cy="57630"/>
          </a:xfrm>
          <a:custGeom>
            <a:avLst/>
            <a:gdLst/>
            <a:ahLst/>
            <a:cxnLst/>
            <a:rect l="l" t="t" r="r" b="b"/>
            <a:pathLst>
              <a:path w="3266440" h="63500">
                <a:moveTo>
                  <a:pt x="83921" y="0"/>
                </a:moveTo>
                <a:lnTo>
                  <a:pt x="81948" y="0"/>
                </a:lnTo>
                <a:lnTo>
                  <a:pt x="0" y="31509"/>
                </a:lnTo>
                <a:lnTo>
                  <a:pt x="81948" y="63021"/>
                </a:lnTo>
                <a:lnTo>
                  <a:pt x="83921" y="63021"/>
                </a:lnTo>
                <a:lnTo>
                  <a:pt x="85896" y="61051"/>
                </a:lnTo>
                <a:lnTo>
                  <a:pt x="85896" y="59081"/>
                </a:lnTo>
                <a:lnTo>
                  <a:pt x="83921" y="57113"/>
                </a:lnTo>
                <a:lnTo>
                  <a:pt x="25192" y="34463"/>
                </a:lnTo>
                <a:lnTo>
                  <a:pt x="8886" y="34463"/>
                </a:lnTo>
                <a:lnTo>
                  <a:pt x="8886" y="28555"/>
                </a:lnTo>
                <a:lnTo>
                  <a:pt x="25192" y="28555"/>
                </a:lnTo>
                <a:lnTo>
                  <a:pt x="83921" y="5906"/>
                </a:lnTo>
                <a:lnTo>
                  <a:pt x="85896" y="3938"/>
                </a:lnTo>
                <a:lnTo>
                  <a:pt x="85896" y="984"/>
                </a:lnTo>
                <a:lnTo>
                  <a:pt x="83921" y="0"/>
                </a:lnTo>
                <a:close/>
              </a:path>
              <a:path w="3266440" h="63500">
                <a:moveTo>
                  <a:pt x="3248507" y="31509"/>
                </a:moveTo>
                <a:lnTo>
                  <a:pt x="3182118" y="57113"/>
                </a:lnTo>
                <a:lnTo>
                  <a:pt x="3180143" y="59081"/>
                </a:lnTo>
                <a:lnTo>
                  <a:pt x="3180143" y="61051"/>
                </a:lnTo>
                <a:lnTo>
                  <a:pt x="3182118" y="63021"/>
                </a:lnTo>
                <a:lnTo>
                  <a:pt x="3184091" y="63021"/>
                </a:lnTo>
                <a:lnTo>
                  <a:pt x="3258357" y="34463"/>
                </a:lnTo>
                <a:lnTo>
                  <a:pt x="3256166" y="34463"/>
                </a:lnTo>
                <a:lnTo>
                  <a:pt x="3248507" y="31509"/>
                </a:lnTo>
                <a:close/>
              </a:path>
              <a:path w="3266440" h="63500">
                <a:moveTo>
                  <a:pt x="9872" y="28555"/>
                </a:moveTo>
                <a:lnTo>
                  <a:pt x="8886" y="28555"/>
                </a:lnTo>
                <a:lnTo>
                  <a:pt x="8886" y="34463"/>
                </a:lnTo>
                <a:lnTo>
                  <a:pt x="9872" y="34463"/>
                </a:lnTo>
                <a:lnTo>
                  <a:pt x="9872" y="28555"/>
                </a:lnTo>
                <a:close/>
              </a:path>
              <a:path w="3266440" h="63500">
                <a:moveTo>
                  <a:pt x="9872" y="28555"/>
                </a:moveTo>
                <a:lnTo>
                  <a:pt x="9872" y="34463"/>
                </a:lnTo>
                <a:lnTo>
                  <a:pt x="17532" y="31509"/>
                </a:lnTo>
                <a:lnTo>
                  <a:pt x="9872" y="28555"/>
                </a:lnTo>
                <a:close/>
              </a:path>
              <a:path w="3266440" h="63500">
                <a:moveTo>
                  <a:pt x="17532" y="31509"/>
                </a:moveTo>
                <a:lnTo>
                  <a:pt x="9872" y="34463"/>
                </a:lnTo>
                <a:lnTo>
                  <a:pt x="25192" y="34463"/>
                </a:lnTo>
                <a:lnTo>
                  <a:pt x="17532" y="31509"/>
                </a:lnTo>
                <a:close/>
              </a:path>
              <a:path w="3266440" h="63500">
                <a:moveTo>
                  <a:pt x="3240847" y="28555"/>
                </a:moveTo>
                <a:lnTo>
                  <a:pt x="25192" y="28555"/>
                </a:lnTo>
                <a:lnTo>
                  <a:pt x="17532" y="31509"/>
                </a:lnTo>
                <a:lnTo>
                  <a:pt x="25192" y="34463"/>
                </a:lnTo>
                <a:lnTo>
                  <a:pt x="3240847" y="34463"/>
                </a:lnTo>
                <a:lnTo>
                  <a:pt x="3248507" y="31509"/>
                </a:lnTo>
                <a:lnTo>
                  <a:pt x="3240847" y="28555"/>
                </a:lnTo>
                <a:close/>
              </a:path>
              <a:path w="3266440" h="63500">
                <a:moveTo>
                  <a:pt x="3256166" y="28555"/>
                </a:moveTo>
                <a:lnTo>
                  <a:pt x="3248507" y="31509"/>
                </a:lnTo>
                <a:lnTo>
                  <a:pt x="3256166" y="34463"/>
                </a:lnTo>
                <a:lnTo>
                  <a:pt x="3256166" y="28555"/>
                </a:lnTo>
                <a:close/>
              </a:path>
              <a:path w="3266440" h="63500">
                <a:moveTo>
                  <a:pt x="3257153" y="28555"/>
                </a:moveTo>
                <a:lnTo>
                  <a:pt x="3256166" y="28555"/>
                </a:lnTo>
                <a:lnTo>
                  <a:pt x="3256166" y="34463"/>
                </a:lnTo>
                <a:lnTo>
                  <a:pt x="3257153" y="34463"/>
                </a:lnTo>
                <a:lnTo>
                  <a:pt x="3257153" y="28555"/>
                </a:lnTo>
                <a:close/>
              </a:path>
              <a:path w="3266440" h="63500">
                <a:moveTo>
                  <a:pt x="3258357" y="28555"/>
                </a:moveTo>
                <a:lnTo>
                  <a:pt x="3257153" y="28555"/>
                </a:lnTo>
                <a:lnTo>
                  <a:pt x="3257153" y="34463"/>
                </a:lnTo>
                <a:lnTo>
                  <a:pt x="3258357" y="34463"/>
                </a:lnTo>
                <a:lnTo>
                  <a:pt x="3266039" y="31509"/>
                </a:lnTo>
                <a:lnTo>
                  <a:pt x="3258357" y="28555"/>
                </a:lnTo>
                <a:close/>
              </a:path>
              <a:path w="3266440" h="63500">
                <a:moveTo>
                  <a:pt x="25192" y="28555"/>
                </a:moveTo>
                <a:lnTo>
                  <a:pt x="9872" y="28555"/>
                </a:lnTo>
                <a:lnTo>
                  <a:pt x="17532" y="31509"/>
                </a:lnTo>
                <a:lnTo>
                  <a:pt x="25192" y="28555"/>
                </a:lnTo>
                <a:close/>
              </a:path>
              <a:path w="3266440" h="63500">
                <a:moveTo>
                  <a:pt x="3184091" y="0"/>
                </a:moveTo>
                <a:lnTo>
                  <a:pt x="3182118" y="0"/>
                </a:lnTo>
                <a:lnTo>
                  <a:pt x="3180143" y="984"/>
                </a:lnTo>
                <a:lnTo>
                  <a:pt x="3180143" y="3938"/>
                </a:lnTo>
                <a:lnTo>
                  <a:pt x="3182118" y="5906"/>
                </a:lnTo>
                <a:lnTo>
                  <a:pt x="3248507" y="31509"/>
                </a:lnTo>
                <a:lnTo>
                  <a:pt x="3256166" y="28555"/>
                </a:lnTo>
                <a:lnTo>
                  <a:pt x="3258357" y="28555"/>
                </a:lnTo>
                <a:lnTo>
                  <a:pt x="3184091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31436" y="1157167"/>
            <a:ext cx="231674" cy="22817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40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</a:t>
            </a:r>
            <a:r>
              <a:rPr sz="1361" b="0" kern="0" spc="-34" baseline="-2222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361" b="0" kern="0" baseline="-2222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976514" y="1782747"/>
            <a:ext cx="73190" cy="22817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407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endParaRPr sz="1407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05461" y="1849773"/>
            <a:ext cx="182112" cy="22817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40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361" b="0" kern="0" spc="-34" baseline="-2222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361" b="0" kern="0" baseline="-2222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23379" y="1849773"/>
            <a:ext cx="172314" cy="22817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40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</a:t>
            </a:r>
            <a:r>
              <a:rPr sz="1361" b="0" kern="0" spc="-34" baseline="-2222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361" b="0" kern="0" baseline="-2222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9029" y="1849773"/>
            <a:ext cx="161941" cy="22817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40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f</a:t>
            </a:r>
            <a:r>
              <a:rPr sz="1361" b="0" kern="0" spc="-34" baseline="-2222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361" b="0" kern="0" baseline="-2222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78538" y="2134285"/>
            <a:ext cx="2250461" cy="185569"/>
            <a:chOff x="3123755" y="2351666"/>
            <a:chExt cx="2479675" cy="204470"/>
          </a:xfrm>
        </p:grpSpPr>
        <p:sp>
          <p:nvSpPr>
            <p:cNvPr id="18" name="object 18"/>
            <p:cNvSpPr/>
            <p:nvPr/>
          </p:nvSpPr>
          <p:spPr>
            <a:xfrm>
              <a:off x="3126753" y="2443782"/>
              <a:ext cx="2473325" cy="63500"/>
            </a:xfrm>
            <a:custGeom>
              <a:avLst/>
              <a:gdLst/>
              <a:ahLst/>
              <a:cxnLst/>
              <a:rect l="l" t="t" r="r" b="b"/>
              <a:pathLst>
                <a:path w="2473325" h="63500">
                  <a:moveTo>
                    <a:pt x="83921" y="0"/>
                  </a:moveTo>
                  <a:lnTo>
                    <a:pt x="81948" y="0"/>
                  </a:lnTo>
                  <a:lnTo>
                    <a:pt x="0" y="31511"/>
                  </a:lnTo>
                  <a:lnTo>
                    <a:pt x="81948" y="63021"/>
                  </a:lnTo>
                  <a:lnTo>
                    <a:pt x="83921" y="63021"/>
                  </a:lnTo>
                  <a:lnTo>
                    <a:pt x="85896" y="61051"/>
                  </a:lnTo>
                  <a:lnTo>
                    <a:pt x="85896" y="59082"/>
                  </a:lnTo>
                  <a:lnTo>
                    <a:pt x="83921" y="57113"/>
                  </a:lnTo>
                  <a:lnTo>
                    <a:pt x="25193" y="34465"/>
                  </a:lnTo>
                  <a:lnTo>
                    <a:pt x="8886" y="34465"/>
                  </a:lnTo>
                  <a:lnTo>
                    <a:pt x="8886" y="28557"/>
                  </a:lnTo>
                  <a:lnTo>
                    <a:pt x="25192" y="28557"/>
                  </a:lnTo>
                  <a:lnTo>
                    <a:pt x="83921" y="5908"/>
                  </a:lnTo>
                  <a:lnTo>
                    <a:pt x="85896" y="3938"/>
                  </a:lnTo>
                  <a:lnTo>
                    <a:pt x="85896" y="1969"/>
                  </a:lnTo>
                  <a:lnTo>
                    <a:pt x="83921" y="0"/>
                  </a:lnTo>
                  <a:close/>
                </a:path>
                <a:path w="2473325" h="63500">
                  <a:moveTo>
                    <a:pt x="2455691" y="31511"/>
                  </a:moveTo>
                  <a:lnTo>
                    <a:pt x="2389303" y="57113"/>
                  </a:lnTo>
                  <a:lnTo>
                    <a:pt x="2387328" y="59082"/>
                  </a:lnTo>
                  <a:lnTo>
                    <a:pt x="2387328" y="61051"/>
                  </a:lnTo>
                  <a:lnTo>
                    <a:pt x="2389303" y="63021"/>
                  </a:lnTo>
                  <a:lnTo>
                    <a:pt x="2391277" y="63021"/>
                  </a:lnTo>
                  <a:lnTo>
                    <a:pt x="2465543" y="34465"/>
                  </a:lnTo>
                  <a:lnTo>
                    <a:pt x="2463351" y="34465"/>
                  </a:lnTo>
                  <a:lnTo>
                    <a:pt x="2455691" y="31511"/>
                  </a:lnTo>
                  <a:close/>
                </a:path>
                <a:path w="2473325" h="63500">
                  <a:moveTo>
                    <a:pt x="9872" y="28557"/>
                  </a:moveTo>
                  <a:lnTo>
                    <a:pt x="8886" y="28557"/>
                  </a:lnTo>
                  <a:lnTo>
                    <a:pt x="8886" y="34465"/>
                  </a:lnTo>
                  <a:lnTo>
                    <a:pt x="9872" y="34465"/>
                  </a:lnTo>
                  <a:lnTo>
                    <a:pt x="9872" y="28557"/>
                  </a:lnTo>
                  <a:close/>
                </a:path>
                <a:path w="2473325" h="63500">
                  <a:moveTo>
                    <a:pt x="9872" y="28557"/>
                  </a:moveTo>
                  <a:lnTo>
                    <a:pt x="9872" y="34465"/>
                  </a:lnTo>
                  <a:lnTo>
                    <a:pt x="17532" y="31511"/>
                  </a:lnTo>
                  <a:lnTo>
                    <a:pt x="9872" y="28557"/>
                  </a:lnTo>
                  <a:close/>
                </a:path>
                <a:path w="2473325" h="63500">
                  <a:moveTo>
                    <a:pt x="17533" y="31511"/>
                  </a:moveTo>
                  <a:lnTo>
                    <a:pt x="9872" y="34465"/>
                  </a:lnTo>
                  <a:lnTo>
                    <a:pt x="25193" y="34465"/>
                  </a:lnTo>
                  <a:lnTo>
                    <a:pt x="17533" y="31511"/>
                  </a:lnTo>
                  <a:close/>
                </a:path>
                <a:path w="2473325" h="63500">
                  <a:moveTo>
                    <a:pt x="2448032" y="28557"/>
                  </a:moveTo>
                  <a:lnTo>
                    <a:pt x="25192" y="28557"/>
                  </a:lnTo>
                  <a:lnTo>
                    <a:pt x="17533" y="31511"/>
                  </a:lnTo>
                  <a:lnTo>
                    <a:pt x="25193" y="34465"/>
                  </a:lnTo>
                  <a:lnTo>
                    <a:pt x="2448031" y="34465"/>
                  </a:lnTo>
                  <a:lnTo>
                    <a:pt x="2455691" y="31511"/>
                  </a:lnTo>
                  <a:lnTo>
                    <a:pt x="2448032" y="28557"/>
                  </a:lnTo>
                  <a:close/>
                </a:path>
                <a:path w="2473325" h="63500">
                  <a:moveTo>
                    <a:pt x="2463351" y="28557"/>
                  </a:moveTo>
                  <a:lnTo>
                    <a:pt x="2455691" y="31511"/>
                  </a:lnTo>
                  <a:lnTo>
                    <a:pt x="2463351" y="34465"/>
                  </a:lnTo>
                  <a:lnTo>
                    <a:pt x="2463351" y="28557"/>
                  </a:lnTo>
                  <a:close/>
                </a:path>
                <a:path w="2473325" h="63500">
                  <a:moveTo>
                    <a:pt x="2464339" y="28557"/>
                  </a:moveTo>
                  <a:lnTo>
                    <a:pt x="2463351" y="28557"/>
                  </a:lnTo>
                  <a:lnTo>
                    <a:pt x="2463351" y="34465"/>
                  </a:lnTo>
                  <a:lnTo>
                    <a:pt x="2464339" y="34465"/>
                  </a:lnTo>
                  <a:lnTo>
                    <a:pt x="2464339" y="28557"/>
                  </a:lnTo>
                  <a:close/>
                </a:path>
                <a:path w="2473325" h="63500">
                  <a:moveTo>
                    <a:pt x="2465543" y="28557"/>
                  </a:moveTo>
                  <a:lnTo>
                    <a:pt x="2464339" y="28557"/>
                  </a:lnTo>
                  <a:lnTo>
                    <a:pt x="2464339" y="34465"/>
                  </a:lnTo>
                  <a:lnTo>
                    <a:pt x="2465543" y="34465"/>
                  </a:lnTo>
                  <a:lnTo>
                    <a:pt x="2473225" y="31511"/>
                  </a:lnTo>
                  <a:lnTo>
                    <a:pt x="2465543" y="28557"/>
                  </a:lnTo>
                  <a:close/>
                </a:path>
                <a:path w="2473325" h="63500">
                  <a:moveTo>
                    <a:pt x="25192" y="28557"/>
                  </a:moveTo>
                  <a:lnTo>
                    <a:pt x="9872" y="28557"/>
                  </a:lnTo>
                  <a:lnTo>
                    <a:pt x="17533" y="31511"/>
                  </a:lnTo>
                  <a:lnTo>
                    <a:pt x="25192" y="28557"/>
                  </a:lnTo>
                  <a:close/>
                </a:path>
                <a:path w="2473325" h="63500">
                  <a:moveTo>
                    <a:pt x="2391277" y="0"/>
                  </a:moveTo>
                  <a:lnTo>
                    <a:pt x="2389303" y="0"/>
                  </a:lnTo>
                  <a:lnTo>
                    <a:pt x="2387328" y="1969"/>
                  </a:lnTo>
                  <a:lnTo>
                    <a:pt x="2387328" y="3938"/>
                  </a:lnTo>
                  <a:lnTo>
                    <a:pt x="2389303" y="5908"/>
                  </a:lnTo>
                  <a:lnTo>
                    <a:pt x="2455691" y="31511"/>
                  </a:lnTo>
                  <a:lnTo>
                    <a:pt x="2463351" y="28557"/>
                  </a:lnTo>
                  <a:lnTo>
                    <a:pt x="2465543" y="28557"/>
                  </a:lnTo>
                  <a:lnTo>
                    <a:pt x="2391277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127247" y="2355159"/>
              <a:ext cx="0" cy="197485"/>
            </a:xfrm>
            <a:custGeom>
              <a:avLst/>
              <a:gdLst/>
              <a:ahLst/>
              <a:cxnLst/>
              <a:rect l="l" t="t" r="r" b="b"/>
              <a:pathLst>
                <a:path h="197485">
                  <a:moveTo>
                    <a:pt x="0" y="0"/>
                  </a:moveTo>
                  <a:lnTo>
                    <a:pt x="0" y="196941"/>
                  </a:lnTo>
                </a:path>
              </a:pathLst>
            </a:custGeom>
            <a:ln w="6911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599485" y="2355159"/>
              <a:ext cx="0" cy="197485"/>
            </a:xfrm>
            <a:custGeom>
              <a:avLst/>
              <a:gdLst/>
              <a:ahLst/>
              <a:cxnLst/>
              <a:rect l="l" t="t" r="r" b="b"/>
              <a:pathLst>
                <a:path h="197485">
                  <a:moveTo>
                    <a:pt x="0" y="0"/>
                  </a:moveTo>
                  <a:lnTo>
                    <a:pt x="0" y="196941"/>
                  </a:lnTo>
                </a:path>
              </a:pathLst>
            </a:custGeom>
            <a:ln w="6911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518525" y="1702230"/>
            <a:ext cx="1549677" cy="181535"/>
            <a:chOff x="4710408" y="1875605"/>
            <a:chExt cx="1707514" cy="200025"/>
          </a:xfrm>
        </p:grpSpPr>
        <p:sp>
          <p:nvSpPr>
            <p:cNvPr id="22" name="object 22"/>
            <p:cNvSpPr/>
            <p:nvPr/>
          </p:nvSpPr>
          <p:spPr>
            <a:xfrm>
              <a:off x="5319581" y="1889391"/>
              <a:ext cx="280670" cy="140335"/>
            </a:xfrm>
            <a:custGeom>
              <a:avLst/>
              <a:gdLst/>
              <a:ahLst/>
              <a:cxnLst/>
              <a:rect l="l" t="t" r="r" b="b"/>
              <a:pathLst>
                <a:path w="280670" h="140335">
                  <a:moveTo>
                    <a:pt x="280397" y="0"/>
                  </a:moveTo>
                  <a:lnTo>
                    <a:pt x="0" y="0"/>
                  </a:lnTo>
                  <a:lnTo>
                    <a:pt x="0" y="139828"/>
                  </a:lnTo>
                  <a:lnTo>
                    <a:pt x="280397" y="139828"/>
                  </a:lnTo>
                  <a:lnTo>
                    <a:pt x="28039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316619" y="1886437"/>
              <a:ext cx="286385" cy="146050"/>
            </a:xfrm>
            <a:custGeom>
              <a:avLst/>
              <a:gdLst/>
              <a:ahLst/>
              <a:cxnLst/>
              <a:rect l="l" t="t" r="r" b="b"/>
              <a:pathLst>
                <a:path w="286385" h="146050">
                  <a:moveTo>
                    <a:pt x="283359" y="0"/>
                  </a:moveTo>
                  <a:lnTo>
                    <a:pt x="2961" y="0"/>
                  </a:lnTo>
                  <a:lnTo>
                    <a:pt x="986" y="984"/>
                  </a:lnTo>
                  <a:lnTo>
                    <a:pt x="0" y="2954"/>
                  </a:lnTo>
                  <a:lnTo>
                    <a:pt x="0" y="142782"/>
                  </a:lnTo>
                  <a:lnTo>
                    <a:pt x="986" y="144752"/>
                  </a:lnTo>
                  <a:lnTo>
                    <a:pt x="2961" y="145736"/>
                  </a:lnTo>
                  <a:lnTo>
                    <a:pt x="283359" y="145736"/>
                  </a:lnTo>
                  <a:lnTo>
                    <a:pt x="285333" y="144752"/>
                  </a:lnTo>
                  <a:lnTo>
                    <a:pt x="286321" y="142782"/>
                  </a:lnTo>
                  <a:lnTo>
                    <a:pt x="5923" y="142782"/>
                  </a:lnTo>
                  <a:lnTo>
                    <a:pt x="2961" y="139828"/>
                  </a:lnTo>
                  <a:lnTo>
                    <a:pt x="5923" y="139828"/>
                  </a:lnTo>
                  <a:lnTo>
                    <a:pt x="5923" y="5908"/>
                  </a:lnTo>
                  <a:lnTo>
                    <a:pt x="2961" y="5908"/>
                  </a:lnTo>
                  <a:lnTo>
                    <a:pt x="5923" y="2954"/>
                  </a:lnTo>
                  <a:lnTo>
                    <a:pt x="286321" y="2954"/>
                  </a:lnTo>
                  <a:lnTo>
                    <a:pt x="285333" y="984"/>
                  </a:lnTo>
                  <a:lnTo>
                    <a:pt x="283359" y="0"/>
                  </a:lnTo>
                  <a:close/>
                </a:path>
                <a:path w="286385" h="146050">
                  <a:moveTo>
                    <a:pt x="5923" y="139828"/>
                  </a:moveTo>
                  <a:lnTo>
                    <a:pt x="2961" y="139828"/>
                  </a:lnTo>
                  <a:lnTo>
                    <a:pt x="5923" y="142782"/>
                  </a:lnTo>
                  <a:lnTo>
                    <a:pt x="5923" y="139828"/>
                  </a:lnTo>
                  <a:close/>
                </a:path>
                <a:path w="286385" h="146050">
                  <a:moveTo>
                    <a:pt x="279410" y="139828"/>
                  </a:moveTo>
                  <a:lnTo>
                    <a:pt x="5923" y="139828"/>
                  </a:lnTo>
                  <a:lnTo>
                    <a:pt x="5923" y="142782"/>
                  </a:lnTo>
                  <a:lnTo>
                    <a:pt x="279410" y="142782"/>
                  </a:lnTo>
                  <a:lnTo>
                    <a:pt x="279410" y="139828"/>
                  </a:lnTo>
                  <a:close/>
                </a:path>
                <a:path w="286385" h="146050">
                  <a:moveTo>
                    <a:pt x="279410" y="2954"/>
                  </a:moveTo>
                  <a:lnTo>
                    <a:pt x="279410" y="142782"/>
                  </a:lnTo>
                  <a:lnTo>
                    <a:pt x="283359" y="139828"/>
                  </a:lnTo>
                  <a:lnTo>
                    <a:pt x="286321" y="139828"/>
                  </a:lnTo>
                  <a:lnTo>
                    <a:pt x="286321" y="5908"/>
                  </a:lnTo>
                  <a:lnTo>
                    <a:pt x="283359" y="5908"/>
                  </a:lnTo>
                  <a:lnTo>
                    <a:pt x="279410" y="2954"/>
                  </a:lnTo>
                  <a:close/>
                </a:path>
                <a:path w="286385" h="146050">
                  <a:moveTo>
                    <a:pt x="286321" y="139828"/>
                  </a:moveTo>
                  <a:lnTo>
                    <a:pt x="283359" y="139828"/>
                  </a:lnTo>
                  <a:lnTo>
                    <a:pt x="279410" y="142782"/>
                  </a:lnTo>
                  <a:lnTo>
                    <a:pt x="286321" y="142782"/>
                  </a:lnTo>
                  <a:lnTo>
                    <a:pt x="286321" y="139828"/>
                  </a:lnTo>
                  <a:close/>
                </a:path>
                <a:path w="286385" h="146050">
                  <a:moveTo>
                    <a:pt x="5923" y="2954"/>
                  </a:moveTo>
                  <a:lnTo>
                    <a:pt x="2961" y="5908"/>
                  </a:lnTo>
                  <a:lnTo>
                    <a:pt x="5923" y="5908"/>
                  </a:lnTo>
                  <a:lnTo>
                    <a:pt x="5923" y="2954"/>
                  </a:lnTo>
                  <a:close/>
                </a:path>
                <a:path w="286385" h="146050">
                  <a:moveTo>
                    <a:pt x="279410" y="2954"/>
                  </a:moveTo>
                  <a:lnTo>
                    <a:pt x="5923" y="2954"/>
                  </a:lnTo>
                  <a:lnTo>
                    <a:pt x="5923" y="5908"/>
                  </a:lnTo>
                  <a:lnTo>
                    <a:pt x="279410" y="5908"/>
                  </a:lnTo>
                  <a:lnTo>
                    <a:pt x="279410" y="2954"/>
                  </a:lnTo>
                  <a:close/>
                </a:path>
                <a:path w="286385" h="146050">
                  <a:moveTo>
                    <a:pt x="286321" y="2954"/>
                  </a:moveTo>
                  <a:lnTo>
                    <a:pt x="279410" y="2954"/>
                  </a:lnTo>
                  <a:lnTo>
                    <a:pt x="283359" y="5908"/>
                  </a:lnTo>
                  <a:lnTo>
                    <a:pt x="286321" y="5908"/>
                  </a:lnTo>
                  <a:lnTo>
                    <a:pt x="286321" y="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713369" y="1889391"/>
              <a:ext cx="233045" cy="140335"/>
            </a:xfrm>
            <a:custGeom>
              <a:avLst/>
              <a:gdLst/>
              <a:ahLst/>
              <a:cxnLst/>
              <a:rect l="l" t="t" r="r" b="b"/>
              <a:pathLst>
                <a:path w="233045" h="140335">
                  <a:moveTo>
                    <a:pt x="233006" y="0"/>
                  </a:moveTo>
                  <a:lnTo>
                    <a:pt x="0" y="0"/>
                  </a:lnTo>
                  <a:lnTo>
                    <a:pt x="0" y="139828"/>
                  </a:lnTo>
                  <a:lnTo>
                    <a:pt x="233006" y="139828"/>
                  </a:lnTo>
                  <a:lnTo>
                    <a:pt x="23300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4710408" y="1886437"/>
              <a:ext cx="239395" cy="146050"/>
            </a:xfrm>
            <a:custGeom>
              <a:avLst/>
              <a:gdLst/>
              <a:ahLst/>
              <a:cxnLst/>
              <a:rect l="l" t="t" r="r" b="b"/>
              <a:pathLst>
                <a:path w="239395" h="146050">
                  <a:moveTo>
                    <a:pt x="235968" y="0"/>
                  </a:moveTo>
                  <a:lnTo>
                    <a:pt x="2961" y="0"/>
                  </a:lnTo>
                  <a:lnTo>
                    <a:pt x="0" y="984"/>
                  </a:lnTo>
                  <a:lnTo>
                    <a:pt x="0" y="144752"/>
                  </a:lnTo>
                  <a:lnTo>
                    <a:pt x="2961" y="145736"/>
                  </a:lnTo>
                  <a:lnTo>
                    <a:pt x="235968" y="145736"/>
                  </a:lnTo>
                  <a:lnTo>
                    <a:pt x="237942" y="144752"/>
                  </a:lnTo>
                  <a:lnTo>
                    <a:pt x="238930" y="142782"/>
                  </a:lnTo>
                  <a:lnTo>
                    <a:pt x="5923" y="142782"/>
                  </a:lnTo>
                  <a:lnTo>
                    <a:pt x="2961" y="139828"/>
                  </a:lnTo>
                  <a:lnTo>
                    <a:pt x="5923" y="139828"/>
                  </a:lnTo>
                  <a:lnTo>
                    <a:pt x="5923" y="5908"/>
                  </a:lnTo>
                  <a:lnTo>
                    <a:pt x="2961" y="5908"/>
                  </a:lnTo>
                  <a:lnTo>
                    <a:pt x="5923" y="2954"/>
                  </a:lnTo>
                  <a:lnTo>
                    <a:pt x="238930" y="2954"/>
                  </a:lnTo>
                  <a:lnTo>
                    <a:pt x="237942" y="984"/>
                  </a:lnTo>
                  <a:lnTo>
                    <a:pt x="235968" y="0"/>
                  </a:lnTo>
                  <a:close/>
                </a:path>
                <a:path w="239395" h="146050">
                  <a:moveTo>
                    <a:pt x="5923" y="139828"/>
                  </a:moveTo>
                  <a:lnTo>
                    <a:pt x="2961" y="139828"/>
                  </a:lnTo>
                  <a:lnTo>
                    <a:pt x="5923" y="142782"/>
                  </a:lnTo>
                  <a:lnTo>
                    <a:pt x="5923" y="139828"/>
                  </a:lnTo>
                  <a:close/>
                </a:path>
                <a:path w="239395" h="146050">
                  <a:moveTo>
                    <a:pt x="233006" y="139828"/>
                  </a:moveTo>
                  <a:lnTo>
                    <a:pt x="5923" y="139828"/>
                  </a:lnTo>
                  <a:lnTo>
                    <a:pt x="5923" y="142782"/>
                  </a:lnTo>
                  <a:lnTo>
                    <a:pt x="233006" y="142782"/>
                  </a:lnTo>
                  <a:lnTo>
                    <a:pt x="233006" y="139828"/>
                  </a:lnTo>
                  <a:close/>
                </a:path>
                <a:path w="239395" h="146050">
                  <a:moveTo>
                    <a:pt x="233006" y="2954"/>
                  </a:moveTo>
                  <a:lnTo>
                    <a:pt x="233006" y="142782"/>
                  </a:lnTo>
                  <a:lnTo>
                    <a:pt x="235968" y="139828"/>
                  </a:lnTo>
                  <a:lnTo>
                    <a:pt x="238930" y="139828"/>
                  </a:lnTo>
                  <a:lnTo>
                    <a:pt x="238930" y="5908"/>
                  </a:lnTo>
                  <a:lnTo>
                    <a:pt x="235968" y="5908"/>
                  </a:lnTo>
                  <a:lnTo>
                    <a:pt x="233006" y="2954"/>
                  </a:lnTo>
                  <a:close/>
                </a:path>
                <a:path w="239395" h="146050">
                  <a:moveTo>
                    <a:pt x="238930" y="139828"/>
                  </a:moveTo>
                  <a:lnTo>
                    <a:pt x="235968" y="139828"/>
                  </a:lnTo>
                  <a:lnTo>
                    <a:pt x="233006" y="142782"/>
                  </a:lnTo>
                  <a:lnTo>
                    <a:pt x="238930" y="142782"/>
                  </a:lnTo>
                  <a:lnTo>
                    <a:pt x="238930" y="139828"/>
                  </a:lnTo>
                  <a:close/>
                </a:path>
                <a:path w="239395" h="146050">
                  <a:moveTo>
                    <a:pt x="5923" y="2954"/>
                  </a:moveTo>
                  <a:lnTo>
                    <a:pt x="2961" y="5908"/>
                  </a:lnTo>
                  <a:lnTo>
                    <a:pt x="5923" y="5908"/>
                  </a:lnTo>
                  <a:lnTo>
                    <a:pt x="5923" y="2954"/>
                  </a:lnTo>
                  <a:close/>
                </a:path>
                <a:path w="239395" h="146050">
                  <a:moveTo>
                    <a:pt x="233006" y="2954"/>
                  </a:moveTo>
                  <a:lnTo>
                    <a:pt x="5923" y="2954"/>
                  </a:lnTo>
                  <a:lnTo>
                    <a:pt x="5923" y="5908"/>
                  </a:lnTo>
                  <a:lnTo>
                    <a:pt x="233006" y="5908"/>
                  </a:lnTo>
                  <a:lnTo>
                    <a:pt x="233006" y="2954"/>
                  </a:lnTo>
                  <a:close/>
                </a:path>
                <a:path w="239395" h="146050">
                  <a:moveTo>
                    <a:pt x="238930" y="2954"/>
                  </a:moveTo>
                  <a:lnTo>
                    <a:pt x="233006" y="2954"/>
                  </a:lnTo>
                  <a:lnTo>
                    <a:pt x="235968" y="5908"/>
                  </a:lnTo>
                  <a:lnTo>
                    <a:pt x="238930" y="5908"/>
                  </a:lnTo>
                  <a:lnTo>
                    <a:pt x="238930" y="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368109" y="1875605"/>
              <a:ext cx="49530" cy="153670"/>
            </a:xfrm>
            <a:custGeom>
              <a:avLst/>
              <a:gdLst/>
              <a:ahLst/>
              <a:cxnLst/>
              <a:rect l="l" t="t" r="r" b="b"/>
              <a:pathLst>
                <a:path w="49529" h="153669">
                  <a:moveTo>
                    <a:pt x="17772" y="70899"/>
                  </a:moveTo>
                  <a:lnTo>
                    <a:pt x="0" y="70899"/>
                  </a:lnTo>
                  <a:lnTo>
                    <a:pt x="24683" y="153614"/>
                  </a:lnTo>
                  <a:lnTo>
                    <a:pt x="46721" y="79761"/>
                  </a:lnTo>
                  <a:lnTo>
                    <a:pt x="17772" y="79761"/>
                  </a:lnTo>
                  <a:lnTo>
                    <a:pt x="17772" y="70899"/>
                  </a:lnTo>
                  <a:close/>
                </a:path>
                <a:path w="49529" h="153669">
                  <a:moveTo>
                    <a:pt x="30607" y="0"/>
                  </a:moveTo>
                  <a:lnTo>
                    <a:pt x="17772" y="0"/>
                  </a:lnTo>
                  <a:lnTo>
                    <a:pt x="17772" y="79761"/>
                  </a:lnTo>
                  <a:lnTo>
                    <a:pt x="30607" y="79761"/>
                  </a:lnTo>
                  <a:lnTo>
                    <a:pt x="30607" y="0"/>
                  </a:lnTo>
                  <a:close/>
                </a:path>
                <a:path w="49529" h="153669">
                  <a:moveTo>
                    <a:pt x="49366" y="70899"/>
                  </a:moveTo>
                  <a:lnTo>
                    <a:pt x="30607" y="70899"/>
                  </a:lnTo>
                  <a:lnTo>
                    <a:pt x="30607" y="79761"/>
                  </a:lnTo>
                  <a:lnTo>
                    <a:pt x="46721" y="79761"/>
                  </a:lnTo>
                  <a:lnTo>
                    <a:pt x="49366" y="7089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389832" y="2029220"/>
              <a:ext cx="6350" cy="46355"/>
            </a:xfrm>
            <a:custGeom>
              <a:avLst/>
              <a:gdLst/>
              <a:ahLst/>
              <a:cxnLst/>
              <a:rect l="l" t="t" r="r" b="b"/>
              <a:pathLst>
                <a:path w="6350" h="46355">
                  <a:moveTo>
                    <a:pt x="5924" y="0"/>
                  </a:moveTo>
                  <a:lnTo>
                    <a:pt x="0" y="0"/>
                  </a:lnTo>
                  <a:lnTo>
                    <a:pt x="0" y="46281"/>
                  </a:lnTo>
                  <a:lnTo>
                    <a:pt x="5924" y="46281"/>
                  </a:lnTo>
                  <a:lnTo>
                    <a:pt x="59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5073555" y="2254612"/>
            <a:ext cx="221876" cy="22817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40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</a:t>
            </a:r>
            <a:r>
              <a:rPr sz="1361" b="0" kern="0" spc="-34" baseline="-2222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361" b="0" kern="0" baseline="-2222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34497" y="1600434"/>
            <a:ext cx="199401" cy="26369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1634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1634" b="0" kern="0" spc="-34" baseline="-2083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634" b="0" kern="0" baseline="-20833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25867" y="2137456"/>
            <a:ext cx="722683" cy="179230"/>
            <a:chOff x="5599979" y="2355159"/>
            <a:chExt cx="796290" cy="197485"/>
          </a:xfrm>
        </p:grpSpPr>
        <p:sp>
          <p:nvSpPr>
            <p:cNvPr id="31" name="object 31"/>
            <p:cNvSpPr/>
            <p:nvPr/>
          </p:nvSpPr>
          <p:spPr>
            <a:xfrm>
              <a:off x="6392793" y="2355159"/>
              <a:ext cx="0" cy="197485"/>
            </a:xfrm>
            <a:custGeom>
              <a:avLst/>
              <a:gdLst/>
              <a:ahLst/>
              <a:cxnLst/>
              <a:rect l="l" t="t" r="r" b="b"/>
              <a:pathLst>
                <a:path h="197485">
                  <a:moveTo>
                    <a:pt x="0" y="0"/>
                  </a:moveTo>
                  <a:lnTo>
                    <a:pt x="0" y="196941"/>
                  </a:lnTo>
                </a:path>
              </a:pathLst>
            </a:custGeom>
            <a:ln w="5923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5599979" y="2443782"/>
              <a:ext cx="793115" cy="63500"/>
            </a:xfrm>
            <a:custGeom>
              <a:avLst/>
              <a:gdLst/>
              <a:ahLst/>
              <a:cxnLst/>
              <a:rect l="l" t="t" r="r" b="b"/>
              <a:pathLst>
                <a:path w="793114" h="63500">
                  <a:moveTo>
                    <a:pt x="8884" y="28557"/>
                  </a:moveTo>
                  <a:lnTo>
                    <a:pt x="7898" y="28557"/>
                  </a:lnTo>
                  <a:lnTo>
                    <a:pt x="7857" y="34569"/>
                  </a:lnTo>
                  <a:lnTo>
                    <a:pt x="80958" y="63021"/>
                  </a:lnTo>
                  <a:lnTo>
                    <a:pt x="83921" y="63021"/>
                  </a:lnTo>
                  <a:lnTo>
                    <a:pt x="84908" y="61051"/>
                  </a:lnTo>
                  <a:lnTo>
                    <a:pt x="84908" y="59082"/>
                  </a:lnTo>
                  <a:lnTo>
                    <a:pt x="82933" y="57113"/>
                  </a:lnTo>
                  <a:lnTo>
                    <a:pt x="24687" y="34569"/>
                  </a:lnTo>
                  <a:lnTo>
                    <a:pt x="8884" y="34569"/>
                  </a:lnTo>
                  <a:lnTo>
                    <a:pt x="8884" y="28557"/>
                  </a:lnTo>
                  <a:close/>
                </a:path>
                <a:path w="793114" h="63500">
                  <a:moveTo>
                    <a:pt x="775281" y="31511"/>
                  </a:moveTo>
                  <a:lnTo>
                    <a:pt x="708892" y="57113"/>
                  </a:lnTo>
                  <a:lnTo>
                    <a:pt x="706917" y="59082"/>
                  </a:lnTo>
                  <a:lnTo>
                    <a:pt x="706917" y="61051"/>
                  </a:lnTo>
                  <a:lnTo>
                    <a:pt x="708892" y="63021"/>
                  </a:lnTo>
                  <a:lnTo>
                    <a:pt x="710865" y="63021"/>
                  </a:lnTo>
                  <a:lnTo>
                    <a:pt x="784860" y="34569"/>
                  </a:lnTo>
                  <a:lnTo>
                    <a:pt x="783211" y="34569"/>
                  </a:lnTo>
                  <a:lnTo>
                    <a:pt x="775281" y="31511"/>
                  </a:lnTo>
                  <a:close/>
                </a:path>
                <a:path w="793114" h="63500">
                  <a:moveTo>
                    <a:pt x="83921" y="0"/>
                  </a:moveTo>
                  <a:lnTo>
                    <a:pt x="80958" y="0"/>
                  </a:lnTo>
                  <a:lnTo>
                    <a:pt x="0" y="31511"/>
                  </a:lnTo>
                  <a:lnTo>
                    <a:pt x="7857" y="34569"/>
                  </a:lnTo>
                  <a:lnTo>
                    <a:pt x="7898" y="28557"/>
                  </a:lnTo>
                  <a:lnTo>
                    <a:pt x="24204" y="28557"/>
                  </a:lnTo>
                  <a:lnTo>
                    <a:pt x="82933" y="5908"/>
                  </a:lnTo>
                  <a:lnTo>
                    <a:pt x="84908" y="3938"/>
                  </a:lnTo>
                  <a:lnTo>
                    <a:pt x="84908" y="1969"/>
                  </a:lnTo>
                  <a:lnTo>
                    <a:pt x="83921" y="0"/>
                  </a:lnTo>
                  <a:close/>
                </a:path>
                <a:path w="793114" h="63500">
                  <a:moveTo>
                    <a:pt x="8893" y="28557"/>
                  </a:moveTo>
                  <a:lnTo>
                    <a:pt x="8884" y="34569"/>
                  </a:lnTo>
                  <a:lnTo>
                    <a:pt x="8614" y="34569"/>
                  </a:lnTo>
                  <a:lnTo>
                    <a:pt x="16785" y="31511"/>
                  </a:lnTo>
                  <a:lnTo>
                    <a:pt x="8893" y="28557"/>
                  </a:lnTo>
                  <a:close/>
                </a:path>
                <a:path w="793114" h="63500">
                  <a:moveTo>
                    <a:pt x="16786" y="31511"/>
                  </a:moveTo>
                  <a:lnTo>
                    <a:pt x="8614" y="34569"/>
                  </a:lnTo>
                  <a:lnTo>
                    <a:pt x="24687" y="34569"/>
                  </a:lnTo>
                  <a:lnTo>
                    <a:pt x="16786" y="31511"/>
                  </a:lnTo>
                  <a:close/>
                </a:path>
                <a:path w="793114" h="63500">
                  <a:moveTo>
                    <a:pt x="767621" y="28557"/>
                  </a:moveTo>
                  <a:lnTo>
                    <a:pt x="24212" y="28557"/>
                  </a:lnTo>
                  <a:lnTo>
                    <a:pt x="16786" y="31511"/>
                  </a:lnTo>
                  <a:lnTo>
                    <a:pt x="24687" y="34569"/>
                  </a:lnTo>
                  <a:lnTo>
                    <a:pt x="767350" y="34569"/>
                  </a:lnTo>
                  <a:lnTo>
                    <a:pt x="775280" y="31511"/>
                  </a:lnTo>
                  <a:lnTo>
                    <a:pt x="767621" y="28557"/>
                  </a:lnTo>
                  <a:close/>
                </a:path>
                <a:path w="793114" h="63500">
                  <a:moveTo>
                    <a:pt x="782941" y="28557"/>
                  </a:moveTo>
                  <a:lnTo>
                    <a:pt x="775281" y="31511"/>
                  </a:lnTo>
                  <a:lnTo>
                    <a:pt x="783211" y="34569"/>
                  </a:lnTo>
                  <a:lnTo>
                    <a:pt x="782941" y="34569"/>
                  </a:lnTo>
                  <a:lnTo>
                    <a:pt x="782941" y="28557"/>
                  </a:lnTo>
                  <a:close/>
                </a:path>
                <a:path w="793114" h="63500">
                  <a:moveTo>
                    <a:pt x="783927" y="28557"/>
                  </a:moveTo>
                  <a:lnTo>
                    <a:pt x="782941" y="28557"/>
                  </a:lnTo>
                  <a:lnTo>
                    <a:pt x="782941" y="34569"/>
                  </a:lnTo>
                  <a:lnTo>
                    <a:pt x="783927" y="34569"/>
                  </a:lnTo>
                  <a:lnTo>
                    <a:pt x="783927" y="28557"/>
                  </a:lnTo>
                  <a:close/>
                </a:path>
                <a:path w="793114" h="63500">
                  <a:moveTo>
                    <a:pt x="785131" y="28557"/>
                  </a:moveTo>
                  <a:lnTo>
                    <a:pt x="783927" y="28557"/>
                  </a:lnTo>
                  <a:lnTo>
                    <a:pt x="783927" y="34569"/>
                  </a:lnTo>
                  <a:lnTo>
                    <a:pt x="784860" y="34569"/>
                  </a:lnTo>
                  <a:lnTo>
                    <a:pt x="792814" y="31511"/>
                  </a:lnTo>
                  <a:lnTo>
                    <a:pt x="785131" y="28557"/>
                  </a:lnTo>
                  <a:close/>
                </a:path>
                <a:path w="793114" h="63500">
                  <a:moveTo>
                    <a:pt x="24212" y="28557"/>
                  </a:moveTo>
                  <a:lnTo>
                    <a:pt x="8893" y="28557"/>
                  </a:lnTo>
                  <a:lnTo>
                    <a:pt x="16786" y="31511"/>
                  </a:lnTo>
                  <a:lnTo>
                    <a:pt x="24212" y="28557"/>
                  </a:lnTo>
                  <a:close/>
                </a:path>
                <a:path w="793114" h="63500">
                  <a:moveTo>
                    <a:pt x="710865" y="0"/>
                  </a:moveTo>
                  <a:lnTo>
                    <a:pt x="708892" y="0"/>
                  </a:lnTo>
                  <a:lnTo>
                    <a:pt x="706917" y="1969"/>
                  </a:lnTo>
                  <a:lnTo>
                    <a:pt x="706917" y="3938"/>
                  </a:lnTo>
                  <a:lnTo>
                    <a:pt x="708892" y="5908"/>
                  </a:lnTo>
                  <a:lnTo>
                    <a:pt x="775281" y="31511"/>
                  </a:lnTo>
                  <a:lnTo>
                    <a:pt x="782941" y="28557"/>
                  </a:lnTo>
                  <a:lnTo>
                    <a:pt x="785131" y="28557"/>
                  </a:lnTo>
                  <a:lnTo>
                    <a:pt x="710865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471393" y="1857815"/>
            <a:ext cx="1025242" cy="63572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39471" algn="ctr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40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</a:t>
            </a:r>
            <a:r>
              <a:rPr sz="1361" b="0" kern="0" spc="-34" baseline="-2222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361" b="0" kern="0" baseline="-22222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909" eaLnBrk="1" fontAlgn="auto" hangingPunct="1">
              <a:spcBef>
                <a:spcPts val="390"/>
              </a:spcBef>
              <a:spcAft>
                <a:spcPts val="0"/>
              </a:spcAft>
            </a:pPr>
            <a:endParaRPr sz="90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407" b="0" kern="0" dirty="0">
                <a:solidFill>
                  <a:srgbClr val="0000FF"/>
                </a:solidFill>
                <a:latin typeface="Times New Roman"/>
                <a:cs typeface="Times New Roman"/>
              </a:rPr>
              <a:t>slack</a:t>
            </a:r>
            <a:r>
              <a:rPr sz="1361" b="0" kern="0" baseline="-22222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361" b="0" kern="0" spc="170" baseline="-222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7" b="0" kern="0" dirty="0">
                <a:solidFill>
                  <a:srgbClr val="0000FF"/>
                </a:solidFill>
                <a:latin typeface="Times New Roman"/>
                <a:cs typeface="Times New Roman"/>
              </a:rPr>
              <a:t>= d</a:t>
            </a:r>
            <a:r>
              <a:rPr sz="1361" b="0" kern="0" baseline="-22222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361" b="0" kern="0" spc="204" baseline="-222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7" b="0" kern="0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1407" b="0" kern="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7" b="0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361" b="0" kern="0" spc="-34" baseline="-22222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361" b="0" kern="0" baseline="-2222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81262" y="2935515"/>
            <a:ext cx="2964500" cy="57630"/>
          </a:xfrm>
          <a:custGeom>
            <a:avLst/>
            <a:gdLst/>
            <a:ahLst/>
            <a:cxnLst/>
            <a:rect l="l" t="t" r="r" b="b"/>
            <a:pathLst>
              <a:path w="3266440" h="63500">
                <a:moveTo>
                  <a:pt x="83918" y="0"/>
                </a:moveTo>
                <a:lnTo>
                  <a:pt x="81944" y="0"/>
                </a:lnTo>
                <a:lnTo>
                  <a:pt x="0" y="31511"/>
                </a:lnTo>
                <a:lnTo>
                  <a:pt x="81944" y="63021"/>
                </a:lnTo>
                <a:lnTo>
                  <a:pt x="83918" y="63021"/>
                </a:lnTo>
                <a:lnTo>
                  <a:pt x="85893" y="61052"/>
                </a:lnTo>
                <a:lnTo>
                  <a:pt x="85893" y="59082"/>
                </a:lnTo>
                <a:lnTo>
                  <a:pt x="83918" y="57113"/>
                </a:lnTo>
                <a:lnTo>
                  <a:pt x="25190" y="34465"/>
                </a:lnTo>
                <a:lnTo>
                  <a:pt x="8883" y="34465"/>
                </a:lnTo>
                <a:lnTo>
                  <a:pt x="8883" y="28557"/>
                </a:lnTo>
                <a:lnTo>
                  <a:pt x="25189" y="28557"/>
                </a:lnTo>
                <a:lnTo>
                  <a:pt x="83918" y="5908"/>
                </a:lnTo>
                <a:lnTo>
                  <a:pt x="85893" y="3939"/>
                </a:lnTo>
                <a:lnTo>
                  <a:pt x="85893" y="1969"/>
                </a:lnTo>
                <a:lnTo>
                  <a:pt x="83918" y="0"/>
                </a:lnTo>
                <a:close/>
              </a:path>
              <a:path w="3266440" h="63500">
                <a:moveTo>
                  <a:pt x="3248503" y="31511"/>
                </a:moveTo>
                <a:lnTo>
                  <a:pt x="3182115" y="57113"/>
                </a:lnTo>
                <a:lnTo>
                  <a:pt x="3180140" y="59082"/>
                </a:lnTo>
                <a:lnTo>
                  <a:pt x="3180140" y="61052"/>
                </a:lnTo>
                <a:lnTo>
                  <a:pt x="3182115" y="63021"/>
                </a:lnTo>
                <a:lnTo>
                  <a:pt x="3184088" y="63021"/>
                </a:lnTo>
                <a:lnTo>
                  <a:pt x="3258351" y="34465"/>
                </a:lnTo>
                <a:lnTo>
                  <a:pt x="3256163" y="34465"/>
                </a:lnTo>
                <a:lnTo>
                  <a:pt x="3248503" y="31511"/>
                </a:lnTo>
                <a:close/>
              </a:path>
              <a:path w="3266440" h="63500">
                <a:moveTo>
                  <a:pt x="9869" y="28557"/>
                </a:moveTo>
                <a:lnTo>
                  <a:pt x="8883" y="28557"/>
                </a:lnTo>
                <a:lnTo>
                  <a:pt x="8883" y="34465"/>
                </a:lnTo>
                <a:lnTo>
                  <a:pt x="9869" y="34465"/>
                </a:lnTo>
                <a:lnTo>
                  <a:pt x="9869" y="28557"/>
                </a:lnTo>
                <a:close/>
              </a:path>
              <a:path w="3266440" h="63500">
                <a:moveTo>
                  <a:pt x="9869" y="28557"/>
                </a:moveTo>
                <a:lnTo>
                  <a:pt x="9869" y="34465"/>
                </a:lnTo>
                <a:lnTo>
                  <a:pt x="17529" y="31511"/>
                </a:lnTo>
                <a:lnTo>
                  <a:pt x="9869" y="28557"/>
                </a:lnTo>
                <a:close/>
              </a:path>
              <a:path w="3266440" h="63500">
                <a:moveTo>
                  <a:pt x="17529" y="31511"/>
                </a:moveTo>
                <a:lnTo>
                  <a:pt x="9869" y="34465"/>
                </a:lnTo>
                <a:lnTo>
                  <a:pt x="25190" y="34465"/>
                </a:lnTo>
                <a:lnTo>
                  <a:pt x="17529" y="31511"/>
                </a:lnTo>
                <a:close/>
              </a:path>
              <a:path w="3266440" h="63500">
                <a:moveTo>
                  <a:pt x="3240844" y="28557"/>
                </a:moveTo>
                <a:lnTo>
                  <a:pt x="25189" y="28557"/>
                </a:lnTo>
                <a:lnTo>
                  <a:pt x="17529" y="31511"/>
                </a:lnTo>
                <a:lnTo>
                  <a:pt x="25190" y="34465"/>
                </a:lnTo>
                <a:lnTo>
                  <a:pt x="3240843" y="34465"/>
                </a:lnTo>
                <a:lnTo>
                  <a:pt x="3248503" y="31511"/>
                </a:lnTo>
                <a:lnTo>
                  <a:pt x="3240844" y="28557"/>
                </a:lnTo>
                <a:close/>
              </a:path>
              <a:path w="3266440" h="63500">
                <a:moveTo>
                  <a:pt x="3256163" y="28557"/>
                </a:moveTo>
                <a:lnTo>
                  <a:pt x="3248503" y="31511"/>
                </a:lnTo>
                <a:lnTo>
                  <a:pt x="3256163" y="34465"/>
                </a:lnTo>
                <a:lnTo>
                  <a:pt x="3256163" y="28557"/>
                </a:lnTo>
                <a:close/>
              </a:path>
              <a:path w="3266440" h="63500">
                <a:moveTo>
                  <a:pt x="3257150" y="28557"/>
                </a:moveTo>
                <a:lnTo>
                  <a:pt x="3256163" y="28557"/>
                </a:lnTo>
                <a:lnTo>
                  <a:pt x="3256163" y="34465"/>
                </a:lnTo>
                <a:lnTo>
                  <a:pt x="3257150" y="34465"/>
                </a:lnTo>
                <a:lnTo>
                  <a:pt x="3257150" y="28557"/>
                </a:lnTo>
                <a:close/>
              </a:path>
              <a:path w="3266440" h="63500">
                <a:moveTo>
                  <a:pt x="3258357" y="28557"/>
                </a:moveTo>
                <a:lnTo>
                  <a:pt x="3257150" y="28557"/>
                </a:lnTo>
                <a:lnTo>
                  <a:pt x="3257150" y="34465"/>
                </a:lnTo>
                <a:lnTo>
                  <a:pt x="3258351" y="34465"/>
                </a:lnTo>
                <a:lnTo>
                  <a:pt x="3266033" y="31511"/>
                </a:lnTo>
                <a:lnTo>
                  <a:pt x="3258357" y="28557"/>
                </a:lnTo>
                <a:close/>
              </a:path>
              <a:path w="3266440" h="63500">
                <a:moveTo>
                  <a:pt x="25189" y="28557"/>
                </a:moveTo>
                <a:lnTo>
                  <a:pt x="9869" y="28557"/>
                </a:lnTo>
                <a:lnTo>
                  <a:pt x="17529" y="31511"/>
                </a:lnTo>
                <a:lnTo>
                  <a:pt x="25189" y="28557"/>
                </a:lnTo>
                <a:close/>
              </a:path>
              <a:path w="3266440" h="63500">
                <a:moveTo>
                  <a:pt x="3184088" y="0"/>
                </a:moveTo>
                <a:lnTo>
                  <a:pt x="3182115" y="0"/>
                </a:lnTo>
                <a:lnTo>
                  <a:pt x="3180140" y="1969"/>
                </a:lnTo>
                <a:lnTo>
                  <a:pt x="3180140" y="3939"/>
                </a:lnTo>
                <a:lnTo>
                  <a:pt x="3182115" y="5908"/>
                </a:lnTo>
                <a:lnTo>
                  <a:pt x="3248503" y="31511"/>
                </a:lnTo>
                <a:lnTo>
                  <a:pt x="3256163" y="28557"/>
                </a:lnTo>
                <a:lnTo>
                  <a:pt x="3258357" y="28557"/>
                </a:lnTo>
                <a:lnTo>
                  <a:pt x="3184088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47207" y="2685369"/>
            <a:ext cx="231674" cy="22817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40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</a:t>
            </a:r>
            <a:r>
              <a:rPr sz="1361" b="0" kern="0" spc="-34" baseline="-2222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361" b="0" kern="0" baseline="-2222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042514" y="2792325"/>
            <a:ext cx="680613" cy="253573"/>
            <a:chOff x="6389618" y="3076728"/>
            <a:chExt cx="749935" cy="279400"/>
          </a:xfrm>
        </p:grpSpPr>
        <p:sp>
          <p:nvSpPr>
            <p:cNvPr id="37" name="object 37"/>
            <p:cNvSpPr/>
            <p:nvPr/>
          </p:nvSpPr>
          <p:spPr>
            <a:xfrm>
              <a:off x="6392793" y="3079903"/>
              <a:ext cx="0" cy="273050"/>
            </a:xfrm>
            <a:custGeom>
              <a:avLst/>
              <a:gdLst/>
              <a:ahLst/>
              <a:cxnLst/>
              <a:rect l="l" t="t" r="r" b="b"/>
              <a:pathLst>
                <a:path h="273050">
                  <a:moveTo>
                    <a:pt x="0" y="0"/>
                  </a:moveTo>
                  <a:lnTo>
                    <a:pt x="0" y="272764"/>
                  </a:lnTo>
                </a:path>
              </a:pathLst>
            </a:custGeom>
            <a:ln w="5923">
              <a:solidFill>
                <a:srgbClr val="4A7EBB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392796" y="3234503"/>
              <a:ext cx="746760" cy="63500"/>
            </a:xfrm>
            <a:custGeom>
              <a:avLst/>
              <a:gdLst/>
              <a:ahLst/>
              <a:cxnLst/>
              <a:rect l="l" t="t" r="r" b="b"/>
              <a:pathLst>
                <a:path w="746759" h="63500">
                  <a:moveTo>
                    <a:pt x="8881" y="28557"/>
                  </a:moveTo>
                  <a:lnTo>
                    <a:pt x="7895" y="28557"/>
                  </a:lnTo>
                  <a:lnTo>
                    <a:pt x="7854" y="34568"/>
                  </a:lnTo>
                  <a:lnTo>
                    <a:pt x="80956" y="63021"/>
                  </a:lnTo>
                  <a:lnTo>
                    <a:pt x="83918" y="63021"/>
                  </a:lnTo>
                  <a:lnTo>
                    <a:pt x="84905" y="61052"/>
                  </a:lnTo>
                  <a:lnTo>
                    <a:pt x="84905" y="59082"/>
                  </a:lnTo>
                  <a:lnTo>
                    <a:pt x="82931" y="57113"/>
                  </a:lnTo>
                  <a:lnTo>
                    <a:pt x="24684" y="34568"/>
                  </a:lnTo>
                  <a:lnTo>
                    <a:pt x="8881" y="34568"/>
                  </a:lnTo>
                  <a:lnTo>
                    <a:pt x="8881" y="28557"/>
                  </a:lnTo>
                  <a:close/>
                </a:path>
                <a:path w="746759" h="63500">
                  <a:moveTo>
                    <a:pt x="728873" y="31511"/>
                  </a:moveTo>
                  <a:lnTo>
                    <a:pt x="662486" y="57113"/>
                  </a:lnTo>
                  <a:lnTo>
                    <a:pt x="660509" y="61052"/>
                  </a:lnTo>
                  <a:lnTo>
                    <a:pt x="662486" y="63021"/>
                  </a:lnTo>
                  <a:lnTo>
                    <a:pt x="664459" y="63021"/>
                  </a:lnTo>
                  <a:lnTo>
                    <a:pt x="738452" y="34568"/>
                  </a:lnTo>
                  <a:lnTo>
                    <a:pt x="736800" y="34568"/>
                  </a:lnTo>
                  <a:lnTo>
                    <a:pt x="728873" y="31511"/>
                  </a:lnTo>
                  <a:close/>
                </a:path>
                <a:path w="746759" h="63500">
                  <a:moveTo>
                    <a:pt x="83918" y="0"/>
                  </a:moveTo>
                  <a:lnTo>
                    <a:pt x="80956" y="0"/>
                  </a:lnTo>
                  <a:lnTo>
                    <a:pt x="0" y="31511"/>
                  </a:lnTo>
                  <a:lnTo>
                    <a:pt x="7854" y="34568"/>
                  </a:lnTo>
                  <a:lnTo>
                    <a:pt x="7895" y="28557"/>
                  </a:lnTo>
                  <a:lnTo>
                    <a:pt x="24201" y="28557"/>
                  </a:lnTo>
                  <a:lnTo>
                    <a:pt x="82931" y="5908"/>
                  </a:lnTo>
                  <a:lnTo>
                    <a:pt x="84905" y="3939"/>
                  </a:lnTo>
                  <a:lnTo>
                    <a:pt x="84905" y="1969"/>
                  </a:lnTo>
                  <a:lnTo>
                    <a:pt x="83918" y="0"/>
                  </a:lnTo>
                  <a:close/>
                </a:path>
                <a:path w="746759" h="63500">
                  <a:moveTo>
                    <a:pt x="8890" y="28557"/>
                  </a:moveTo>
                  <a:lnTo>
                    <a:pt x="8881" y="34568"/>
                  </a:lnTo>
                  <a:lnTo>
                    <a:pt x="8614" y="34568"/>
                  </a:lnTo>
                  <a:lnTo>
                    <a:pt x="16780" y="31511"/>
                  </a:lnTo>
                  <a:lnTo>
                    <a:pt x="8890" y="28557"/>
                  </a:lnTo>
                  <a:close/>
                </a:path>
                <a:path w="746759" h="63500">
                  <a:moveTo>
                    <a:pt x="16785" y="31511"/>
                  </a:moveTo>
                  <a:lnTo>
                    <a:pt x="8614" y="34568"/>
                  </a:lnTo>
                  <a:lnTo>
                    <a:pt x="24684" y="34568"/>
                  </a:lnTo>
                  <a:lnTo>
                    <a:pt x="16785" y="31511"/>
                  </a:lnTo>
                  <a:close/>
                </a:path>
                <a:path w="746759" h="63500">
                  <a:moveTo>
                    <a:pt x="721214" y="28557"/>
                  </a:moveTo>
                  <a:lnTo>
                    <a:pt x="24209" y="28557"/>
                  </a:lnTo>
                  <a:lnTo>
                    <a:pt x="16785" y="31511"/>
                  </a:lnTo>
                  <a:lnTo>
                    <a:pt x="24684" y="34568"/>
                  </a:lnTo>
                  <a:lnTo>
                    <a:pt x="720945" y="34568"/>
                  </a:lnTo>
                  <a:lnTo>
                    <a:pt x="728873" y="31511"/>
                  </a:lnTo>
                  <a:lnTo>
                    <a:pt x="721214" y="28557"/>
                  </a:lnTo>
                  <a:close/>
                </a:path>
                <a:path w="746759" h="63500">
                  <a:moveTo>
                    <a:pt x="736533" y="28557"/>
                  </a:moveTo>
                  <a:lnTo>
                    <a:pt x="728873" y="31511"/>
                  </a:lnTo>
                  <a:lnTo>
                    <a:pt x="736800" y="34568"/>
                  </a:lnTo>
                  <a:lnTo>
                    <a:pt x="736533" y="34568"/>
                  </a:lnTo>
                  <a:lnTo>
                    <a:pt x="736533" y="28557"/>
                  </a:lnTo>
                  <a:close/>
                </a:path>
                <a:path w="746759" h="63500">
                  <a:moveTo>
                    <a:pt x="737521" y="28557"/>
                  </a:moveTo>
                  <a:lnTo>
                    <a:pt x="736533" y="28557"/>
                  </a:lnTo>
                  <a:lnTo>
                    <a:pt x="736533" y="34568"/>
                  </a:lnTo>
                  <a:lnTo>
                    <a:pt x="737521" y="34568"/>
                  </a:lnTo>
                  <a:lnTo>
                    <a:pt x="737521" y="28557"/>
                  </a:lnTo>
                  <a:close/>
                </a:path>
                <a:path w="746759" h="63500">
                  <a:moveTo>
                    <a:pt x="738727" y="28557"/>
                  </a:moveTo>
                  <a:lnTo>
                    <a:pt x="737521" y="28557"/>
                  </a:lnTo>
                  <a:lnTo>
                    <a:pt x="737521" y="34568"/>
                  </a:lnTo>
                  <a:lnTo>
                    <a:pt x="738452" y="34568"/>
                  </a:lnTo>
                  <a:lnTo>
                    <a:pt x="746403" y="31511"/>
                  </a:lnTo>
                  <a:lnTo>
                    <a:pt x="738727" y="28557"/>
                  </a:lnTo>
                  <a:close/>
                </a:path>
                <a:path w="746759" h="63500">
                  <a:moveTo>
                    <a:pt x="24209" y="28557"/>
                  </a:moveTo>
                  <a:lnTo>
                    <a:pt x="8890" y="28557"/>
                  </a:lnTo>
                  <a:lnTo>
                    <a:pt x="16785" y="31511"/>
                  </a:lnTo>
                  <a:lnTo>
                    <a:pt x="24209" y="28557"/>
                  </a:lnTo>
                  <a:close/>
                </a:path>
                <a:path w="746759" h="63500">
                  <a:moveTo>
                    <a:pt x="664459" y="0"/>
                  </a:moveTo>
                  <a:lnTo>
                    <a:pt x="662486" y="0"/>
                  </a:lnTo>
                  <a:lnTo>
                    <a:pt x="660509" y="1969"/>
                  </a:lnTo>
                  <a:lnTo>
                    <a:pt x="662486" y="5908"/>
                  </a:lnTo>
                  <a:lnTo>
                    <a:pt x="728873" y="31511"/>
                  </a:lnTo>
                  <a:lnTo>
                    <a:pt x="736533" y="28557"/>
                  </a:lnTo>
                  <a:lnTo>
                    <a:pt x="738727" y="28557"/>
                  </a:lnTo>
                  <a:lnTo>
                    <a:pt x="664459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086735" y="2677326"/>
            <a:ext cx="591863" cy="22817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407" b="0" kern="0" spc="-9" dirty="0">
                <a:solidFill>
                  <a:srgbClr val="0000FF"/>
                </a:solidFill>
                <a:latin typeface="Times New Roman"/>
                <a:cs typeface="Times New Roman"/>
              </a:rPr>
              <a:t>lateness</a:t>
            </a:r>
            <a:endParaRPr sz="1407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911905" y="2749429"/>
            <a:ext cx="4022592" cy="679461"/>
            <a:chOff x="2940151" y="3029463"/>
            <a:chExt cx="4432300" cy="748665"/>
          </a:xfrm>
        </p:grpSpPr>
        <p:sp>
          <p:nvSpPr>
            <p:cNvPr id="41" name="object 41"/>
            <p:cNvSpPr/>
            <p:nvPr/>
          </p:nvSpPr>
          <p:spPr>
            <a:xfrm>
              <a:off x="7139204" y="3032638"/>
              <a:ext cx="0" cy="320040"/>
            </a:xfrm>
            <a:custGeom>
              <a:avLst/>
              <a:gdLst/>
              <a:ahLst/>
              <a:cxnLst/>
              <a:rect l="l" t="t" r="r" b="b"/>
              <a:pathLst>
                <a:path h="320039">
                  <a:moveTo>
                    <a:pt x="0" y="0"/>
                  </a:moveTo>
                  <a:lnTo>
                    <a:pt x="0" y="320029"/>
                  </a:lnTo>
                </a:path>
              </a:pathLst>
            </a:custGeom>
            <a:ln w="5924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126753" y="3684514"/>
              <a:ext cx="3451860" cy="47625"/>
            </a:xfrm>
            <a:custGeom>
              <a:avLst/>
              <a:gdLst/>
              <a:ahLst/>
              <a:cxnLst/>
              <a:rect l="l" t="t" r="r" b="b"/>
              <a:pathLst>
                <a:path w="3451859" h="47625">
                  <a:moveTo>
                    <a:pt x="3451654" y="0"/>
                  </a:moveTo>
                  <a:lnTo>
                    <a:pt x="0" y="0"/>
                  </a:lnTo>
                  <a:lnTo>
                    <a:pt x="0" y="47266"/>
                  </a:lnTo>
                  <a:lnTo>
                    <a:pt x="3451654" y="47266"/>
                  </a:lnTo>
                  <a:lnTo>
                    <a:pt x="345165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2940151" y="3707163"/>
              <a:ext cx="4432300" cy="49530"/>
            </a:xfrm>
            <a:custGeom>
              <a:avLst/>
              <a:gdLst/>
              <a:ahLst/>
              <a:cxnLst/>
              <a:rect l="l" t="t" r="r" b="b"/>
              <a:pathLst>
                <a:path w="4432300" h="49529">
                  <a:moveTo>
                    <a:pt x="4350111" y="0"/>
                  </a:moveTo>
                  <a:lnTo>
                    <a:pt x="4350111" y="49235"/>
                  </a:lnTo>
                  <a:lnTo>
                    <a:pt x="4422225" y="27571"/>
                  </a:lnTo>
                  <a:lnTo>
                    <a:pt x="4358010" y="27571"/>
                  </a:lnTo>
                  <a:lnTo>
                    <a:pt x="4358010" y="21663"/>
                  </a:lnTo>
                  <a:lnTo>
                    <a:pt x="4422225" y="21663"/>
                  </a:lnTo>
                  <a:lnTo>
                    <a:pt x="4350111" y="0"/>
                  </a:lnTo>
                  <a:close/>
                </a:path>
                <a:path w="4432300" h="49529">
                  <a:moveTo>
                    <a:pt x="4350111" y="21663"/>
                  </a:moveTo>
                  <a:lnTo>
                    <a:pt x="0" y="21663"/>
                  </a:lnTo>
                  <a:lnTo>
                    <a:pt x="0" y="27571"/>
                  </a:lnTo>
                  <a:lnTo>
                    <a:pt x="4350111" y="27571"/>
                  </a:lnTo>
                  <a:lnTo>
                    <a:pt x="4350111" y="21663"/>
                  </a:lnTo>
                  <a:close/>
                </a:path>
                <a:path w="4432300" h="49529">
                  <a:moveTo>
                    <a:pt x="4422225" y="21663"/>
                  </a:moveTo>
                  <a:lnTo>
                    <a:pt x="4358010" y="21663"/>
                  </a:lnTo>
                  <a:lnTo>
                    <a:pt x="4358010" y="27571"/>
                  </a:lnTo>
                  <a:lnTo>
                    <a:pt x="4422225" y="27571"/>
                  </a:lnTo>
                  <a:lnTo>
                    <a:pt x="4432058" y="24617"/>
                  </a:lnTo>
                  <a:lnTo>
                    <a:pt x="4422225" y="21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3102071" y="3359561"/>
              <a:ext cx="49530" cy="372745"/>
            </a:xfrm>
            <a:custGeom>
              <a:avLst/>
              <a:gdLst/>
              <a:ahLst/>
              <a:cxnLst/>
              <a:rect l="l" t="t" r="r" b="b"/>
              <a:pathLst>
                <a:path w="49530" h="372745">
                  <a:moveTo>
                    <a:pt x="31593" y="73853"/>
                  </a:moveTo>
                  <a:lnTo>
                    <a:pt x="18759" y="73853"/>
                  </a:lnTo>
                  <a:lnTo>
                    <a:pt x="18759" y="372219"/>
                  </a:lnTo>
                  <a:lnTo>
                    <a:pt x="31593" y="372219"/>
                  </a:lnTo>
                  <a:lnTo>
                    <a:pt x="31593" y="73853"/>
                  </a:lnTo>
                  <a:close/>
                </a:path>
                <a:path w="49530" h="372745">
                  <a:moveTo>
                    <a:pt x="24682" y="0"/>
                  </a:moveTo>
                  <a:lnTo>
                    <a:pt x="0" y="81730"/>
                  </a:lnTo>
                  <a:lnTo>
                    <a:pt x="18759" y="81730"/>
                  </a:lnTo>
                  <a:lnTo>
                    <a:pt x="18759" y="73853"/>
                  </a:lnTo>
                  <a:lnTo>
                    <a:pt x="46986" y="73853"/>
                  </a:lnTo>
                  <a:lnTo>
                    <a:pt x="24682" y="0"/>
                  </a:lnTo>
                  <a:close/>
                </a:path>
                <a:path w="49530" h="372745">
                  <a:moveTo>
                    <a:pt x="46986" y="73853"/>
                  </a:moveTo>
                  <a:lnTo>
                    <a:pt x="31593" y="73853"/>
                  </a:lnTo>
                  <a:lnTo>
                    <a:pt x="31593" y="81730"/>
                  </a:lnTo>
                  <a:lnTo>
                    <a:pt x="49366" y="81730"/>
                  </a:lnTo>
                  <a:lnTo>
                    <a:pt x="46986" y="73853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686562" y="3591952"/>
              <a:ext cx="560070" cy="140335"/>
            </a:xfrm>
            <a:custGeom>
              <a:avLst/>
              <a:gdLst/>
              <a:ahLst/>
              <a:cxnLst/>
              <a:rect l="l" t="t" r="r" b="b"/>
              <a:pathLst>
                <a:path w="560070" h="140335">
                  <a:moveTo>
                    <a:pt x="559807" y="0"/>
                  </a:moveTo>
                  <a:lnTo>
                    <a:pt x="0" y="0"/>
                  </a:lnTo>
                  <a:lnTo>
                    <a:pt x="0" y="139828"/>
                  </a:lnTo>
                  <a:lnTo>
                    <a:pt x="559807" y="139828"/>
                  </a:lnTo>
                  <a:lnTo>
                    <a:pt x="55980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3123780" y="3589007"/>
              <a:ext cx="4018915" cy="189230"/>
            </a:xfrm>
            <a:custGeom>
              <a:avLst/>
              <a:gdLst/>
              <a:ahLst/>
              <a:cxnLst/>
              <a:rect l="l" t="t" r="r" b="b"/>
              <a:pathLst>
                <a:path w="4018915" h="189229">
                  <a:moveTo>
                    <a:pt x="6921" y="142786"/>
                  </a:moveTo>
                  <a:lnTo>
                    <a:pt x="0" y="142786"/>
                  </a:lnTo>
                  <a:lnTo>
                    <a:pt x="0" y="189064"/>
                  </a:lnTo>
                  <a:lnTo>
                    <a:pt x="6921" y="189064"/>
                  </a:lnTo>
                  <a:lnTo>
                    <a:pt x="6921" y="142786"/>
                  </a:lnTo>
                  <a:close/>
                </a:path>
                <a:path w="4018915" h="189229">
                  <a:moveTo>
                    <a:pt x="1125550" y="2946"/>
                  </a:moveTo>
                  <a:lnTo>
                    <a:pt x="1124559" y="977"/>
                  </a:lnTo>
                  <a:lnTo>
                    <a:pt x="1122578" y="0"/>
                  </a:lnTo>
                  <a:lnTo>
                    <a:pt x="1119619" y="0"/>
                  </a:lnTo>
                  <a:lnTo>
                    <a:pt x="1119619" y="5905"/>
                  </a:lnTo>
                  <a:lnTo>
                    <a:pt x="1119619" y="139827"/>
                  </a:lnTo>
                  <a:lnTo>
                    <a:pt x="565734" y="139827"/>
                  </a:lnTo>
                  <a:lnTo>
                    <a:pt x="565734" y="5905"/>
                  </a:lnTo>
                  <a:lnTo>
                    <a:pt x="1119619" y="5905"/>
                  </a:lnTo>
                  <a:lnTo>
                    <a:pt x="1119619" y="0"/>
                  </a:lnTo>
                  <a:lnTo>
                    <a:pt x="562775" y="0"/>
                  </a:lnTo>
                  <a:lnTo>
                    <a:pt x="560806" y="977"/>
                  </a:lnTo>
                  <a:lnTo>
                    <a:pt x="559816" y="2946"/>
                  </a:lnTo>
                  <a:lnTo>
                    <a:pt x="559816" y="142773"/>
                  </a:lnTo>
                  <a:lnTo>
                    <a:pt x="559816" y="189064"/>
                  </a:lnTo>
                  <a:lnTo>
                    <a:pt x="565734" y="189064"/>
                  </a:lnTo>
                  <a:lnTo>
                    <a:pt x="565734" y="145732"/>
                  </a:lnTo>
                  <a:lnTo>
                    <a:pt x="1122578" y="145732"/>
                  </a:lnTo>
                  <a:lnTo>
                    <a:pt x="1124559" y="144754"/>
                  </a:lnTo>
                  <a:lnTo>
                    <a:pt x="1125550" y="142773"/>
                  </a:lnTo>
                  <a:lnTo>
                    <a:pt x="1125550" y="139827"/>
                  </a:lnTo>
                  <a:lnTo>
                    <a:pt x="1125550" y="5905"/>
                  </a:lnTo>
                  <a:lnTo>
                    <a:pt x="1125550" y="2946"/>
                  </a:lnTo>
                  <a:close/>
                </a:path>
                <a:path w="4018915" h="189229">
                  <a:moveTo>
                    <a:pt x="4018381" y="142786"/>
                  </a:moveTo>
                  <a:lnTo>
                    <a:pt x="4012450" y="142786"/>
                  </a:lnTo>
                  <a:lnTo>
                    <a:pt x="4012450" y="189064"/>
                  </a:lnTo>
                  <a:lnTo>
                    <a:pt x="4018381" y="189064"/>
                  </a:lnTo>
                  <a:lnTo>
                    <a:pt x="4018381" y="142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578408" y="3591952"/>
              <a:ext cx="561340" cy="140335"/>
            </a:xfrm>
            <a:custGeom>
              <a:avLst/>
              <a:gdLst/>
              <a:ahLst/>
              <a:cxnLst/>
              <a:rect l="l" t="t" r="r" b="b"/>
              <a:pathLst>
                <a:path w="561340" h="140335">
                  <a:moveTo>
                    <a:pt x="560795" y="0"/>
                  </a:moveTo>
                  <a:lnTo>
                    <a:pt x="0" y="0"/>
                  </a:lnTo>
                  <a:lnTo>
                    <a:pt x="0" y="139828"/>
                  </a:lnTo>
                  <a:lnTo>
                    <a:pt x="560795" y="139828"/>
                  </a:lnTo>
                  <a:lnTo>
                    <a:pt x="56079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575446" y="3588998"/>
              <a:ext cx="567055" cy="146050"/>
            </a:xfrm>
            <a:custGeom>
              <a:avLst/>
              <a:gdLst/>
              <a:ahLst/>
              <a:cxnLst/>
              <a:rect l="l" t="t" r="r" b="b"/>
              <a:pathLst>
                <a:path w="567054" h="146050">
                  <a:moveTo>
                    <a:pt x="563756" y="0"/>
                  </a:moveTo>
                  <a:lnTo>
                    <a:pt x="2961" y="0"/>
                  </a:lnTo>
                  <a:lnTo>
                    <a:pt x="988" y="984"/>
                  </a:lnTo>
                  <a:lnTo>
                    <a:pt x="0" y="2954"/>
                  </a:lnTo>
                  <a:lnTo>
                    <a:pt x="0" y="142782"/>
                  </a:lnTo>
                  <a:lnTo>
                    <a:pt x="988" y="144752"/>
                  </a:lnTo>
                  <a:lnTo>
                    <a:pt x="2961" y="145736"/>
                  </a:lnTo>
                  <a:lnTo>
                    <a:pt x="563756" y="145736"/>
                  </a:lnTo>
                  <a:lnTo>
                    <a:pt x="565731" y="144752"/>
                  </a:lnTo>
                  <a:lnTo>
                    <a:pt x="566719" y="142782"/>
                  </a:lnTo>
                  <a:lnTo>
                    <a:pt x="5923" y="142782"/>
                  </a:lnTo>
                  <a:lnTo>
                    <a:pt x="2961" y="139828"/>
                  </a:lnTo>
                  <a:lnTo>
                    <a:pt x="5923" y="139828"/>
                  </a:lnTo>
                  <a:lnTo>
                    <a:pt x="5923" y="5908"/>
                  </a:lnTo>
                  <a:lnTo>
                    <a:pt x="2961" y="5908"/>
                  </a:lnTo>
                  <a:lnTo>
                    <a:pt x="5923" y="2954"/>
                  </a:lnTo>
                  <a:lnTo>
                    <a:pt x="566719" y="2954"/>
                  </a:lnTo>
                  <a:lnTo>
                    <a:pt x="565731" y="984"/>
                  </a:lnTo>
                  <a:lnTo>
                    <a:pt x="563756" y="0"/>
                  </a:lnTo>
                  <a:close/>
                </a:path>
                <a:path w="567054" h="146050">
                  <a:moveTo>
                    <a:pt x="5923" y="139828"/>
                  </a:moveTo>
                  <a:lnTo>
                    <a:pt x="2961" y="139828"/>
                  </a:lnTo>
                  <a:lnTo>
                    <a:pt x="5923" y="142782"/>
                  </a:lnTo>
                  <a:lnTo>
                    <a:pt x="5923" y="139828"/>
                  </a:lnTo>
                  <a:close/>
                </a:path>
                <a:path w="567054" h="146050">
                  <a:moveTo>
                    <a:pt x="560795" y="139828"/>
                  </a:moveTo>
                  <a:lnTo>
                    <a:pt x="5923" y="139828"/>
                  </a:lnTo>
                  <a:lnTo>
                    <a:pt x="5923" y="142782"/>
                  </a:lnTo>
                  <a:lnTo>
                    <a:pt x="560795" y="142782"/>
                  </a:lnTo>
                  <a:lnTo>
                    <a:pt x="560795" y="139828"/>
                  </a:lnTo>
                  <a:close/>
                </a:path>
                <a:path w="567054" h="146050">
                  <a:moveTo>
                    <a:pt x="560795" y="2954"/>
                  </a:moveTo>
                  <a:lnTo>
                    <a:pt x="560795" y="142782"/>
                  </a:lnTo>
                  <a:lnTo>
                    <a:pt x="563756" y="139828"/>
                  </a:lnTo>
                  <a:lnTo>
                    <a:pt x="566719" y="139828"/>
                  </a:lnTo>
                  <a:lnTo>
                    <a:pt x="566719" y="5908"/>
                  </a:lnTo>
                  <a:lnTo>
                    <a:pt x="563756" y="5908"/>
                  </a:lnTo>
                  <a:lnTo>
                    <a:pt x="560795" y="2954"/>
                  </a:lnTo>
                  <a:close/>
                </a:path>
                <a:path w="567054" h="146050">
                  <a:moveTo>
                    <a:pt x="566719" y="139828"/>
                  </a:moveTo>
                  <a:lnTo>
                    <a:pt x="563756" y="139828"/>
                  </a:lnTo>
                  <a:lnTo>
                    <a:pt x="560795" y="142782"/>
                  </a:lnTo>
                  <a:lnTo>
                    <a:pt x="566719" y="142782"/>
                  </a:lnTo>
                  <a:lnTo>
                    <a:pt x="566719" y="139828"/>
                  </a:lnTo>
                  <a:close/>
                </a:path>
                <a:path w="567054" h="146050">
                  <a:moveTo>
                    <a:pt x="5923" y="2954"/>
                  </a:moveTo>
                  <a:lnTo>
                    <a:pt x="2961" y="5908"/>
                  </a:lnTo>
                  <a:lnTo>
                    <a:pt x="5923" y="5908"/>
                  </a:lnTo>
                  <a:lnTo>
                    <a:pt x="5923" y="2954"/>
                  </a:lnTo>
                  <a:close/>
                </a:path>
                <a:path w="567054" h="146050">
                  <a:moveTo>
                    <a:pt x="560795" y="2954"/>
                  </a:moveTo>
                  <a:lnTo>
                    <a:pt x="5923" y="2954"/>
                  </a:lnTo>
                  <a:lnTo>
                    <a:pt x="5923" y="5908"/>
                  </a:lnTo>
                  <a:lnTo>
                    <a:pt x="560795" y="5908"/>
                  </a:lnTo>
                  <a:lnTo>
                    <a:pt x="560795" y="2954"/>
                  </a:lnTo>
                  <a:close/>
                </a:path>
                <a:path w="567054" h="146050">
                  <a:moveTo>
                    <a:pt x="566719" y="2954"/>
                  </a:moveTo>
                  <a:lnTo>
                    <a:pt x="560795" y="2954"/>
                  </a:lnTo>
                  <a:lnTo>
                    <a:pt x="563756" y="5908"/>
                  </a:lnTo>
                  <a:lnTo>
                    <a:pt x="566719" y="5908"/>
                  </a:lnTo>
                  <a:lnTo>
                    <a:pt x="566719" y="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4713370" y="3591952"/>
              <a:ext cx="233045" cy="140335"/>
            </a:xfrm>
            <a:custGeom>
              <a:avLst/>
              <a:gdLst/>
              <a:ahLst/>
              <a:cxnLst/>
              <a:rect l="l" t="t" r="r" b="b"/>
              <a:pathLst>
                <a:path w="233045" h="140335">
                  <a:moveTo>
                    <a:pt x="233006" y="0"/>
                  </a:moveTo>
                  <a:lnTo>
                    <a:pt x="0" y="0"/>
                  </a:lnTo>
                  <a:lnTo>
                    <a:pt x="0" y="139828"/>
                  </a:lnTo>
                  <a:lnTo>
                    <a:pt x="233006" y="139828"/>
                  </a:lnTo>
                  <a:lnTo>
                    <a:pt x="23300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710404" y="3589007"/>
              <a:ext cx="1685925" cy="189230"/>
            </a:xfrm>
            <a:custGeom>
              <a:avLst/>
              <a:gdLst/>
              <a:ahLst/>
              <a:cxnLst/>
              <a:rect l="l" t="t" r="r" b="b"/>
              <a:pathLst>
                <a:path w="1685925" h="189229">
                  <a:moveTo>
                    <a:pt x="238925" y="2946"/>
                  </a:moveTo>
                  <a:lnTo>
                    <a:pt x="237934" y="977"/>
                  </a:lnTo>
                  <a:lnTo>
                    <a:pt x="235966" y="0"/>
                  </a:lnTo>
                  <a:lnTo>
                    <a:pt x="233006" y="0"/>
                  </a:lnTo>
                  <a:lnTo>
                    <a:pt x="233006" y="5905"/>
                  </a:lnTo>
                  <a:lnTo>
                    <a:pt x="233006" y="139827"/>
                  </a:lnTo>
                  <a:lnTo>
                    <a:pt x="5918" y="139827"/>
                  </a:lnTo>
                  <a:lnTo>
                    <a:pt x="5918" y="5905"/>
                  </a:lnTo>
                  <a:lnTo>
                    <a:pt x="233006" y="5905"/>
                  </a:lnTo>
                  <a:lnTo>
                    <a:pt x="233006" y="0"/>
                  </a:lnTo>
                  <a:lnTo>
                    <a:pt x="2959" y="0"/>
                  </a:lnTo>
                  <a:lnTo>
                    <a:pt x="0" y="977"/>
                  </a:lnTo>
                  <a:lnTo>
                    <a:pt x="0" y="144754"/>
                  </a:lnTo>
                  <a:lnTo>
                    <a:pt x="2959" y="145732"/>
                  </a:lnTo>
                  <a:lnTo>
                    <a:pt x="235966" y="145732"/>
                  </a:lnTo>
                  <a:lnTo>
                    <a:pt x="237934" y="144754"/>
                  </a:lnTo>
                  <a:lnTo>
                    <a:pt x="238925" y="142773"/>
                  </a:lnTo>
                  <a:lnTo>
                    <a:pt x="238925" y="139827"/>
                  </a:lnTo>
                  <a:lnTo>
                    <a:pt x="238925" y="5905"/>
                  </a:lnTo>
                  <a:lnTo>
                    <a:pt x="238925" y="2946"/>
                  </a:lnTo>
                  <a:close/>
                </a:path>
                <a:path w="1685925" h="189229">
                  <a:moveTo>
                    <a:pt x="1685340" y="142786"/>
                  </a:moveTo>
                  <a:lnTo>
                    <a:pt x="1679422" y="142786"/>
                  </a:lnTo>
                  <a:lnTo>
                    <a:pt x="1679422" y="189064"/>
                  </a:lnTo>
                  <a:lnTo>
                    <a:pt x="1685340" y="189064"/>
                  </a:lnTo>
                  <a:lnTo>
                    <a:pt x="1685340" y="1427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783212" y="2677326"/>
            <a:ext cx="767634" cy="22817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407" b="0" kern="0" dirty="0">
                <a:solidFill>
                  <a:srgbClr val="0000FF"/>
                </a:solidFill>
                <a:latin typeface="Times New Roman"/>
                <a:cs typeface="Times New Roman"/>
              </a:rPr>
              <a:t>L</a:t>
            </a:r>
            <a:r>
              <a:rPr sz="1361" b="0" kern="0" baseline="-22222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361" b="0" kern="0" spc="177" baseline="-222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7" b="0" kern="0" dirty="0">
                <a:solidFill>
                  <a:srgbClr val="0000FF"/>
                </a:solidFill>
                <a:latin typeface="Times New Roman"/>
                <a:cs typeface="Times New Roman"/>
              </a:rPr>
              <a:t>= f</a:t>
            </a:r>
            <a:r>
              <a:rPr sz="1361" b="0" kern="0" baseline="-22222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361" b="0" kern="0" spc="197" baseline="-2222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7" b="0" kern="0" dirty="0">
                <a:solidFill>
                  <a:srgbClr val="0000FF"/>
                </a:solidFill>
                <a:latin typeface="Times New Roman"/>
                <a:cs typeface="Times New Roman"/>
              </a:rPr>
              <a:t>- </a:t>
            </a:r>
            <a:r>
              <a:rPr sz="1407" b="0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d</a:t>
            </a:r>
            <a:r>
              <a:rPr sz="1361" b="0" kern="0" spc="-34" baseline="-22222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361" b="0" kern="0" baseline="-2222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76514" y="3310950"/>
            <a:ext cx="73190" cy="22817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407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endParaRPr sz="1407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93935" y="3438744"/>
            <a:ext cx="713463" cy="22810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6106" defTabSz="829909" eaLnBrk="1" fontAlgn="auto" hangingPunct="1">
              <a:spcBef>
                <a:spcPts val="91"/>
              </a:spcBef>
              <a:spcAft>
                <a:spcPts val="0"/>
              </a:spcAft>
              <a:tabLst>
                <a:tab pos="563647" algn="l"/>
              </a:tabLst>
            </a:pPr>
            <a:r>
              <a:rPr sz="2110" b="0" kern="0" spc="-34" baseline="1433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908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90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2110" b="0" kern="0" spc="-34" baseline="1433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</a:t>
            </a:r>
            <a:r>
              <a:rPr sz="908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90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946422" y="3394955"/>
            <a:ext cx="883472" cy="22817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6106" defTabSz="829909" eaLnBrk="1" fontAlgn="auto" hangingPunct="1">
              <a:spcBef>
                <a:spcPts val="91"/>
              </a:spcBef>
              <a:spcAft>
                <a:spcPts val="0"/>
              </a:spcAft>
              <a:tabLst>
                <a:tab pos="744612" algn="l"/>
              </a:tabLst>
            </a:pPr>
            <a:r>
              <a:rPr sz="140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</a:t>
            </a:r>
            <a:r>
              <a:rPr sz="1361" b="0" kern="0" spc="-34" baseline="-2222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1361" b="0" kern="0" baseline="-2222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140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f</a:t>
            </a:r>
            <a:r>
              <a:rPr sz="1361" b="0" kern="0" spc="-34" baseline="-2222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361" b="0" kern="0" baseline="-2222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078571" y="3681743"/>
            <a:ext cx="3647419" cy="170009"/>
            <a:chOff x="3123792" y="4056735"/>
            <a:chExt cx="4018915" cy="187325"/>
          </a:xfrm>
        </p:grpSpPr>
        <p:sp>
          <p:nvSpPr>
            <p:cNvPr id="56" name="object 56"/>
            <p:cNvSpPr/>
            <p:nvPr/>
          </p:nvSpPr>
          <p:spPr>
            <a:xfrm>
              <a:off x="3126753" y="4118771"/>
              <a:ext cx="4012565" cy="63500"/>
            </a:xfrm>
            <a:custGeom>
              <a:avLst/>
              <a:gdLst/>
              <a:ahLst/>
              <a:cxnLst/>
              <a:rect l="l" t="t" r="r" b="b"/>
              <a:pathLst>
                <a:path w="4012565" h="63500">
                  <a:moveTo>
                    <a:pt x="83921" y="0"/>
                  </a:moveTo>
                  <a:lnTo>
                    <a:pt x="81948" y="0"/>
                  </a:lnTo>
                  <a:lnTo>
                    <a:pt x="0" y="31511"/>
                  </a:lnTo>
                  <a:lnTo>
                    <a:pt x="81948" y="63022"/>
                  </a:lnTo>
                  <a:lnTo>
                    <a:pt x="83921" y="63022"/>
                  </a:lnTo>
                  <a:lnTo>
                    <a:pt x="85896" y="61052"/>
                  </a:lnTo>
                  <a:lnTo>
                    <a:pt x="85896" y="59082"/>
                  </a:lnTo>
                  <a:lnTo>
                    <a:pt x="83921" y="57113"/>
                  </a:lnTo>
                  <a:lnTo>
                    <a:pt x="25193" y="34465"/>
                  </a:lnTo>
                  <a:lnTo>
                    <a:pt x="8886" y="34465"/>
                  </a:lnTo>
                  <a:lnTo>
                    <a:pt x="8886" y="28557"/>
                  </a:lnTo>
                  <a:lnTo>
                    <a:pt x="25193" y="28557"/>
                  </a:lnTo>
                  <a:lnTo>
                    <a:pt x="83921" y="5909"/>
                  </a:lnTo>
                  <a:lnTo>
                    <a:pt x="85896" y="3939"/>
                  </a:lnTo>
                  <a:lnTo>
                    <a:pt x="85896" y="1969"/>
                  </a:lnTo>
                  <a:lnTo>
                    <a:pt x="83921" y="0"/>
                  </a:lnTo>
                  <a:close/>
                </a:path>
                <a:path w="4012565" h="63500">
                  <a:moveTo>
                    <a:pt x="3994916" y="31511"/>
                  </a:moveTo>
                  <a:lnTo>
                    <a:pt x="3928529" y="57113"/>
                  </a:lnTo>
                  <a:lnTo>
                    <a:pt x="3926552" y="61052"/>
                  </a:lnTo>
                  <a:lnTo>
                    <a:pt x="3928529" y="63022"/>
                  </a:lnTo>
                  <a:lnTo>
                    <a:pt x="3930502" y="63022"/>
                  </a:lnTo>
                  <a:lnTo>
                    <a:pt x="4004767" y="34465"/>
                  </a:lnTo>
                  <a:lnTo>
                    <a:pt x="4002576" y="34465"/>
                  </a:lnTo>
                  <a:lnTo>
                    <a:pt x="3994916" y="31511"/>
                  </a:lnTo>
                  <a:close/>
                </a:path>
                <a:path w="4012565" h="63500">
                  <a:moveTo>
                    <a:pt x="9872" y="28557"/>
                  </a:moveTo>
                  <a:lnTo>
                    <a:pt x="8886" y="28557"/>
                  </a:lnTo>
                  <a:lnTo>
                    <a:pt x="8886" y="34465"/>
                  </a:lnTo>
                  <a:lnTo>
                    <a:pt x="9872" y="34465"/>
                  </a:lnTo>
                  <a:lnTo>
                    <a:pt x="9872" y="28557"/>
                  </a:lnTo>
                  <a:close/>
                </a:path>
                <a:path w="4012565" h="63500">
                  <a:moveTo>
                    <a:pt x="9872" y="28557"/>
                  </a:moveTo>
                  <a:lnTo>
                    <a:pt x="9872" y="34465"/>
                  </a:lnTo>
                  <a:lnTo>
                    <a:pt x="17533" y="31511"/>
                  </a:lnTo>
                  <a:lnTo>
                    <a:pt x="9872" y="28557"/>
                  </a:lnTo>
                  <a:close/>
                </a:path>
                <a:path w="4012565" h="63500">
                  <a:moveTo>
                    <a:pt x="17533" y="31511"/>
                  </a:moveTo>
                  <a:lnTo>
                    <a:pt x="9872" y="34465"/>
                  </a:lnTo>
                  <a:lnTo>
                    <a:pt x="25193" y="34465"/>
                  </a:lnTo>
                  <a:lnTo>
                    <a:pt x="17533" y="31511"/>
                  </a:lnTo>
                  <a:close/>
                </a:path>
                <a:path w="4012565" h="63500">
                  <a:moveTo>
                    <a:pt x="3987256" y="28557"/>
                  </a:moveTo>
                  <a:lnTo>
                    <a:pt x="25193" y="28557"/>
                  </a:lnTo>
                  <a:lnTo>
                    <a:pt x="17533" y="31511"/>
                  </a:lnTo>
                  <a:lnTo>
                    <a:pt x="25193" y="34465"/>
                  </a:lnTo>
                  <a:lnTo>
                    <a:pt x="3987256" y="34465"/>
                  </a:lnTo>
                  <a:lnTo>
                    <a:pt x="3994916" y="31511"/>
                  </a:lnTo>
                  <a:lnTo>
                    <a:pt x="3987256" y="28557"/>
                  </a:lnTo>
                  <a:close/>
                </a:path>
                <a:path w="4012565" h="63500">
                  <a:moveTo>
                    <a:pt x="4002576" y="28557"/>
                  </a:moveTo>
                  <a:lnTo>
                    <a:pt x="3994916" y="31511"/>
                  </a:lnTo>
                  <a:lnTo>
                    <a:pt x="4002576" y="34465"/>
                  </a:lnTo>
                  <a:lnTo>
                    <a:pt x="4002576" y="28557"/>
                  </a:lnTo>
                  <a:close/>
                </a:path>
                <a:path w="4012565" h="63500">
                  <a:moveTo>
                    <a:pt x="4003564" y="28557"/>
                  </a:moveTo>
                  <a:lnTo>
                    <a:pt x="4002576" y="28557"/>
                  </a:lnTo>
                  <a:lnTo>
                    <a:pt x="4002576" y="34465"/>
                  </a:lnTo>
                  <a:lnTo>
                    <a:pt x="4003564" y="34465"/>
                  </a:lnTo>
                  <a:lnTo>
                    <a:pt x="4003564" y="28557"/>
                  </a:lnTo>
                  <a:close/>
                </a:path>
                <a:path w="4012565" h="63500">
                  <a:moveTo>
                    <a:pt x="4004767" y="28557"/>
                  </a:moveTo>
                  <a:lnTo>
                    <a:pt x="4003564" y="28557"/>
                  </a:lnTo>
                  <a:lnTo>
                    <a:pt x="4003564" y="34465"/>
                  </a:lnTo>
                  <a:lnTo>
                    <a:pt x="4004767" y="34465"/>
                  </a:lnTo>
                  <a:lnTo>
                    <a:pt x="4012449" y="31511"/>
                  </a:lnTo>
                  <a:lnTo>
                    <a:pt x="4004767" y="28557"/>
                  </a:lnTo>
                  <a:close/>
                </a:path>
                <a:path w="4012565" h="63500">
                  <a:moveTo>
                    <a:pt x="25193" y="28557"/>
                  </a:moveTo>
                  <a:lnTo>
                    <a:pt x="9872" y="28557"/>
                  </a:lnTo>
                  <a:lnTo>
                    <a:pt x="17533" y="31511"/>
                  </a:lnTo>
                  <a:lnTo>
                    <a:pt x="25193" y="28557"/>
                  </a:lnTo>
                  <a:close/>
                </a:path>
                <a:path w="4012565" h="63500">
                  <a:moveTo>
                    <a:pt x="3930502" y="0"/>
                  </a:moveTo>
                  <a:lnTo>
                    <a:pt x="3928529" y="0"/>
                  </a:lnTo>
                  <a:lnTo>
                    <a:pt x="3926552" y="1969"/>
                  </a:lnTo>
                  <a:lnTo>
                    <a:pt x="3928529" y="5909"/>
                  </a:lnTo>
                  <a:lnTo>
                    <a:pt x="3994916" y="31511"/>
                  </a:lnTo>
                  <a:lnTo>
                    <a:pt x="4002576" y="28557"/>
                  </a:lnTo>
                  <a:lnTo>
                    <a:pt x="4004767" y="28557"/>
                  </a:lnTo>
                  <a:lnTo>
                    <a:pt x="3930502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127247" y="4056735"/>
              <a:ext cx="0" cy="187325"/>
            </a:xfrm>
            <a:custGeom>
              <a:avLst/>
              <a:gdLst/>
              <a:ahLst/>
              <a:cxnLst/>
              <a:rect l="l" t="t" r="r" b="b"/>
              <a:pathLst>
                <a:path h="187325">
                  <a:moveTo>
                    <a:pt x="0" y="0"/>
                  </a:moveTo>
                  <a:lnTo>
                    <a:pt x="0" y="187093"/>
                  </a:lnTo>
                </a:path>
              </a:pathLst>
            </a:custGeom>
            <a:ln w="6911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7139204" y="4056735"/>
              <a:ext cx="0" cy="187325"/>
            </a:xfrm>
            <a:custGeom>
              <a:avLst/>
              <a:gdLst/>
              <a:ahLst/>
              <a:cxnLst/>
              <a:rect l="l" t="t" r="r" b="b"/>
              <a:pathLst>
                <a:path h="187325">
                  <a:moveTo>
                    <a:pt x="0" y="0"/>
                  </a:moveTo>
                  <a:lnTo>
                    <a:pt x="0" y="187093"/>
                  </a:lnTo>
                </a:path>
              </a:pathLst>
            </a:custGeom>
            <a:ln w="5924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725469" y="3774771"/>
            <a:ext cx="6134740" cy="134033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193646" algn="ctr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40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</a:t>
            </a:r>
            <a:r>
              <a:rPr sz="1361" b="0" kern="0" spc="-34" baseline="-2222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361" b="0" kern="0" baseline="-22222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909" eaLnBrk="1" fontAlgn="auto" hangingPunct="1">
              <a:spcBef>
                <a:spcPts val="195"/>
              </a:spcBef>
              <a:spcAft>
                <a:spcPts val="0"/>
              </a:spcAft>
            </a:pPr>
            <a:endParaRPr sz="90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219" indent="-310640" defTabSz="829909" eaLnBrk="1" fontAlgn="auto" hangingPunct="1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45219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“Slack”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if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lateness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negative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(task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completes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before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deadline)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45219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45219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“Laxity”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or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“slack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time”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1634" b="0" i="1" kern="0" baseline="-20833" dirty="0">
                <a:solidFill>
                  <a:srgbClr val="0433FF"/>
                </a:solidFill>
                <a:latin typeface="Arial"/>
                <a:cs typeface="Arial"/>
              </a:rPr>
              <a:t>i</a:t>
            </a:r>
            <a:r>
              <a:rPr sz="1634" b="0" i="1" kern="0" spc="211" baseline="-20833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634" b="0" i="1" kern="0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d</a:t>
            </a:r>
            <a:r>
              <a:rPr sz="1634" b="0" i="1" kern="0" baseline="-20833" dirty="0">
                <a:solidFill>
                  <a:srgbClr val="0433FF"/>
                </a:solidFill>
                <a:latin typeface="Arial"/>
                <a:cs typeface="Arial"/>
              </a:rPr>
              <a:t>i</a:t>
            </a:r>
            <a:r>
              <a:rPr sz="1634" b="0" i="1" kern="0" spc="211" baseline="-20833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sz="1634" b="0" i="1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a</a:t>
            </a:r>
            <a:r>
              <a:rPr sz="1634" b="0" i="1" kern="0" baseline="-20833" dirty="0">
                <a:solidFill>
                  <a:srgbClr val="0433FF"/>
                </a:solidFill>
                <a:latin typeface="Arial"/>
                <a:cs typeface="Arial"/>
              </a:rPr>
              <a:t>i</a:t>
            </a:r>
            <a:r>
              <a:rPr sz="1634" b="0" i="1" kern="0" spc="211" baseline="-20833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–</a:t>
            </a:r>
            <a:r>
              <a:rPr sz="1634" b="0" i="1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i="1" kern="0" spc="-23" dirty="0">
                <a:solidFill>
                  <a:srgbClr val="0000FF"/>
                </a:solidFill>
                <a:latin typeface="Arial"/>
                <a:cs typeface="Arial"/>
              </a:rPr>
              <a:t>C</a:t>
            </a:r>
            <a:r>
              <a:rPr sz="1634" b="0" i="1" kern="0" spc="-34" baseline="-20833" dirty="0">
                <a:solidFill>
                  <a:srgbClr val="0433FF"/>
                </a:solidFill>
                <a:latin typeface="Arial"/>
                <a:cs typeface="Arial"/>
              </a:rPr>
              <a:t>i</a:t>
            </a:r>
            <a:endParaRPr sz="1634" b="0" kern="0" baseline="-20833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45219" indent="-31064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45219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“Tardiness” or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“exceeding time”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E</a:t>
            </a:r>
            <a:r>
              <a:rPr sz="1634" b="0" i="1" kern="0" baseline="-20833" dirty="0">
                <a:solidFill>
                  <a:srgbClr val="0433FF"/>
                </a:solidFill>
                <a:latin typeface="Arial"/>
                <a:cs typeface="Arial"/>
              </a:rPr>
              <a:t>i</a:t>
            </a:r>
            <a:r>
              <a:rPr sz="1634" b="0" i="1" kern="0" spc="197" baseline="-20833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=</a:t>
            </a:r>
            <a:r>
              <a:rPr sz="1634" b="0" i="1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max(</a:t>
            </a:r>
            <a:r>
              <a:rPr sz="1634" b="0" i="1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0,</a:t>
            </a:r>
            <a:r>
              <a:rPr sz="1634" b="0" i="1" kern="0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rgbClr val="0000FF"/>
                </a:solidFill>
                <a:latin typeface="Arial"/>
                <a:cs typeface="Arial"/>
              </a:rPr>
              <a:t>L</a:t>
            </a:r>
            <a:r>
              <a:rPr sz="1634" b="0" i="1" kern="0" baseline="-20833" dirty="0">
                <a:solidFill>
                  <a:srgbClr val="0433FF"/>
                </a:solidFill>
                <a:latin typeface="Arial"/>
                <a:cs typeface="Arial"/>
              </a:rPr>
              <a:t>i</a:t>
            </a:r>
            <a:r>
              <a:rPr sz="1634" b="0" i="1" kern="0" spc="-14" baseline="-20833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sz="1634" b="0" i="1" kern="0" spc="-45" dirty="0">
                <a:solidFill>
                  <a:srgbClr val="0000FF"/>
                </a:solidFill>
                <a:latin typeface="Arial"/>
                <a:cs typeface="Arial"/>
              </a:rPr>
              <a:t>)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634497" y="3127744"/>
            <a:ext cx="199401" cy="263699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1634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1634" b="0" kern="0" spc="-34" baseline="-2083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634" b="0" kern="0" baseline="-20833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364397" y="3042757"/>
            <a:ext cx="1361227" cy="346934"/>
            <a:chOff x="5642434" y="3352667"/>
            <a:chExt cx="1499870" cy="382270"/>
          </a:xfrm>
        </p:grpSpPr>
        <p:sp>
          <p:nvSpPr>
            <p:cNvPr id="62" name="object 62"/>
            <p:cNvSpPr/>
            <p:nvPr/>
          </p:nvSpPr>
          <p:spPr>
            <a:xfrm>
              <a:off x="6389832" y="3352667"/>
              <a:ext cx="6350" cy="6985"/>
            </a:xfrm>
            <a:custGeom>
              <a:avLst/>
              <a:gdLst/>
              <a:ahLst/>
              <a:cxnLst/>
              <a:rect l="l" t="t" r="r" b="b"/>
              <a:pathLst>
                <a:path w="6350" h="6985">
                  <a:moveTo>
                    <a:pt x="5923" y="0"/>
                  </a:moveTo>
                  <a:lnTo>
                    <a:pt x="0" y="0"/>
                  </a:lnTo>
                  <a:lnTo>
                    <a:pt x="0" y="6893"/>
                  </a:lnTo>
                  <a:lnTo>
                    <a:pt x="5923" y="6893"/>
                  </a:lnTo>
                  <a:lnTo>
                    <a:pt x="5923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7139203" y="3352667"/>
              <a:ext cx="0" cy="308610"/>
            </a:xfrm>
            <a:custGeom>
              <a:avLst/>
              <a:gdLst/>
              <a:ahLst/>
              <a:cxnLst/>
              <a:rect l="l" t="t" r="r" b="b"/>
              <a:pathLst>
                <a:path h="308610">
                  <a:moveTo>
                    <a:pt x="0" y="0"/>
                  </a:moveTo>
                  <a:lnTo>
                    <a:pt x="0" y="308213"/>
                  </a:lnTo>
                </a:path>
              </a:pathLst>
            </a:custGeom>
            <a:ln w="5924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5645395" y="3591951"/>
              <a:ext cx="234315" cy="140335"/>
            </a:xfrm>
            <a:custGeom>
              <a:avLst/>
              <a:gdLst/>
              <a:ahLst/>
              <a:cxnLst/>
              <a:rect l="l" t="t" r="r" b="b"/>
              <a:pathLst>
                <a:path w="234314" h="140335">
                  <a:moveTo>
                    <a:pt x="233993" y="0"/>
                  </a:moveTo>
                  <a:lnTo>
                    <a:pt x="0" y="0"/>
                  </a:lnTo>
                  <a:lnTo>
                    <a:pt x="0" y="139828"/>
                  </a:lnTo>
                  <a:lnTo>
                    <a:pt x="233993" y="139828"/>
                  </a:lnTo>
                  <a:lnTo>
                    <a:pt x="23399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5642434" y="3588998"/>
              <a:ext cx="240029" cy="146050"/>
            </a:xfrm>
            <a:custGeom>
              <a:avLst/>
              <a:gdLst/>
              <a:ahLst/>
              <a:cxnLst/>
              <a:rect l="l" t="t" r="r" b="b"/>
              <a:pathLst>
                <a:path w="240029" h="146050">
                  <a:moveTo>
                    <a:pt x="236955" y="0"/>
                  </a:moveTo>
                  <a:lnTo>
                    <a:pt x="2960" y="0"/>
                  </a:lnTo>
                  <a:lnTo>
                    <a:pt x="986" y="984"/>
                  </a:lnTo>
                  <a:lnTo>
                    <a:pt x="0" y="2954"/>
                  </a:lnTo>
                  <a:lnTo>
                    <a:pt x="0" y="142782"/>
                  </a:lnTo>
                  <a:lnTo>
                    <a:pt x="986" y="144752"/>
                  </a:lnTo>
                  <a:lnTo>
                    <a:pt x="2960" y="145736"/>
                  </a:lnTo>
                  <a:lnTo>
                    <a:pt x="236955" y="145736"/>
                  </a:lnTo>
                  <a:lnTo>
                    <a:pt x="238928" y="144752"/>
                  </a:lnTo>
                  <a:lnTo>
                    <a:pt x="239916" y="142782"/>
                  </a:lnTo>
                  <a:lnTo>
                    <a:pt x="6910" y="142782"/>
                  </a:lnTo>
                  <a:lnTo>
                    <a:pt x="2960" y="139828"/>
                  </a:lnTo>
                  <a:lnTo>
                    <a:pt x="6910" y="139828"/>
                  </a:lnTo>
                  <a:lnTo>
                    <a:pt x="6910" y="5908"/>
                  </a:lnTo>
                  <a:lnTo>
                    <a:pt x="2960" y="5908"/>
                  </a:lnTo>
                  <a:lnTo>
                    <a:pt x="6910" y="2954"/>
                  </a:lnTo>
                  <a:lnTo>
                    <a:pt x="239916" y="2954"/>
                  </a:lnTo>
                  <a:lnTo>
                    <a:pt x="238928" y="984"/>
                  </a:lnTo>
                  <a:lnTo>
                    <a:pt x="236955" y="0"/>
                  </a:lnTo>
                  <a:close/>
                </a:path>
                <a:path w="240029" h="146050">
                  <a:moveTo>
                    <a:pt x="6910" y="139828"/>
                  </a:moveTo>
                  <a:lnTo>
                    <a:pt x="2960" y="139828"/>
                  </a:lnTo>
                  <a:lnTo>
                    <a:pt x="6910" y="142782"/>
                  </a:lnTo>
                  <a:lnTo>
                    <a:pt x="6910" y="139828"/>
                  </a:lnTo>
                  <a:close/>
                </a:path>
                <a:path w="240029" h="146050">
                  <a:moveTo>
                    <a:pt x="233992" y="139828"/>
                  </a:moveTo>
                  <a:lnTo>
                    <a:pt x="6910" y="139828"/>
                  </a:lnTo>
                  <a:lnTo>
                    <a:pt x="6910" y="142782"/>
                  </a:lnTo>
                  <a:lnTo>
                    <a:pt x="233992" y="142782"/>
                  </a:lnTo>
                  <a:lnTo>
                    <a:pt x="233992" y="139828"/>
                  </a:lnTo>
                  <a:close/>
                </a:path>
                <a:path w="240029" h="146050">
                  <a:moveTo>
                    <a:pt x="233992" y="2954"/>
                  </a:moveTo>
                  <a:lnTo>
                    <a:pt x="233992" y="142782"/>
                  </a:lnTo>
                  <a:lnTo>
                    <a:pt x="236955" y="139828"/>
                  </a:lnTo>
                  <a:lnTo>
                    <a:pt x="239916" y="139828"/>
                  </a:lnTo>
                  <a:lnTo>
                    <a:pt x="239916" y="5908"/>
                  </a:lnTo>
                  <a:lnTo>
                    <a:pt x="236955" y="5908"/>
                  </a:lnTo>
                  <a:lnTo>
                    <a:pt x="233992" y="2954"/>
                  </a:lnTo>
                  <a:close/>
                </a:path>
                <a:path w="240029" h="146050">
                  <a:moveTo>
                    <a:pt x="239916" y="139828"/>
                  </a:moveTo>
                  <a:lnTo>
                    <a:pt x="236955" y="139828"/>
                  </a:lnTo>
                  <a:lnTo>
                    <a:pt x="233992" y="142782"/>
                  </a:lnTo>
                  <a:lnTo>
                    <a:pt x="239916" y="142782"/>
                  </a:lnTo>
                  <a:lnTo>
                    <a:pt x="239916" y="139828"/>
                  </a:lnTo>
                  <a:close/>
                </a:path>
                <a:path w="240029" h="146050">
                  <a:moveTo>
                    <a:pt x="6910" y="2954"/>
                  </a:moveTo>
                  <a:lnTo>
                    <a:pt x="2960" y="5908"/>
                  </a:lnTo>
                  <a:lnTo>
                    <a:pt x="6910" y="5908"/>
                  </a:lnTo>
                  <a:lnTo>
                    <a:pt x="6910" y="2954"/>
                  </a:lnTo>
                  <a:close/>
                </a:path>
                <a:path w="240029" h="146050">
                  <a:moveTo>
                    <a:pt x="233992" y="2954"/>
                  </a:moveTo>
                  <a:lnTo>
                    <a:pt x="6910" y="2954"/>
                  </a:lnTo>
                  <a:lnTo>
                    <a:pt x="6910" y="5908"/>
                  </a:lnTo>
                  <a:lnTo>
                    <a:pt x="233992" y="5908"/>
                  </a:lnTo>
                  <a:lnTo>
                    <a:pt x="233992" y="2954"/>
                  </a:lnTo>
                  <a:close/>
                </a:path>
                <a:path w="240029" h="146050">
                  <a:moveTo>
                    <a:pt x="239916" y="2954"/>
                  </a:moveTo>
                  <a:lnTo>
                    <a:pt x="233992" y="2954"/>
                  </a:lnTo>
                  <a:lnTo>
                    <a:pt x="236955" y="5908"/>
                  </a:lnTo>
                  <a:lnTo>
                    <a:pt x="239916" y="5908"/>
                  </a:lnTo>
                  <a:lnTo>
                    <a:pt x="239916" y="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6368110" y="3359561"/>
              <a:ext cx="49530" cy="372745"/>
            </a:xfrm>
            <a:custGeom>
              <a:avLst/>
              <a:gdLst/>
              <a:ahLst/>
              <a:cxnLst/>
              <a:rect l="l" t="t" r="r" b="b"/>
              <a:pathLst>
                <a:path w="49529" h="372745">
                  <a:moveTo>
                    <a:pt x="17772" y="290488"/>
                  </a:moveTo>
                  <a:lnTo>
                    <a:pt x="0" y="290488"/>
                  </a:lnTo>
                  <a:lnTo>
                    <a:pt x="24683" y="372219"/>
                  </a:lnTo>
                  <a:lnTo>
                    <a:pt x="46987" y="298366"/>
                  </a:lnTo>
                  <a:lnTo>
                    <a:pt x="17772" y="298366"/>
                  </a:lnTo>
                  <a:lnTo>
                    <a:pt x="17772" y="290488"/>
                  </a:lnTo>
                  <a:close/>
                </a:path>
                <a:path w="49529" h="372745">
                  <a:moveTo>
                    <a:pt x="30607" y="0"/>
                  </a:moveTo>
                  <a:lnTo>
                    <a:pt x="17772" y="0"/>
                  </a:lnTo>
                  <a:lnTo>
                    <a:pt x="17772" y="298366"/>
                  </a:lnTo>
                  <a:lnTo>
                    <a:pt x="30607" y="298366"/>
                  </a:lnTo>
                  <a:lnTo>
                    <a:pt x="30607" y="0"/>
                  </a:lnTo>
                  <a:close/>
                </a:path>
                <a:path w="49529" h="372745">
                  <a:moveTo>
                    <a:pt x="49366" y="290488"/>
                  </a:moveTo>
                  <a:lnTo>
                    <a:pt x="30607" y="290488"/>
                  </a:lnTo>
                  <a:lnTo>
                    <a:pt x="30607" y="298366"/>
                  </a:lnTo>
                  <a:lnTo>
                    <a:pt x="46987" y="298366"/>
                  </a:lnTo>
                  <a:lnTo>
                    <a:pt x="49366" y="2904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object 67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46</a:t>
            </a:fld>
            <a:endParaRPr kern="0" spc="-18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37903">
              <a:spcBef>
                <a:spcPts val="91"/>
              </a:spcBef>
            </a:pPr>
            <a:r>
              <a:rPr dirty="0"/>
              <a:t>Tasks</a:t>
            </a:r>
            <a:r>
              <a:rPr spc="-27" dirty="0"/>
              <a:t> </a:t>
            </a:r>
            <a:r>
              <a:rPr dirty="0"/>
              <a:t>and</a:t>
            </a:r>
            <a:r>
              <a:rPr spc="-18" dirty="0"/>
              <a:t> Jobs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0" y="1466299"/>
            <a:ext cx="7116184" cy="512917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4611" indent="-311216" defTabSz="829909" eaLnBrk="1" fontAlgn="auto" hangingPunct="1">
              <a:lnSpc>
                <a:spcPts val="1906"/>
              </a:lnSpc>
              <a:spcBef>
                <a:spcPts val="1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running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several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different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input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data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generates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sequence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instances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jobs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):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21980" y="3160202"/>
            <a:ext cx="1001614" cy="112379"/>
          </a:xfrm>
          <a:custGeom>
            <a:avLst/>
            <a:gdLst/>
            <a:ahLst/>
            <a:cxnLst/>
            <a:rect l="l" t="t" r="r" b="b"/>
            <a:pathLst>
              <a:path w="1103629" h="123825">
                <a:moveTo>
                  <a:pt x="547751" y="4786"/>
                </a:moveTo>
                <a:lnTo>
                  <a:pt x="547751" y="13162"/>
                </a:lnTo>
                <a:lnTo>
                  <a:pt x="546547" y="21539"/>
                </a:lnTo>
                <a:lnTo>
                  <a:pt x="544139" y="29913"/>
                </a:lnTo>
                <a:lnTo>
                  <a:pt x="540529" y="37092"/>
                </a:lnTo>
                <a:lnTo>
                  <a:pt x="536918" y="45468"/>
                </a:lnTo>
                <a:lnTo>
                  <a:pt x="495410" y="82389"/>
                </a:lnTo>
                <a:lnTo>
                  <a:pt x="456279" y="89742"/>
                </a:lnTo>
                <a:lnTo>
                  <a:pt x="75953" y="89742"/>
                </a:lnTo>
                <a:lnTo>
                  <a:pt x="65119" y="90938"/>
                </a:lnTo>
                <a:lnTo>
                  <a:pt x="55492" y="92134"/>
                </a:lnTo>
                <a:lnTo>
                  <a:pt x="45862" y="94528"/>
                </a:lnTo>
                <a:lnTo>
                  <a:pt x="37438" y="98117"/>
                </a:lnTo>
                <a:lnTo>
                  <a:pt x="27809" y="101706"/>
                </a:lnTo>
                <a:lnTo>
                  <a:pt x="20588" y="106493"/>
                </a:lnTo>
                <a:lnTo>
                  <a:pt x="12163" y="111279"/>
                </a:lnTo>
                <a:lnTo>
                  <a:pt x="4942" y="117262"/>
                </a:lnTo>
                <a:lnTo>
                  <a:pt x="0" y="123245"/>
                </a:lnTo>
                <a:lnTo>
                  <a:pt x="11145" y="123245"/>
                </a:lnTo>
                <a:lnTo>
                  <a:pt x="16978" y="117262"/>
                </a:lnTo>
                <a:lnTo>
                  <a:pt x="31420" y="107689"/>
                </a:lnTo>
                <a:lnTo>
                  <a:pt x="39845" y="104099"/>
                </a:lnTo>
                <a:lnTo>
                  <a:pt x="56696" y="99313"/>
                </a:lnTo>
                <a:lnTo>
                  <a:pt x="66323" y="98117"/>
                </a:lnTo>
                <a:lnTo>
                  <a:pt x="456279" y="98117"/>
                </a:lnTo>
                <a:lnTo>
                  <a:pt x="493690" y="90744"/>
                </a:lnTo>
                <a:lnTo>
                  <a:pt x="525311" y="71156"/>
                </a:lnTo>
                <a:lnTo>
                  <a:pt x="547390" y="41717"/>
                </a:lnTo>
                <a:lnTo>
                  <a:pt x="551086" y="26465"/>
                </a:lnTo>
                <a:lnTo>
                  <a:pt x="551140" y="26245"/>
                </a:lnTo>
                <a:lnTo>
                  <a:pt x="550383" y="21539"/>
                </a:lnTo>
                <a:lnTo>
                  <a:pt x="547751" y="4786"/>
                </a:lnTo>
                <a:close/>
              </a:path>
              <a:path w="1103629" h="123825">
                <a:moveTo>
                  <a:pt x="556175" y="4786"/>
                </a:moveTo>
                <a:lnTo>
                  <a:pt x="552190" y="21539"/>
                </a:lnTo>
                <a:lnTo>
                  <a:pt x="551122" y="26245"/>
                </a:lnTo>
                <a:lnTo>
                  <a:pt x="551157" y="26465"/>
                </a:lnTo>
                <a:lnTo>
                  <a:pt x="557748" y="44728"/>
                </a:lnTo>
                <a:lnTo>
                  <a:pt x="568470" y="61331"/>
                </a:lnTo>
                <a:lnTo>
                  <a:pt x="583857" y="76579"/>
                </a:lnTo>
                <a:lnTo>
                  <a:pt x="592282" y="81366"/>
                </a:lnTo>
                <a:lnTo>
                  <a:pt x="599504" y="86152"/>
                </a:lnTo>
                <a:lnTo>
                  <a:pt x="609133" y="89742"/>
                </a:lnTo>
                <a:lnTo>
                  <a:pt x="617557" y="93331"/>
                </a:lnTo>
                <a:lnTo>
                  <a:pt x="627186" y="95724"/>
                </a:lnTo>
                <a:lnTo>
                  <a:pt x="636814" y="96921"/>
                </a:lnTo>
                <a:lnTo>
                  <a:pt x="647647" y="98117"/>
                </a:lnTo>
                <a:lnTo>
                  <a:pt x="1027974" y="98117"/>
                </a:lnTo>
                <a:lnTo>
                  <a:pt x="1062681" y="103658"/>
                </a:lnTo>
                <a:lnTo>
                  <a:pt x="1092357" y="122123"/>
                </a:lnTo>
                <a:lnTo>
                  <a:pt x="1093173" y="123245"/>
                </a:lnTo>
                <a:lnTo>
                  <a:pt x="1103350" y="123245"/>
                </a:lnTo>
                <a:lnTo>
                  <a:pt x="1070648" y="99134"/>
                </a:lnTo>
                <a:lnTo>
                  <a:pt x="1027974" y="89742"/>
                </a:lnTo>
                <a:lnTo>
                  <a:pt x="638018" y="89742"/>
                </a:lnTo>
                <a:lnTo>
                  <a:pt x="617847" y="85827"/>
                </a:lnTo>
                <a:lnTo>
                  <a:pt x="571821" y="52647"/>
                </a:lnTo>
                <a:lnTo>
                  <a:pt x="556175" y="13162"/>
                </a:lnTo>
                <a:lnTo>
                  <a:pt x="556175" y="4786"/>
                </a:lnTo>
                <a:close/>
              </a:path>
              <a:path w="1103629" h="123825">
                <a:moveTo>
                  <a:pt x="551362" y="0"/>
                </a:moveTo>
                <a:lnTo>
                  <a:pt x="548954" y="1196"/>
                </a:lnTo>
                <a:lnTo>
                  <a:pt x="547751" y="3590"/>
                </a:lnTo>
                <a:lnTo>
                  <a:pt x="547751" y="4786"/>
                </a:lnTo>
                <a:lnTo>
                  <a:pt x="551122" y="26245"/>
                </a:lnTo>
                <a:lnTo>
                  <a:pt x="552190" y="21539"/>
                </a:lnTo>
                <a:lnTo>
                  <a:pt x="556175" y="4786"/>
                </a:lnTo>
                <a:lnTo>
                  <a:pt x="556175" y="3590"/>
                </a:lnTo>
                <a:lnTo>
                  <a:pt x="554971" y="1196"/>
                </a:lnTo>
                <a:lnTo>
                  <a:pt x="551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11790" y="3160212"/>
            <a:ext cx="1045413" cy="167704"/>
          </a:xfrm>
          <a:custGeom>
            <a:avLst/>
            <a:gdLst/>
            <a:ahLst/>
            <a:cxnLst/>
            <a:rect l="l" t="t" r="r" b="b"/>
            <a:pathLst>
              <a:path w="1151889" h="184785">
                <a:moveTo>
                  <a:pt x="575030" y="26466"/>
                </a:moveTo>
                <a:lnTo>
                  <a:pt x="574992" y="26085"/>
                </a:lnTo>
                <a:lnTo>
                  <a:pt x="571690" y="4775"/>
                </a:lnTo>
                <a:lnTo>
                  <a:pt x="571690" y="13157"/>
                </a:lnTo>
                <a:lnTo>
                  <a:pt x="570496" y="21539"/>
                </a:lnTo>
                <a:lnTo>
                  <a:pt x="568083" y="29908"/>
                </a:lnTo>
                <a:lnTo>
                  <a:pt x="564476" y="37084"/>
                </a:lnTo>
                <a:lnTo>
                  <a:pt x="560857" y="45466"/>
                </a:lnTo>
                <a:lnTo>
                  <a:pt x="519353" y="82384"/>
                </a:lnTo>
                <a:lnTo>
                  <a:pt x="480225" y="89738"/>
                </a:lnTo>
                <a:lnTo>
                  <a:pt x="99898" y="89738"/>
                </a:lnTo>
                <a:lnTo>
                  <a:pt x="89065" y="90932"/>
                </a:lnTo>
                <a:lnTo>
                  <a:pt x="79438" y="92125"/>
                </a:lnTo>
                <a:lnTo>
                  <a:pt x="69811" y="94526"/>
                </a:lnTo>
                <a:lnTo>
                  <a:pt x="61379" y="98107"/>
                </a:lnTo>
                <a:lnTo>
                  <a:pt x="51752" y="101701"/>
                </a:lnTo>
                <a:lnTo>
                  <a:pt x="44538" y="106489"/>
                </a:lnTo>
                <a:lnTo>
                  <a:pt x="36106" y="111277"/>
                </a:lnTo>
                <a:lnTo>
                  <a:pt x="28892" y="117259"/>
                </a:lnTo>
                <a:lnTo>
                  <a:pt x="23939" y="123240"/>
                </a:lnTo>
                <a:lnTo>
                  <a:pt x="16446" y="132308"/>
                </a:lnTo>
                <a:lnTo>
                  <a:pt x="8140" y="147129"/>
                </a:lnTo>
                <a:lnTo>
                  <a:pt x="8026" y="147332"/>
                </a:lnTo>
                <a:lnTo>
                  <a:pt x="2819" y="163766"/>
                </a:lnTo>
                <a:lnTo>
                  <a:pt x="0" y="183070"/>
                </a:lnTo>
                <a:lnTo>
                  <a:pt x="8432" y="184264"/>
                </a:lnTo>
                <a:lnTo>
                  <a:pt x="9982" y="164922"/>
                </a:lnTo>
                <a:lnTo>
                  <a:pt x="16598" y="147332"/>
                </a:lnTo>
                <a:lnTo>
                  <a:pt x="40919" y="117259"/>
                </a:lnTo>
                <a:lnTo>
                  <a:pt x="80645" y="99314"/>
                </a:lnTo>
                <a:lnTo>
                  <a:pt x="90271" y="98107"/>
                </a:lnTo>
                <a:lnTo>
                  <a:pt x="480225" y="98107"/>
                </a:lnTo>
                <a:lnTo>
                  <a:pt x="517639" y="90741"/>
                </a:lnTo>
                <a:lnTo>
                  <a:pt x="549262" y="71158"/>
                </a:lnTo>
                <a:lnTo>
                  <a:pt x="571334" y="41706"/>
                </a:lnTo>
                <a:lnTo>
                  <a:pt x="575030" y="26466"/>
                </a:lnTo>
                <a:close/>
              </a:path>
              <a:path w="1151889" h="184785">
                <a:moveTo>
                  <a:pt x="1151813" y="183070"/>
                </a:moveTo>
                <a:lnTo>
                  <a:pt x="1148803" y="162306"/>
                </a:lnTo>
                <a:lnTo>
                  <a:pt x="1141374" y="142900"/>
                </a:lnTo>
                <a:lnTo>
                  <a:pt x="1129842" y="125628"/>
                </a:lnTo>
                <a:lnTo>
                  <a:pt x="1127290" y="123240"/>
                </a:lnTo>
                <a:lnTo>
                  <a:pt x="1114501" y="111277"/>
                </a:lnTo>
                <a:lnTo>
                  <a:pt x="1072375" y="92125"/>
                </a:lnTo>
                <a:lnTo>
                  <a:pt x="1051915" y="89738"/>
                </a:lnTo>
                <a:lnTo>
                  <a:pt x="661962" y="89738"/>
                </a:lnTo>
                <a:lnTo>
                  <a:pt x="641794" y="85826"/>
                </a:lnTo>
                <a:lnTo>
                  <a:pt x="595769" y="52641"/>
                </a:lnTo>
                <a:lnTo>
                  <a:pt x="580123" y="13157"/>
                </a:lnTo>
                <a:lnTo>
                  <a:pt x="580123" y="4775"/>
                </a:lnTo>
                <a:lnTo>
                  <a:pt x="580123" y="3581"/>
                </a:lnTo>
                <a:lnTo>
                  <a:pt x="578916" y="1193"/>
                </a:lnTo>
                <a:lnTo>
                  <a:pt x="575310" y="0"/>
                </a:lnTo>
                <a:lnTo>
                  <a:pt x="572897" y="1193"/>
                </a:lnTo>
                <a:lnTo>
                  <a:pt x="571690" y="3581"/>
                </a:lnTo>
                <a:lnTo>
                  <a:pt x="571690" y="4775"/>
                </a:lnTo>
                <a:lnTo>
                  <a:pt x="581698" y="44729"/>
                </a:lnTo>
                <a:lnTo>
                  <a:pt x="607809" y="76568"/>
                </a:lnTo>
                <a:lnTo>
                  <a:pt x="616229" y="81356"/>
                </a:lnTo>
                <a:lnTo>
                  <a:pt x="623455" y="86144"/>
                </a:lnTo>
                <a:lnTo>
                  <a:pt x="633082" y="89738"/>
                </a:lnTo>
                <a:lnTo>
                  <a:pt x="641502" y="93319"/>
                </a:lnTo>
                <a:lnTo>
                  <a:pt x="651129" y="95719"/>
                </a:lnTo>
                <a:lnTo>
                  <a:pt x="660755" y="96913"/>
                </a:lnTo>
                <a:lnTo>
                  <a:pt x="671588" y="98107"/>
                </a:lnTo>
                <a:lnTo>
                  <a:pt x="1051915" y="98107"/>
                </a:lnTo>
                <a:lnTo>
                  <a:pt x="1086624" y="103657"/>
                </a:lnTo>
                <a:lnTo>
                  <a:pt x="1116304" y="122123"/>
                </a:lnTo>
                <a:lnTo>
                  <a:pt x="1117117" y="123240"/>
                </a:lnTo>
                <a:lnTo>
                  <a:pt x="1136650" y="150114"/>
                </a:lnTo>
                <a:lnTo>
                  <a:pt x="1143393" y="184264"/>
                </a:lnTo>
                <a:lnTo>
                  <a:pt x="1151813" y="183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22567" y="3160212"/>
            <a:ext cx="1045413" cy="167704"/>
          </a:xfrm>
          <a:custGeom>
            <a:avLst/>
            <a:gdLst/>
            <a:ahLst/>
            <a:cxnLst/>
            <a:rect l="l" t="t" r="r" b="b"/>
            <a:pathLst>
              <a:path w="1151890" h="184785">
                <a:moveTo>
                  <a:pt x="1151813" y="183070"/>
                </a:moveTo>
                <a:lnTo>
                  <a:pt x="1148803" y="162306"/>
                </a:lnTo>
                <a:lnTo>
                  <a:pt x="1141374" y="142900"/>
                </a:lnTo>
                <a:lnTo>
                  <a:pt x="1129842" y="125628"/>
                </a:lnTo>
                <a:lnTo>
                  <a:pt x="1127290" y="123240"/>
                </a:lnTo>
                <a:lnTo>
                  <a:pt x="1114501" y="111277"/>
                </a:lnTo>
                <a:lnTo>
                  <a:pt x="1072375" y="92125"/>
                </a:lnTo>
                <a:lnTo>
                  <a:pt x="1051915" y="89738"/>
                </a:lnTo>
                <a:lnTo>
                  <a:pt x="661962" y="89738"/>
                </a:lnTo>
                <a:lnTo>
                  <a:pt x="641794" y="85826"/>
                </a:lnTo>
                <a:lnTo>
                  <a:pt x="595769" y="52641"/>
                </a:lnTo>
                <a:lnTo>
                  <a:pt x="580123" y="13157"/>
                </a:lnTo>
                <a:lnTo>
                  <a:pt x="580123" y="4775"/>
                </a:lnTo>
                <a:lnTo>
                  <a:pt x="580123" y="3581"/>
                </a:lnTo>
                <a:lnTo>
                  <a:pt x="578916" y="1193"/>
                </a:lnTo>
                <a:lnTo>
                  <a:pt x="575310" y="0"/>
                </a:lnTo>
                <a:lnTo>
                  <a:pt x="572897" y="1193"/>
                </a:lnTo>
                <a:lnTo>
                  <a:pt x="571690" y="3581"/>
                </a:lnTo>
                <a:lnTo>
                  <a:pt x="571690" y="4775"/>
                </a:lnTo>
                <a:lnTo>
                  <a:pt x="571690" y="13157"/>
                </a:lnTo>
                <a:lnTo>
                  <a:pt x="570496" y="21539"/>
                </a:lnTo>
                <a:lnTo>
                  <a:pt x="568083" y="29908"/>
                </a:lnTo>
                <a:lnTo>
                  <a:pt x="564476" y="37084"/>
                </a:lnTo>
                <a:lnTo>
                  <a:pt x="560857" y="45466"/>
                </a:lnTo>
                <a:lnTo>
                  <a:pt x="519353" y="82384"/>
                </a:lnTo>
                <a:lnTo>
                  <a:pt x="480225" y="89738"/>
                </a:lnTo>
                <a:lnTo>
                  <a:pt x="99898" y="89738"/>
                </a:lnTo>
                <a:lnTo>
                  <a:pt x="89065" y="90932"/>
                </a:lnTo>
                <a:lnTo>
                  <a:pt x="79438" y="92125"/>
                </a:lnTo>
                <a:lnTo>
                  <a:pt x="69811" y="94526"/>
                </a:lnTo>
                <a:lnTo>
                  <a:pt x="61379" y="98107"/>
                </a:lnTo>
                <a:lnTo>
                  <a:pt x="51752" y="101701"/>
                </a:lnTo>
                <a:lnTo>
                  <a:pt x="44526" y="106489"/>
                </a:lnTo>
                <a:lnTo>
                  <a:pt x="36106" y="111277"/>
                </a:lnTo>
                <a:lnTo>
                  <a:pt x="28879" y="117259"/>
                </a:lnTo>
                <a:lnTo>
                  <a:pt x="23939" y="123240"/>
                </a:lnTo>
                <a:lnTo>
                  <a:pt x="16446" y="132308"/>
                </a:lnTo>
                <a:lnTo>
                  <a:pt x="8140" y="147129"/>
                </a:lnTo>
                <a:lnTo>
                  <a:pt x="8026" y="147332"/>
                </a:lnTo>
                <a:lnTo>
                  <a:pt x="2806" y="163766"/>
                </a:lnTo>
                <a:lnTo>
                  <a:pt x="0" y="183070"/>
                </a:lnTo>
                <a:lnTo>
                  <a:pt x="8420" y="184264"/>
                </a:lnTo>
                <a:lnTo>
                  <a:pt x="9982" y="164922"/>
                </a:lnTo>
                <a:lnTo>
                  <a:pt x="16598" y="147332"/>
                </a:lnTo>
                <a:lnTo>
                  <a:pt x="40919" y="117259"/>
                </a:lnTo>
                <a:lnTo>
                  <a:pt x="80632" y="99314"/>
                </a:lnTo>
                <a:lnTo>
                  <a:pt x="90271" y="98107"/>
                </a:lnTo>
                <a:lnTo>
                  <a:pt x="480225" y="98107"/>
                </a:lnTo>
                <a:lnTo>
                  <a:pt x="517639" y="90741"/>
                </a:lnTo>
                <a:lnTo>
                  <a:pt x="549249" y="71158"/>
                </a:lnTo>
                <a:lnTo>
                  <a:pt x="571334" y="41706"/>
                </a:lnTo>
                <a:lnTo>
                  <a:pt x="575030" y="26466"/>
                </a:lnTo>
                <a:lnTo>
                  <a:pt x="575068" y="26276"/>
                </a:lnTo>
                <a:lnTo>
                  <a:pt x="575106" y="26466"/>
                </a:lnTo>
                <a:lnTo>
                  <a:pt x="581685" y="44729"/>
                </a:lnTo>
                <a:lnTo>
                  <a:pt x="592416" y="61328"/>
                </a:lnTo>
                <a:lnTo>
                  <a:pt x="607796" y="76568"/>
                </a:lnTo>
                <a:lnTo>
                  <a:pt x="616229" y="81356"/>
                </a:lnTo>
                <a:lnTo>
                  <a:pt x="623443" y="86144"/>
                </a:lnTo>
                <a:lnTo>
                  <a:pt x="633069" y="89738"/>
                </a:lnTo>
                <a:lnTo>
                  <a:pt x="641502" y="93319"/>
                </a:lnTo>
                <a:lnTo>
                  <a:pt x="651129" y="95719"/>
                </a:lnTo>
                <a:lnTo>
                  <a:pt x="660755" y="96913"/>
                </a:lnTo>
                <a:lnTo>
                  <a:pt x="671588" y="98107"/>
                </a:lnTo>
                <a:lnTo>
                  <a:pt x="1051915" y="98107"/>
                </a:lnTo>
                <a:lnTo>
                  <a:pt x="1086624" y="103657"/>
                </a:lnTo>
                <a:lnTo>
                  <a:pt x="1116304" y="122123"/>
                </a:lnTo>
                <a:lnTo>
                  <a:pt x="1117117" y="123240"/>
                </a:lnTo>
                <a:lnTo>
                  <a:pt x="1136650" y="150114"/>
                </a:lnTo>
                <a:lnTo>
                  <a:pt x="1143393" y="184264"/>
                </a:lnTo>
                <a:lnTo>
                  <a:pt x="1151813" y="183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1710" y="2385015"/>
            <a:ext cx="489857" cy="706488"/>
          </a:xfrm>
          <a:prstGeom prst="rect">
            <a:avLst/>
          </a:prstGeom>
        </p:spPr>
        <p:txBody>
          <a:bodyPr vert="horz" wrap="square" lIns="0" tIns="47256" rIns="0" bIns="0" rtlCol="0">
            <a:spAutoFit/>
          </a:bodyPr>
          <a:lstStyle/>
          <a:p>
            <a:pPr marL="11527" defTabSz="829909" eaLnBrk="1" fontAlgn="auto" hangingPunct="1">
              <a:spcBef>
                <a:spcPts val="371"/>
              </a:spcBef>
              <a:spcAft>
                <a:spcPts val="0"/>
              </a:spcAft>
            </a:pPr>
            <a:r>
              <a:rPr sz="1679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Job</a:t>
            </a:r>
            <a:r>
              <a:rPr sz="1679" b="0" kern="0" spc="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79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1679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64549" defTabSz="829909" eaLnBrk="1" fontAlgn="auto" hangingPunct="1">
              <a:spcBef>
                <a:spcPts val="354"/>
              </a:spcBef>
              <a:spcAft>
                <a:spcPts val="0"/>
              </a:spcAft>
            </a:pPr>
            <a:r>
              <a:rPr sz="3403" b="0" kern="0" spc="-27" baseline="5555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1498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i,1</a:t>
            </a:r>
            <a:endParaRPr sz="14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8641" y="2385015"/>
            <a:ext cx="489857" cy="706488"/>
          </a:xfrm>
          <a:prstGeom prst="rect">
            <a:avLst/>
          </a:prstGeom>
        </p:spPr>
        <p:txBody>
          <a:bodyPr vert="horz" wrap="square" lIns="0" tIns="47256" rIns="0" bIns="0" rtlCol="0">
            <a:spAutoFit/>
          </a:bodyPr>
          <a:lstStyle/>
          <a:p>
            <a:pPr marL="11527" defTabSz="829909" eaLnBrk="1" fontAlgn="auto" hangingPunct="1">
              <a:spcBef>
                <a:spcPts val="371"/>
              </a:spcBef>
              <a:spcAft>
                <a:spcPts val="0"/>
              </a:spcAft>
            </a:pPr>
            <a:r>
              <a:rPr sz="1679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Job</a:t>
            </a:r>
            <a:r>
              <a:rPr sz="1679" b="0" kern="0" spc="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79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679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19299" defTabSz="829909" eaLnBrk="1" fontAlgn="auto" hangingPunct="1">
              <a:spcBef>
                <a:spcPts val="354"/>
              </a:spcBef>
              <a:spcAft>
                <a:spcPts val="0"/>
              </a:spcAft>
            </a:pPr>
            <a:r>
              <a:rPr sz="3403" b="0" kern="0" spc="-27" baseline="5555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1498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i,2</a:t>
            </a:r>
            <a:endParaRPr sz="14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53958" y="2385015"/>
            <a:ext cx="489857" cy="706488"/>
          </a:xfrm>
          <a:prstGeom prst="rect">
            <a:avLst/>
          </a:prstGeom>
        </p:spPr>
        <p:txBody>
          <a:bodyPr vert="horz" wrap="square" lIns="0" tIns="47256" rIns="0" bIns="0" rtlCol="0">
            <a:spAutoFit/>
          </a:bodyPr>
          <a:lstStyle/>
          <a:p>
            <a:pPr marL="11527" defTabSz="829909" eaLnBrk="1" fontAlgn="auto" hangingPunct="1">
              <a:spcBef>
                <a:spcPts val="371"/>
              </a:spcBef>
              <a:spcAft>
                <a:spcPts val="0"/>
              </a:spcAft>
            </a:pPr>
            <a:r>
              <a:rPr sz="1679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Job</a:t>
            </a:r>
            <a:r>
              <a:rPr sz="1679" b="0" kern="0" spc="3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79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1679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65125" defTabSz="829909" eaLnBrk="1" fontAlgn="auto" hangingPunct="1">
              <a:spcBef>
                <a:spcPts val="354"/>
              </a:spcBef>
              <a:spcAft>
                <a:spcPts val="0"/>
              </a:spcAft>
            </a:pPr>
            <a:r>
              <a:rPr sz="3403" b="0" kern="0" spc="-27" baseline="5555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1498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i,3</a:t>
            </a:r>
            <a:endParaRPr sz="14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72941" y="3380650"/>
            <a:ext cx="526741" cy="439143"/>
            <a:chOff x="2897219" y="3724976"/>
            <a:chExt cx="580390" cy="483870"/>
          </a:xfrm>
        </p:grpSpPr>
        <p:sp>
          <p:nvSpPr>
            <p:cNvPr id="11" name="object 11"/>
            <p:cNvSpPr/>
            <p:nvPr/>
          </p:nvSpPr>
          <p:spPr>
            <a:xfrm>
              <a:off x="2897219" y="3724976"/>
              <a:ext cx="69215" cy="478790"/>
            </a:xfrm>
            <a:custGeom>
              <a:avLst/>
              <a:gdLst/>
              <a:ahLst/>
              <a:cxnLst/>
              <a:rect l="l" t="t" r="r" b="b"/>
              <a:pathLst>
                <a:path w="69214" h="478789">
                  <a:moveTo>
                    <a:pt x="45735" y="101706"/>
                  </a:moveTo>
                  <a:lnTo>
                    <a:pt x="22867" y="101706"/>
                  </a:lnTo>
                  <a:lnTo>
                    <a:pt x="22867" y="478622"/>
                  </a:lnTo>
                  <a:lnTo>
                    <a:pt x="45735" y="478622"/>
                  </a:lnTo>
                  <a:lnTo>
                    <a:pt x="45735" y="101706"/>
                  </a:lnTo>
                  <a:close/>
                </a:path>
                <a:path w="69214" h="478789">
                  <a:moveTo>
                    <a:pt x="33699" y="0"/>
                  </a:moveTo>
                  <a:lnTo>
                    <a:pt x="0" y="112476"/>
                  </a:lnTo>
                  <a:lnTo>
                    <a:pt x="22867" y="112476"/>
                  </a:lnTo>
                  <a:lnTo>
                    <a:pt x="22867" y="101706"/>
                  </a:lnTo>
                  <a:lnTo>
                    <a:pt x="65262" y="101706"/>
                  </a:lnTo>
                  <a:lnTo>
                    <a:pt x="33699" y="0"/>
                  </a:lnTo>
                  <a:close/>
                </a:path>
                <a:path w="69214" h="478789">
                  <a:moveTo>
                    <a:pt x="65262" y="101706"/>
                  </a:moveTo>
                  <a:lnTo>
                    <a:pt x="45735" y="101706"/>
                  </a:lnTo>
                  <a:lnTo>
                    <a:pt x="45735" y="112476"/>
                  </a:lnTo>
                  <a:lnTo>
                    <a:pt x="68604" y="112476"/>
                  </a:lnTo>
                  <a:lnTo>
                    <a:pt x="65262" y="10170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171631" y="4024114"/>
              <a:ext cx="300990" cy="179705"/>
            </a:xfrm>
            <a:custGeom>
              <a:avLst/>
              <a:gdLst/>
              <a:ahLst/>
              <a:cxnLst/>
              <a:rect l="l" t="t" r="r" b="b"/>
              <a:pathLst>
                <a:path w="300989" h="179704">
                  <a:moveTo>
                    <a:pt x="300891" y="0"/>
                  </a:moveTo>
                  <a:lnTo>
                    <a:pt x="0" y="0"/>
                  </a:lnTo>
                  <a:lnTo>
                    <a:pt x="0" y="179483"/>
                  </a:lnTo>
                  <a:lnTo>
                    <a:pt x="300891" y="179483"/>
                  </a:lnTo>
                  <a:lnTo>
                    <a:pt x="3008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168022" y="4020525"/>
              <a:ext cx="309880" cy="187960"/>
            </a:xfrm>
            <a:custGeom>
              <a:avLst/>
              <a:gdLst/>
              <a:ahLst/>
              <a:cxnLst/>
              <a:rect l="l" t="t" r="r" b="b"/>
              <a:pathLst>
                <a:path w="309879" h="187960">
                  <a:moveTo>
                    <a:pt x="309316" y="0"/>
                  </a:moveTo>
                  <a:lnTo>
                    <a:pt x="0" y="0"/>
                  </a:lnTo>
                  <a:lnTo>
                    <a:pt x="0" y="187858"/>
                  </a:lnTo>
                  <a:lnTo>
                    <a:pt x="309316" y="187858"/>
                  </a:lnTo>
                  <a:lnTo>
                    <a:pt x="309316" y="183073"/>
                  </a:lnTo>
                  <a:lnTo>
                    <a:pt x="8423" y="183073"/>
                  </a:lnTo>
                  <a:lnTo>
                    <a:pt x="3609" y="179484"/>
                  </a:lnTo>
                  <a:lnTo>
                    <a:pt x="8423" y="179484"/>
                  </a:lnTo>
                  <a:lnTo>
                    <a:pt x="8423" y="8375"/>
                  </a:lnTo>
                  <a:lnTo>
                    <a:pt x="3609" y="8375"/>
                  </a:lnTo>
                  <a:lnTo>
                    <a:pt x="8423" y="3589"/>
                  </a:lnTo>
                  <a:lnTo>
                    <a:pt x="309316" y="3589"/>
                  </a:lnTo>
                  <a:lnTo>
                    <a:pt x="309316" y="0"/>
                  </a:lnTo>
                  <a:close/>
                </a:path>
                <a:path w="309879" h="187960">
                  <a:moveTo>
                    <a:pt x="8423" y="179484"/>
                  </a:moveTo>
                  <a:lnTo>
                    <a:pt x="3609" y="179484"/>
                  </a:lnTo>
                  <a:lnTo>
                    <a:pt x="8423" y="183073"/>
                  </a:lnTo>
                  <a:lnTo>
                    <a:pt x="8423" y="179484"/>
                  </a:lnTo>
                  <a:close/>
                </a:path>
                <a:path w="309879" h="187960">
                  <a:moveTo>
                    <a:pt x="300890" y="179484"/>
                  </a:moveTo>
                  <a:lnTo>
                    <a:pt x="8423" y="179484"/>
                  </a:lnTo>
                  <a:lnTo>
                    <a:pt x="8423" y="183073"/>
                  </a:lnTo>
                  <a:lnTo>
                    <a:pt x="300890" y="183073"/>
                  </a:lnTo>
                  <a:lnTo>
                    <a:pt x="300890" y="179484"/>
                  </a:lnTo>
                  <a:close/>
                </a:path>
                <a:path w="309879" h="187960">
                  <a:moveTo>
                    <a:pt x="300890" y="3589"/>
                  </a:moveTo>
                  <a:lnTo>
                    <a:pt x="300890" y="183073"/>
                  </a:lnTo>
                  <a:lnTo>
                    <a:pt x="304501" y="179484"/>
                  </a:lnTo>
                  <a:lnTo>
                    <a:pt x="309316" y="179484"/>
                  </a:lnTo>
                  <a:lnTo>
                    <a:pt x="309316" y="8375"/>
                  </a:lnTo>
                  <a:lnTo>
                    <a:pt x="304501" y="8375"/>
                  </a:lnTo>
                  <a:lnTo>
                    <a:pt x="300890" y="3589"/>
                  </a:lnTo>
                  <a:close/>
                </a:path>
                <a:path w="309879" h="187960">
                  <a:moveTo>
                    <a:pt x="309316" y="179484"/>
                  </a:moveTo>
                  <a:lnTo>
                    <a:pt x="304501" y="179484"/>
                  </a:lnTo>
                  <a:lnTo>
                    <a:pt x="300890" y="183073"/>
                  </a:lnTo>
                  <a:lnTo>
                    <a:pt x="309316" y="183073"/>
                  </a:lnTo>
                  <a:lnTo>
                    <a:pt x="309316" y="179484"/>
                  </a:lnTo>
                  <a:close/>
                </a:path>
                <a:path w="309879" h="187960">
                  <a:moveTo>
                    <a:pt x="8423" y="3589"/>
                  </a:moveTo>
                  <a:lnTo>
                    <a:pt x="3609" y="8375"/>
                  </a:lnTo>
                  <a:lnTo>
                    <a:pt x="8423" y="8375"/>
                  </a:lnTo>
                  <a:lnTo>
                    <a:pt x="8423" y="3589"/>
                  </a:lnTo>
                  <a:close/>
                </a:path>
                <a:path w="309879" h="187960">
                  <a:moveTo>
                    <a:pt x="300890" y="3589"/>
                  </a:moveTo>
                  <a:lnTo>
                    <a:pt x="8423" y="3589"/>
                  </a:lnTo>
                  <a:lnTo>
                    <a:pt x="8423" y="8375"/>
                  </a:lnTo>
                  <a:lnTo>
                    <a:pt x="300890" y="8375"/>
                  </a:lnTo>
                  <a:lnTo>
                    <a:pt x="300890" y="3589"/>
                  </a:lnTo>
                  <a:close/>
                </a:path>
                <a:path w="309879" h="187960">
                  <a:moveTo>
                    <a:pt x="309316" y="3589"/>
                  </a:moveTo>
                  <a:lnTo>
                    <a:pt x="300890" y="3589"/>
                  </a:lnTo>
                  <a:lnTo>
                    <a:pt x="304501" y="8375"/>
                  </a:lnTo>
                  <a:lnTo>
                    <a:pt x="309316" y="8375"/>
                  </a:lnTo>
                  <a:lnTo>
                    <a:pt x="309316" y="3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59855" y="3861053"/>
            <a:ext cx="310627" cy="318321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2995" b="0" kern="0" spc="-27" baseline="50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316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i,k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92477" y="3861053"/>
            <a:ext cx="491586" cy="318321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2995" b="0" kern="0" spc="-14" baseline="50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316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i,k+1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900241" y="3825899"/>
            <a:ext cx="3230176" cy="54749"/>
          </a:xfrm>
          <a:custGeom>
            <a:avLst/>
            <a:gdLst/>
            <a:ahLst/>
            <a:cxnLst/>
            <a:rect l="l" t="t" r="r" b="b"/>
            <a:pathLst>
              <a:path w="3559175" h="60325">
                <a:moveTo>
                  <a:pt x="8432" y="0"/>
                </a:moveTo>
                <a:lnTo>
                  <a:pt x="0" y="0"/>
                </a:lnTo>
                <a:lnTo>
                  <a:pt x="0" y="59817"/>
                </a:lnTo>
                <a:lnTo>
                  <a:pt x="8432" y="59817"/>
                </a:lnTo>
                <a:lnTo>
                  <a:pt x="8432" y="0"/>
                </a:lnTo>
                <a:close/>
              </a:path>
              <a:path w="3559175" h="60325">
                <a:moveTo>
                  <a:pt x="3558946" y="0"/>
                </a:moveTo>
                <a:lnTo>
                  <a:pt x="3550526" y="0"/>
                </a:lnTo>
                <a:lnTo>
                  <a:pt x="3550526" y="59817"/>
                </a:lnTo>
                <a:lnTo>
                  <a:pt x="3558946" y="59817"/>
                </a:lnTo>
                <a:lnTo>
                  <a:pt x="3558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27562" y="3783951"/>
            <a:ext cx="84140" cy="274116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 defTabSz="829909" eaLnBrk="1" fontAlgn="auto" hangingPunct="1">
              <a:spcBef>
                <a:spcPts val="123"/>
              </a:spcBef>
              <a:spcAft>
                <a:spcPts val="0"/>
              </a:spcAft>
            </a:pPr>
            <a:r>
              <a:rPr sz="1679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endParaRPr sz="1679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39680" y="3787882"/>
            <a:ext cx="5571116" cy="54749"/>
          </a:xfrm>
          <a:custGeom>
            <a:avLst/>
            <a:gdLst/>
            <a:ahLst/>
            <a:cxnLst/>
            <a:rect l="l" t="t" r="r" b="b"/>
            <a:pathLst>
              <a:path w="6138545" h="60325">
                <a:moveTo>
                  <a:pt x="6078012" y="0"/>
                </a:moveTo>
                <a:lnTo>
                  <a:pt x="6078012" y="59827"/>
                </a:lnTo>
                <a:lnTo>
                  <a:pt x="6128563" y="34698"/>
                </a:lnTo>
                <a:lnTo>
                  <a:pt x="6088844" y="34698"/>
                </a:lnTo>
                <a:lnTo>
                  <a:pt x="6088844" y="26324"/>
                </a:lnTo>
                <a:lnTo>
                  <a:pt x="6130970" y="26324"/>
                </a:lnTo>
                <a:lnTo>
                  <a:pt x="6078012" y="0"/>
                </a:lnTo>
                <a:close/>
              </a:path>
              <a:path w="6138545" h="60325">
                <a:moveTo>
                  <a:pt x="6078012" y="26324"/>
                </a:moveTo>
                <a:lnTo>
                  <a:pt x="0" y="26324"/>
                </a:lnTo>
                <a:lnTo>
                  <a:pt x="0" y="34698"/>
                </a:lnTo>
                <a:lnTo>
                  <a:pt x="6078012" y="34698"/>
                </a:lnTo>
                <a:lnTo>
                  <a:pt x="6078012" y="26324"/>
                </a:lnTo>
                <a:close/>
              </a:path>
              <a:path w="6138545" h="60325">
                <a:moveTo>
                  <a:pt x="6130970" y="26324"/>
                </a:moveTo>
                <a:lnTo>
                  <a:pt x="6088844" y="26324"/>
                </a:lnTo>
                <a:lnTo>
                  <a:pt x="6088844" y="34698"/>
                </a:lnTo>
                <a:lnTo>
                  <a:pt x="6128563" y="34698"/>
                </a:lnTo>
                <a:lnTo>
                  <a:pt x="6138190" y="29913"/>
                </a:lnTo>
                <a:lnTo>
                  <a:pt x="6130970" y="263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97562" y="3425588"/>
            <a:ext cx="251268" cy="362582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2269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246" b="0" kern="0" spc="-34" baseline="-841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2246" b="0" kern="0" baseline="-8417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52950" y="3259437"/>
            <a:ext cx="255302" cy="274116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34580" defTabSz="829909" eaLnBrk="1" fontAlgn="auto" hangingPunct="1">
              <a:spcBef>
                <a:spcPts val="123"/>
              </a:spcBef>
              <a:spcAft>
                <a:spcPts val="0"/>
              </a:spcAft>
            </a:pPr>
            <a:r>
              <a:rPr sz="1679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C</a:t>
            </a:r>
            <a:r>
              <a:rPr sz="1702" b="0" kern="0" spc="-34" baseline="-888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702" b="0" kern="0" baseline="-8888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10639" y="3380651"/>
            <a:ext cx="3284924" cy="499654"/>
            <a:chOff x="4040608" y="3724976"/>
            <a:chExt cx="3619500" cy="550545"/>
          </a:xfrm>
        </p:grpSpPr>
        <p:sp>
          <p:nvSpPr>
            <p:cNvPr id="22" name="object 22"/>
            <p:cNvSpPr/>
            <p:nvPr/>
          </p:nvSpPr>
          <p:spPr>
            <a:xfrm>
              <a:off x="5033551" y="4215563"/>
              <a:ext cx="8890" cy="60325"/>
            </a:xfrm>
            <a:custGeom>
              <a:avLst/>
              <a:gdLst/>
              <a:ahLst/>
              <a:cxnLst/>
              <a:rect l="l" t="t" r="r" b="b"/>
              <a:pathLst>
                <a:path w="8889" h="60325">
                  <a:moveTo>
                    <a:pt x="8424" y="0"/>
                  </a:moveTo>
                  <a:lnTo>
                    <a:pt x="0" y="0"/>
                  </a:lnTo>
                  <a:lnTo>
                    <a:pt x="0" y="59827"/>
                  </a:lnTo>
                  <a:lnTo>
                    <a:pt x="8424" y="59827"/>
                  </a:lnTo>
                  <a:lnTo>
                    <a:pt x="84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447743" y="3724976"/>
              <a:ext cx="69215" cy="478790"/>
            </a:xfrm>
            <a:custGeom>
              <a:avLst/>
              <a:gdLst/>
              <a:ahLst/>
              <a:cxnLst/>
              <a:rect l="l" t="t" r="r" b="b"/>
              <a:pathLst>
                <a:path w="69215" h="478789">
                  <a:moveTo>
                    <a:pt x="45733" y="101706"/>
                  </a:moveTo>
                  <a:lnTo>
                    <a:pt x="22866" y="101706"/>
                  </a:lnTo>
                  <a:lnTo>
                    <a:pt x="22866" y="478622"/>
                  </a:lnTo>
                  <a:lnTo>
                    <a:pt x="45733" y="478622"/>
                  </a:lnTo>
                  <a:lnTo>
                    <a:pt x="45733" y="101706"/>
                  </a:lnTo>
                  <a:close/>
                </a:path>
                <a:path w="69215" h="478789">
                  <a:moveTo>
                    <a:pt x="33698" y="0"/>
                  </a:moveTo>
                  <a:lnTo>
                    <a:pt x="0" y="112476"/>
                  </a:lnTo>
                  <a:lnTo>
                    <a:pt x="22866" y="112476"/>
                  </a:lnTo>
                  <a:lnTo>
                    <a:pt x="22866" y="101706"/>
                  </a:lnTo>
                  <a:lnTo>
                    <a:pt x="65260" y="101706"/>
                  </a:lnTo>
                  <a:lnTo>
                    <a:pt x="33698" y="0"/>
                  </a:lnTo>
                  <a:close/>
                </a:path>
                <a:path w="69215" h="478789">
                  <a:moveTo>
                    <a:pt x="65260" y="101706"/>
                  </a:moveTo>
                  <a:lnTo>
                    <a:pt x="45733" y="101706"/>
                  </a:lnTo>
                  <a:lnTo>
                    <a:pt x="45733" y="112476"/>
                  </a:lnTo>
                  <a:lnTo>
                    <a:pt x="68602" y="112476"/>
                  </a:lnTo>
                  <a:lnTo>
                    <a:pt x="65260" y="101706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003462" y="3747710"/>
              <a:ext cx="69215" cy="459740"/>
            </a:xfrm>
            <a:custGeom>
              <a:avLst/>
              <a:gdLst/>
              <a:ahLst/>
              <a:cxnLst/>
              <a:rect l="l" t="t" r="r" b="b"/>
              <a:pathLst>
                <a:path w="69214" h="459739">
                  <a:moveTo>
                    <a:pt x="45735" y="101706"/>
                  </a:moveTo>
                  <a:lnTo>
                    <a:pt x="22867" y="101706"/>
                  </a:lnTo>
                  <a:lnTo>
                    <a:pt x="22867" y="459477"/>
                  </a:lnTo>
                  <a:lnTo>
                    <a:pt x="45735" y="459477"/>
                  </a:lnTo>
                  <a:lnTo>
                    <a:pt x="45735" y="101706"/>
                  </a:lnTo>
                  <a:close/>
                </a:path>
                <a:path w="69214" h="459739">
                  <a:moveTo>
                    <a:pt x="33699" y="0"/>
                  </a:moveTo>
                  <a:lnTo>
                    <a:pt x="0" y="112475"/>
                  </a:lnTo>
                  <a:lnTo>
                    <a:pt x="22867" y="112475"/>
                  </a:lnTo>
                  <a:lnTo>
                    <a:pt x="22867" y="101706"/>
                  </a:lnTo>
                  <a:lnTo>
                    <a:pt x="65261" y="101706"/>
                  </a:lnTo>
                  <a:lnTo>
                    <a:pt x="33699" y="0"/>
                  </a:lnTo>
                  <a:close/>
                </a:path>
                <a:path w="69214" h="459739">
                  <a:moveTo>
                    <a:pt x="65261" y="101706"/>
                  </a:moveTo>
                  <a:lnTo>
                    <a:pt x="45735" y="101706"/>
                  </a:lnTo>
                  <a:lnTo>
                    <a:pt x="45735" y="112475"/>
                  </a:lnTo>
                  <a:lnTo>
                    <a:pt x="68602" y="112475"/>
                  </a:lnTo>
                  <a:lnTo>
                    <a:pt x="65261" y="10170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143403" y="4024114"/>
              <a:ext cx="300990" cy="179705"/>
            </a:xfrm>
            <a:custGeom>
              <a:avLst/>
              <a:gdLst/>
              <a:ahLst/>
              <a:cxnLst/>
              <a:rect l="l" t="t" r="r" b="b"/>
              <a:pathLst>
                <a:path w="300990" h="179704">
                  <a:moveTo>
                    <a:pt x="300891" y="0"/>
                  </a:moveTo>
                  <a:lnTo>
                    <a:pt x="0" y="0"/>
                  </a:lnTo>
                  <a:lnTo>
                    <a:pt x="0" y="179483"/>
                  </a:lnTo>
                  <a:lnTo>
                    <a:pt x="300891" y="179483"/>
                  </a:lnTo>
                  <a:lnTo>
                    <a:pt x="3008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139794" y="4020525"/>
              <a:ext cx="309880" cy="187960"/>
            </a:xfrm>
            <a:custGeom>
              <a:avLst/>
              <a:gdLst/>
              <a:ahLst/>
              <a:cxnLst/>
              <a:rect l="l" t="t" r="r" b="b"/>
              <a:pathLst>
                <a:path w="309879" h="187960">
                  <a:moveTo>
                    <a:pt x="309316" y="0"/>
                  </a:moveTo>
                  <a:lnTo>
                    <a:pt x="0" y="0"/>
                  </a:lnTo>
                  <a:lnTo>
                    <a:pt x="0" y="187858"/>
                  </a:lnTo>
                  <a:lnTo>
                    <a:pt x="309316" y="187858"/>
                  </a:lnTo>
                  <a:lnTo>
                    <a:pt x="309316" y="183073"/>
                  </a:lnTo>
                  <a:lnTo>
                    <a:pt x="8423" y="183073"/>
                  </a:lnTo>
                  <a:lnTo>
                    <a:pt x="3609" y="179484"/>
                  </a:lnTo>
                  <a:lnTo>
                    <a:pt x="8423" y="179484"/>
                  </a:lnTo>
                  <a:lnTo>
                    <a:pt x="8423" y="8375"/>
                  </a:lnTo>
                  <a:lnTo>
                    <a:pt x="3609" y="8375"/>
                  </a:lnTo>
                  <a:lnTo>
                    <a:pt x="8423" y="3589"/>
                  </a:lnTo>
                  <a:lnTo>
                    <a:pt x="309316" y="3589"/>
                  </a:lnTo>
                  <a:lnTo>
                    <a:pt x="309316" y="0"/>
                  </a:lnTo>
                  <a:close/>
                </a:path>
                <a:path w="309879" h="187960">
                  <a:moveTo>
                    <a:pt x="8423" y="179484"/>
                  </a:moveTo>
                  <a:lnTo>
                    <a:pt x="3609" y="179484"/>
                  </a:lnTo>
                  <a:lnTo>
                    <a:pt x="8423" y="183073"/>
                  </a:lnTo>
                  <a:lnTo>
                    <a:pt x="8423" y="179484"/>
                  </a:lnTo>
                  <a:close/>
                </a:path>
                <a:path w="309879" h="187960">
                  <a:moveTo>
                    <a:pt x="300890" y="179484"/>
                  </a:moveTo>
                  <a:lnTo>
                    <a:pt x="8423" y="179484"/>
                  </a:lnTo>
                  <a:lnTo>
                    <a:pt x="8423" y="183073"/>
                  </a:lnTo>
                  <a:lnTo>
                    <a:pt x="300890" y="183073"/>
                  </a:lnTo>
                  <a:lnTo>
                    <a:pt x="300890" y="179484"/>
                  </a:lnTo>
                  <a:close/>
                </a:path>
                <a:path w="309879" h="187960">
                  <a:moveTo>
                    <a:pt x="300890" y="3589"/>
                  </a:moveTo>
                  <a:lnTo>
                    <a:pt x="300890" y="183073"/>
                  </a:lnTo>
                  <a:lnTo>
                    <a:pt x="304501" y="179484"/>
                  </a:lnTo>
                  <a:lnTo>
                    <a:pt x="309316" y="179484"/>
                  </a:lnTo>
                  <a:lnTo>
                    <a:pt x="309316" y="8375"/>
                  </a:lnTo>
                  <a:lnTo>
                    <a:pt x="304501" y="8375"/>
                  </a:lnTo>
                  <a:lnTo>
                    <a:pt x="300890" y="3589"/>
                  </a:lnTo>
                  <a:close/>
                </a:path>
                <a:path w="309879" h="187960">
                  <a:moveTo>
                    <a:pt x="309316" y="179484"/>
                  </a:moveTo>
                  <a:lnTo>
                    <a:pt x="304501" y="179484"/>
                  </a:lnTo>
                  <a:lnTo>
                    <a:pt x="300890" y="183073"/>
                  </a:lnTo>
                  <a:lnTo>
                    <a:pt x="309316" y="183073"/>
                  </a:lnTo>
                  <a:lnTo>
                    <a:pt x="309316" y="179484"/>
                  </a:lnTo>
                  <a:close/>
                </a:path>
                <a:path w="309879" h="187960">
                  <a:moveTo>
                    <a:pt x="8423" y="3589"/>
                  </a:moveTo>
                  <a:lnTo>
                    <a:pt x="3609" y="8375"/>
                  </a:lnTo>
                  <a:lnTo>
                    <a:pt x="8423" y="8375"/>
                  </a:lnTo>
                  <a:lnTo>
                    <a:pt x="8423" y="3589"/>
                  </a:lnTo>
                  <a:close/>
                </a:path>
                <a:path w="309879" h="187960">
                  <a:moveTo>
                    <a:pt x="300890" y="3589"/>
                  </a:moveTo>
                  <a:lnTo>
                    <a:pt x="8423" y="3589"/>
                  </a:lnTo>
                  <a:lnTo>
                    <a:pt x="8423" y="8375"/>
                  </a:lnTo>
                  <a:lnTo>
                    <a:pt x="300890" y="8375"/>
                  </a:lnTo>
                  <a:lnTo>
                    <a:pt x="300890" y="3589"/>
                  </a:lnTo>
                  <a:close/>
                </a:path>
                <a:path w="309879" h="187960">
                  <a:moveTo>
                    <a:pt x="309316" y="3589"/>
                  </a:moveTo>
                  <a:lnTo>
                    <a:pt x="300890" y="3589"/>
                  </a:lnTo>
                  <a:lnTo>
                    <a:pt x="304501" y="8375"/>
                  </a:lnTo>
                  <a:lnTo>
                    <a:pt x="309316" y="8375"/>
                  </a:lnTo>
                  <a:lnTo>
                    <a:pt x="309316" y="3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217696" y="4024114"/>
              <a:ext cx="180975" cy="179705"/>
            </a:xfrm>
            <a:custGeom>
              <a:avLst/>
              <a:gdLst/>
              <a:ahLst/>
              <a:cxnLst/>
              <a:rect l="l" t="t" r="r" b="b"/>
              <a:pathLst>
                <a:path w="180975" h="179704">
                  <a:moveTo>
                    <a:pt x="180535" y="0"/>
                  </a:moveTo>
                  <a:lnTo>
                    <a:pt x="0" y="0"/>
                  </a:lnTo>
                  <a:lnTo>
                    <a:pt x="0" y="179483"/>
                  </a:lnTo>
                  <a:lnTo>
                    <a:pt x="180535" y="179483"/>
                  </a:lnTo>
                  <a:lnTo>
                    <a:pt x="18053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214086" y="4020525"/>
              <a:ext cx="189230" cy="187960"/>
            </a:xfrm>
            <a:custGeom>
              <a:avLst/>
              <a:gdLst/>
              <a:ahLst/>
              <a:cxnLst/>
              <a:rect l="l" t="t" r="r" b="b"/>
              <a:pathLst>
                <a:path w="189229" h="187960">
                  <a:moveTo>
                    <a:pt x="188959" y="0"/>
                  </a:moveTo>
                  <a:lnTo>
                    <a:pt x="0" y="0"/>
                  </a:lnTo>
                  <a:lnTo>
                    <a:pt x="0" y="187858"/>
                  </a:lnTo>
                  <a:lnTo>
                    <a:pt x="188959" y="187858"/>
                  </a:lnTo>
                  <a:lnTo>
                    <a:pt x="188959" y="183073"/>
                  </a:lnTo>
                  <a:lnTo>
                    <a:pt x="8423" y="183073"/>
                  </a:lnTo>
                  <a:lnTo>
                    <a:pt x="3609" y="179484"/>
                  </a:lnTo>
                  <a:lnTo>
                    <a:pt x="8423" y="179484"/>
                  </a:lnTo>
                  <a:lnTo>
                    <a:pt x="8423" y="8375"/>
                  </a:lnTo>
                  <a:lnTo>
                    <a:pt x="3609" y="8375"/>
                  </a:lnTo>
                  <a:lnTo>
                    <a:pt x="8423" y="3589"/>
                  </a:lnTo>
                  <a:lnTo>
                    <a:pt x="188959" y="3589"/>
                  </a:lnTo>
                  <a:lnTo>
                    <a:pt x="188959" y="0"/>
                  </a:lnTo>
                  <a:close/>
                </a:path>
                <a:path w="189229" h="187960">
                  <a:moveTo>
                    <a:pt x="8423" y="179484"/>
                  </a:moveTo>
                  <a:lnTo>
                    <a:pt x="3609" y="179484"/>
                  </a:lnTo>
                  <a:lnTo>
                    <a:pt x="8423" y="183073"/>
                  </a:lnTo>
                  <a:lnTo>
                    <a:pt x="8423" y="179484"/>
                  </a:lnTo>
                  <a:close/>
                </a:path>
                <a:path w="189229" h="187960">
                  <a:moveTo>
                    <a:pt x="180534" y="179484"/>
                  </a:moveTo>
                  <a:lnTo>
                    <a:pt x="8423" y="179484"/>
                  </a:lnTo>
                  <a:lnTo>
                    <a:pt x="8423" y="183073"/>
                  </a:lnTo>
                  <a:lnTo>
                    <a:pt x="180534" y="183073"/>
                  </a:lnTo>
                  <a:lnTo>
                    <a:pt x="180534" y="179484"/>
                  </a:lnTo>
                  <a:close/>
                </a:path>
                <a:path w="189229" h="187960">
                  <a:moveTo>
                    <a:pt x="180534" y="3589"/>
                  </a:moveTo>
                  <a:lnTo>
                    <a:pt x="180534" y="183073"/>
                  </a:lnTo>
                  <a:lnTo>
                    <a:pt x="184144" y="179484"/>
                  </a:lnTo>
                  <a:lnTo>
                    <a:pt x="188959" y="179484"/>
                  </a:lnTo>
                  <a:lnTo>
                    <a:pt x="188959" y="8375"/>
                  </a:lnTo>
                  <a:lnTo>
                    <a:pt x="184144" y="8375"/>
                  </a:lnTo>
                  <a:lnTo>
                    <a:pt x="180534" y="3589"/>
                  </a:lnTo>
                  <a:close/>
                </a:path>
                <a:path w="189229" h="187960">
                  <a:moveTo>
                    <a:pt x="188959" y="179484"/>
                  </a:moveTo>
                  <a:lnTo>
                    <a:pt x="184144" y="179484"/>
                  </a:lnTo>
                  <a:lnTo>
                    <a:pt x="180534" y="183073"/>
                  </a:lnTo>
                  <a:lnTo>
                    <a:pt x="188959" y="183073"/>
                  </a:lnTo>
                  <a:lnTo>
                    <a:pt x="188959" y="179484"/>
                  </a:lnTo>
                  <a:close/>
                </a:path>
                <a:path w="189229" h="187960">
                  <a:moveTo>
                    <a:pt x="8423" y="3589"/>
                  </a:moveTo>
                  <a:lnTo>
                    <a:pt x="3609" y="8375"/>
                  </a:lnTo>
                  <a:lnTo>
                    <a:pt x="8423" y="8375"/>
                  </a:lnTo>
                  <a:lnTo>
                    <a:pt x="8423" y="3589"/>
                  </a:lnTo>
                  <a:close/>
                </a:path>
                <a:path w="189229" h="187960">
                  <a:moveTo>
                    <a:pt x="180534" y="3589"/>
                  </a:moveTo>
                  <a:lnTo>
                    <a:pt x="8423" y="3589"/>
                  </a:lnTo>
                  <a:lnTo>
                    <a:pt x="8423" y="8375"/>
                  </a:lnTo>
                  <a:lnTo>
                    <a:pt x="180534" y="8375"/>
                  </a:lnTo>
                  <a:lnTo>
                    <a:pt x="180534" y="3589"/>
                  </a:lnTo>
                  <a:close/>
                </a:path>
                <a:path w="189229" h="187960">
                  <a:moveTo>
                    <a:pt x="188959" y="3589"/>
                  </a:moveTo>
                  <a:lnTo>
                    <a:pt x="180534" y="3589"/>
                  </a:lnTo>
                  <a:lnTo>
                    <a:pt x="184144" y="8375"/>
                  </a:lnTo>
                  <a:lnTo>
                    <a:pt x="188959" y="8375"/>
                  </a:lnTo>
                  <a:lnTo>
                    <a:pt x="188959" y="3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578765" y="4024114"/>
              <a:ext cx="120650" cy="179705"/>
            </a:xfrm>
            <a:custGeom>
              <a:avLst/>
              <a:gdLst/>
              <a:ahLst/>
              <a:cxnLst/>
              <a:rect l="l" t="t" r="r" b="b"/>
              <a:pathLst>
                <a:path w="120650" h="179704">
                  <a:moveTo>
                    <a:pt x="120356" y="0"/>
                  </a:moveTo>
                  <a:lnTo>
                    <a:pt x="0" y="0"/>
                  </a:lnTo>
                  <a:lnTo>
                    <a:pt x="0" y="179483"/>
                  </a:lnTo>
                  <a:lnTo>
                    <a:pt x="120356" y="179483"/>
                  </a:lnTo>
                  <a:lnTo>
                    <a:pt x="12035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575156" y="4020525"/>
              <a:ext cx="128905" cy="187960"/>
            </a:xfrm>
            <a:custGeom>
              <a:avLst/>
              <a:gdLst/>
              <a:ahLst/>
              <a:cxnLst/>
              <a:rect l="l" t="t" r="r" b="b"/>
              <a:pathLst>
                <a:path w="128904" h="187960">
                  <a:moveTo>
                    <a:pt x="128780" y="0"/>
                  </a:moveTo>
                  <a:lnTo>
                    <a:pt x="0" y="0"/>
                  </a:lnTo>
                  <a:lnTo>
                    <a:pt x="0" y="187858"/>
                  </a:lnTo>
                  <a:lnTo>
                    <a:pt x="128780" y="187858"/>
                  </a:lnTo>
                  <a:lnTo>
                    <a:pt x="128780" y="183073"/>
                  </a:lnTo>
                  <a:lnTo>
                    <a:pt x="8423" y="183073"/>
                  </a:lnTo>
                  <a:lnTo>
                    <a:pt x="3609" y="179484"/>
                  </a:lnTo>
                  <a:lnTo>
                    <a:pt x="8423" y="179484"/>
                  </a:lnTo>
                  <a:lnTo>
                    <a:pt x="8423" y="8375"/>
                  </a:lnTo>
                  <a:lnTo>
                    <a:pt x="3609" y="8375"/>
                  </a:lnTo>
                  <a:lnTo>
                    <a:pt x="8423" y="3589"/>
                  </a:lnTo>
                  <a:lnTo>
                    <a:pt x="128780" y="3589"/>
                  </a:lnTo>
                  <a:lnTo>
                    <a:pt x="128780" y="0"/>
                  </a:lnTo>
                  <a:close/>
                </a:path>
                <a:path w="128904" h="187960">
                  <a:moveTo>
                    <a:pt x="8423" y="179484"/>
                  </a:moveTo>
                  <a:lnTo>
                    <a:pt x="3609" y="179484"/>
                  </a:lnTo>
                  <a:lnTo>
                    <a:pt x="8423" y="183073"/>
                  </a:lnTo>
                  <a:lnTo>
                    <a:pt x="8423" y="179484"/>
                  </a:lnTo>
                  <a:close/>
                </a:path>
                <a:path w="128904" h="187960">
                  <a:moveTo>
                    <a:pt x="120356" y="179484"/>
                  </a:moveTo>
                  <a:lnTo>
                    <a:pt x="8423" y="179484"/>
                  </a:lnTo>
                  <a:lnTo>
                    <a:pt x="8423" y="183073"/>
                  </a:lnTo>
                  <a:lnTo>
                    <a:pt x="120356" y="183073"/>
                  </a:lnTo>
                  <a:lnTo>
                    <a:pt x="120356" y="179484"/>
                  </a:lnTo>
                  <a:close/>
                </a:path>
                <a:path w="128904" h="187960">
                  <a:moveTo>
                    <a:pt x="120356" y="3589"/>
                  </a:moveTo>
                  <a:lnTo>
                    <a:pt x="120356" y="183073"/>
                  </a:lnTo>
                  <a:lnTo>
                    <a:pt x="123965" y="179484"/>
                  </a:lnTo>
                  <a:lnTo>
                    <a:pt x="128780" y="179484"/>
                  </a:lnTo>
                  <a:lnTo>
                    <a:pt x="128780" y="8375"/>
                  </a:lnTo>
                  <a:lnTo>
                    <a:pt x="123965" y="8375"/>
                  </a:lnTo>
                  <a:lnTo>
                    <a:pt x="120356" y="3589"/>
                  </a:lnTo>
                  <a:close/>
                </a:path>
                <a:path w="128904" h="187960">
                  <a:moveTo>
                    <a:pt x="128780" y="179484"/>
                  </a:moveTo>
                  <a:lnTo>
                    <a:pt x="123965" y="179484"/>
                  </a:lnTo>
                  <a:lnTo>
                    <a:pt x="120356" y="183073"/>
                  </a:lnTo>
                  <a:lnTo>
                    <a:pt x="128780" y="183073"/>
                  </a:lnTo>
                  <a:lnTo>
                    <a:pt x="128780" y="179484"/>
                  </a:lnTo>
                  <a:close/>
                </a:path>
                <a:path w="128904" h="187960">
                  <a:moveTo>
                    <a:pt x="8423" y="3589"/>
                  </a:moveTo>
                  <a:lnTo>
                    <a:pt x="3609" y="8375"/>
                  </a:lnTo>
                  <a:lnTo>
                    <a:pt x="8423" y="8375"/>
                  </a:lnTo>
                  <a:lnTo>
                    <a:pt x="8423" y="3589"/>
                  </a:lnTo>
                  <a:close/>
                </a:path>
                <a:path w="128904" h="187960">
                  <a:moveTo>
                    <a:pt x="120356" y="3589"/>
                  </a:moveTo>
                  <a:lnTo>
                    <a:pt x="8423" y="3589"/>
                  </a:lnTo>
                  <a:lnTo>
                    <a:pt x="8423" y="8375"/>
                  </a:lnTo>
                  <a:lnTo>
                    <a:pt x="120356" y="8375"/>
                  </a:lnTo>
                  <a:lnTo>
                    <a:pt x="120356" y="3589"/>
                  </a:lnTo>
                  <a:close/>
                </a:path>
                <a:path w="128904" h="187960">
                  <a:moveTo>
                    <a:pt x="128780" y="3589"/>
                  </a:moveTo>
                  <a:lnTo>
                    <a:pt x="120356" y="3589"/>
                  </a:lnTo>
                  <a:lnTo>
                    <a:pt x="123965" y="8375"/>
                  </a:lnTo>
                  <a:lnTo>
                    <a:pt x="128780" y="8375"/>
                  </a:lnTo>
                  <a:lnTo>
                    <a:pt x="128780" y="35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040606" y="3784803"/>
              <a:ext cx="3619500" cy="419100"/>
            </a:xfrm>
            <a:custGeom>
              <a:avLst/>
              <a:gdLst/>
              <a:ahLst/>
              <a:cxnLst/>
              <a:rect l="l" t="t" r="r" b="b"/>
              <a:pathLst>
                <a:path w="3619500" h="419100">
                  <a:moveTo>
                    <a:pt x="68605" y="307517"/>
                  </a:moveTo>
                  <a:lnTo>
                    <a:pt x="45732" y="307517"/>
                  </a:lnTo>
                  <a:lnTo>
                    <a:pt x="45732" y="0"/>
                  </a:lnTo>
                  <a:lnTo>
                    <a:pt x="22860" y="0"/>
                  </a:lnTo>
                  <a:lnTo>
                    <a:pt x="22860" y="307517"/>
                  </a:lnTo>
                  <a:lnTo>
                    <a:pt x="0" y="307517"/>
                  </a:lnTo>
                  <a:lnTo>
                    <a:pt x="33693" y="418795"/>
                  </a:lnTo>
                  <a:lnTo>
                    <a:pt x="65227" y="318287"/>
                  </a:lnTo>
                  <a:lnTo>
                    <a:pt x="68605" y="307517"/>
                  </a:lnTo>
                  <a:close/>
                </a:path>
                <a:path w="3619500" h="419100">
                  <a:moveTo>
                    <a:pt x="2174837" y="307517"/>
                  </a:moveTo>
                  <a:lnTo>
                    <a:pt x="2151977" y="307517"/>
                  </a:lnTo>
                  <a:lnTo>
                    <a:pt x="2151977" y="0"/>
                  </a:lnTo>
                  <a:lnTo>
                    <a:pt x="2129104" y="0"/>
                  </a:lnTo>
                  <a:lnTo>
                    <a:pt x="2129104" y="307517"/>
                  </a:lnTo>
                  <a:lnTo>
                    <a:pt x="2106244" y="307517"/>
                  </a:lnTo>
                  <a:lnTo>
                    <a:pt x="2139937" y="418795"/>
                  </a:lnTo>
                  <a:lnTo>
                    <a:pt x="2171458" y="318287"/>
                  </a:lnTo>
                  <a:lnTo>
                    <a:pt x="2174837" y="307517"/>
                  </a:lnTo>
                  <a:close/>
                </a:path>
                <a:path w="3619500" h="419100">
                  <a:moveTo>
                    <a:pt x="3619119" y="307517"/>
                  </a:moveTo>
                  <a:lnTo>
                    <a:pt x="3596259" y="307517"/>
                  </a:lnTo>
                  <a:lnTo>
                    <a:pt x="3596259" y="0"/>
                  </a:lnTo>
                  <a:lnTo>
                    <a:pt x="3573386" y="0"/>
                  </a:lnTo>
                  <a:lnTo>
                    <a:pt x="3573386" y="307517"/>
                  </a:lnTo>
                  <a:lnTo>
                    <a:pt x="3550513" y="307517"/>
                  </a:lnTo>
                  <a:lnTo>
                    <a:pt x="3584219" y="418795"/>
                  </a:lnTo>
                  <a:lnTo>
                    <a:pt x="3615740" y="318287"/>
                  </a:lnTo>
                  <a:lnTo>
                    <a:pt x="3619119" y="30751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793692" y="3861053"/>
            <a:ext cx="310627" cy="318321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2995" b="0" kern="0" spc="-27" baseline="50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316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i,1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900249" y="3272055"/>
            <a:ext cx="1045413" cy="55900"/>
          </a:xfrm>
          <a:custGeom>
            <a:avLst/>
            <a:gdLst/>
            <a:ahLst/>
            <a:cxnLst/>
            <a:rect l="l" t="t" r="r" b="b"/>
            <a:pathLst>
              <a:path w="1151889" h="61595">
                <a:moveTo>
                  <a:pt x="35089" y="0"/>
                </a:moveTo>
                <a:lnTo>
                  <a:pt x="23943" y="0"/>
                </a:lnTo>
                <a:lnTo>
                  <a:pt x="16449" y="9072"/>
                </a:lnTo>
                <a:lnTo>
                  <a:pt x="8140" y="23892"/>
                </a:lnTo>
                <a:lnTo>
                  <a:pt x="8027" y="24095"/>
                </a:lnTo>
                <a:lnTo>
                  <a:pt x="2812" y="40530"/>
                </a:lnTo>
                <a:lnTo>
                  <a:pt x="0" y="59827"/>
                </a:lnTo>
                <a:lnTo>
                  <a:pt x="8425" y="61023"/>
                </a:lnTo>
                <a:lnTo>
                  <a:pt x="9985" y="41677"/>
                </a:lnTo>
                <a:lnTo>
                  <a:pt x="16601" y="24095"/>
                </a:lnTo>
                <a:lnTo>
                  <a:pt x="16677" y="23892"/>
                </a:lnTo>
                <a:lnTo>
                  <a:pt x="27367" y="7921"/>
                </a:lnTo>
                <a:lnTo>
                  <a:pt x="35089" y="0"/>
                </a:lnTo>
                <a:close/>
              </a:path>
              <a:path w="1151889" h="61595">
                <a:moveTo>
                  <a:pt x="1127294" y="0"/>
                </a:moveTo>
                <a:lnTo>
                  <a:pt x="1117117" y="0"/>
                </a:lnTo>
                <a:lnTo>
                  <a:pt x="1136653" y="26876"/>
                </a:lnTo>
                <a:lnTo>
                  <a:pt x="1143388" y="61023"/>
                </a:lnTo>
                <a:lnTo>
                  <a:pt x="1151813" y="59827"/>
                </a:lnTo>
                <a:lnTo>
                  <a:pt x="1148799" y="39063"/>
                </a:lnTo>
                <a:lnTo>
                  <a:pt x="1141373" y="19652"/>
                </a:lnTo>
                <a:lnTo>
                  <a:pt x="1129839" y="2380"/>
                </a:lnTo>
                <a:lnTo>
                  <a:pt x="11272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47</a:t>
            </a:fld>
            <a:endParaRPr kern="0" spc="-18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797560">
              <a:spcBef>
                <a:spcPts val="91"/>
              </a:spcBef>
            </a:pPr>
            <a:r>
              <a:rPr dirty="0"/>
              <a:t>Activation</a:t>
            </a:r>
            <a:r>
              <a:rPr spc="-41" dirty="0"/>
              <a:t> </a:t>
            </a:r>
            <a:r>
              <a:rPr spc="-18" dirty="0"/>
              <a:t>Mode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48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13942" y="1386077"/>
            <a:ext cx="6889697" cy="2875981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5674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56746" algn="l"/>
              </a:tabLs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Time-driven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19831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719831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Periodic</a:t>
            </a:r>
            <a:r>
              <a:rPr sz="1634" kern="0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tasks</a:t>
            </a:r>
            <a:r>
              <a:rPr sz="1634" kern="0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</a:t>
            </a:r>
            <a:r>
              <a:rPr sz="1634" b="0" kern="0" spc="-18" dirty="0">
                <a:solidFill>
                  <a:srgbClr val="0000FF"/>
                </a:solidFill>
                <a:latin typeface="Microsoft Sans Serif"/>
                <a:cs typeface="Microsoft Sans Serif"/>
              </a:rPr>
              <a:t>τ</a:t>
            </a:r>
            <a:r>
              <a:rPr sz="1634" b="0" kern="0" spc="-27" baseline="-20833" dirty="0">
                <a:solidFill>
                  <a:srgbClr val="0000FF"/>
                </a:solidFill>
                <a:latin typeface="Microsoft Sans Serif"/>
                <a:cs typeface="Microsoft Sans Serif"/>
              </a:rPr>
              <a:t>i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714644" marR="511201" lvl="1" indent="-253583" defTabSz="829909" eaLnBrk="1" fontAlgn="auto" hangingPunct="1">
              <a:lnSpc>
                <a:spcPts val="1942"/>
              </a:lnSpc>
              <a:spcBef>
                <a:spcPts val="753"/>
              </a:spcBef>
              <a:spcAft>
                <a:spcPts val="0"/>
              </a:spcAft>
              <a:buFontTx/>
              <a:buChar char="●"/>
              <a:tabLst>
                <a:tab pos="714644" algn="l"/>
                <a:tab pos="719831" algn="l"/>
              </a:tabLst>
            </a:pP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 is automatically activated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by the operating system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at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predefined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instants.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443"/>
              </a:spcBef>
              <a:spcAft>
                <a:spcPts val="0"/>
              </a:spcAft>
              <a:buClr>
                <a:srgbClr val="CC6600"/>
              </a:buClr>
              <a:buFont typeface="Lucida Sans Unicode"/>
              <a:buChar char="●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56746" indent="-310640" defTabSz="829909" eaLnBrk="1" fontAlgn="auto" hangingPunct="1">
              <a:spcBef>
                <a:spcPts val="5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56746" algn="l"/>
              </a:tabLs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Event-driven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719831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719831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Aperiodic</a:t>
            </a:r>
            <a:r>
              <a:rPr sz="1634" kern="0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tasks: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“jobs”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</a:t>
            </a:r>
            <a:r>
              <a:rPr sz="1634" b="0" i="1" kern="0" spc="-18" dirty="0">
                <a:solidFill>
                  <a:srgbClr val="0000FF"/>
                </a:solidFill>
                <a:latin typeface="Arial"/>
                <a:cs typeface="Arial"/>
              </a:rPr>
              <a:t>J</a:t>
            </a:r>
            <a:r>
              <a:rPr sz="1634" b="0" kern="0" spc="-27" baseline="-20833" dirty="0">
                <a:solidFill>
                  <a:srgbClr val="0000FF"/>
                </a:solidFill>
                <a:latin typeface="Microsoft Sans Serif"/>
                <a:cs typeface="Microsoft Sans Serif"/>
              </a:rPr>
              <a:t>i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714644" marR="39190" lvl="1" indent="-253583" defTabSz="829909" eaLnBrk="1" fontAlgn="auto" hangingPunct="1">
              <a:lnSpc>
                <a:spcPts val="1942"/>
              </a:lnSpc>
              <a:spcBef>
                <a:spcPts val="840"/>
              </a:spcBef>
              <a:spcAft>
                <a:spcPts val="0"/>
              </a:spcAft>
              <a:buFontTx/>
              <a:buChar char="●"/>
              <a:tabLst>
                <a:tab pos="714644" algn="l"/>
                <a:tab pos="719831" algn="l"/>
              </a:tabLst>
            </a:pP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 is activated at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 event arrival or by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explicitly invocating </a:t>
            </a:r>
            <a:r>
              <a:rPr sz="1634" b="0" kern="0" spc="-4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call.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022328">
              <a:spcBef>
                <a:spcPts val="91"/>
              </a:spcBef>
            </a:pPr>
            <a:r>
              <a:rPr dirty="0"/>
              <a:t>Periodic</a:t>
            </a:r>
            <a:r>
              <a:rPr spc="-36" dirty="0"/>
              <a:t> </a:t>
            </a:r>
            <a:r>
              <a:rPr spc="-18" dirty="0"/>
              <a:t>Task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40314" y="1783382"/>
            <a:ext cx="1017750" cy="513486"/>
            <a:chOff x="2640898" y="1965022"/>
            <a:chExt cx="1121410" cy="565785"/>
          </a:xfrm>
        </p:grpSpPr>
        <p:sp>
          <p:nvSpPr>
            <p:cNvPr id="4" name="object 4"/>
            <p:cNvSpPr/>
            <p:nvPr/>
          </p:nvSpPr>
          <p:spPr>
            <a:xfrm>
              <a:off x="3296145" y="2209837"/>
              <a:ext cx="8255" cy="320675"/>
            </a:xfrm>
            <a:custGeom>
              <a:avLst/>
              <a:gdLst/>
              <a:ahLst/>
              <a:cxnLst/>
              <a:rect l="l" t="t" r="r" b="b"/>
              <a:pathLst>
                <a:path w="8254" h="320675">
                  <a:moveTo>
                    <a:pt x="7721" y="303771"/>
                  </a:moveTo>
                  <a:lnTo>
                    <a:pt x="0" y="303771"/>
                  </a:lnTo>
                  <a:lnTo>
                    <a:pt x="0" y="320433"/>
                  </a:lnTo>
                  <a:lnTo>
                    <a:pt x="7721" y="320433"/>
                  </a:lnTo>
                  <a:lnTo>
                    <a:pt x="7721" y="303771"/>
                  </a:lnTo>
                  <a:close/>
                </a:path>
                <a:path w="8254" h="320675">
                  <a:moveTo>
                    <a:pt x="7721" y="0"/>
                  </a:moveTo>
                  <a:lnTo>
                    <a:pt x="0" y="0"/>
                  </a:lnTo>
                  <a:lnTo>
                    <a:pt x="0" y="60236"/>
                  </a:lnTo>
                  <a:lnTo>
                    <a:pt x="7721" y="60236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964021" y="2270073"/>
              <a:ext cx="669925" cy="243840"/>
            </a:xfrm>
            <a:custGeom>
              <a:avLst/>
              <a:gdLst/>
              <a:ahLst/>
              <a:cxnLst/>
              <a:rect l="l" t="t" r="r" b="b"/>
              <a:pathLst>
                <a:path w="669925" h="243839">
                  <a:moveTo>
                    <a:pt x="669414" y="0"/>
                  </a:moveTo>
                  <a:lnTo>
                    <a:pt x="0" y="0"/>
                  </a:lnTo>
                  <a:lnTo>
                    <a:pt x="0" y="243528"/>
                  </a:lnTo>
                  <a:lnTo>
                    <a:pt x="669414" y="243528"/>
                  </a:lnTo>
                  <a:lnTo>
                    <a:pt x="66941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960159" y="2266228"/>
              <a:ext cx="677545" cy="251460"/>
            </a:xfrm>
            <a:custGeom>
              <a:avLst/>
              <a:gdLst/>
              <a:ahLst/>
              <a:cxnLst/>
              <a:rect l="l" t="t" r="r" b="b"/>
              <a:pathLst>
                <a:path w="677545" h="251460">
                  <a:moveTo>
                    <a:pt x="673276" y="0"/>
                  </a:moveTo>
                  <a:lnTo>
                    <a:pt x="3862" y="0"/>
                  </a:lnTo>
                  <a:lnTo>
                    <a:pt x="1286" y="1282"/>
                  </a:lnTo>
                  <a:lnTo>
                    <a:pt x="0" y="3845"/>
                  </a:lnTo>
                  <a:lnTo>
                    <a:pt x="0" y="247373"/>
                  </a:lnTo>
                  <a:lnTo>
                    <a:pt x="1286" y="249937"/>
                  </a:lnTo>
                  <a:lnTo>
                    <a:pt x="3862" y="251218"/>
                  </a:lnTo>
                  <a:lnTo>
                    <a:pt x="673276" y="251218"/>
                  </a:lnTo>
                  <a:lnTo>
                    <a:pt x="677138" y="249937"/>
                  </a:lnTo>
                  <a:lnTo>
                    <a:pt x="677138" y="247373"/>
                  </a:lnTo>
                  <a:lnTo>
                    <a:pt x="9010" y="247373"/>
                  </a:lnTo>
                  <a:lnTo>
                    <a:pt x="3862" y="243527"/>
                  </a:lnTo>
                  <a:lnTo>
                    <a:pt x="9010" y="243527"/>
                  </a:lnTo>
                  <a:lnTo>
                    <a:pt x="9010" y="7689"/>
                  </a:lnTo>
                  <a:lnTo>
                    <a:pt x="3862" y="7689"/>
                  </a:lnTo>
                  <a:lnTo>
                    <a:pt x="9010" y="3845"/>
                  </a:lnTo>
                  <a:lnTo>
                    <a:pt x="677138" y="3845"/>
                  </a:lnTo>
                  <a:lnTo>
                    <a:pt x="677138" y="1282"/>
                  </a:lnTo>
                  <a:lnTo>
                    <a:pt x="673276" y="0"/>
                  </a:lnTo>
                  <a:close/>
                </a:path>
                <a:path w="677545" h="251460">
                  <a:moveTo>
                    <a:pt x="9010" y="243527"/>
                  </a:moveTo>
                  <a:lnTo>
                    <a:pt x="3862" y="243527"/>
                  </a:lnTo>
                  <a:lnTo>
                    <a:pt x="9010" y="247373"/>
                  </a:lnTo>
                  <a:lnTo>
                    <a:pt x="9010" y="243527"/>
                  </a:lnTo>
                  <a:close/>
                </a:path>
                <a:path w="677545" h="251460">
                  <a:moveTo>
                    <a:pt x="669414" y="243527"/>
                  </a:moveTo>
                  <a:lnTo>
                    <a:pt x="9010" y="243527"/>
                  </a:lnTo>
                  <a:lnTo>
                    <a:pt x="9010" y="247373"/>
                  </a:lnTo>
                  <a:lnTo>
                    <a:pt x="669414" y="247373"/>
                  </a:lnTo>
                  <a:lnTo>
                    <a:pt x="669414" y="243527"/>
                  </a:lnTo>
                  <a:close/>
                </a:path>
                <a:path w="677545" h="251460">
                  <a:moveTo>
                    <a:pt x="669414" y="3845"/>
                  </a:moveTo>
                  <a:lnTo>
                    <a:pt x="669414" y="247373"/>
                  </a:lnTo>
                  <a:lnTo>
                    <a:pt x="673276" y="243527"/>
                  </a:lnTo>
                  <a:lnTo>
                    <a:pt x="677138" y="243527"/>
                  </a:lnTo>
                  <a:lnTo>
                    <a:pt x="677138" y="7689"/>
                  </a:lnTo>
                  <a:lnTo>
                    <a:pt x="673276" y="7689"/>
                  </a:lnTo>
                  <a:lnTo>
                    <a:pt x="669414" y="3845"/>
                  </a:lnTo>
                  <a:close/>
                </a:path>
                <a:path w="677545" h="251460">
                  <a:moveTo>
                    <a:pt x="677138" y="243527"/>
                  </a:moveTo>
                  <a:lnTo>
                    <a:pt x="673276" y="243527"/>
                  </a:lnTo>
                  <a:lnTo>
                    <a:pt x="669414" y="247373"/>
                  </a:lnTo>
                  <a:lnTo>
                    <a:pt x="677138" y="247373"/>
                  </a:lnTo>
                  <a:lnTo>
                    <a:pt x="677138" y="243527"/>
                  </a:lnTo>
                  <a:close/>
                </a:path>
                <a:path w="677545" h="251460">
                  <a:moveTo>
                    <a:pt x="9010" y="3845"/>
                  </a:moveTo>
                  <a:lnTo>
                    <a:pt x="3862" y="7689"/>
                  </a:lnTo>
                  <a:lnTo>
                    <a:pt x="9010" y="7689"/>
                  </a:lnTo>
                  <a:lnTo>
                    <a:pt x="9010" y="3845"/>
                  </a:lnTo>
                  <a:close/>
                </a:path>
                <a:path w="677545" h="251460">
                  <a:moveTo>
                    <a:pt x="669414" y="3845"/>
                  </a:moveTo>
                  <a:lnTo>
                    <a:pt x="9010" y="3845"/>
                  </a:lnTo>
                  <a:lnTo>
                    <a:pt x="9010" y="7689"/>
                  </a:lnTo>
                  <a:lnTo>
                    <a:pt x="669414" y="7689"/>
                  </a:lnTo>
                  <a:lnTo>
                    <a:pt x="669414" y="3845"/>
                  </a:lnTo>
                  <a:close/>
                </a:path>
                <a:path w="677545" h="251460">
                  <a:moveTo>
                    <a:pt x="677138" y="3845"/>
                  </a:moveTo>
                  <a:lnTo>
                    <a:pt x="669414" y="3845"/>
                  </a:lnTo>
                  <a:lnTo>
                    <a:pt x="673276" y="7689"/>
                  </a:lnTo>
                  <a:lnTo>
                    <a:pt x="677138" y="7689"/>
                  </a:lnTo>
                  <a:lnTo>
                    <a:pt x="677138" y="3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964021" y="1968868"/>
              <a:ext cx="669925" cy="241300"/>
            </a:xfrm>
            <a:custGeom>
              <a:avLst/>
              <a:gdLst/>
              <a:ahLst/>
              <a:cxnLst/>
              <a:rect l="l" t="t" r="r" b="b"/>
              <a:pathLst>
                <a:path w="669925" h="241300">
                  <a:moveTo>
                    <a:pt x="669414" y="0"/>
                  </a:moveTo>
                  <a:lnTo>
                    <a:pt x="0" y="0"/>
                  </a:lnTo>
                  <a:lnTo>
                    <a:pt x="0" y="240964"/>
                  </a:lnTo>
                  <a:lnTo>
                    <a:pt x="669414" y="240964"/>
                  </a:lnTo>
                  <a:lnTo>
                    <a:pt x="66941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40888" y="1965032"/>
              <a:ext cx="1121410" cy="565785"/>
            </a:xfrm>
            <a:custGeom>
              <a:avLst/>
              <a:gdLst/>
              <a:ahLst/>
              <a:cxnLst/>
              <a:rect l="l" t="t" r="r" b="b"/>
              <a:pathLst>
                <a:path w="1121410" h="565785">
                  <a:moveTo>
                    <a:pt x="996403" y="1282"/>
                  </a:moveTo>
                  <a:lnTo>
                    <a:pt x="992543" y="0"/>
                  </a:lnTo>
                  <a:lnTo>
                    <a:pt x="988682" y="0"/>
                  </a:lnTo>
                  <a:lnTo>
                    <a:pt x="988682" y="7683"/>
                  </a:lnTo>
                  <a:lnTo>
                    <a:pt x="988682" y="240957"/>
                  </a:lnTo>
                  <a:lnTo>
                    <a:pt x="328269" y="240957"/>
                  </a:lnTo>
                  <a:lnTo>
                    <a:pt x="328269" y="7683"/>
                  </a:lnTo>
                  <a:lnTo>
                    <a:pt x="988682" y="7683"/>
                  </a:lnTo>
                  <a:lnTo>
                    <a:pt x="988682" y="0"/>
                  </a:lnTo>
                  <a:lnTo>
                    <a:pt x="323126" y="0"/>
                  </a:lnTo>
                  <a:lnTo>
                    <a:pt x="320548" y="1282"/>
                  </a:lnTo>
                  <a:lnTo>
                    <a:pt x="319265" y="3835"/>
                  </a:lnTo>
                  <a:lnTo>
                    <a:pt x="319265" y="121335"/>
                  </a:lnTo>
                  <a:lnTo>
                    <a:pt x="317779" y="120472"/>
                  </a:lnTo>
                  <a:lnTo>
                    <a:pt x="253606" y="83312"/>
                  </a:lnTo>
                  <a:lnTo>
                    <a:pt x="249745" y="82029"/>
                  </a:lnTo>
                  <a:lnTo>
                    <a:pt x="247167" y="87147"/>
                  </a:lnTo>
                  <a:lnTo>
                    <a:pt x="249745" y="89712"/>
                  </a:lnTo>
                  <a:lnTo>
                    <a:pt x="302996" y="120472"/>
                  </a:lnTo>
                  <a:lnTo>
                    <a:pt x="1295" y="120472"/>
                  </a:lnTo>
                  <a:lnTo>
                    <a:pt x="0" y="124320"/>
                  </a:lnTo>
                  <a:lnTo>
                    <a:pt x="0" y="565238"/>
                  </a:lnTo>
                  <a:lnTo>
                    <a:pt x="7734" y="565238"/>
                  </a:lnTo>
                  <a:lnTo>
                    <a:pt x="7734" y="128168"/>
                  </a:lnTo>
                  <a:lnTo>
                    <a:pt x="300786" y="128168"/>
                  </a:lnTo>
                  <a:lnTo>
                    <a:pt x="249745" y="157645"/>
                  </a:lnTo>
                  <a:lnTo>
                    <a:pt x="247167" y="160210"/>
                  </a:lnTo>
                  <a:lnTo>
                    <a:pt x="249745" y="165341"/>
                  </a:lnTo>
                  <a:lnTo>
                    <a:pt x="253606" y="165341"/>
                  </a:lnTo>
                  <a:lnTo>
                    <a:pt x="317779" y="128168"/>
                  </a:lnTo>
                  <a:lnTo>
                    <a:pt x="319265" y="127317"/>
                  </a:lnTo>
                  <a:lnTo>
                    <a:pt x="319265" y="244805"/>
                  </a:lnTo>
                  <a:lnTo>
                    <a:pt x="320548" y="248653"/>
                  </a:lnTo>
                  <a:lnTo>
                    <a:pt x="323126" y="249936"/>
                  </a:lnTo>
                  <a:lnTo>
                    <a:pt x="992543" y="249936"/>
                  </a:lnTo>
                  <a:lnTo>
                    <a:pt x="996403" y="248653"/>
                  </a:lnTo>
                  <a:lnTo>
                    <a:pt x="996403" y="244805"/>
                  </a:lnTo>
                  <a:lnTo>
                    <a:pt x="996403" y="240957"/>
                  </a:lnTo>
                  <a:lnTo>
                    <a:pt x="996403" y="7683"/>
                  </a:lnTo>
                  <a:lnTo>
                    <a:pt x="996403" y="3835"/>
                  </a:lnTo>
                  <a:lnTo>
                    <a:pt x="996403" y="1282"/>
                  </a:lnTo>
                  <a:close/>
                </a:path>
                <a:path w="1121410" h="565785">
                  <a:moveTo>
                    <a:pt x="1121270" y="61518"/>
                  </a:moveTo>
                  <a:lnTo>
                    <a:pt x="1120571" y="53086"/>
                  </a:lnTo>
                  <a:lnTo>
                    <a:pt x="1117942" y="45186"/>
                  </a:lnTo>
                  <a:lnTo>
                    <a:pt x="1114082" y="37769"/>
                  </a:lnTo>
                  <a:lnTo>
                    <a:pt x="1109687" y="30759"/>
                  </a:lnTo>
                  <a:lnTo>
                    <a:pt x="1108405" y="30759"/>
                  </a:lnTo>
                  <a:lnTo>
                    <a:pt x="1105827" y="28194"/>
                  </a:lnTo>
                  <a:lnTo>
                    <a:pt x="1100670" y="23063"/>
                  </a:lnTo>
                  <a:lnTo>
                    <a:pt x="1100670" y="21780"/>
                  </a:lnTo>
                  <a:lnTo>
                    <a:pt x="1091666" y="15379"/>
                  </a:lnTo>
                  <a:lnTo>
                    <a:pt x="1090383" y="15379"/>
                  </a:lnTo>
                  <a:lnTo>
                    <a:pt x="1080084" y="11531"/>
                  </a:lnTo>
                  <a:lnTo>
                    <a:pt x="1073645" y="8966"/>
                  </a:lnTo>
                  <a:lnTo>
                    <a:pt x="1060767" y="6400"/>
                  </a:lnTo>
                  <a:lnTo>
                    <a:pt x="1053045" y="6400"/>
                  </a:lnTo>
                  <a:lnTo>
                    <a:pt x="1053045" y="14097"/>
                  </a:lnTo>
                  <a:lnTo>
                    <a:pt x="1059484" y="14097"/>
                  </a:lnTo>
                  <a:lnTo>
                    <a:pt x="1064628" y="15379"/>
                  </a:lnTo>
                  <a:lnTo>
                    <a:pt x="1071067" y="16662"/>
                  </a:lnTo>
                  <a:lnTo>
                    <a:pt x="1076223" y="17945"/>
                  </a:lnTo>
                  <a:lnTo>
                    <a:pt x="1087805" y="23063"/>
                  </a:lnTo>
                  <a:lnTo>
                    <a:pt x="1086510" y="23063"/>
                  </a:lnTo>
                  <a:lnTo>
                    <a:pt x="1095527" y="29476"/>
                  </a:lnTo>
                  <a:lnTo>
                    <a:pt x="1095527" y="28194"/>
                  </a:lnTo>
                  <a:lnTo>
                    <a:pt x="1103249" y="35877"/>
                  </a:lnTo>
                  <a:lnTo>
                    <a:pt x="1108405" y="43573"/>
                  </a:lnTo>
                  <a:lnTo>
                    <a:pt x="1109687" y="47421"/>
                  </a:lnTo>
                  <a:lnTo>
                    <a:pt x="1112266" y="52552"/>
                  </a:lnTo>
                  <a:lnTo>
                    <a:pt x="1112266" y="56388"/>
                  </a:lnTo>
                  <a:lnTo>
                    <a:pt x="1113548" y="61518"/>
                  </a:lnTo>
                  <a:lnTo>
                    <a:pt x="1113548" y="565238"/>
                  </a:lnTo>
                  <a:lnTo>
                    <a:pt x="1121270" y="565238"/>
                  </a:lnTo>
                  <a:lnTo>
                    <a:pt x="1121270" y="615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33569" y="1779995"/>
            <a:ext cx="607999" cy="222219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21028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361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input</a:t>
            </a:r>
            <a:endParaRPr sz="1361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242304" y="1850851"/>
            <a:ext cx="1167589" cy="446058"/>
            <a:chOff x="6609757" y="2039363"/>
            <a:chExt cx="1286510" cy="49149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14905" y="2043207"/>
              <a:ext cx="1277038" cy="4870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609757" y="2039363"/>
              <a:ext cx="1286510" cy="491490"/>
            </a:xfrm>
            <a:custGeom>
              <a:avLst/>
              <a:gdLst/>
              <a:ahLst/>
              <a:cxnLst/>
              <a:rect l="l" t="t" r="r" b="b"/>
              <a:pathLst>
                <a:path w="1286509" h="491489">
                  <a:moveTo>
                    <a:pt x="1286048" y="0"/>
                  </a:moveTo>
                  <a:lnTo>
                    <a:pt x="0" y="0"/>
                  </a:lnTo>
                  <a:lnTo>
                    <a:pt x="0" y="490900"/>
                  </a:lnTo>
                  <a:lnTo>
                    <a:pt x="9010" y="490900"/>
                  </a:lnTo>
                  <a:lnTo>
                    <a:pt x="9010" y="14098"/>
                  </a:lnTo>
                  <a:lnTo>
                    <a:pt x="1286" y="6408"/>
                  </a:lnTo>
                  <a:lnTo>
                    <a:pt x="7724" y="1281"/>
                  </a:lnTo>
                  <a:lnTo>
                    <a:pt x="1286048" y="1281"/>
                  </a:lnTo>
                  <a:lnTo>
                    <a:pt x="1286048" y="0"/>
                  </a:lnTo>
                  <a:close/>
                </a:path>
                <a:path w="1286509" h="491489">
                  <a:moveTo>
                    <a:pt x="45057" y="49987"/>
                  </a:moveTo>
                  <a:lnTo>
                    <a:pt x="45057" y="490900"/>
                  </a:lnTo>
                  <a:lnTo>
                    <a:pt x="54067" y="490900"/>
                  </a:lnTo>
                  <a:lnTo>
                    <a:pt x="54067" y="52550"/>
                  </a:lnTo>
                  <a:lnTo>
                    <a:pt x="50205" y="52550"/>
                  </a:lnTo>
                  <a:lnTo>
                    <a:pt x="51492" y="51268"/>
                  </a:lnTo>
                  <a:lnTo>
                    <a:pt x="46343" y="51268"/>
                  </a:lnTo>
                  <a:lnTo>
                    <a:pt x="45057" y="49987"/>
                  </a:lnTo>
                  <a:close/>
                </a:path>
                <a:path w="1286509" h="491489">
                  <a:moveTo>
                    <a:pt x="1233267" y="48704"/>
                  </a:moveTo>
                  <a:lnTo>
                    <a:pt x="1233267" y="490900"/>
                  </a:lnTo>
                  <a:lnTo>
                    <a:pt x="1240991" y="490900"/>
                  </a:lnTo>
                  <a:lnTo>
                    <a:pt x="1240991" y="52550"/>
                  </a:lnTo>
                  <a:lnTo>
                    <a:pt x="1237129" y="52550"/>
                  </a:lnTo>
                  <a:lnTo>
                    <a:pt x="1233267" y="48704"/>
                  </a:lnTo>
                  <a:close/>
                </a:path>
                <a:path w="1286509" h="491489">
                  <a:moveTo>
                    <a:pt x="1286048" y="1281"/>
                  </a:moveTo>
                  <a:lnTo>
                    <a:pt x="1279611" y="1281"/>
                  </a:lnTo>
                  <a:lnTo>
                    <a:pt x="1284761" y="6408"/>
                  </a:lnTo>
                  <a:lnTo>
                    <a:pt x="1278324" y="12816"/>
                  </a:lnTo>
                  <a:lnTo>
                    <a:pt x="1278324" y="490900"/>
                  </a:lnTo>
                  <a:lnTo>
                    <a:pt x="1286048" y="490900"/>
                  </a:lnTo>
                  <a:lnTo>
                    <a:pt x="1286048" y="1281"/>
                  </a:lnTo>
                  <a:close/>
                </a:path>
                <a:path w="1286509" h="491489">
                  <a:moveTo>
                    <a:pt x="54067" y="48704"/>
                  </a:moveTo>
                  <a:lnTo>
                    <a:pt x="50205" y="52550"/>
                  </a:lnTo>
                  <a:lnTo>
                    <a:pt x="54067" y="52550"/>
                  </a:lnTo>
                  <a:lnTo>
                    <a:pt x="54067" y="48704"/>
                  </a:lnTo>
                  <a:close/>
                </a:path>
                <a:path w="1286509" h="491489">
                  <a:moveTo>
                    <a:pt x="1233267" y="48704"/>
                  </a:moveTo>
                  <a:lnTo>
                    <a:pt x="54067" y="48704"/>
                  </a:lnTo>
                  <a:lnTo>
                    <a:pt x="54067" y="52550"/>
                  </a:lnTo>
                  <a:lnTo>
                    <a:pt x="1233267" y="52550"/>
                  </a:lnTo>
                  <a:lnTo>
                    <a:pt x="1233267" y="48704"/>
                  </a:lnTo>
                  <a:close/>
                </a:path>
                <a:path w="1286509" h="491489">
                  <a:moveTo>
                    <a:pt x="1237129" y="48704"/>
                  </a:moveTo>
                  <a:lnTo>
                    <a:pt x="1233267" y="48704"/>
                  </a:lnTo>
                  <a:lnTo>
                    <a:pt x="1237129" y="52550"/>
                  </a:lnTo>
                  <a:lnTo>
                    <a:pt x="1240991" y="52550"/>
                  </a:lnTo>
                  <a:lnTo>
                    <a:pt x="1240991" y="51268"/>
                  </a:lnTo>
                  <a:lnTo>
                    <a:pt x="1239704" y="51268"/>
                  </a:lnTo>
                  <a:lnTo>
                    <a:pt x="1237129" y="48704"/>
                  </a:lnTo>
                  <a:close/>
                </a:path>
                <a:path w="1286509" h="491489">
                  <a:moveTo>
                    <a:pt x="51494" y="44860"/>
                  </a:moveTo>
                  <a:lnTo>
                    <a:pt x="45057" y="44860"/>
                  </a:lnTo>
                  <a:lnTo>
                    <a:pt x="45057" y="49987"/>
                  </a:lnTo>
                  <a:lnTo>
                    <a:pt x="46343" y="51268"/>
                  </a:lnTo>
                  <a:lnTo>
                    <a:pt x="52781" y="46141"/>
                  </a:lnTo>
                  <a:lnTo>
                    <a:pt x="51494" y="44860"/>
                  </a:lnTo>
                  <a:close/>
                </a:path>
                <a:path w="1286509" h="491489">
                  <a:moveTo>
                    <a:pt x="1235842" y="44860"/>
                  </a:moveTo>
                  <a:lnTo>
                    <a:pt x="51494" y="44860"/>
                  </a:lnTo>
                  <a:lnTo>
                    <a:pt x="52781" y="46141"/>
                  </a:lnTo>
                  <a:lnTo>
                    <a:pt x="46343" y="51268"/>
                  </a:lnTo>
                  <a:lnTo>
                    <a:pt x="51492" y="51268"/>
                  </a:lnTo>
                  <a:lnTo>
                    <a:pt x="54067" y="48704"/>
                  </a:lnTo>
                  <a:lnTo>
                    <a:pt x="1237129" y="48704"/>
                  </a:lnTo>
                  <a:lnTo>
                    <a:pt x="1234555" y="46141"/>
                  </a:lnTo>
                  <a:lnTo>
                    <a:pt x="1235842" y="44860"/>
                  </a:lnTo>
                  <a:close/>
                </a:path>
                <a:path w="1286509" h="491489">
                  <a:moveTo>
                    <a:pt x="1279611" y="1281"/>
                  </a:moveTo>
                  <a:lnTo>
                    <a:pt x="1234555" y="46141"/>
                  </a:lnTo>
                  <a:lnTo>
                    <a:pt x="1239704" y="51268"/>
                  </a:lnTo>
                  <a:lnTo>
                    <a:pt x="1240990" y="49987"/>
                  </a:lnTo>
                  <a:lnTo>
                    <a:pt x="1240991" y="44860"/>
                  </a:lnTo>
                  <a:lnTo>
                    <a:pt x="1246140" y="44860"/>
                  </a:lnTo>
                  <a:lnTo>
                    <a:pt x="1278324" y="12816"/>
                  </a:lnTo>
                  <a:lnTo>
                    <a:pt x="1278324" y="3844"/>
                  </a:lnTo>
                  <a:lnTo>
                    <a:pt x="1282185" y="3844"/>
                  </a:lnTo>
                  <a:lnTo>
                    <a:pt x="1279611" y="1281"/>
                  </a:lnTo>
                  <a:close/>
                </a:path>
                <a:path w="1286509" h="491489">
                  <a:moveTo>
                    <a:pt x="1240991" y="49987"/>
                  </a:moveTo>
                  <a:lnTo>
                    <a:pt x="1239704" y="51268"/>
                  </a:lnTo>
                  <a:lnTo>
                    <a:pt x="1240991" y="51268"/>
                  </a:lnTo>
                  <a:lnTo>
                    <a:pt x="1240991" y="49987"/>
                  </a:lnTo>
                  <a:close/>
                </a:path>
                <a:path w="1286509" h="491489">
                  <a:moveTo>
                    <a:pt x="10298" y="3844"/>
                  </a:moveTo>
                  <a:lnTo>
                    <a:pt x="9010" y="3844"/>
                  </a:lnTo>
                  <a:lnTo>
                    <a:pt x="9010" y="14098"/>
                  </a:lnTo>
                  <a:lnTo>
                    <a:pt x="45057" y="49987"/>
                  </a:lnTo>
                  <a:lnTo>
                    <a:pt x="45057" y="44860"/>
                  </a:lnTo>
                  <a:lnTo>
                    <a:pt x="51494" y="44860"/>
                  </a:lnTo>
                  <a:lnTo>
                    <a:pt x="10298" y="3844"/>
                  </a:lnTo>
                  <a:close/>
                </a:path>
                <a:path w="1286509" h="491489">
                  <a:moveTo>
                    <a:pt x="1246140" y="44860"/>
                  </a:moveTo>
                  <a:lnTo>
                    <a:pt x="1240991" y="44860"/>
                  </a:lnTo>
                  <a:lnTo>
                    <a:pt x="1240991" y="49987"/>
                  </a:lnTo>
                  <a:lnTo>
                    <a:pt x="1246140" y="44860"/>
                  </a:lnTo>
                  <a:close/>
                </a:path>
                <a:path w="1286509" h="491489">
                  <a:moveTo>
                    <a:pt x="7724" y="1281"/>
                  </a:moveTo>
                  <a:lnTo>
                    <a:pt x="1286" y="6408"/>
                  </a:lnTo>
                  <a:lnTo>
                    <a:pt x="9010" y="14098"/>
                  </a:lnTo>
                  <a:lnTo>
                    <a:pt x="9010" y="7689"/>
                  </a:lnTo>
                  <a:lnTo>
                    <a:pt x="5148" y="7689"/>
                  </a:lnTo>
                  <a:lnTo>
                    <a:pt x="9010" y="3844"/>
                  </a:lnTo>
                  <a:lnTo>
                    <a:pt x="10298" y="3844"/>
                  </a:lnTo>
                  <a:lnTo>
                    <a:pt x="7724" y="1281"/>
                  </a:lnTo>
                  <a:close/>
                </a:path>
                <a:path w="1286509" h="491489">
                  <a:moveTo>
                    <a:pt x="1278324" y="3844"/>
                  </a:moveTo>
                  <a:lnTo>
                    <a:pt x="1278324" y="12816"/>
                  </a:lnTo>
                  <a:lnTo>
                    <a:pt x="1283474" y="7689"/>
                  </a:lnTo>
                  <a:lnTo>
                    <a:pt x="1282186" y="7689"/>
                  </a:lnTo>
                  <a:lnTo>
                    <a:pt x="1278324" y="3844"/>
                  </a:lnTo>
                  <a:close/>
                </a:path>
                <a:path w="1286509" h="491489">
                  <a:moveTo>
                    <a:pt x="9010" y="3844"/>
                  </a:moveTo>
                  <a:lnTo>
                    <a:pt x="5148" y="7689"/>
                  </a:lnTo>
                  <a:lnTo>
                    <a:pt x="9010" y="7689"/>
                  </a:lnTo>
                  <a:lnTo>
                    <a:pt x="9010" y="3844"/>
                  </a:lnTo>
                  <a:close/>
                </a:path>
                <a:path w="1286509" h="491489">
                  <a:moveTo>
                    <a:pt x="1279611" y="1281"/>
                  </a:moveTo>
                  <a:lnTo>
                    <a:pt x="7724" y="1281"/>
                  </a:lnTo>
                  <a:lnTo>
                    <a:pt x="14160" y="7689"/>
                  </a:lnTo>
                  <a:lnTo>
                    <a:pt x="1273175" y="7689"/>
                  </a:lnTo>
                  <a:lnTo>
                    <a:pt x="1279611" y="1281"/>
                  </a:lnTo>
                  <a:close/>
                </a:path>
                <a:path w="1286509" h="491489">
                  <a:moveTo>
                    <a:pt x="1282185" y="3844"/>
                  </a:moveTo>
                  <a:lnTo>
                    <a:pt x="1278324" y="3844"/>
                  </a:lnTo>
                  <a:lnTo>
                    <a:pt x="1282186" y="7689"/>
                  </a:lnTo>
                  <a:lnTo>
                    <a:pt x="1283474" y="7689"/>
                  </a:lnTo>
                  <a:lnTo>
                    <a:pt x="1284761" y="6408"/>
                  </a:lnTo>
                  <a:lnTo>
                    <a:pt x="1282185" y="38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456824" y="2475152"/>
              <a:ext cx="243840" cy="9525"/>
            </a:xfrm>
            <a:custGeom>
              <a:avLst/>
              <a:gdLst/>
              <a:ahLst/>
              <a:cxnLst/>
              <a:rect l="l" t="t" r="r" b="b"/>
              <a:pathLst>
                <a:path w="243840" h="9525">
                  <a:moveTo>
                    <a:pt x="243306" y="0"/>
                  </a:moveTo>
                  <a:lnTo>
                    <a:pt x="0" y="0"/>
                  </a:lnTo>
                  <a:lnTo>
                    <a:pt x="0" y="8971"/>
                  </a:lnTo>
                  <a:lnTo>
                    <a:pt x="243306" y="8971"/>
                  </a:lnTo>
                  <a:lnTo>
                    <a:pt x="24330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92010" y="2082439"/>
            <a:ext cx="191908" cy="292691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815" kern="0" spc="-45" dirty="0">
                <a:solidFill>
                  <a:srgbClr val="0000FF"/>
                </a:solidFill>
                <a:latin typeface="Times New Roman"/>
                <a:cs typeface="Times New Roman"/>
              </a:rPr>
              <a:t>U</a:t>
            </a:r>
            <a:endParaRPr sz="181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697261" y="1918421"/>
            <a:ext cx="552098" cy="292755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 defTabSz="829909" eaLnBrk="1" fontAlgn="auto" hangingPunct="1">
              <a:spcBef>
                <a:spcPts val="103"/>
              </a:spcBef>
              <a:spcAft>
                <a:spcPts val="0"/>
              </a:spcAft>
              <a:tabLst>
                <a:tab pos="305453" algn="l"/>
              </a:tabLst>
            </a:pPr>
            <a:r>
              <a:rPr sz="2723" b="0" kern="0" spc="-68" baseline="-38888" dirty="0">
                <a:solidFill>
                  <a:srgbClr val="0000FF"/>
                </a:solidFill>
                <a:latin typeface="Times New Roman"/>
                <a:cs typeface="Times New Roman"/>
              </a:rPr>
              <a:t>=</a:t>
            </a:r>
            <a:r>
              <a:rPr sz="2723" b="0" kern="0" baseline="-38888" dirty="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sz="1815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838" kern="0" spc="-34" baseline="-2057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838" b="0" kern="0" baseline="-20576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560244" y="1514671"/>
            <a:ext cx="5123329" cy="2011296"/>
            <a:chOff x="2552672" y="1668943"/>
            <a:chExt cx="5645150" cy="2216150"/>
          </a:xfrm>
        </p:grpSpPr>
        <p:sp>
          <p:nvSpPr>
            <p:cNvPr id="17" name="object 17"/>
            <p:cNvSpPr/>
            <p:nvPr/>
          </p:nvSpPr>
          <p:spPr>
            <a:xfrm>
              <a:off x="3258821" y="1668943"/>
              <a:ext cx="82550" cy="302895"/>
            </a:xfrm>
            <a:custGeom>
              <a:avLst/>
              <a:gdLst/>
              <a:ahLst/>
              <a:cxnLst/>
              <a:rect l="l" t="t" r="r" b="b"/>
              <a:pathLst>
                <a:path w="82550" h="302894">
                  <a:moveTo>
                    <a:pt x="5148" y="226865"/>
                  </a:moveTo>
                  <a:lnTo>
                    <a:pt x="1286" y="226865"/>
                  </a:lnTo>
                  <a:lnTo>
                    <a:pt x="0" y="229428"/>
                  </a:lnTo>
                  <a:lnTo>
                    <a:pt x="0" y="231992"/>
                  </a:lnTo>
                  <a:lnTo>
                    <a:pt x="41193" y="302488"/>
                  </a:lnTo>
                  <a:lnTo>
                    <a:pt x="45688" y="294796"/>
                  </a:lnTo>
                  <a:lnTo>
                    <a:pt x="37331" y="294796"/>
                  </a:lnTo>
                  <a:lnTo>
                    <a:pt x="37331" y="279415"/>
                  </a:lnTo>
                  <a:lnTo>
                    <a:pt x="6436" y="228146"/>
                  </a:lnTo>
                  <a:lnTo>
                    <a:pt x="5148" y="226865"/>
                  </a:lnTo>
                  <a:close/>
                </a:path>
                <a:path w="82550" h="302894">
                  <a:moveTo>
                    <a:pt x="41128" y="285715"/>
                  </a:moveTo>
                  <a:lnTo>
                    <a:pt x="37331" y="292233"/>
                  </a:lnTo>
                  <a:lnTo>
                    <a:pt x="37331" y="294796"/>
                  </a:lnTo>
                  <a:lnTo>
                    <a:pt x="45055" y="294796"/>
                  </a:lnTo>
                  <a:lnTo>
                    <a:pt x="45055" y="292233"/>
                  </a:lnTo>
                  <a:lnTo>
                    <a:pt x="41128" y="285715"/>
                  </a:lnTo>
                  <a:close/>
                </a:path>
                <a:path w="82550" h="302894">
                  <a:moveTo>
                    <a:pt x="81102" y="226865"/>
                  </a:moveTo>
                  <a:lnTo>
                    <a:pt x="77238" y="226865"/>
                  </a:lnTo>
                  <a:lnTo>
                    <a:pt x="74664" y="228146"/>
                  </a:lnTo>
                  <a:lnTo>
                    <a:pt x="45055" y="278973"/>
                  </a:lnTo>
                  <a:lnTo>
                    <a:pt x="45055" y="294796"/>
                  </a:lnTo>
                  <a:lnTo>
                    <a:pt x="45688" y="294796"/>
                  </a:lnTo>
                  <a:lnTo>
                    <a:pt x="82388" y="231992"/>
                  </a:lnTo>
                  <a:lnTo>
                    <a:pt x="82388" y="229428"/>
                  </a:lnTo>
                  <a:lnTo>
                    <a:pt x="81102" y="226865"/>
                  </a:lnTo>
                  <a:close/>
                </a:path>
                <a:path w="82550" h="302894">
                  <a:moveTo>
                    <a:pt x="37331" y="279415"/>
                  </a:moveTo>
                  <a:lnTo>
                    <a:pt x="37331" y="292233"/>
                  </a:lnTo>
                  <a:lnTo>
                    <a:pt x="41128" y="285715"/>
                  </a:lnTo>
                  <a:lnTo>
                    <a:pt x="37331" y="279415"/>
                  </a:lnTo>
                  <a:close/>
                </a:path>
                <a:path w="82550" h="302894">
                  <a:moveTo>
                    <a:pt x="45055" y="278973"/>
                  </a:moveTo>
                  <a:lnTo>
                    <a:pt x="41128" y="285715"/>
                  </a:lnTo>
                  <a:lnTo>
                    <a:pt x="45055" y="292233"/>
                  </a:lnTo>
                  <a:lnTo>
                    <a:pt x="45055" y="278973"/>
                  </a:lnTo>
                  <a:close/>
                </a:path>
                <a:path w="82550" h="302894">
                  <a:moveTo>
                    <a:pt x="45055" y="0"/>
                  </a:moveTo>
                  <a:lnTo>
                    <a:pt x="37331" y="0"/>
                  </a:lnTo>
                  <a:lnTo>
                    <a:pt x="37331" y="279415"/>
                  </a:lnTo>
                  <a:lnTo>
                    <a:pt x="41128" y="285715"/>
                  </a:lnTo>
                  <a:lnTo>
                    <a:pt x="45055" y="278973"/>
                  </a:lnTo>
                  <a:lnTo>
                    <a:pt x="450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552672" y="2530264"/>
              <a:ext cx="5645150" cy="1354455"/>
            </a:xfrm>
            <a:custGeom>
              <a:avLst/>
              <a:gdLst/>
              <a:ahLst/>
              <a:cxnLst/>
              <a:rect l="l" t="t" r="r" b="b"/>
              <a:pathLst>
                <a:path w="5645150" h="1354454">
                  <a:moveTo>
                    <a:pt x="5645148" y="0"/>
                  </a:moveTo>
                  <a:lnTo>
                    <a:pt x="0" y="0"/>
                  </a:lnTo>
                  <a:lnTo>
                    <a:pt x="0" y="1354234"/>
                  </a:lnTo>
                  <a:lnTo>
                    <a:pt x="5645148" y="1354234"/>
                  </a:lnTo>
                  <a:lnTo>
                    <a:pt x="56451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296145" y="2530271"/>
              <a:ext cx="8255" cy="656590"/>
            </a:xfrm>
            <a:custGeom>
              <a:avLst/>
              <a:gdLst/>
              <a:ahLst/>
              <a:cxnLst/>
              <a:rect l="l" t="t" r="r" b="b"/>
              <a:pathLst>
                <a:path w="8254" h="656589">
                  <a:moveTo>
                    <a:pt x="7721" y="588314"/>
                  </a:moveTo>
                  <a:lnTo>
                    <a:pt x="0" y="588314"/>
                  </a:lnTo>
                  <a:lnTo>
                    <a:pt x="0" y="656247"/>
                  </a:lnTo>
                  <a:lnTo>
                    <a:pt x="7721" y="656247"/>
                  </a:lnTo>
                  <a:lnTo>
                    <a:pt x="7721" y="588314"/>
                  </a:lnTo>
                  <a:close/>
                </a:path>
                <a:path w="8254" h="656589">
                  <a:moveTo>
                    <a:pt x="7721" y="285826"/>
                  </a:moveTo>
                  <a:lnTo>
                    <a:pt x="0" y="285826"/>
                  </a:lnTo>
                  <a:lnTo>
                    <a:pt x="0" y="346062"/>
                  </a:lnTo>
                  <a:lnTo>
                    <a:pt x="7721" y="346062"/>
                  </a:lnTo>
                  <a:lnTo>
                    <a:pt x="7721" y="285826"/>
                  </a:lnTo>
                  <a:close/>
                </a:path>
                <a:path w="8254" h="656589">
                  <a:moveTo>
                    <a:pt x="7721" y="0"/>
                  </a:moveTo>
                  <a:lnTo>
                    <a:pt x="0" y="0"/>
                  </a:lnTo>
                  <a:lnTo>
                    <a:pt x="0" y="43573"/>
                  </a:lnTo>
                  <a:lnTo>
                    <a:pt x="7721" y="43573"/>
                  </a:lnTo>
                  <a:lnTo>
                    <a:pt x="77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964021" y="2876331"/>
              <a:ext cx="669925" cy="242570"/>
            </a:xfrm>
            <a:custGeom>
              <a:avLst/>
              <a:gdLst/>
              <a:ahLst/>
              <a:cxnLst/>
              <a:rect l="l" t="t" r="r" b="b"/>
              <a:pathLst>
                <a:path w="669925" h="242569">
                  <a:moveTo>
                    <a:pt x="669414" y="0"/>
                  </a:moveTo>
                  <a:lnTo>
                    <a:pt x="0" y="0"/>
                  </a:lnTo>
                  <a:lnTo>
                    <a:pt x="0" y="242246"/>
                  </a:lnTo>
                  <a:lnTo>
                    <a:pt x="669414" y="242246"/>
                  </a:lnTo>
                  <a:lnTo>
                    <a:pt x="669414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960159" y="2872486"/>
              <a:ext cx="677545" cy="250190"/>
            </a:xfrm>
            <a:custGeom>
              <a:avLst/>
              <a:gdLst/>
              <a:ahLst/>
              <a:cxnLst/>
              <a:rect l="l" t="t" r="r" b="b"/>
              <a:pathLst>
                <a:path w="677545" h="250189">
                  <a:moveTo>
                    <a:pt x="673276" y="0"/>
                  </a:moveTo>
                  <a:lnTo>
                    <a:pt x="3862" y="0"/>
                  </a:lnTo>
                  <a:lnTo>
                    <a:pt x="1286" y="1281"/>
                  </a:lnTo>
                  <a:lnTo>
                    <a:pt x="0" y="3845"/>
                  </a:lnTo>
                  <a:lnTo>
                    <a:pt x="0" y="246091"/>
                  </a:lnTo>
                  <a:lnTo>
                    <a:pt x="1286" y="248654"/>
                  </a:lnTo>
                  <a:lnTo>
                    <a:pt x="3862" y="249936"/>
                  </a:lnTo>
                  <a:lnTo>
                    <a:pt x="673276" y="249936"/>
                  </a:lnTo>
                  <a:lnTo>
                    <a:pt x="677138" y="248654"/>
                  </a:lnTo>
                  <a:lnTo>
                    <a:pt x="677138" y="246091"/>
                  </a:lnTo>
                  <a:lnTo>
                    <a:pt x="9010" y="246091"/>
                  </a:lnTo>
                  <a:lnTo>
                    <a:pt x="3862" y="242246"/>
                  </a:lnTo>
                  <a:lnTo>
                    <a:pt x="9010" y="242246"/>
                  </a:lnTo>
                  <a:lnTo>
                    <a:pt x="9010" y="7691"/>
                  </a:lnTo>
                  <a:lnTo>
                    <a:pt x="3862" y="7691"/>
                  </a:lnTo>
                  <a:lnTo>
                    <a:pt x="9010" y="3845"/>
                  </a:lnTo>
                  <a:lnTo>
                    <a:pt x="677138" y="3845"/>
                  </a:lnTo>
                  <a:lnTo>
                    <a:pt x="677138" y="1281"/>
                  </a:lnTo>
                  <a:lnTo>
                    <a:pt x="673276" y="0"/>
                  </a:lnTo>
                  <a:close/>
                </a:path>
                <a:path w="677545" h="250189">
                  <a:moveTo>
                    <a:pt x="9010" y="242246"/>
                  </a:moveTo>
                  <a:lnTo>
                    <a:pt x="3862" y="242246"/>
                  </a:lnTo>
                  <a:lnTo>
                    <a:pt x="9010" y="246091"/>
                  </a:lnTo>
                  <a:lnTo>
                    <a:pt x="9010" y="242246"/>
                  </a:lnTo>
                  <a:close/>
                </a:path>
                <a:path w="677545" h="250189">
                  <a:moveTo>
                    <a:pt x="669414" y="242246"/>
                  </a:moveTo>
                  <a:lnTo>
                    <a:pt x="9010" y="242246"/>
                  </a:lnTo>
                  <a:lnTo>
                    <a:pt x="9010" y="246091"/>
                  </a:lnTo>
                  <a:lnTo>
                    <a:pt x="669414" y="246091"/>
                  </a:lnTo>
                  <a:lnTo>
                    <a:pt x="669414" y="242246"/>
                  </a:lnTo>
                  <a:close/>
                </a:path>
                <a:path w="677545" h="250189">
                  <a:moveTo>
                    <a:pt x="669414" y="3845"/>
                  </a:moveTo>
                  <a:lnTo>
                    <a:pt x="669414" y="246091"/>
                  </a:lnTo>
                  <a:lnTo>
                    <a:pt x="673276" y="242246"/>
                  </a:lnTo>
                  <a:lnTo>
                    <a:pt x="677138" y="242246"/>
                  </a:lnTo>
                  <a:lnTo>
                    <a:pt x="677138" y="7691"/>
                  </a:lnTo>
                  <a:lnTo>
                    <a:pt x="673276" y="7691"/>
                  </a:lnTo>
                  <a:lnTo>
                    <a:pt x="669414" y="3845"/>
                  </a:lnTo>
                  <a:close/>
                </a:path>
                <a:path w="677545" h="250189">
                  <a:moveTo>
                    <a:pt x="677138" y="242246"/>
                  </a:moveTo>
                  <a:lnTo>
                    <a:pt x="673276" y="242246"/>
                  </a:lnTo>
                  <a:lnTo>
                    <a:pt x="669414" y="246091"/>
                  </a:lnTo>
                  <a:lnTo>
                    <a:pt x="677138" y="246091"/>
                  </a:lnTo>
                  <a:lnTo>
                    <a:pt x="677138" y="242246"/>
                  </a:lnTo>
                  <a:close/>
                </a:path>
                <a:path w="677545" h="250189">
                  <a:moveTo>
                    <a:pt x="9010" y="3845"/>
                  </a:moveTo>
                  <a:lnTo>
                    <a:pt x="3862" y="7691"/>
                  </a:lnTo>
                  <a:lnTo>
                    <a:pt x="9010" y="7691"/>
                  </a:lnTo>
                  <a:lnTo>
                    <a:pt x="9010" y="3845"/>
                  </a:lnTo>
                  <a:close/>
                </a:path>
                <a:path w="677545" h="250189">
                  <a:moveTo>
                    <a:pt x="669414" y="3845"/>
                  </a:moveTo>
                  <a:lnTo>
                    <a:pt x="9010" y="3845"/>
                  </a:lnTo>
                  <a:lnTo>
                    <a:pt x="9010" y="7691"/>
                  </a:lnTo>
                  <a:lnTo>
                    <a:pt x="669414" y="7691"/>
                  </a:lnTo>
                  <a:lnTo>
                    <a:pt x="669414" y="3845"/>
                  </a:lnTo>
                  <a:close/>
                </a:path>
                <a:path w="677545" h="250189">
                  <a:moveTo>
                    <a:pt x="677138" y="3845"/>
                  </a:moveTo>
                  <a:lnTo>
                    <a:pt x="669414" y="3845"/>
                  </a:lnTo>
                  <a:lnTo>
                    <a:pt x="673276" y="7691"/>
                  </a:lnTo>
                  <a:lnTo>
                    <a:pt x="677138" y="7691"/>
                  </a:lnTo>
                  <a:lnTo>
                    <a:pt x="677138" y="3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964021" y="2573843"/>
              <a:ext cx="669925" cy="242570"/>
            </a:xfrm>
            <a:custGeom>
              <a:avLst/>
              <a:gdLst/>
              <a:ahLst/>
              <a:cxnLst/>
              <a:rect l="l" t="t" r="r" b="b"/>
              <a:pathLst>
                <a:path w="669925" h="242569">
                  <a:moveTo>
                    <a:pt x="669414" y="0"/>
                  </a:moveTo>
                  <a:lnTo>
                    <a:pt x="0" y="0"/>
                  </a:lnTo>
                  <a:lnTo>
                    <a:pt x="0" y="242246"/>
                  </a:lnTo>
                  <a:lnTo>
                    <a:pt x="669414" y="242246"/>
                  </a:lnTo>
                  <a:lnTo>
                    <a:pt x="66941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640888" y="2530271"/>
              <a:ext cx="996950" cy="1094740"/>
            </a:xfrm>
            <a:custGeom>
              <a:avLst/>
              <a:gdLst/>
              <a:ahLst/>
              <a:cxnLst/>
              <a:rect l="l" t="t" r="r" b="b"/>
              <a:pathLst>
                <a:path w="996950" h="1094739">
                  <a:moveTo>
                    <a:pt x="662978" y="897204"/>
                  </a:moveTo>
                  <a:lnTo>
                    <a:pt x="655256" y="897204"/>
                  </a:lnTo>
                  <a:lnTo>
                    <a:pt x="655256" y="1085621"/>
                  </a:lnTo>
                  <a:lnTo>
                    <a:pt x="7734" y="1085621"/>
                  </a:lnTo>
                  <a:lnTo>
                    <a:pt x="7734" y="0"/>
                  </a:lnTo>
                  <a:lnTo>
                    <a:pt x="0" y="0"/>
                  </a:lnTo>
                  <a:lnTo>
                    <a:pt x="0" y="1089469"/>
                  </a:lnTo>
                  <a:lnTo>
                    <a:pt x="1295" y="1093317"/>
                  </a:lnTo>
                  <a:lnTo>
                    <a:pt x="3860" y="1094587"/>
                  </a:lnTo>
                  <a:lnTo>
                    <a:pt x="659117" y="1094587"/>
                  </a:lnTo>
                  <a:lnTo>
                    <a:pt x="661695" y="1093317"/>
                  </a:lnTo>
                  <a:lnTo>
                    <a:pt x="662978" y="1089469"/>
                  </a:lnTo>
                  <a:lnTo>
                    <a:pt x="662978" y="1085621"/>
                  </a:lnTo>
                  <a:lnTo>
                    <a:pt x="662978" y="897204"/>
                  </a:lnTo>
                  <a:close/>
                </a:path>
                <a:path w="996950" h="1094739">
                  <a:moveTo>
                    <a:pt x="996403" y="41008"/>
                  </a:moveTo>
                  <a:lnTo>
                    <a:pt x="992543" y="39725"/>
                  </a:lnTo>
                  <a:lnTo>
                    <a:pt x="988682" y="39725"/>
                  </a:lnTo>
                  <a:lnTo>
                    <a:pt x="988682" y="47421"/>
                  </a:lnTo>
                  <a:lnTo>
                    <a:pt x="988682" y="281978"/>
                  </a:lnTo>
                  <a:lnTo>
                    <a:pt x="328269" y="281978"/>
                  </a:lnTo>
                  <a:lnTo>
                    <a:pt x="328269" y="47421"/>
                  </a:lnTo>
                  <a:lnTo>
                    <a:pt x="988682" y="47421"/>
                  </a:lnTo>
                  <a:lnTo>
                    <a:pt x="988682" y="39725"/>
                  </a:lnTo>
                  <a:lnTo>
                    <a:pt x="323126" y="39725"/>
                  </a:lnTo>
                  <a:lnTo>
                    <a:pt x="320548" y="41008"/>
                  </a:lnTo>
                  <a:lnTo>
                    <a:pt x="319265" y="43573"/>
                  </a:lnTo>
                  <a:lnTo>
                    <a:pt x="319265" y="285826"/>
                  </a:lnTo>
                  <a:lnTo>
                    <a:pt x="320548" y="289674"/>
                  </a:lnTo>
                  <a:lnTo>
                    <a:pt x="323126" y="290944"/>
                  </a:lnTo>
                  <a:lnTo>
                    <a:pt x="992543" y="290944"/>
                  </a:lnTo>
                  <a:lnTo>
                    <a:pt x="996403" y="289674"/>
                  </a:lnTo>
                  <a:lnTo>
                    <a:pt x="996403" y="285826"/>
                  </a:lnTo>
                  <a:lnTo>
                    <a:pt x="996403" y="281978"/>
                  </a:lnTo>
                  <a:lnTo>
                    <a:pt x="996403" y="47421"/>
                  </a:lnTo>
                  <a:lnTo>
                    <a:pt x="996403" y="43573"/>
                  </a:lnTo>
                  <a:lnTo>
                    <a:pt x="996403" y="41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964021" y="3186509"/>
              <a:ext cx="669925" cy="241300"/>
            </a:xfrm>
            <a:custGeom>
              <a:avLst/>
              <a:gdLst/>
              <a:ahLst/>
              <a:cxnLst/>
              <a:rect l="l" t="t" r="r" b="b"/>
              <a:pathLst>
                <a:path w="669925" h="241300">
                  <a:moveTo>
                    <a:pt x="669414" y="0"/>
                  </a:moveTo>
                  <a:lnTo>
                    <a:pt x="0" y="0"/>
                  </a:lnTo>
                  <a:lnTo>
                    <a:pt x="0" y="240964"/>
                  </a:lnTo>
                  <a:lnTo>
                    <a:pt x="669414" y="240964"/>
                  </a:lnTo>
                  <a:lnTo>
                    <a:pt x="66941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960159" y="3182663"/>
              <a:ext cx="677545" cy="250190"/>
            </a:xfrm>
            <a:custGeom>
              <a:avLst/>
              <a:gdLst/>
              <a:ahLst/>
              <a:cxnLst/>
              <a:rect l="l" t="t" r="r" b="b"/>
              <a:pathLst>
                <a:path w="677545" h="250189">
                  <a:moveTo>
                    <a:pt x="673276" y="0"/>
                  </a:moveTo>
                  <a:lnTo>
                    <a:pt x="3862" y="0"/>
                  </a:lnTo>
                  <a:lnTo>
                    <a:pt x="1286" y="1281"/>
                  </a:lnTo>
                  <a:lnTo>
                    <a:pt x="0" y="3845"/>
                  </a:lnTo>
                  <a:lnTo>
                    <a:pt x="0" y="244811"/>
                  </a:lnTo>
                  <a:lnTo>
                    <a:pt x="1286" y="248655"/>
                  </a:lnTo>
                  <a:lnTo>
                    <a:pt x="3862" y="249937"/>
                  </a:lnTo>
                  <a:lnTo>
                    <a:pt x="673276" y="249937"/>
                  </a:lnTo>
                  <a:lnTo>
                    <a:pt x="677138" y="248655"/>
                  </a:lnTo>
                  <a:lnTo>
                    <a:pt x="677138" y="244811"/>
                  </a:lnTo>
                  <a:lnTo>
                    <a:pt x="9010" y="244811"/>
                  </a:lnTo>
                  <a:lnTo>
                    <a:pt x="3862" y="240965"/>
                  </a:lnTo>
                  <a:lnTo>
                    <a:pt x="9010" y="240965"/>
                  </a:lnTo>
                  <a:lnTo>
                    <a:pt x="9010" y="7691"/>
                  </a:lnTo>
                  <a:lnTo>
                    <a:pt x="3862" y="7691"/>
                  </a:lnTo>
                  <a:lnTo>
                    <a:pt x="9010" y="3845"/>
                  </a:lnTo>
                  <a:lnTo>
                    <a:pt x="677138" y="3845"/>
                  </a:lnTo>
                  <a:lnTo>
                    <a:pt x="677138" y="1281"/>
                  </a:lnTo>
                  <a:lnTo>
                    <a:pt x="673276" y="0"/>
                  </a:lnTo>
                  <a:close/>
                </a:path>
                <a:path w="677545" h="250189">
                  <a:moveTo>
                    <a:pt x="9010" y="240965"/>
                  </a:moveTo>
                  <a:lnTo>
                    <a:pt x="3862" y="240965"/>
                  </a:lnTo>
                  <a:lnTo>
                    <a:pt x="9010" y="244811"/>
                  </a:lnTo>
                  <a:lnTo>
                    <a:pt x="9010" y="240965"/>
                  </a:lnTo>
                  <a:close/>
                </a:path>
                <a:path w="677545" h="250189">
                  <a:moveTo>
                    <a:pt x="669414" y="240965"/>
                  </a:moveTo>
                  <a:lnTo>
                    <a:pt x="9010" y="240965"/>
                  </a:lnTo>
                  <a:lnTo>
                    <a:pt x="9010" y="244811"/>
                  </a:lnTo>
                  <a:lnTo>
                    <a:pt x="669414" y="244811"/>
                  </a:lnTo>
                  <a:lnTo>
                    <a:pt x="669414" y="240965"/>
                  </a:lnTo>
                  <a:close/>
                </a:path>
                <a:path w="677545" h="250189">
                  <a:moveTo>
                    <a:pt x="669414" y="3845"/>
                  </a:moveTo>
                  <a:lnTo>
                    <a:pt x="669414" y="244811"/>
                  </a:lnTo>
                  <a:lnTo>
                    <a:pt x="673276" y="240965"/>
                  </a:lnTo>
                  <a:lnTo>
                    <a:pt x="677138" y="240965"/>
                  </a:lnTo>
                  <a:lnTo>
                    <a:pt x="677138" y="7691"/>
                  </a:lnTo>
                  <a:lnTo>
                    <a:pt x="673276" y="7691"/>
                  </a:lnTo>
                  <a:lnTo>
                    <a:pt x="669414" y="3845"/>
                  </a:lnTo>
                  <a:close/>
                </a:path>
                <a:path w="677545" h="250189">
                  <a:moveTo>
                    <a:pt x="677138" y="240965"/>
                  </a:moveTo>
                  <a:lnTo>
                    <a:pt x="673276" y="240965"/>
                  </a:lnTo>
                  <a:lnTo>
                    <a:pt x="669414" y="244811"/>
                  </a:lnTo>
                  <a:lnTo>
                    <a:pt x="677138" y="244811"/>
                  </a:lnTo>
                  <a:lnTo>
                    <a:pt x="677138" y="240965"/>
                  </a:lnTo>
                  <a:close/>
                </a:path>
                <a:path w="677545" h="250189">
                  <a:moveTo>
                    <a:pt x="9010" y="3845"/>
                  </a:moveTo>
                  <a:lnTo>
                    <a:pt x="3862" y="7691"/>
                  </a:lnTo>
                  <a:lnTo>
                    <a:pt x="9010" y="7691"/>
                  </a:lnTo>
                  <a:lnTo>
                    <a:pt x="9010" y="3845"/>
                  </a:lnTo>
                  <a:close/>
                </a:path>
                <a:path w="677545" h="250189">
                  <a:moveTo>
                    <a:pt x="669414" y="3845"/>
                  </a:moveTo>
                  <a:lnTo>
                    <a:pt x="9010" y="3845"/>
                  </a:lnTo>
                  <a:lnTo>
                    <a:pt x="9010" y="7691"/>
                  </a:lnTo>
                  <a:lnTo>
                    <a:pt x="669414" y="7691"/>
                  </a:lnTo>
                  <a:lnTo>
                    <a:pt x="669414" y="3845"/>
                  </a:lnTo>
                  <a:close/>
                </a:path>
                <a:path w="677545" h="250189">
                  <a:moveTo>
                    <a:pt x="677138" y="3845"/>
                  </a:moveTo>
                  <a:lnTo>
                    <a:pt x="669414" y="3845"/>
                  </a:lnTo>
                  <a:lnTo>
                    <a:pt x="673276" y="7691"/>
                  </a:lnTo>
                  <a:lnTo>
                    <a:pt x="677138" y="7691"/>
                  </a:lnTo>
                  <a:lnTo>
                    <a:pt x="677138" y="38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806475" y="2356965"/>
            <a:ext cx="191908" cy="292691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815" kern="0" spc="-45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endParaRPr sz="181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74716" y="2491902"/>
            <a:ext cx="66275" cy="19898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225" kern="0" spc="-4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22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430112" y="2296374"/>
            <a:ext cx="440871" cy="1092670"/>
            <a:chOff x="3511138" y="2530264"/>
            <a:chExt cx="485775" cy="1203960"/>
          </a:xfrm>
        </p:grpSpPr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1138" y="3490278"/>
              <a:ext cx="485326" cy="24352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693940" y="2530264"/>
              <a:ext cx="131445" cy="902335"/>
            </a:xfrm>
            <a:custGeom>
              <a:avLst/>
              <a:gdLst/>
              <a:ahLst/>
              <a:cxnLst/>
              <a:rect l="l" t="t" r="r" b="b"/>
              <a:pathLst>
                <a:path w="131445" h="902335">
                  <a:moveTo>
                    <a:pt x="42481" y="879265"/>
                  </a:moveTo>
                  <a:lnTo>
                    <a:pt x="33469" y="885673"/>
                  </a:lnTo>
                  <a:lnTo>
                    <a:pt x="34757" y="885673"/>
                  </a:lnTo>
                  <a:lnTo>
                    <a:pt x="23150" y="890190"/>
                  </a:lnTo>
                  <a:lnTo>
                    <a:pt x="17145" y="892250"/>
                  </a:lnTo>
                  <a:lnTo>
                    <a:pt x="11256" y="893264"/>
                  </a:lnTo>
                  <a:lnTo>
                    <a:pt x="0" y="894646"/>
                  </a:lnTo>
                  <a:lnTo>
                    <a:pt x="0" y="902336"/>
                  </a:lnTo>
                  <a:lnTo>
                    <a:pt x="11427" y="901630"/>
                  </a:lnTo>
                  <a:lnTo>
                    <a:pt x="24820" y="898034"/>
                  </a:lnTo>
                  <a:lnTo>
                    <a:pt x="37711" y="892744"/>
                  </a:lnTo>
                  <a:lnTo>
                    <a:pt x="47630" y="886956"/>
                  </a:lnTo>
                  <a:lnTo>
                    <a:pt x="47630" y="885673"/>
                  </a:lnTo>
                  <a:lnTo>
                    <a:pt x="52779" y="880546"/>
                  </a:lnTo>
                  <a:lnTo>
                    <a:pt x="42481" y="880546"/>
                  </a:lnTo>
                  <a:lnTo>
                    <a:pt x="42481" y="879265"/>
                  </a:lnTo>
                  <a:close/>
                </a:path>
                <a:path w="131445" h="902335">
                  <a:moveTo>
                    <a:pt x="103352" y="171883"/>
                  </a:moveTo>
                  <a:lnTo>
                    <a:pt x="63078" y="206358"/>
                  </a:lnTo>
                  <a:lnTo>
                    <a:pt x="55466" y="254861"/>
                  </a:lnTo>
                  <a:lnTo>
                    <a:pt x="50895" y="303870"/>
                  </a:lnTo>
                  <a:lnTo>
                    <a:pt x="48868" y="353314"/>
                  </a:lnTo>
                  <a:lnTo>
                    <a:pt x="48889" y="403122"/>
                  </a:lnTo>
                  <a:lnTo>
                    <a:pt x="50461" y="453225"/>
                  </a:lnTo>
                  <a:lnTo>
                    <a:pt x="53086" y="503551"/>
                  </a:lnTo>
                  <a:lnTo>
                    <a:pt x="56267" y="554031"/>
                  </a:lnTo>
                  <a:lnTo>
                    <a:pt x="59508" y="604594"/>
                  </a:lnTo>
                  <a:lnTo>
                    <a:pt x="62312" y="655170"/>
                  </a:lnTo>
                  <a:lnTo>
                    <a:pt x="64182" y="705688"/>
                  </a:lnTo>
                  <a:lnTo>
                    <a:pt x="64620" y="756079"/>
                  </a:lnTo>
                  <a:lnTo>
                    <a:pt x="63131" y="806271"/>
                  </a:lnTo>
                  <a:lnTo>
                    <a:pt x="59216" y="856194"/>
                  </a:lnTo>
                  <a:lnTo>
                    <a:pt x="57929" y="860038"/>
                  </a:lnTo>
                  <a:lnTo>
                    <a:pt x="55355" y="863884"/>
                  </a:lnTo>
                  <a:lnTo>
                    <a:pt x="52779" y="869011"/>
                  </a:lnTo>
                  <a:lnTo>
                    <a:pt x="50205" y="872857"/>
                  </a:lnTo>
                  <a:lnTo>
                    <a:pt x="42481" y="880546"/>
                  </a:lnTo>
                  <a:lnTo>
                    <a:pt x="52779" y="880546"/>
                  </a:lnTo>
                  <a:lnTo>
                    <a:pt x="55355" y="877982"/>
                  </a:lnTo>
                  <a:lnTo>
                    <a:pt x="56642" y="877982"/>
                  </a:lnTo>
                  <a:lnTo>
                    <a:pt x="59216" y="872857"/>
                  </a:lnTo>
                  <a:lnTo>
                    <a:pt x="61791" y="869011"/>
                  </a:lnTo>
                  <a:lnTo>
                    <a:pt x="66940" y="858758"/>
                  </a:lnTo>
                  <a:lnTo>
                    <a:pt x="68228" y="852350"/>
                  </a:lnTo>
                  <a:lnTo>
                    <a:pt x="68228" y="217893"/>
                  </a:lnTo>
                  <a:lnTo>
                    <a:pt x="69514" y="214049"/>
                  </a:lnTo>
                  <a:lnTo>
                    <a:pt x="70802" y="208922"/>
                  </a:lnTo>
                  <a:lnTo>
                    <a:pt x="72090" y="205075"/>
                  </a:lnTo>
                  <a:lnTo>
                    <a:pt x="74664" y="201231"/>
                  </a:lnTo>
                  <a:lnTo>
                    <a:pt x="78526" y="197385"/>
                  </a:lnTo>
                  <a:lnTo>
                    <a:pt x="77240" y="197385"/>
                  </a:lnTo>
                  <a:lnTo>
                    <a:pt x="84962" y="189696"/>
                  </a:lnTo>
                  <a:lnTo>
                    <a:pt x="93974" y="183287"/>
                  </a:lnTo>
                  <a:lnTo>
                    <a:pt x="96549" y="183287"/>
                  </a:lnTo>
                  <a:lnTo>
                    <a:pt x="104273" y="179443"/>
                  </a:lnTo>
                  <a:lnTo>
                    <a:pt x="109423" y="178160"/>
                  </a:lnTo>
                  <a:lnTo>
                    <a:pt x="115859" y="176879"/>
                  </a:lnTo>
                  <a:lnTo>
                    <a:pt x="121008" y="175596"/>
                  </a:lnTo>
                  <a:lnTo>
                    <a:pt x="127445" y="175596"/>
                  </a:lnTo>
                  <a:lnTo>
                    <a:pt x="114979" y="174581"/>
                  </a:lnTo>
                  <a:lnTo>
                    <a:pt x="103352" y="171883"/>
                  </a:lnTo>
                  <a:close/>
                </a:path>
                <a:path w="131445" h="902335">
                  <a:moveTo>
                    <a:pt x="96549" y="183287"/>
                  </a:moveTo>
                  <a:lnTo>
                    <a:pt x="93974" y="183287"/>
                  </a:lnTo>
                  <a:lnTo>
                    <a:pt x="93974" y="184569"/>
                  </a:lnTo>
                  <a:lnTo>
                    <a:pt x="96549" y="183287"/>
                  </a:lnTo>
                  <a:close/>
                </a:path>
                <a:path w="131445" h="902335">
                  <a:moveTo>
                    <a:pt x="127445" y="167906"/>
                  </a:moveTo>
                  <a:lnTo>
                    <a:pt x="106979" y="170504"/>
                  </a:lnTo>
                  <a:lnTo>
                    <a:pt x="103352" y="171883"/>
                  </a:lnTo>
                  <a:lnTo>
                    <a:pt x="114979" y="174581"/>
                  </a:lnTo>
                  <a:lnTo>
                    <a:pt x="127445" y="175596"/>
                  </a:lnTo>
                  <a:lnTo>
                    <a:pt x="127445" y="167906"/>
                  </a:lnTo>
                  <a:close/>
                </a:path>
                <a:path w="131445" h="902335">
                  <a:moveTo>
                    <a:pt x="127445" y="167906"/>
                  </a:moveTo>
                  <a:lnTo>
                    <a:pt x="127445" y="175596"/>
                  </a:lnTo>
                  <a:lnTo>
                    <a:pt x="130020" y="174315"/>
                  </a:lnTo>
                  <a:lnTo>
                    <a:pt x="131241" y="171883"/>
                  </a:lnTo>
                  <a:lnTo>
                    <a:pt x="131307" y="171750"/>
                  </a:lnTo>
                  <a:lnTo>
                    <a:pt x="130020" y="169188"/>
                  </a:lnTo>
                  <a:lnTo>
                    <a:pt x="127445" y="167906"/>
                  </a:lnTo>
                  <a:close/>
                </a:path>
                <a:path w="131445" h="902335">
                  <a:moveTo>
                    <a:pt x="68228" y="0"/>
                  </a:moveTo>
                  <a:lnTo>
                    <a:pt x="60504" y="0"/>
                  </a:lnTo>
                  <a:lnTo>
                    <a:pt x="60504" y="125609"/>
                  </a:lnTo>
                  <a:lnTo>
                    <a:pt x="61791" y="132017"/>
                  </a:lnTo>
                  <a:lnTo>
                    <a:pt x="63078" y="137144"/>
                  </a:lnTo>
                  <a:lnTo>
                    <a:pt x="68228" y="147400"/>
                  </a:lnTo>
                  <a:lnTo>
                    <a:pt x="79814" y="158935"/>
                  </a:lnTo>
                  <a:lnTo>
                    <a:pt x="79814" y="160216"/>
                  </a:lnTo>
                  <a:lnTo>
                    <a:pt x="90385" y="166854"/>
                  </a:lnTo>
                  <a:lnTo>
                    <a:pt x="102606" y="171750"/>
                  </a:lnTo>
                  <a:lnTo>
                    <a:pt x="102779" y="171750"/>
                  </a:lnTo>
                  <a:lnTo>
                    <a:pt x="103352" y="171883"/>
                  </a:lnTo>
                  <a:lnTo>
                    <a:pt x="106979" y="170504"/>
                  </a:lnTo>
                  <a:lnTo>
                    <a:pt x="127445" y="167906"/>
                  </a:lnTo>
                  <a:lnTo>
                    <a:pt x="121008" y="167906"/>
                  </a:lnTo>
                  <a:lnTo>
                    <a:pt x="115859" y="166625"/>
                  </a:lnTo>
                  <a:lnTo>
                    <a:pt x="109423" y="165342"/>
                  </a:lnTo>
                  <a:lnTo>
                    <a:pt x="104273" y="164061"/>
                  </a:lnTo>
                  <a:lnTo>
                    <a:pt x="93974" y="158935"/>
                  </a:lnTo>
                  <a:lnTo>
                    <a:pt x="84962" y="153808"/>
                  </a:lnTo>
                  <a:lnTo>
                    <a:pt x="77240" y="146118"/>
                  </a:lnTo>
                  <a:lnTo>
                    <a:pt x="78526" y="146118"/>
                  </a:lnTo>
                  <a:lnTo>
                    <a:pt x="74664" y="142271"/>
                  </a:lnTo>
                  <a:lnTo>
                    <a:pt x="72090" y="138426"/>
                  </a:lnTo>
                  <a:lnTo>
                    <a:pt x="70802" y="133300"/>
                  </a:lnTo>
                  <a:lnTo>
                    <a:pt x="69514" y="129454"/>
                  </a:lnTo>
                  <a:lnTo>
                    <a:pt x="68228" y="124327"/>
                  </a:lnTo>
                  <a:lnTo>
                    <a:pt x="682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114916" y="2374415"/>
            <a:ext cx="1502997" cy="246224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 defTabSz="829909" eaLnBrk="1" fontAlgn="auto" hangingPunct="1">
              <a:spcBef>
                <a:spcPts val="123"/>
              </a:spcBef>
              <a:spcAft>
                <a:spcPts val="0"/>
              </a:spcAft>
            </a:pPr>
            <a:r>
              <a:rPr sz="1498" b="0" kern="0" dirty="0">
                <a:solidFill>
                  <a:sysClr val="windowText" lastClr="000000"/>
                </a:solidFill>
                <a:latin typeface="Arial MT"/>
                <a:cs typeface="Arial MT"/>
              </a:rPr>
              <a:t>computation</a:t>
            </a:r>
            <a:r>
              <a:rPr sz="1498" b="0" kern="0" spc="82" dirty="0">
                <a:solidFill>
                  <a:sysClr val="windowText" lastClr="000000"/>
                </a:solidFill>
                <a:latin typeface="Arial MT"/>
                <a:cs typeface="Arial MT"/>
              </a:rPr>
              <a:t> </a:t>
            </a:r>
            <a:r>
              <a:rPr sz="1498" b="0" kern="0" spc="-18" dirty="0">
                <a:solidFill>
                  <a:sysClr val="windowText" lastClr="000000"/>
                </a:solidFill>
                <a:latin typeface="Arial MT"/>
                <a:cs typeface="Arial MT"/>
              </a:rPr>
              <a:t>time</a:t>
            </a:r>
            <a:endParaRPr sz="1498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39034" y="2808306"/>
            <a:ext cx="2402029" cy="658863"/>
          </a:xfrm>
          <a:prstGeom prst="rect">
            <a:avLst/>
          </a:prstGeom>
        </p:spPr>
        <p:txBody>
          <a:bodyPr vert="horz" wrap="square" lIns="0" tIns="79530" rIns="0" bIns="0" rtlCol="0">
            <a:spAutoFit/>
          </a:bodyPr>
          <a:lstStyle/>
          <a:p>
            <a:pPr marL="23053" defTabSz="829909" eaLnBrk="1" fontAlgn="auto" hangingPunct="1">
              <a:spcBef>
                <a:spcPts val="626"/>
              </a:spcBef>
              <a:spcAft>
                <a:spcPts val="0"/>
              </a:spcAft>
            </a:pPr>
            <a:r>
              <a:rPr sz="1361" b="0" kern="0" spc="-18" dirty="0">
                <a:solidFill>
                  <a:sysClr val="windowText" lastClr="000000"/>
                </a:solidFill>
                <a:latin typeface="Arial MT"/>
                <a:cs typeface="Arial MT"/>
              </a:rPr>
              <a:t>sync</a:t>
            </a:r>
            <a:endParaRPr sz="1361" b="0" kern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897916" defTabSz="829909" eaLnBrk="1" fontAlgn="auto" hangingPunct="1">
              <a:spcBef>
                <a:spcPts val="712"/>
              </a:spcBef>
              <a:spcAft>
                <a:spcPts val="0"/>
              </a:spcAft>
            </a:pPr>
            <a:r>
              <a:rPr sz="1498" b="0" kern="0" dirty="0">
                <a:solidFill>
                  <a:srgbClr val="C00000"/>
                </a:solidFill>
                <a:latin typeface="Arial MT"/>
                <a:cs typeface="Arial MT"/>
              </a:rPr>
              <a:t>timer</a:t>
            </a:r>
            <a:r>
              <a:rPr sz="1498" b="0" kern="0" spc="222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2246" b="0" kern="0" baseline="1683" dirty="0">
                <a:solidFill>
                  <a:sysClr val="windowText" lastClr="000000"/>
                </a:solidFill>
                <a:latin typeface="Arial MT"/>
                <a:cs typeface="Arial MT"/>
              </a:rPr>
              <a:t>(period</a:t>
            </a:r>
            <a:r>
              <a:rPr sz="2246" b="0" kern="0" spc="47" baseline="1683" dirty="0">
                <a:solidFill>
                  <a:sysClr val="windowText" lastClr="000000"/>
                </a:solidFill>
                <a:latin typeface="Arial MT"/>
                <a:cs typeface="Arial MT"/>
              </a:rPr>
              <a:t> </a:t>
            </a:r>
            <a:r>
              <a:rPr sz="2723" kern="0" baseline="1388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838" kern="0" baseline="-18518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838" kern="0" spc="-6" baseline="-18518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246" b="0" kern="0" spc="-68" baseline="1683" dirty="0">
                <a:solidFill>
                  <a:sysClr val="windowText" lastClr="000000"/>
                </a:solidFill>
                <a:latin typeface="Arial MT"/>
                <a:cs typeface="Arial MT"/>
              </a:rPr>
              <a:t>)</a:t>
            </a:r>
            <a:endParaRPr sz="2246" b="0" kern="0" baseline="1683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987470" y="2604733"/>
            <a:ext cx="508875" cy="222219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361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output</a:t>
            </a:r>
            <a:endParaRPr sz="1361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242304" y="2296374"/>
            <a:ext cx="1167589" cy="325035"/>
            <a:chOff x="6609757" y="2530264"/>
            <a:chExt cx="1286510" cy="358140"/>
          </a:xfrm>
        </p:grpSpPr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4905" y="2530264"/>
              <a:ext cx="1277038" cy="35375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609757" y="2530264"/>
              <a:ext cx="1286510" cy="358140"/>
            </a:xfrm>
            <a:custGeom>
              <a:avLst/>
              <a:gdLst/>
              <a:ahLst/>
              <a:cxnLst/>
              <a:rect l="l" t="t" r="r" b="b"/>
              <a:pathLst>
                <a:path w="1286509" h="358139">
                  <a:moveTo>
                    <a:pt x="9010" y="0"/>
                  </a:moveTo>
                  <a:lnTo>
                    <a:pt x="0" y="0"/>
                  </a:lnTo>
                  <a:lnTo>
                    <a:pt x="0" y="357602"/>
                  </a:lnTo>
                  <a:lnTo>
                    <a:pt x="1286048" y="357602"/>
                  </a:lnTo>
                  <a:lnTo>
                    <a:pt x="1286048" y="356320"/>
                  </a:lnTo>
                  <a:lnTo>
                    <a:pt x="7724" y="356320"/>
                  </a:lnTo>
                  <a:lnTo>
                    <a:pt x="1286" y="351194"/>
                  </a:lnTo>
                  <a:lnTo>
                    <a:pt x="9010" y="343503"/>
                  </a:lnTo>
                  <a:lnTo>
                    <a:pt x="9010" y="0"/>
                  </a:lnTo>
                  <a:close/>
                </a:path>
                <a:path w="1286509" h="358139">
                  <a:moveTo>
                    <a:pt x="9010" y="343503"/>
                  </a:moveTo>
                  <a:lnTo>
                    <a:pt x="1286" y="351194"/>
                  </a:lnTo>
                  <a:lnTo>
                    <a:pt x="7724" y="356320"/>
                  </a:lnTo>
                  <a:lnTo>
                    <a:pt x="10298" y="353757"/>
                  </a:lnTo>
                  <a:lnTo>
                    <a:pt x="9010" y="353757"/>
                  </a:lnTo>
                  <a:lnTo>
                    <a:pt x="5148" y="349912"/>
                  </a:lnTo>
                  <a:lnTo>
                    <a:pt x="9010" y="349912"/>
                  </a:lnTo>
                  <a:lnTo>
                    <a:pt x="9010" y="343503"/>
                  </a:lnTo>
                  <a:close/>
                </a:path>
                <a:path w="1286509" h="358139">
                  <a:moveTo>
                    <a:pt x="1273176" y="349912"/>
                  </a:moveTo>
                  <a:lnTo>
                    <a:pt x="14159" y="349912"/>
                  </a:lnTo>
                  <a:lnTo>
                    <a:pt x="7724" y="356320"/>
                  </a:lnTo>
                  <a:lnTo>
                    <a:pt x="1279611" y="356320"/>
                  </a:lnTo>
                  <a:lnTo>
                    <a:pt x="1273176" y="349912"/>
                  </a:lnTo>
                  <a:close/>
                </a:path>
                <a:path w="1286509" h="358139">
                  <a:moveTo>
                    <a:pt x="1239704" y="306334"/>
                  </a:moveTo>
                  <a:lnTo>
                    <a:pt x="1234555" y="311461"/>
                  </a:lnTo>
                  <a:lnTo>
                    <a:pt x="1279611" y="356320"/>
                  </a:lnTo>
                  <a:lnTo>
                    <a:pt x="1282186" y="353757"/>
                  </a:lnTo>
                  <a:lnTo>
                    <a:pt x="1278324" y="353757"/>
                  </a:lnTo>
                  <a:lnTo>
                    <a:pt x="1278324" y="344786"/>
                  </a:lnTo>
                  <a:lnTo>
                    <a:pt x="1246140" y="312742"/>
                  </a:lnTo>
                  <a:lnTo>
                    <a:pt x="1240991" y="312742"/>
                  </a:lnTo>
                  <a:lnTo>
                    <a:pt x="1240991" y="307616"/>
                  </a:lnTo>
                  <a:lnTo>
                    <a:pt x="1239704" y="306334"/>
                  </a:lnTo>
                  <a:close/>
                </a:path>
                <a:path w="1286509" h="358139">
                  <a:moveTo>
                    <a:pt x="1286048" y="0"/>
                  </a:moveTo>
                  <a:lnTo>
                    <a:pt x="1278324" y="0"/>
                  </a:lnTo>
                  <a:lnTo>
                    <a:pt x="1278324" y="344786"/>
                  </a:lnTo>
                  <a:lnTo>
                    <a:pt x="1284761" y="351194"/>
                  </a:lnTo>
                  <a:lnTo>
                    <a:pt x="1279611" y="356320"/>
                  </a:lnTo>
                  <a:lnTo>
                    <a:pt x="1286048" y="356320"/>
                  </a:lnTo>
                  <a:lnTo>
                    <a:pt x="1286048" y="0"/>
                  </a:lnTo>
                  <a:close/>
                </a:path>
                <a:path w="1286509" h="358139">
                  <a:moveTo>
                    <a:pt x="9010" y="349912"/>
                  </a:moveTo>
                  <a:lnTo>
                    <a:pt x="5148" y="349912"/>
                  </a:lnTo>
                  <a:lnTo>
                    <a:pt x="9010" y="353757"/>
                  </a:lnTo>
                  <a:lnTo>
                    <a:pt x="9010" y="349912"/>
                  </a:lnTo>
                  <a:close/>
                </a:path>
                <a:path w="1286509" h="358139">
                  <a:moveTo>
                    <a:pt x="45057" y="307616"/>
                  </a:moveTo>
                  <a:lnTo>
                    <a:pt x="9010" y="343503"/>
                  </a:lnTo>
                  <a:lnTo>
                    <a:pt x="9010" y="353757"/>
                  </a:lnTo>
                  <a:lnTo>
                    <a:pt x="10298" y="353757"/>
                  </a:lnTo>
                  <a:lnTo>
                    <a:pt x="51494" y="312742"/>
                  </a:lnTo>
                  <a:lnTo>
                    <a:pt x="45057" y="312742"/>
                  </a:lnTo>
                  <a:lnTo>
                    <a:pt x="45057" y="307616"/>
                  </a:lnTo>
                  <a:close/>
                </a:path>
                <a:path w="1286509" h="358139">
                  <a:moveTo>
                    <a:pt x="1278324" y="344786"/>
                  </a:moveTo>
                  <a:lnTo>
                    <a:pt x="1278324" y="353757"/>
                  </a:lnTo>
                  <a:lnTo>
                    <a:pt x="1282186" y="349912"/>
                  </a:lnTo>
                  <a:lnTo>
                    <a:pt x="1283474" y="349912"/>
                  </a:lnTo>
                  <a:lnTo>
                    <a:pt x="1278324" y="344786"/>
                  </a:lnTo>
                  <a:close/>
                </a:path>
                <a:path w="1286509" h="358139">
                  <a:moveTo>
                    <a:pt x="1283474" y="349912"/>
                  </a:moveTo>
                  <a:lnTo>
                    <a:pt x="1282186" y="349912"/>
                  </a:lnTo>
                  <a:lnTo>
                    <a:pt x="1278324" y="353757"/>
                  </a:lnTo>
                  <a:lnTo>
                    <a:pt x="1282186" y="353757"/>
                  </a:lnTo>
                  <a:lnTo>
                    <a:pt x="1284761" y="351194"/>
                  </a:lnTo>
                  <a:lnTo>
                    <a:pt x="1283474" y="349912"/>
                  </a:lnTo>
                  <a:close/>
                </a:path>
                <a:path w="1286509" h="358139">
                  <a:moveTo>
                    <a:pt x="46343" y="306334"/>
                  </a:moveTo>
                  <a:lnTo>
                    <a:pt x="45057" y="307616"/>
                  </a:lnTo>
                  <a:lnTo>
                    <a:pt x="45057" y="312742"/>
                  </a:lnTo>
                  <a:lnTo>
                    <a:pt x="51494" y="312742"/>
                  </a:lnTo>
                  <a:lnTo>
                    <a:pt x="52781" y="311461"/>
                  </a:lnTo>
                  <a:lnTo>
                    <a:pt x="46343" y="306334"/>
                  </a:lnTo>
                  <a:close/>
                </a:path>
                <a:path w="1286509" h="358139">
                  <a:moveTo>
                    <a:pt x="51493" y="306334"/>
                  </a:moveTo>
                  <a:lnTo>
                    <a:pt x="46343" y="306334"/>
                  </a:lnTo>
                  <a:lnTo>
                    <a:pt x="52781" y="311461"/>
                  </a:lnTo>
                  <a:lnTo>
                    <a:pt x="51494" y="312742"/>
                  </a:lnTo>
                  <a:lnTo>
                    <a:pt x="1235842" y="312742"/>
                  </a:lnTo>
                  <a:lnTo>
                    <a:pt x="1234555" y="311461"/>
                  </a:lnTo>
                  <a:lnTo>
                    <a:pt x="1237131" y="308895"/>
                  </a:lnTo>
                  <a:lnTo>
                    <a:pt x="54067" y="308895"/>
                  </a:lnTo>
                  <a:lnTo>
                    <a:pt x="51493" y="306334"/>
                  </a:lnTo>
                  <a:close/>
                </a:path>
                <a:path w="1286509" h="358139">
                  <a:moveTo>
                    <a:pt x="1240991" y="307616"/>
                  </a:moveTo>
                  <a:lnTo>
                    <a:pt x="1240991" y="312742"/>
                  </a:lnTo>
                  <a:lnTo>
                    <a:pt x="1246140" y="312742"/>
                  </a:lnTo>
                  <a:lnTo>
                    <a:pt x="1240991" y="307616"/>
                  </a:lnTo>
                  <a:close/>
                </a:path>
                <a:path w="1286509" h="358139">
                  <a:moveTo>
                    <a:pt x="54067" y="305052"/>
                  </a:moveTo>
                  <a:lnTo>
                    <a:pt x="50205" y="305052"/>
                  </a:lnTo>
                  <a:lnTo>
                    <a:pt x="54067" y="308895"/>
                  </a:lnTo>
                  <a:lnTo>
                    <a:pt x="54067" y="305052"/>
                  </a:lnTo>
                  <a:close/>
                </a:path>
                <a:path w="1286509" h="358139">
                  <a:moveTo>
                    <a:pt x="1233267" y="305052"/>
                  </a:moveTo>
                  <a:lnTo>
                    <a:pt x="54067" y="305052"/>
                  </a:lnTo>
                  <a:lnTo>
                    <a:pt x="54067" y="308895"/>
                  </a:lnTo>
                  <a:lnTo>
                    <a:pt x="1233267" y="308895"/>
                  </a:lnTo>
                  <a:lnTo>
                    <a:pt x="1233267" y="305052"/>
                  </a:lnTo>
                  <a:close/>
                </a:path>
                <a:path w="1286509" h="358139">
                  <a:moveTo>
                    <a:pt x="1240991" y="0"/>
                  </a:moveTo>
                  <a:lnTo>
                    <a:pt x="1233267" y="0"/>
                  </a:lnTo>
                  <a:lnTo>
                    <a:pt x="1233267" y="308895"/>
                  </a:lnTo>
                  <a:lnTo>
                    <a:pt x="1237129" y="305052"/>
                  </a:lnTo>
                  <a:lnTo>
                    <a:pt x="1240991" y="305052"/>
                  </a:lnTo>
                  <a:lnTo>
                    <a:pt x="1240991" y="0"/>
                  </a:lnTo>
                  <a:close/>
                </a:path>
                <a:path w="1286509" h="358139">
                  <a:moveTo>
                    <a:pt x="1240991" y="305052"/>
                  </a:moveTo>
                  <a:lnTo>
                    <a:pt x="1237129" y="305052"/>
                  </a:lnTo>
                  <a:lnTo>
                    <a:pt x="1233267" y="308895"/>
                  </a:lnTo>
                  <a:lnTo>
                    <a:pt x="1237131" y="308895"/>
                  </a:lnTo>
                  <a:lnTo>
                    <a:pt x="1239704" y="306334"/>
                  </a:lnTo>
                  <a:lnTo>
                    <a:pt x="1240991" y="306334"/>
                  </a:lnTo>
                  <a:lnTo>
                    <a:pt x="1240991" y="305052"/>
                  </a:lnTo>
                  <a:close/>
                </a:path>
                <a:path w="1286509" h="358139">
                  <a:moveTo>
                    <a:pt x="54067" y="0"/>
                  </a:moveTo>
                  <a:lnTo>
                    <a:pt x="45057" y="0"/>
                  </a:lnTo>
                  <a:lnTo>
                    <a:pt x="45057" y="307616"/>
                  </a:lnTo>
                  <a:lnTo>
                    <a:pt x="46343" y="306334"/>
                  </a:lnTo>
                  <a:lnTo>
                    <a:pt x="51493" y="306334"/>
                  </a:lnTo>
                  <a:lnTo>
                    <a:pt x="50205" y="305052"/>
                  </a:lnTo>
                  <a:lnTo>
                    <a:pt x="54067" y="305052"/>
                  </a:lnTo>
                  <a:lnTo>
                    <a:pt x="54067" y="0"/>
                  </a:lnTo>
                  <a:close/>
                </a:path>
                <a:path w="1286509" h="358139">
                  <a:moveTo>
                    <a:pt x="1240991" y="306334"/>
                  </a:moveTo>
                  <a:lnTo>
                    <a:pt x="1239704" y="306334"/>
                  </a:lnTo>
                  <a:lnTo>
                    <a:pt x="1240991" y="307616"/>
                  </a:lnTo>
                  <a:lnTo>
                    <a:pt x="1240991" y="306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071885" y="2652431"/>
            <a:ext cx="1569847" cy="292691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815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utilization</a:t>
            </a:r>
            <a:r>
              <a:rPr sz="1815" b="0" kern="0" spc="-18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815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factor</a:t>
            </a:r>
            <a:endParaRPr sz="1815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85841" y="2216212"/>
            <a:ext cx="263370" cy="292691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815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838" kern="0" spc="-34" baseline="-20576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838" b="0" kern="0" baseline="-20576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60251" y="2217375"/>
            <a:ext cx="66275" cy="19898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225" kern="0" spc="-4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22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707170" y="4810306"/>
            <a:ext cx="5329069" cy="548064"/>
            <a:chOff x="2714562" y="5300244"/>
            <a:chExt cx="5871845" cy="603885"/>
          </a:xfrm>
        </p:grpSpPr>
        <p:sp>
          <p:nvSpPr>
            <p:cNvPr id="41" name="object 41"/>
            <p:cNvSpPr/>
            <p:nvPr/>
          </p:nvSpPr>
          <p:spPr>
            <a:xfrm>
              <a:off x="2714562" y="5823874"/>
              <a:ext cx="5871845" cy="80645"/>
            </a:xfrm>
            <a:custGeom>
              <a:avLst/>
              <a:gdLst/>
              <a:ahLst/>
              <a:cxnLst/>
              <a:rect l="l" t="t" r="r" b="b"/>
              <a:pathLst>
                <a:path w="5871845" h="80645">
                  <a:moveTo>
                    <a:pt x="5857325" y="40041"/>
                  </a:moveTo>
                  <a:lnTo>
                    <a:pt x="5800551" y="72690"/>
                  </a:lnTo>
                  <a:lnTo>
                    <a:pt x="5798064" y="75156"/>
                  </a:lnTo>
                  <a:lnTo>
                    <a:pt x="5798064" y="77619"/>
                  </a:lnTo>
                  <a:lnTo>
                    <a:pt x="5800551" y="80083"/>
                  </a:lnTo>
                  <a:lnTo>
                    <a:pt x="5804278" y="80083"/>
                  </a:lnTo>
                  <a:lnTo>
                    <a:pt x="5865090" y="44353"/>
                  </a:lnTo>
                  <a:lnTo>
                    <a:pt x="5863924" y="44353"/>
                  </a:lnTo>
                  <a:lnTo>
                    <a:pt x="5863924" y="43121"/>
                  </a:lnTo>
                  <a:lnTo>
                    <a:pt x="5862680" y="43121"/>
                  </a:lnTo>
                  <a:lnTo>
                    <a:pt x="5857325" y="40041"/>
                  </a:lnTo>
                  <a:close/>
                </a:path>
                <a:path w="5871845" h="80645">
                  <a:moveTo>
                    <a:pt x="0" y="34497"/>
                  </a:moveTo>
                  <a:lnTo>
                    <a:pt x="0" y="43121"/>
                  </a:lnTo>
                  <a:lnTo>
                    <a:pt x="5863924" y="44353"/>
                  </a:lnTo>
                  <a:lnTo>
                    <a:pt x="5849827" y="44353"/>
                  </a:lnTo>
                  <a:lnTo>
                    <a:pt x="5857325" y="40041"/>
                  </a:lnTo>
                  <a:lnTo>
                    <a:pt x="5851970" y="36962"/>
                  </a:lnTo>
                  <a:lnTo>
                    <a:pt x="5863924" y="36962"/>
                  </a:lnTo>
                  <a:lnTo>
                    <a:pt x="0" y="34497"/>
                  </a:lnTo>
                  <a:close/>
                </a:path>
                <a:path w="5871845" h="80645">
                  <a:moveTo>
                    <a:pt x="5865090" y="36962"/>
                  </a:moveTo>
                  <a:lnTo>
                    <a:pt x="5863924" y="36962"/>
                  </a:lnTo>
                  <a:lnTo>
                    <a:pt x="5863924" y="44353"/>
                  </a:lnTo>
                  <a:lnTo>
                    <a:pt x="5865090" y="44353"/>
                  </a:lnTo>
                  <a:lnTo>
                    <a:pt x="5871380" y="40657"/>
                  </a:lnTo>
                  <a:lnTo>
                    <a:pt x="5865090" y="36962"/>
                  </a:lnTo>
                  <a:close/>
                </a:path>
                <a:path w="5871845" h="80645">
                  <a:moveTo>
                    <a:pt x="5862680" y="36962"/>
                  </a:moveTo>
                  <a:lnTo>
                    <a:pt x="5857325" y="40041"/>
                  </a:lnTo>
                  <a:lnTo>
                    <a:pt x="5862680" y="43121"/>
                  </a:lnTo>
                  <a:lnTo>
                    <a:pt x="5862680" y="36962"/>
                  </a:lnTo>
                  <a:close/>
                </a:path>
                <a:path w="5871845" h="80645">
                  <a:moveTo>
                    <a:pt x="5863924" y="36962"/>
                  </a:moveTo>
                  <a:lnTo>
                    <a:pt x="5862680" y="36962"/>
                  </a:lnTo>
                  <a:lnTo>
                    <a:pt x="5862680" y="43121"/>
                  </a:lnTo>
                  <a:lnTo>
                    <a:pt x="5863924" y="43121"/>
                  </a:lnTo>
                  <a:lnTo>
                    <a:pt x="5863924" y="36962"/>
                  </a:lnTo>
                  <a:close/>
                </a:path>
                <a:path w="5871845" h="80645">
                  <a:moveTo>
                    <a:pt x="5800551" y="0"/>
                  </a:moveTo>
                  <a:lnTo>
                    <a:pt x="5798064" y="2463"/>
                  </a:lnTo>
                  <a:lnTo>
                    <a:pt x="5798064" y="4927"/>
                  </a:lnTo>
                  <a:lnTo>
                    <a:pt x="5800551" y="7391"/>
                  </a:lnTo>
                  <a:lnTo>
                    <a:pt x="5857325" y="40041"/>
                  </a:lnTo>
                  <a:lnTo>
                    <a:pt x="5862680" y="36962"/>
                  </a:lnTo>
                  <a:lnTo>
                    <a:pt x="5865090" y="36962"/>
                  </a:lnTo>
                  <a:lnTo>
                    <a:pt x="5804278" y="1231"/>
                  </a:lnTo>
                  <a:lnTo>
                    <a:pt x="5800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2801543" y="5397588"/>
              <a:ext cx="5346065" cy="466090"/>
            </a:xfrm>
            <a:custGeom>
              <a:avLst/>
              <a:gdLst/>
              <a:ahLst/>
              <a:cxnLst/>
              <a:rect l="l" t="t" r="r" b="b"/>
              <a:pathLst>
                <a:path w="5346065" h="466089">
                  <a:moveTo>
                    <a:pt x="62128" y="102260"/>
                  </a:moveTo>
                  <a:lnTo>
                    <a:pt x="59131" y="92405"/>
                  </a:lnTo>
                  <a:lnTo>
                    <a:pt x="31064" y="0"/>
                  </a:lnTo>
                  <a:lnTo>
                    <a:pt x="0" y="102260"/>
                  </a:lnTo>
                  <a:lnTo>
                    <a:pt x="23609" y="102260"/>
                  </a:lnTo>
                  <a:lnTo>
                    <a:pt x="23609" y="465721"/>
                  </a:lnTo>
                  <a:lnTo>
                    <a:pt x="38519" y="465721"/>
                  </a:lnTo>
                  <a:lnTo>
                    <a:pt x="38519" y="102260"/>
                  </a:lnTo>
                  <a:lnTo>
                    <a:pt x="62128" y="102260"/>
                  </a:lnTo>
                  <a:close/>
                </a:path>
                <a:path w="5346065" h="466089">
                  <a:moveTo>
                    <a:pt x="1824164" y="102260"/>
                  </a:moveTo>
                  <a:lnTo>
                    <a:pt x="1821167" y="92405"/>
                  </a:lnTo>
                  <a:lnTo>
                    <a:pt x="1793100" y="0"/>
                  </a:lnTo>
                  <a:lnTo>
                    <a:pt x="1762036" y="102260"/>
                  </a:lnTo>
                  <a:lnTo>
                    <a:pt x="1784400" y="102260"/>
                  </a:lnTo>
                  <a:lnTo>
                    <a:pt x="1784400" y="465721"/>
                  </a:lnTo>
                  <a:lnTo>
                    <a:pt x="1800555" y="465721"/>
                  </a:lnTo>
                  <a:lnTo>
                    <a:pt x="1800555" y="102260"/>
                  </a:lnTo>
                  <a:lnTo>
                    <a:pt x="1824164" y="102260"/>
                  </a:lnTo>
                  <a:close/>
                </a:path>
                <a:path w="5346065" h="466089">
                  <a:moveTo>
                    <a:pt x="3583711" y="102260"/>
                  </a:moveTo>
                  <a:lnTo>
                    <a:pt x="3580714" y="92405"/>
                  </a:lnTo>
                  <a:lnTo>
                    <a:pt x="3552647" y="0"/>
                  </a:lnTo>
                  <a:lnTo>
                    <a:pt x="3521583" y="102260"/>
                  </a:lnTo>
                  <a:lnTo>
                    <a:pt x="3545192" y="102260"/>
                  </a:lnTo>
                  <a:lnTo>
                    <a:pt x="3545192" y="465721"/>
                  </a:lnTo>
                  <a:lnTo>
                    <a:pt x="3561346" y="465721"/>
                  </a:lnTo>
                  <a:lnTo>
                    <a:pt x="3561346" y="102260"/>
                  </a:lnTo>
                  <a:lnTo>
                    <a:pt x="3583711" y="102260"/>
                  </a:lnTo>
                  <a:close/>
                </a:path>
                <a:path w="5346065" h="466089">
                  <a:moveTo>
                    <a:pt x="5345747" y="102260"/>
                  </a:moveTo>
                  <a:lnTo>
                    <a:pt x="5342750" y="92405"/>
                  </a:lnTo>
                  <a:lnTo>
                    <a:pt x="5314683" y="0"/>
                  </a:lnTo>
                  <a:lnTo>
                    <a:pt x="5283619" y="102260"/>
                  </a:lnTo>
                  <a:lnTo>
                    <a:pt x="5307228" y="102260"/>
                  </a:lnTo>
                  <a:lnTo>
                    <a:pt x="5307228" y="465721"/>
                  </a:lnTo>
                  <a:lnTo>
                    <a:pt x="5322138" y="465721"/>
                  </a:lnTo>
                  <a:lnTo>
                    <a:pt x="5322138" y="102260"/>
                  </a:lnTo>
                  <a:lnTo>
                    <a:pt x="5345747" y="10226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2949417" y="5688346"/>
              <a:ext cx="469900" cy="176530"/>
            </a:xfrm>
            <a:custGeom>
              <a:avLst/>
              <a:gdLst/>
              <a:ahLst/>
              <a:cxnLst/>
              <a:rect l="l" t="t" r="r" b="b"/>
              <a:pathLst>
                <a:path w="469900" h="176529">
                  <a:moveTo>
                    <a:pt x="469710" y="0"/>
                  </a:moveTo>
                  <a:lnTo>
                    <a:pt x="0" y="0"/>
                  </a:lnTo>
                  <a:lnTo>
                    <a:pt x="0" y="176185"/>
                  </a:lnTo>
                  <a:lnTo>
                    <a:pt x="469710" y="176185"/>
                  </a:lnTo>
                  <a:lnTo>
                    <a:pt x="46971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945690" y="5684649"/>
              <a:ext cx="477520" cy="184150"/>
            </a:xfrm>
            <a:custGeom>
              <a:avLst/>
              <a:gdLst/>
              <a:ahLst/>
              <a:cxnLst/>
              <a:rect l="l" t="t" r="r" b="b"/>
              <a:pathLst>
                <a:path w="477520" h="184150">
                  <a:moveTo>
                    <a:pt x="473438" y="0"/>
                  </a:moveTo>
                  <a:lnTo>
                    <a:pt x="3727" y="0"/>
                  </a:lnTo>
                  <a:lnTo>
                    <a:pt x="1243" y="1231"/>
                  </a:lnTo>
                  <a:lnTo>
                    <a:pt x="0" y="3696"/>
                  </a:lnTo>
                  <a:lnTo>
                    <a:pt x="0" y="179882"/>
                  </a:lnTo>
                  <a:lnTo>
                    <a:pt x="1243" y="182346"/>
                  </a:lnTo>
                  <a:lnTo>
                    <a:pt x="3727" y="183578"/>
                  </a:lnTo>
                  <a:lnTo>
                    <a:pt x="473438" y="183578"/>
                  </a:lnTo>
                  <a:lnTo>
                    <a:pt x="475923" y="182346"/>
                  </a:lnTo>
                  <a:lnTo>
                    <a:pt x="477165" y="179882"/>
                  </a:lnTo>
                  <a:lnTo>
                    <a:pt x="7456" y="179882"/>
                  </a:lnTo>
                  <a:lnTo>
                    <a:pt x="3727" y="176187"/>
                  </a:lnTo>
                  <a:lnTo>
                    <a:pt x="7456" y="176187"/>
                  </a:lnTo>
                  <a:lnTo>
                    <a:pt x="7456" y="7392"/>
                  </a:lnTo>
                  <a:lnTo>
                    <a:pt x="3727" y="7392"/>
                  </a:lnTo>
                  <a:lnTo>
                    <a:pt x="7456" y="3696"/>
                  </a:lnTo>
                  <a:lnTo>
                    <a:pt x="477165" y="3696"/>
                  </a:lnTo>
                  <a:lnTo>
                    <a:pt x="475923" y="1231"/>
                  </a:lnTo>
                  <a:lnTo>
                    <a:pt x="473438" y="0"/>
                  </a:lnTo>
                  <a:close/>
                </a:path>
                <a:path w="477520" h="184150">
                  <a:moveTo>
                    <a:pt x="7456" y="176187"/>
                  </a:moveTo>
                  <a:lnTo>
                    <a:pt x="3727" y="176187"/>
                  </a:lnTo>
                  <a:lnTo>
                    <a:pt x="7456" y="179882"/>
                  </a:lnTo>
                  <a:lnTo>
                    <a:pt x="7456" y="176187"/>
                  </a:lnTo>
                  <a:close/>
                </a:path>
                <a:path w="477520" h="184150">
                  <a:moveTo>
                    <a:pt x="469710" y="176187"/>
                  </a:moveTo>
                  <a:lnTo>
                    <a:pt x="7456" y="176187"/>
                  </a:lnTo>
                  <a:lnTo>
                    <a:pt x="7456" y="179882"/>
                  </a:lnTo>
                  <a:lnTo>
                    <a:pt x="469710" y="179882"/>
                  </a:lnTo>
                  <a:lnTo>
                    <a:pt x="469710" y="176187"/>
                  </a:lnTo>
                  <a:close/>
                </a:path>
                <a:path w="477520" h="184150">
                  <a:moveTo>
                    <a:pt x="469710" y="3696"/>
                  </a:moveTo>
                  <a:lnTo>
                    <a:pt x="469710" y="179882"/>
                  </a:lnTo>
                  <a:lnTo>
                    <a:pt x="473438" y="176187"/>
                  </a:lnTo>
                  <a:lnTo>
                    <a:pt x="477165" y="176187"/>
                  </a:lnTo>
                  <a:lnTo>
                    <a:pt x="477165" y="7392"/>
                  </a:lnTo>
                  <a:lnTo>
                    <a:pt x="473438" y="7392"/>
                  </a:lnTo>
                  <a:lnTo>
                    <a:pt x="469710" y="3696"/>
                  </a:lnTo>
                  <a:close/>
                </a:path>
                <a:path w="477520" h="184150">
                  <a:moveTo>
                    <a:pt x="477165" y="176187"/>
                  </a:moveTo>
                  <a:lnTo>
                    <a:pt x="473438" y="176187"/>
                  </a:lnTo>
                  <a:lnTo>
                    <a:pt x="469710" y="179882"/>
                  </a:lnTo>
                  <a:lnTo>
                    <a:pt x="477165" y="179882"/>
                  </a:lnTo>
                  <a:lnTo>
                    <a:pt x="477165" y="176187"/>
                  </a:lnTo>
                  <a:close/>
                </a:path>
                <a:path w="477520" h="184150">
                  <a:moveTo>
                    <a:pt x="7456" y="3696"/>
                  </a:moveTo>
                  <a:lnTo>
                    <a:pt x="3727" y="7392"/>
                  </a:lnTo>
                  <a:lnTo>
                    <a:pt x="7456" y="7392"/>
                  </a:lnTo>
                  <a:lnTo>
                    <a:pt x="7456" y="3696"/>
                  </a:lnTo>
                  <a:close/>
                </a:path>
                <a:path w="477520" h="184150">
                  <a:moveTo>
                    <a:pt x="469710" y="3696"/>
                  </a:moveTo>
                  <a:lnTo>
                    <a:pt x="7456" y="3696"/>
                  </a:lnTo>
                  <a:lnTo>
                    <a:pt x="7456" y="7392"/>
                  </a:lnTo>
                  <a:lnTo>
                    <a:pt x="469710" y="7392"/>
                  </a:lnTo>
                  <a:lnTo>
                    <a:pt x="469710" y="3696"/>
                  </a:lnTo>
                  <a:close/>
                </a:path>
                <a:path w="477520" h="184150">
                  <a:moveTo>
                    <a:pt x="477165" y="3696"/>
                  </a:moveTo>
                  <a:lnTo>
                    <a:pt x="469710" y="3696"/>
                  </a:lnTo>
                  <a:lnTo>
                    <a:pt x="473438" y="7392"/>
                  </a:lnTo>
                  <a:lnTo>
                    <a:pt x="477165" y="7392"/>
                  </a:lnTo>
                  <a:lnTo>
                    <a:pt x="477165" y="3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832611" y="5688346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39" h="175260">
                  <a:moveTo>
                    <a:pt x="116806" y="0"/>
                  </a:moveTo>
                  <a:lnTo>
                    <a:pt x="0" y="0"/>
                  </a:lnTo>
                  <a:lnTo>
                    <a:pt x="0" y="174953"/>
                  </a:lnTo>
                  <a:lnTo>
                    <a:pt x="116806" y="174953"/>
                  </a:lnTo>
                  <a:lnTo>
                    <a:pt x="11680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828874" y="5300256"/>
              <a:ext cx="2469515" cy="567055"/>
            </a:xfrm>
            <a:custGeom>
              <a:avLst/>
              <a:gdLst/>
              <a:ahLst/>
              <a:cxnLst/>
              <a:rect l="l" t="t" r="r" b="b"/>
              <a:pathLst>
                <a:path w="2469515" h="567054">
                  <a:moveTo>
                    <a:pt x="124269" y="388099"/>
                  </a:moveTo>
                  <a:lnTo>
                    <a:pt x="123024" y="385635"/>
                  </a:lnTo>
                  <a:lnTo>
                    <a:pt x="120535" y="384403"/>
                  </a:lnTo>
                  <a:lnTo>
                    <a:pt x="116814" y="384403"/>
                  </a:lnTo>
                  <a:lnTo>
                    <a:pt x="116814" y="391795"/>
                  </a:lnTo>
                  <a:lnTo>
                    <a:pt x="116814" y="558126"/>
                  </a:lnTo>
                  <a:lnTo>
                    <a:pt x="7454" y="558126"/>
                  </a:lnTo>
                  <a:lnTo>
                    <a:pt x="7454" y="391795"/>
                  </a:lnTo>
                  <a:lnTo>
                    <a:pt x="116814" y="391795"/>
                  </a:lnTo>
                  <a:lnTo>
                    <a:pt x="116814" y="384403"/>
                  </a:lnTo>
                  <a:lnTo>
                    <a:pt x="3733" y="384403"/>
                  </a:lnTo>
                  <a:lnTo>
                    <a:pt x="1244" y="385635"/>
                  </a:lnTo>
                  <a:lnTo>
                    <a:pt x="0" y="388099"/>
                  </a:lnTo>
                  <a:lnTo>
                    <a:pt x="0" y="563054"/>
                  </a:lnTo>
                  <a:lnTo>
                    <a:pt x="1244" y="565518"/>
                  </a:lnTo>
                  <a:lnTo>
                    <a:pt x="3733" y="566750"/>
                  </a:lnTo>
                  <a:lnTo>
                    <a:pt x="120535" y="566750"/>
                  </a:lnTo>
                  <a:lnTo>
                    <a:pt x="123024" y="565518"/>
                  </a:lnTo>
                  <a:lnTo>
                    <a:pt x="124269" y="563054"/>
                  </a:lnTo>
                  <a:lnTo>
                    <a:pt x="124269" y="558126"/>
                  </a:lnTo>
                  <a:lnTo>
                    <a:pt x="124269" y="391795"/>
                  </a:lnTo>
                  <a:lnTo>
                    <a:pt x="124269" y="388099"/>
                  </a:lnTo>
                  <a:close/>
                </a:path>
                <a:path w="2469515" h="567054">
                  <a:moveTo>
                    <a:pt x="1765769" y="39420"/>
                  </a:moveTo>
                  <a:lnTo>
                    <a:pt x="1756092" y="35725"/>
                  </a:lnTo>
                  <a:lnTo>
                    <a:pt x="1662633" y="0"/>
                  </a:lnTo>
                  <a:lnTo>
                    <a:pt x="1660144" y="0"/>
                  </a:lnTo>
                  <a:lnTo>
                    <a:pt x="1657654" y="2463"/>
                  </a:lnTo>
                  <a:lnTo>
                    <a:pt x="1657654" y="4927"/>
                  </a:lnTo>
                  <a:lnTo>
                    <a:pt x="1660144" y="7391"/>
                  </a:lnTo>
                  <a:lnTo>
                    <a:pt x="1734045" y="35725"/>
                  </a:lnTo>
                  <a:lnTo>
                    <a:pt x="35433" y="35725"/>
                  </a:lnTo>
                  <a:lnTo>
                    <a:pt x="109359" y="7391"/>
                  </a:lnTo>
                  <a:lnTo>
                    <a:pt x="111836" y="2463"/>
                  </a:lnTo>
                  <a:lnTo>
                    <a:pt x="109359" y="0"/>
                  </a:lnTo>
                  <a:lnTo>
                    <a:pt x="105625" y="0"/>
                  </a:lnTo>
                  <a:lnTo>
                    <a:pt x="3733" y="39420"/>
                  </a:lnTo>
                  <a:lnTo>
                    <a:pt x="105625" y="78841"/>
                  </a:lnTo>
                  <a:lnTo>
                    <a:pt x="109359" y="78841"/>
                  </a:lnTo>
                  <a:lnTo>
                    <a:pt x="111836" y="76377"/>
                  </a:lnTo>
                  <a:lnTo>
                    <a:pt x="109359" y="71450"/>
                  </a:lnTo>
                  <a:lnTo>
                    <a:pt x="35433" y="43116"/>
                  </a:lnTo>
                  <a:lnTo>
                    <a:pt x="1734045" y="43116"/>
                  </a:lnTo>
                  <a:lnTo>
                    <a:pt x="1660144" y="71450"/>
                  </a:lnTo>
                  <a:lnTo>
                    <a:pt x="1657654" y="73914"/>
                  </a:lnTo>
                  <a:lnTo>
                    <a:pt x="1657654" y="76377"/>
                  </a:lnTo>
                  <a:lnTo>
                    <a:pt x="1660144" y="78841"/>
                  </a:lnTo>
                  <a:lnTo>
                    <a:pt x="1662633" y="78841"/>
                  </a:lnTo>
                  <a:lnTo>
                    <a:pt x="1756092" y="43116"/>
                  </a:lnTo>
                  <a:lnTo>
                    <a:pt x="1765769" y="39420"/>
                  </a:lnTo>
                  <a:close/>
                </a:path>
                <a:path w="2469515" h="567054">
                  <a:moveTo>
                    <a:pt x="2469096" y="272275"/>
                  </a:moveTo>
                  <a:lnTo>
                    <a:pt x="2459532" y="268579"/>
                  </a:lnTo>
                  <a:lnTo>
                    <a:pt x="2367191" y="232854"/>
                  </a:lnTo>
                  <a:lnTo>
                    <a:pt x="2363470" y="232854"/>
                  </a:lnTo>
                  <a:lnTo>
                    <a:pt x="2362225" y="234086"/>
                  </a:lnTo>
                  <a:lnTo>
                    <a:pt x="2362225" y="237782"/>
                  </a:lnTo>
                  <a:lnTo>
                    <a:pt x="2363470" y="239014"/>
                  </a:lnTo>
                  <a:lnTo>
                    <a:pt x="2437917" y="268541"/>
                  </a:lnTo>
                  <a:lnTo>
                    <a:pt x="1796135" y="267385"/>
                  </a:lnTo>
                  <a:lnTo>
                    <a:pt x="1870151" y="239014"/>
                  </a:lnTo>
                  <a:lnTo>
                    <a:pt x="1872627" y="237782"/>
                  </a:lnTo>
                  <a:lnTo>
                    <a:pt x="1872627" y="234086"/>
                  </a:lnTo>
                  <a:lnTo>
                    <a:pt x="1871395" y="231622"/>
                  </a:lnTo>
                  <a:lnTo>
                    <a:pt x="1867662" y="231622"/>
                  </a:lnTo>
                  <a:lnTo>
                    <a:pt x="1777047" y="266687"/>
                  </a:lnTo>
                  <a:lnTo>
                    <a:pt x="1777047" y="267385"/>
                  </a:lnTo>
                  <a:lnTo>
                    <a:pt x="1776945" y="274751"/>
                  </a:lnTo>
                  <a:lnTo>
                    <a:pt x="1776945" y="267385"/>
                  </a:lnTo>
                  <a:lnTo>
                    <a:pt x="1777047" y="266687"/>
                  </a:lnTo>
                  <a:lnTo>
                    <a:pt x="1765604" y="271106"/>
                  </a:lnTo>
                  <a:lnTo>
                    <a:pt x="1765922" y="271106"/>
                  </a:lnTo>
                  <a:lnTo>
                    <a:pt x="1775714" y="275018"/>
                  </a:lnTo>
                  <a:lnTo>
                    <a:pt x="1775714" y="275983"/>
                  </a:lnTo>
                  <a:lnTo>
                    <a:pt x="1778114" y="275983"/>
                  </a:lnTo>
                  <a:lnTo>
                    <a:pt x="1867662" y="311708"/>
                  </a:lnTo>
                  <a:lnTo>
                    <a:pt x="1872627" y="309245"/>
                  </a:lnTo>
                  <a:lnTo>
                    <a:pt x="1872627" y="305549"/>
                  </a:lnTo>
                  <a:lnTo>
                    <a:pt x="1870151" y="304317"/>
                  </a:lnTo>
                  <a:lnTo>
                    <a:pt x="1795589" y="274751"/>
                  </a:lnTo>
                  <a:lnTo>
                    <a:pt x="1798701" y="275983"/>
                  </a:lnTo>
                  <a:lnTo>
                    <a:pt x="2437346" y="275983"/>
                  </a:lnTo>
                  <a:lnTo>
                    <a:pt x="2363470" y="304317"/>
                  </a:lnTo>
                  <a:lnTo>
                    <a:pt x="2362225" y="306781"/>
                  </a:lnTo>
                  <a:lnTo>
                    <a:pt x="2362225" y="309245"/>
                  </a:lnTo>
                  <a:lnTo>
                    <a:pt x="2363470" y="311708"/>
                  </a:lnTo>
                  <a:lnTo>
                    <a:pt x="2367191" y="311708"/>
                  </a:lnTo>
                  <a:lnTo>
                    <a:pt x="2459532" y="275983"/>
                  </a:lnTo>
                  <a:lnTo>
                    <a:pt x="2469096" y="2722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419128" y="5688346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39" h="175260">
                  <a:moveTo>
                    <a:pt x="116806" y="0"/>
                  </a:moveTo>
                  <a:lnTo>
                    <a:pt x="0" y="0"/>
                  </a:lnTo>
                  <a:lnTo>
                    <a:pt x="0" y="174953"/>
                  </a:lnTo>
                  <a:lnTo>
                    <a:pt x="116806" y="174953"/>
                  </a:lnTo>
                  <a:lnTo>
                    <a:pt x="11680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415400" y="5684649"/>
              <a:ext cx="124460" cy="182880"/>
            </a:xfrm>
            <a:custGeom>
              <a:avLst/>
              <a:gdLst/>
              <a:ahLst/>
              <a:cxnLst/>
              <a:rect l="l" t="t" r="r" b="b"/>
              <a:pathLst>
                <a:path w="124460" h="182879">
                  <a:moveTo>
                    <a:pt x="120534" y="0"/>
                  </a:moveTo>
                  <a:lnTo>
                    <a:pt x="3727" y="0"/>
                  </a:lnTo>
                  <a:lnTo>
                    <a:pt x="1242" y="1231"/>
                  </a:lnTo>
                  <a:lnTo>
                    <a:pt x="0" y="3696"/>
                  </a:lnTo>
                  <a:lnTo>
                    <a:pt x="0" y="178650"/>
                  </a:lnTo>
                  <a:lnTo>
                    <a:pt x="1242" y="181114"/>
                  </a:lnTo>
                  <a:lnTo>
                    <a:pt x="3727" y="182346"/>
                  </a:lnTo>
                  <a:lnTo>
                    <a:pt x="120534" y="182346"/>
                  </a:lnTo>
                  <a:lnTo>
                    <a:pt x="124261" y="181114"/>
                  </a:lnTo>
                  <a:lnTo>
                    <a:pt x="124261" y="178650"/>
                  </a:lnTo>
                  <a:lnTo>
                    <a:pt x="7454" y="178650"/>
                  </a:lnTo>
                  <a:lnTo>
                    <a:pt x="3727" y="173722"/>
                  </a:lnTo>
                  <a:lnTo>
                    <a:pt x="7454" y="173722"/>
                  </a:lnTo>
                  <a:lnTo>
                    <a:pt x="7454" y="7392"/>
                  </a:lnTo>
                  <a:lnTo>
                    <a:pt x="3727" y="7392"/>
                  </a:lnTo>
                  <a:lnTo>
                    <a:pt x="7454" y="3696"/>
                  </a:lnTo>
                  <a:lnTo>
                    <a:pt x="124261" y="3696"/>
                  </a:lnTo>
                  <a:lnTo>
                    <a:pt x="124261" y="1231"/>
                  </a:lnTo>
                  <a:lnTo>
                    <a:pt x="120534" y="0"/>
                  </a:lnTo>
                  <a:close/>
                </a:path>
                <a:path w="124460" h="182879">
                  <a:moveTo>
                    <a:pt x="7454" y="173722"/>
                  </a:moveTo>
                  <a:lnTo>
                    <a:pt x="3727" y="173722"/>
                  </a:lnTo>
                  <a:lnTo>
                    <a:pt x="7454" y="178650"/>
                  </a:lnTo>
                  <a:lnTo>
                    <a:pt x="7454" y="173722"/>
                  </a:lnTo>
                  <a:close/>
                </a:path>
                <a:path w="124460" h="182879">
                  <a:moveTo>
                    <a:pt x="116805" y="173722"/>
                  </a:moveTo>
                  <a:lnTo>
                    <a:pt x="7454" y="173722"/>
                  </a:lnTo>
                  <a:lnTo>
                    <a:pt x="7454" y="178650"/>
                  </a:lnTo>
                  <a:lnTo>
                    <a:pt x="116805" y="178650"/>
                  </a:lnTo>
                  <a:lnTo>
                    <a:pt x="116805" y="173722"/>
                  </a:lnTo>
                  <a:close/>
                </a:path>
                <a:path w="124460" h="182879">
                  <a:moveTo>
                    <a:pt x="116805" y="3696"/>
                  </a:moveTo>
                  <a:lnTo>
                    <a:pt x="116805" y="178650"/>
                  </a:lnTo>
                  <a:lnTo>
                    <a:pt x="120534" y="173722"/>
                  </a:lnTo>
                  <a:lnTo>
                    <a:pt x="124261" y="173722"/>
                  </a:lnTo>
                  <a:lnTo>
                    <a:pt x="124261" y="7392"/>
                  </a:lnTo>
                  <a:lnTo>
                    <a:pt x="120534" y="7392"/>
                  </a:lnTo>
                  <a:lnTo>
                    <a:pt x="116805" y="3696"/>
                  </a:lnTo>
                  <a:close/>
                </a:path>
                <a:path w="124460" h="182879">
                  <a:moveTo>
                    <a:pt x="124261" y="173722"/>
                  </a:moveTo>
                  <a:lnTo>
                    <a:pt x="120534" y="173722"/>
                  </a:lnTo>
                  <a:lnTo>
                    <a:pt x="116805" y="178650"/>
                  </a:lnTo>
                  <a:lnTo>
                    <a:pt x="124261" y="178650"/>
                  </a:lnTo>
                  <a:lnTo>
                    <a:pt x="124261" y="173722"/>
                  </a:lnTo>
                  <a:close/>
                </a:path>
                <a:path w="124460" h="182879">
                  <a:moveTo>
                    <a:pt x="7454" y="3696"/>
                  </a:moveTo>
                  <a:lnTo>
                    <a:pt x="3727" y="7392"/>
                  </a:lnTo>
                  <a:lnTo>
                    <a:pt x="7454" y="7392"/>
                  </a:lnTo>
                  <a:lnTo>
                    <a:pt x="7454" y="3696"/>
                  </a:lnTo>
                  <a:close/>
                </a:path>
                <a:path w="124460" h="182879">
                  <a:moveTo>
                    <a:pt x="116805" y="3696"/>
                  </a:moveTo>
                  <a:lnTo>
                    <a:pt x="7454" y="3696"/>
                  </a:lnTo>
                  <a:lnTo>
                    <a:pt x="7454" y="7392"/>
                  </a:lnTo>
                  <a:lnTo>
                    <a:pt x="116805" y="7392"/>
                  </a:lnTo>
                  <a:lnTo>
                    <a:pt x="116805" y="3696"/>
                  </a:lnTo>
                  <a:close/>
                </a:path>
                <a:path w="124460" h="182879">
                  <a:moveTo>
                    <a:pt x="124261" y="3696"/>
                  </a:moveTo>
                  <a:lnTo>
                    <a:pt x="116805" y="3696"/>
                  </a:lnTo>
                  <a:lnTo>
                    <a:pt x="120534" y="7392"/>
                  </a:lnTo>
                  <a:lnTo>
                    <a:pt x="124261" y="7392"/>
                  </a:lnTo>
                  <a:lnTo>
                    <a:pt x="124261" y="3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4711453" y="5688346"/>
              <a:ext cx="469900" cy="176530"/>
            </a:xfrm>
            <a:custGeom>
              <a:avLst/>
              <a:gdLst/>
              <a:ahLst/>
              <a:cxnLst/>
              <a:rect l="l" t="t" r="r" b="b"/>
              <a:pathLst>
                <a:path w="469900" h="176529">
                  <a:moveTo>
                    <a:pt x="469710" y="0"/>
                  </a:moveTo>
                  <a:lnTo>
                    <a:pt x="0" y="0"/>
                  </a:lnTo>
                  <a:lnTo>
                    <a:pt x="0" y="176185"/>
                  </a:lnTo>
                  <a:lnTo>
                    <a:pt x="469710" y="176185"/>
                  </a:lnTo>
                  <a:lnTo>
                    <a:pt x="46971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707724" y="5684649"/>
              <a:ext cx="477520" cy="184150"/>
            </a:xfrm>
            <a:custGeom>
              <a:avLst/>
              <a:gdLst/>
              <a:ahLst/>
              <a:cxnLst/>
              <a:rect l="l" t="t" r="r" b="b"/>
              <a:pathLst>
                <a:path w="477520" h="184150">
                  <a:moveTo>
                    <a:pt x="473439" y="0"/>
                  </a:moveTo>
                  <a:lnTo>
                    <a:pt x="3728" y="0"/>
                  </a:lnTo>
                  <a:lnTo>
                    <a:pt x="0" y="1231"/>
                  </a:lnTo>
                  <a:lnTo>
                    <a:pt x="0" y="182346"/>
                  </a:lnTo>
                  <a:lnTo>
                    <a:pt x="3728" y="183578"/>
                  </a:lnTo>
                  <a:lnTo>
                    <a:pt x="473439" y="183578"/>
                  </a:lnTo>
                  <a:lnTo>
                    <a:pt x="475923" y="182346"/>
                  </a:lnTo>
                  <a:lnTo>
                    <a:pt x="477166" y="179882"/>
                  </a:lnTo>
                  <a:lnTo>
                    <a:pt x="7456" y="179882"/>
                  </a:lnTo>
                  <a:lnTo>
                    <a:pt x="3728" y="176187"/>
                  </a:lnTo>
                  <a:lnTo>
                    <a:pt x="7456" y="176187"/>
                  </a:lnTo>
                  <a:lnTo>
                    <a:pt x="7456" y="7392"/>
                  </a:lnTo>
                  <a:lnTo>
                    <a:pt x="3728" y="7392"/>
                  </a:lnTo>
                  <a:lnTo>
                    <a:pt x="7456" y="3696"/>
                  </a:lnTo>
                  <a:lnTo>
                    <a:pt x="477166" y="3696"/>
                  </a:lnTo>
                  <a:lnTo>
                    <a:pt x="475923" y="1231"/>
                  </a:lnTo>
                  <a:lnTo>
                    <a:pt x="473439" y="0"/>
                  </a:lnTo>
                  <a:close/>
                </a:path>
                <a:path w="477520" h="184150">
                  <a:moveTo>
                    <a:pt x="7456" y="176187"/>
                  </a:moveTo>
                  <a:lnTo>
                    <a:pt x="3728" y="176187"/>
                  </a:lnTo>
                  <a:lnTo>
                    <a:pt x="7456" y="179882"/>
                  </a:lnTo>
                  <a:lnTo>
                    <a:pt x="7456" y="176187"/>
                  </a:lnTo>
                  <a:close/>
                </a:path>
                <a:path w="477520" h="184150">
                  <a:moveTo>
                    <a:pt x="469710" y="176187"/>
                  </a:moveTo>
                  <a:lnTo>
                    <a:pt x="7456" y="176187"/>
                  </a:lnTo>
                  <a:lnTo>
                    <a:pt x="7456" y="179882"/>
                  </a:lnTo>
                  <a:lnTo>
                    <a:pt x="469710" y="179882"/>
                  </a:lnTo>
                  <a:lnTo>
                    <a:pt x="469710" y="176187"/>
                  </a:lnTo>
                  <a:close/>
                </a:path>
                <a:path w="477520" h="184150">
                  <a:moveTo>
                    <a:pt x="469710" y="3696"/>
                  </a:moveTo>
                  <a:lnTo>
                    <a:pt x="469710" y="179882"/>
                  </a:lnTo>
                  <a:lnTo>
                    <a:pt x="473439" y="176187"/>
                  </a:lnTo>
                  <a:lnTo>
                    <a:pt x="477166" y="176187"/>
                  </a:lnTo>
                  <a:lnTo>
                    <a:pt x="477166" y="7392"/>
                  </a:lnTo>
                  <a:lnTo>
                    <a:pt x="473439" y="7392"/>
                  </a:lnTo>
                  <a:lnTo>
                    <a:pt x="469710" y="3696"/>
                  </a:lnTo>
                  <a:close/>
                </a:path>
                <a:path w="477520" h="184150">
                  <a:moveTo>
                    <a:pt x="477166" y="176187"/>
                  </a:moveTo>
                  <a:lnTo>
                    <a:pt x="473439" y="176187"/>
                  </a:lnTo>
                  <a:lnTo>
                    <a:pt x="469710" y="179882"/>
                  </a:lnTo>
                  <a:lnTo>
                    <a:pt x="477166" y="179882"/>
                  </a:lnTo>
                  <a:lnTo>
                    <a:pt x="477166" y="176187"/>
                  </a:lnTo>
                  <a:close/>
                </a:path>
                <a:path w="477520" h="184150">
                  <a:moveTo>
                    <a:pt x="7456" y="3696"/>
                  </a:moveTo>
                  <a:lnTo>
                    <a:pt x="3728" y="7392"/>
                  </a:lnTo>
                  <a:lnTo>
                    <a:pt x="7456" y="7392"/>
                  </a:lnTo>
                  <a:lnTo>
                    <a:pt x="7456" y="3696"/>
                  </a:lnTo>
                  <a:close/>
                </a:path>
                <a:path w="477520" h="184150">
                  <a:moveTo>
                    <a:pt x="469710" y="3696"/>
                  </a:moveTo>
                  <a:lnTo>
                    <a:pt x="7456" y="3696"/>
                  </a:lnTo>
                  <a:lnTo>
                    <a:pt x="7456" y="7392"/>
                  </a:lnTo>
                  <a:lnTo>
                    <a:pt x="469710" y="7392"/>
                  </a:lnTo>
                  <a:lnTo>
                    <a:pt x="469710" y="3696"/>
                  </a:lnTo>
                  <a:close/>
                </a:path>
                <a:path w="477520" h="184150">
                  <a:moveTo>
                    <a:pt x="477166" y="3696"/>
                  </a:moveTo>
                  <a:lnTo>
                    <a:pt x="469710" y="3696"/>
                  </a:lnTo>
                  <a:lnTo>
                    <a:pt x="473439" y="7392"/>
                  </a:lnTo>
                  <a:lnTo>
                    <a:pt x="477166" y="7392"/>
                  </a:lnTo>
                  <a:lnTo>
                    <a:pt x="477166" y="3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4593404" y="5688346"/>
              <a:ext cx="118110" cy="175260"/>
            </a:xfrm>
            <a:custGeom>
              <a:avLst/>
              <a:gdLst/>
              <a:ahLst/>
              <a:cxnLst/>
              <a:rect l="l" t="t" r="r" b="b"/>
              <a:pathLst>
                <a:path w="118110" h="175260">
                  <a:moveTo>
                    <a:pt x="118048" y="0"/>
                  </a:moveTo>
                  <a:lnTo>
                    <a:pt x="0" y="0"/>
                  </a:lnTo>
                  <a:lnTo>
                    <a:pt x="0" y="174953"/>
                  </a:lnTo>
                  <a:lnTo>
                    <a:pt x="118048" y="174953"/>
                  </a:lnTo>
                  <a:lnTo>
                    <a:pt x="11804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4589677" y="5684649"/>
              <a:ext cx="125730" cy="182880"/>
            </a:xfrm>
            <a:custGeom>
              <a:avLst/>
              <a:gdLst/>
              <a:ahLst/>
              <a:cxnLst/>
              <a:rect l="l" t="t" r="r" b="b"/>
              <a:pathLst>
                <a:path w="125729" h="182879">
                  <a:moveTo>
                    <a:pt x="121776" y="0"/>
                  </a:moveTo>
                  <a:lnTo>
                    <a:pt x="3727" y="0"/>
                  </a:lnTo>
                  <a:lnTo>
                    <a:pt x="1242" y="1231"/>
                  </a:lnTo>
                  <a:lnTo>
                    <a:pt x="0" y="3696"/>
                  </a:lnTo>
                  <a:lnTo>
                    <a:pt x="0" y="178650"/>
                  </a:lnTo>
                  <a:lnTo>
                    <a:pt x="1242" y="181114"/>
                  </a:lnTo>
                  <a:lnTo>
                    <a:pt x="3727" y="182346"/>
                  </a:lnTo>
                  <a:lnTo>
                    <a:pt x="121776" y="182346"/>
                  </a:lnTo>
                  <a:lnTo>
                    <a:pt x="124261" y="181114"/>
                  </a:lnTo>
                  <a:lnTo>
                    <a:pt x="125503" y="178650"/>
                  </a:lnTo>
                  <a:lnTo>
                    <a:pt x="7454" y="178650"/>
                  </a:lnTo>
                  <a:lnTo>
                    <a:pt x="3727" y="173722"/>
                  </a:lnTo>
                  <a:lnTo>
                    <a:pt x="7454" y="173722"/>
                  </a:lnTo>
                  <a:lnTo>
                    <a:pt x="7454" y="7392"/>
                  </a:lnTo>
                  <a:lnTo>
                    <a:pt x="3727" y="7392"/>
                  </a:lnTo>
                  <a:lnTo>
                    <a:pt x="7454" y="3696"/>
                  </a:lnTo>
                  <a:lnTo>
                    <a:pt x="125503" y="3696"/>
                  </a:lnTo>
                  <a:lnTo>
                    <a:pt x="124261" y="1231"/>
                  </a:lnTo>
                  <a:lnTo>
                    <a:pt x="121776" y="0"/>
                  </a:lnTo>
                  <a:close/>
                </a:path>
                <a:path w="125729" h="182879">
                  <a:moveTo>
                    <a:pt x="7454" y="173722"/>
                  </a:moveTo>
                  <a:lnTo>
                    <a:pt x="3727" y="173722"/>
                  </a:lnTo>
                  <a:lnTo>
                    <a:pt x="7454" y="178650"/>
                  </a:lnTo>
                  <a:lnTo>
                    <a:pt x="7454" y="173722"/>
                  </a:lnTo>
                  <a:close/>
                </a:path>
                <a:path w="125729" h="182879">
                  <a:moveTo>
                    <a:pt x="118047" y="173722"/>
                  </a:moveTo>
                  <a:lnTo>
                    <a:pt x="7454" y="173722"/>
                  </a:lnTo>
                  <a:lnTo>
                    <a:pt x="7454" y="178650"/>
                  </a:lnTo>
                  <a:lnTo>
                    <a:pt x="118047" y="178650"/>
                  </a:lnTo>
                  <a:lnTo>
                    <a:pt x="118047" y="173722"/>
                  </a:lnTo>
                  <a:close/>
                </a:path>
                <a:path w="125729" h="182879">
                  <a:moveTo>
                    <a:pt x="118047" y="3696"/>
                  </a:moveTo>
                  <a:lnTo>
                    <a:pt x="118047" y="178650"/>
                  </a:lnTo>
                  <a:lnTo>
                    <a:pt x="121776" y="173722"/>
                  </a:lnTo>
                  <a:lnTo>
                    <a:pt x="125503" y="173722"/>
                  </a:lnTo>
                  <a:lnTo>
                    <a:pt x="125503" y="7392"/>
                  </a:lnTo>
                  <a:lnTo>
                    <a:pt x="121776" y="7392"/>
                  </a:lnTo>
                  <a:lnTo>
                    <a:pt x="118047" y="3696"/>
                  </a:lnTo>
                  <a:close/>
                </a:path>
                <a:path w="125729" h="182879">
                  <a:moveTo>
                    <a:pt x="125503" y="173722"/>
                  </a:moveTo>
                  <a:lnTo>
                    <a:pt x="121776" y="173722"/>
                  </a:lnTo>
                  <a:lnTo>
                    <a:pt x="118047" y="178650"/>
                  </a:lnTo>
                  <a:lnTo>
                    <a:pt x="125503" y="178650"/>
                  </a:lnTo>
                  <a:lnTo>
                    <a:pt x="125503" y="173722"/>
                  </a:lnTo>
                  <a:close/>
                </a:path>
                <a:path w="125729" h="182879">
                  <a:moveTo>
                    <a:pt x="7454" y="3696"/>
                  </a:moveTo>
                  <a:lnTo>
                    <a:pt x="3727" y="7392"/>
                  </a:lnTo>
                  <a:lnTo>
                    <a:pt x="7454" y="7392"/>
                  </a:lnTo>
                  <a:lnTo>
                    <a:pt x="7454" y="3696"/>
                  </a:lnTo>
                  <a:close/>
                </a:path>
                <a:path w="125729" h="182879">
                  <a:moveTo>
                    <a:pt x="118047" y="3696"/>
                  </a:moveTo>
                  <a:lnTo>
                    <a:pt x="7454" y="3696"/>
                  </a:lnTo>
                  <a:lnTo>
                    <a:pt x="7454" y="7392"/>
                  </a:lnTo>
                  <a:lnTo>
                    <a:pt x="118047" y="7392"/>
                  </a:lnTo>
                  <a:lnTo>
                    <a:pt x="118047" y="3696"/>
                  </a:lnTo>
                  <a:close/>
                </a:path>
                <a:path w="125729" h="182879">
                  <a:moveTo>
                    <a:pt x="125503" y="3696"/>
                  </a:moveTo>
                  <a:lnTo>
                    <a:pt x="118047" y="3696"/>
                  </a:lnTo>
                  <a:lnTo>
                    <a:pt x="121776" y="7392"/>
                  </a:lnTo>
                  <a:lnTo>
                    <a:pt x="125503" y="7392"/>
                  </a:lnTo>
                  <a:lnTo>
                    <a:pt x="125503" y="3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5181164" y="5688346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39" h="175260">
                  <a:moveTo>
                    <a:pt x="116806" y="0"/>
                  </a:moveTo>
                  <a:lnTo>
                    <a:pt x="0" y="0"/>
                  </a:lnTo>
                  <a:lnTo>
                    <a:pt x="0" y="174953"/>
                  </a:lnTo>
                  <a:lnTo>
                    <a:pt x="116806" y="174953"/>
                  </a:lnTo>
                  <a:lnTo>
                    <a:pt x="11680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5177435" y="5684649"/>
              <a:ext cx="124460" cy="182880"/>
            </a:xfrm>
            <a:custGeom>
              <a:avLst/>
              <a:gdLst/>
              <a:ahLst/>
              <a:cxnLst/>
              <a:rect l="l" t="t" r="r" b="b"/>
              <a:pathLst>
                <a:path w="124460" h="182879">
                  <a:moveTo>
                    <a:pt x="120534" y="0"/>
                  </a:moveTo>
                  <a:lnTo>
                    <a:pt x="3728" y="0"/>
                  </a:lnTo>
                  <a:lnTo>
                    <a:pt x="0" y="1231"/>
                  </a:lnTo>
                  <a:lnTo>
                    <a:pt x="0" y="181114"/>
                  </a:lnTo>
                  <a:lnTo>
                    <a:pt x="3728" y="182346"/>
                  </a:lnTo>
                  <a:lnTo>
                    <a:pt x="120534" y="182346"/>
                  </a:lnTo>
                  <a:lnTo>
                    <a:pt x="123019" y="181114"/>
                  </a:lnTo>
                  <a:lnTo>
                    <a:pt x="124261" y="178650"/>
                  </a:lnTo>
                  <a:lnTo>
                    <a:pt x="7456" y="178650"/>
                  </a:lnTo>
                  <a:lnTo>
                    <a:pt x="3728" y="173722"/>
                  </a:lnTo>
                  <a:lnTo>
                    <a:pt x="7456" y="173722"/>
                  </a:lnTo>
                  <a:lnTo>
                    <a:pt x="7456" y="7392"/>
                  </a:lnTo>
                  <a:lnTo>
                    <a:pt x="3728" y="7392"/>
                  </a:lnTo>
                  <a:lnTo>
                    <a:pt x="7456" y="3696"/>
                  </a:lnTo>
                  <a:lnTo>
                    <a:pt x="124261" y="3696"/>
                  </a:lnTo>
                  <a:lnTo>
                    <a:pt x="123019" y="1231"/>
                  </a:lnTo>
                  <a:lnTo>
                    <a:pt x="120534" y="0"/>
                  </a:lnTo>
                  <a:close/>
                </a:path>
                <a:path w="124460" h="182879">
                  <a:moveTo>
                    <a:pt x="7456" y="173722"/>
                  </a:moveTo>
                  <a:lnTo>
                    <a:pt x="3728" y="173722"/>
                  </a:lnTo>
                  <a:lnTo>
                    <a:pt x="7456" y="178650"/>
                  </a:lnTo>
                  <a:lnTo>
                    <a:pt x="7456" y="173722"/>
                  </a:lnTo>
                  <a:close/>
                </a:path>
                <a:path w="124460" h="182879">
                  <a:moveTo>
                    <a:pt x="116805" y="173722"/>
                  </a:moveTo>
                  <a:lnTo>
                    <a:pt x="7456" y="173722"/>
                  </a:lnTo>
                  <a:lnTo>
                    <a:pt x="7456" y="178650"/>
                  </a:lnTo>
                  <a:lnTo>
                    <a:pt x="116805" y="178650"/>
                  </a:lnTo>
                  <a:lnTo>
                    <a:pt x="116805" y="173722"/>
                  </a:lnTo>
                  <a:close/>
                </a:path>
                <a:path w="124460" h="182879">
                  <a:moveTo>
                    <a:pt x="116805" y="3696"/>
                  </a:moveTo>
                  <a:lnTo>
                    <a:pt x="116805" y="178650"/>
                  </a:lnTo>
                  <a:lnTo>
                    <a:pt x="120534" y="173722"/>
                  </a:lnTo>
                  <a:lnTo>
                    <a:pt x="124261" y="173722"/>
                  </a:lnTo>
                  <a:lnTo>
                    <a:pt x="124261" y="7392"/>
                  </a:lnTo>
                  <a:lnTo>
                    <a:pt x="120534" y="7392"/>
                  </a:lnTo>
                  <a:lnTo>
                    <a:pt x="116805" y="3696"/>
                  </a:lnTo>
                  <a:close/>
                </a:path>
                <a:path w="124460" h="182879">
                  <a:moveTo>
                    <a:pt x="124261" y="173722"/>
                  </a:moveTo>
                  <a:lnTo>
                    <a:pt x="120534" y="173722"/>
                  </a:lnTo>
                  <a:lnTo>
                    <a:pt x="116805" y="178650"/>
                  </a:lnTo>
                  <a:lnTo>
                    <a:pt x="124261" y="178650"/>
                  </a:lnTo>
                  <a:lnTo>
                    <a:pt x="124261" y="173722"/>
                  </a:lnTo>
                  <a:close/>
                </a:path>
                <a:path w="124460" h="182879">
                  <a:moveTo>
                    <a:pt x="7456" y="3696"/>
                  </a:moveTo>
                  <a:lnTo>
                    <a:pt x="3728" y="7392"/>
                  </a:lnTo>
                  <a:lnTo>
                    <a:pt x="7456" y="7392"/>
                  </a:lnTo>
                  <a:lnTo>
                    <a:pt x="7456" y="3696"/>
                  </a:lnTo>
                  <a:close/>
                </a:path>
                <a:path w="124460" h="182879">
                  <a:moveTo>
                    <a:pt x="116805" y="3696"/>
                  </a:moveTo>
                  <a:lnTo>
                    <a:pt x="7456" y="3696"/>
                  </a:lnTo>
                  <a:lnTo>
                    <a:pt x="7456" y="7392"/>
                  </a:lnTo>
                  <a:lnTo>
                    <a:pt x="116805" y="7392"/>
                  </a:lnTo>
                  <a:lnTo>
                    <a:pt x="116805" y="3696"/>
                  </a:lnTo>
                  <a:close/>
                </a:path>
                <a:path w="124460" h="182879">
                  <a:moveTo>
                    <a:pt x="124261" y="3696"/>
                  </a:moveTo>
                  <a:lnTo>
                    <a:pt x="116805" y="3696"/>
                  </a:lnTo>
                  <a:lnTo>
                    <a:pt x="120534" y="7392"/>
                  </a:lnTo>
                  <a:lnTo>
                    <a:pt x="124261" y="7392"/>
                  </a:lnTo>
                  <a:lnTo>
                    <a:pt x="124261" y="3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6472246" y="5688346"/>
              <a:ext cx="469900" cy="176530"/>
            </a:xfrm>
            <a:custGeom>
              <a:avLst/>
              <a:gdLst/>
              <a:ahLst/>
              <a:cxnLst/>
              <a:rect l="l" t="t" r="r" b="b"/>
              <a:pathLst>
                <a:path w="469900" h="176529">
                  <a:moveTo>
                    <a:pt x="469710" y="0"/>
                  </a:moveTo>
                  <a:lnTo>
                    <a:pt x="0" y="0"/>
                  </a:lnTo>
                  <a:lnTo>
                    <a:pt x="0" y="176185"/>
                  </a:lnTo>
                  <a:lnTo>
                    <a:pt x="469710" y="176185"/>
                  </a:lnTo>
                  <a:lnTo>
                    <a:pt x="46971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6468518" y="5684649"/>
              <a:ext cx="477520" cy="184150"/>
            </a:xfrm>
            <a:custGeom>
              <a:avLst/>
              <a:gdLst/>
              <a:ahLst/>
              <a:cxnLst/>
              <a:rect l="l" t="t" r="r" b="b"/>
              <a:pathLst>
                <a:path w="477520" h="184150">
                  <a:moveTo>
                    <a:pt x="473438" y="0"/>
                  </a:moveTo>
                  <a:lnTo>
                    <a:pt x="3727" y="0"/>
                  </a:lnTo>
                  <a:lnTo>
                    <a:pt x="1242" y="1231"/>
                  </a:lnTo>
                  <a:lnTo>
                    <a:pt x="0" y="3696"/>
                  </a:lnTo>
                  <a:lnTo>
                    <a:pt x="0" y="179882"/>
                  </a:lnTo>
                  <a:lnTo>
                    <a:pt x="1242" y="182346"/>
                  </a:lnTo>
                  <a:lnTo>
                    <a:pt x="3727" y="183578"/>
                  </a:lnTo>
                  <a:lnTo>
                    <a:pt x="473438" y="183578"/>
                  </a:lnTo>
                  <a:lnTo>
                    <a:pt x="477164" y="182346"/>
                  </a:lnTo>
                  <a:lnTo>
                    <a:pt x="477164" y="179882"/>
                  </a:lnTo>
                  <a:lnTo>
                    <a:pt x="7456" y="179882"/>
                  </a:lnTo>
                  <a:lnTo>
                    <a:pt x="3727" y="176187"/>
                  </a:lnTo>
                  <a:lnTo>
                    <a:pt x="7456" y="176187"/>
                  </a:lnTo>
                  <a:lnTo>
                    <a:pt x="7456" y="7392"/>
                  </a:lnTo>
                  <a:lnTo>
                    <a:pt x="3727" y="7392"/>
                  </a:lnTo>
                  <a:lnTo>
                    <a:pt x="7456" y="3696"/>
                  </a:lnTo>
                  <a:lnTo>
                    <a:pt x="477164" y="3696"/>
                  </a:lnTo>
                  <a:lnTo>
                    <a:pt x="477164" y="1231"/>
                  </a:lnTo>
                  <a:lnTo>
                    <a:pt x="473438" y="0"/>
                  </a:lnTo>
                  <a:close/>
                </a:path>
                <a:path w="477520" h="184150">
                  <a:moveTo>
                    <a:pt x="7456" y="176187"/>
                  </a:moveTo>
                  <a:lnTo>
                    <a:pt x="3727" y="176187"/>
                  </a:lnTo>
                  <a:lnTo>
                    <a:pt x="7456" y="179882"/>
                  </a:lnTo>
                  <a:lnTo>
                    <a:pt x="7456" y="176187"/>
                  </a:lnTo>
                  <a:close/>
                </a:path>
                <a:path w="477520" h="184150">
                  <a:moveTo>
                    <a:pt x="469709" y="176187"/>
                  </a:moveTo>
                  <a:lnTo>
                    <a:pt x="7456" y="176187"/>
                  </a:lnTo>
                  <a:lnTo>
                    <a:pt x="7456" y="179882"/>
                  </a:lnTo>
                  <a:lnTo>
                    <a:pt x="469709" y="179882"/>
                  </a:lnTo>
                  <a:lnTo>
                    <a:pt x="469709" y="176187"/>
                  </a:lnTo>
                  <a:close/>
                </a:path>
                <a:path w="477520" h="184150">
                  <a:moveTo>
                    <a:pt x="469709" y="3696"/>
                  </a:moveTo>
                  <a:lnTo>
                    <a:pt x="469709" y="179882"/>
                  </a:lnTo>
                  <a:lnTo>
                    <a:pt x="473438" y="176187"/>
                  </a:lnTo>
                  <a:lnTo>
                    <a:pt x="477164" y="176187"/>
                  </a:lnTo>
                  <a:lnTo>
                    <a:pt x="477164" y="7392"/>
                  </a:lnTo>
                  <a:lnTo>
                    <a:pt x="473438" y="7392"/>
                  </a:lnTo>
                  <a:lnTo>
                    <a:pt x="469709" y="3696"/>
                  </a:lnTo>
                  <a:close/>
                </a:path>
                <a:path w="477520" h="184150">
                  <a:moveTo>
                    <a:pt x="477164" y="176187"/>
                  </a:moveTo>
                  <a:lnTo>
                    <a:pt x="473438" y="176187"/>
                  </a:lnTo>
                  <a:lnTo>
                    <a:pt x="469709" y="179882"/>
                  </a:lnTo>
                  <a:lnTo>
                    <a:pt x="477164" y="179882"/>
                  </a:lnTo>
                  <a:lnTo>
                    <a:pt x="477164" y="176187"/>
                  </a:lnTo>
                  <a:close/>
                </a:path>
                <a:path w="477520" h="184150">
                  <a:moveTo>
                    <a:pt x="7456" y="3696"/>
                  </a:moveTo>
                  <a:lnTo>
                    <a:pt x="3727" y="7392"/>
                  </a:lnTo>
                  <a:lnTo>
                    <a:pt x="7456" y="7392"/>
                  </a:lnTo>
                  <a:lnTo>
                    <a:pt x="7456" y="3696"/>
                  </a:lnTo>
                  <a:close/>
                </a:path>
                <a:path w="477520" h="184150">
                  <a:moveTo>
                    <a:pt x="469709" y="3696"/>
                  </a:moveTo>
                  <a:lnTo>
                    <a:pt x="7456" y="3696"/>
                  </a:lnTo>
                  <a:lnTo>
                    <a:pt x="7456" y="7392"/>
                  </a:lnTo>
                  <a:lnTo>
                    <a:pt x="469709" y="7392"/>
                  </a:lnTo>
                  <a:lnTo>
                    <a:pt x="469709" y="3696"/>
                  </a:lnTo>
                  <a:close/>
                </a:path>
                <a:path w="477520" h="184150">
                  <a:moveTo>
                    <a:pt x="477164" y="3696"/>
                  </a:moveTo>
                  <a:lnTo>
                    <a:pt x="469709" y="3696"/>
                  </a:lnTo>
                  <a:lnTo>
                    <a:pt x="473438" y="7392"/>
                  </a:lnTo>
                  <a:lnTo>
                    <a:pt x="477164" y="7392"/>
                  </a:lnTo>
                  <a:lnTo>
                    <a:pt x="477164" y="3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6355439" y="5688346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39" h="175260">
                  <a:moveTo>
                    <a:pt x="116806" y="0"/>
                  </a:moveTo>
                  <a:lnTo>
                    <a:pt x="0" y="0"/>
                  </a:lnTo>
                  <a:lnTo>
                    <a:pt x="0" y="174953"/>
                  </a:lnTo>
                  <a:lnTo>
                    <a:pt x="116806" y="174953"/>
                  </a:lnTo>
                  <a:lnTo>
                    <a:pt x="11680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6351712" y="5684649"/>
              <a:ext cx="124460" cy="182880"/>
            </a:xfrm>
            <a:custGeom>
              <a:avLst/>
              <a:gdLst/>
              <a:ahLst/>
              <a:cxnLst/>
              <a:rect l="l" t="t" r="r" b="b"/>
              <a:pathLst>
                <a:path w="124460" h="182879">
                  <a:moveTo>
                    <a:pt x="120534" y="0"/>
                  </a:moveTo>
                  <a:lnTo>
                    <a:pt x="3727" y="0"/>
                  </a:lnTo>
                  <a:lnTo>
                    <a:pt x="1242" y="1231"/>
                  </a:lnTo>
                  <a:lnTo>
                    <a:pt x="0" y="3696"/>
                  </a:lnTo>
                  <a:lnTo>
                    <a:pt x="0" y="178650"/>
                  </a:lnTo>
                  <a:lnTo>
                    <a:pt x="1242" y="181114"/>
                  </a:lnTo>
                  <a:lnTo>
                    <a:pt x="3727" y="182346"/>
                  </a:lnTo>
                  <a:lnTo>
                    <a:pt x="120534" y="182346"/>
                  </a:lnTo>
                  <a:lnTo>
                    <a:pt x="123019" y="181114"/>
                  </a:lnTo>
                  <a:lnTo>
                    <a:pt x="124263" y="178650"/>
                  </a:lnTo>
                  <a:lnTo>
                    <a:pt x="7456" y="178650"/>
                  </a:lnTo>
                  <a:lnTo>
                    <a:pt x="3727" y="173722"/>
                  </a:lnTo>
                  <a:lnTo>
                    <a:pt x="7456" y="173722"/>
                  </a:lnTo>
                  <a:lnTo>
                    <a:pt x="7456" y="7392"/>
                  </a:lnTo>
                  <a:lnTo>
                    <a:pt x="3727" y="7392"/>
                  </a:lnTo>
                  <a:lnTo>
                    <a:pt x="7456" y="3696"/>
                  </a:lnTo>
                  <a:lnTo>
                    <a:pt x="124263" y="3696"/>
                  </a:lnTo>
                  <a:lnTo>
                    <a:pt x="123019" y="1231"/>
                  </a:lnTo>
                  <a:lnTo>
                    <a:pt x="120534" y="0"/>
                  </a:lnTo>
                  <a:close/>
                </a:path>
                <a:path w="124460" h="182879">
                  <a:moveTo>
                    <a:pt x="7456" y="173722"/>
                  </a:moveTo>
                  <a:lnTo>
                    <a:pt x="3727" y="173722"/>
                  </a:lnTo>
                  <a:lnTo>
                    <a:pt x="7456" y="178650"/>
                  </a:lnTo>
                  <a:lnTo>
                    <a:pt x="7456" y="173722"/>
                  </a:lnTo>
                  <a:close/>
                </a:path>
                <a:path w="124460" h="182879">
                  <a:moveTo>
                    <a:pt x="116806" y="173722"/>
                  </a:moveTo>
                  <a:lnTo>
                    <a:pt x="7456" y="173722"/>
                  </a:lnTo>
                  <a:lnTo>
                    <a:pt x="7456" y="178650"/>
                  </a:lnTo>
                  <a:lnTo>
                    <a:pt x="116806" y="178650"/>
                  </a:lnTo>
                  <a:lnTo>
                    <a:pt x="116806" y="173722"/>
                  </a:lnTo>
                  <a:close/>
                </a:path>
                <a:path w="124460" h="182879">
                  <a:moveTo>
                    <a:pt x="116806" y="3696"/>
                  </a:moveTo>
                  <a:lnTo>
                    <a:pt x="116806" y="178650"/>
                  </a:lnTo>
                  <a:lnTo>
                    <a:pt x="120534" y="173722"/>
                  </a:lnTo>
                  <a:lnTo>
                    <a:pt x="124263" y="173722"/>
                  </a:lnTo>
                  <a:lnTo>
                    <a:pt x="124263" y="7392"/>
                  </a:lnTo>
                  <a:lnTo>
                    <a:pt x="120534" y="7392"/>
                  </a:lnTo>
                  <a:lnTo>
                    <a:pt x="116806" y="3696"/>
                  </a:lnTo>
                  <a:close/>
                </a:path>
                <a:path w="124460" h="182879">
                  <a:moveTo>
                    <a:pt x="124263" y="173722"/>
                  </a:moveTo>
                  <a:lnTo>
                    <a:pt x="120534" y="173722"/>
                  </a:lnTo>
                  <a:lnTo>
                    <a:pt x="116806" y="178650"/>
                  </a:lnTo>
                  <a:lnTo>
                    <a:pt x="124263" y="178650"/>
                  </a:lnTo>
                  <a:lnTo>
                    <a:pt x="124263" y="173722"/>
                  </a:lnTo>
                  <a:close/>
                </a:path>
                <a:path w="124460" h="182879">
                  <a:moveTo>
                    <a:pt x="7456" y="3696"/>
                  </a:moveTo>
                  <a:lnTo>
                    <a:pt x="3727" y="7392"/>
                  </a:lnTo>
                  <a:lnTo>
                    <a:pt x="7456" y="7392"/>
                  </a:lnTo>
                  <a:lnTo>
                    <a:pt x="7456" y="3696"/>
                  </a:lnTo>
                  <a:close/>
                </a:path>
                <a:path w="124460" h="182879">
                  <a:moveTo>
                    <a:pt x="116806" y="3696"/>
                  </a:moveTo>
                  <a:lnTo>
                    <a:pt x="7456" y="3696"/>
                  </a:lnTo>
                  <a:lnTo>
                    <a:pt x="7456" y="7392"/>
                  </a:lnTo>
                  <a:lnTo>
                    <a:pt x="116806" y="7392"/>
                  </a:lnTo>
                  <a:lnTo>
                    <a:pt x="116806" y="3696"/>
                  </a:lnTo>
                  <a:close/>
                </a:path>
                <a:path w="124460" h="182879">
                  <a:moveTo>
                    <a:pt x="124263" y="3696"/>
                  </a:moveTo>
                  <a:lnTo>
                    <a:pt x="116806" y="3696"/>
                  </a:lnTo>
                  <a:lnTo>
                    <a:pt x="120534" y="7392"/>
                  </a:lnTo>
                  <a:lnTo>
                    <a:pt x="124263" y="7392"/>
                  </a:lnTo>
                  <a:lnTo>
                    <a:pt x="124263" y="3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6941957" y="5688346"/>
              <a:ext cx="116839" cy="175260"/>
            </a:xfrm>
            <a:custGeom>
              <a:avLst/>
              <a:gdLst/>
              <a:ahLst/>
              <a:cxnLst/>
              <a:rect l="l" t="t" r="r" b="b"/>
              <a:pathLst>
                <a:path w="116840" h="175260">
                  <a:moveTo>
                    <a:pt x="116806" y="0"/>
                  </a:moveTo>
                  <a:lnTo>
                    <a:pt x="0" y="0"/>
                  </a:lnTo>
                  <a:lnTo>
                    <a:pt x="0" y="174953"/>
                  </a:lnTo>
                  <a:lnTo>
                    <a:pt x="116806" y="174953"/>
                  </a:lnTo>
                  <a:lnTo>
                    <a:pt x="116806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6938228" y="5684649"/>
              <a:ext cx="125730" cy="182880"/>
            </a:xfrm>
            <a:custGeom>
              <a:avLst/>
              <a:gdLst/>
              <a:ahLst/>
              <a:cxnLst/>
              <a:rect l="l" t="t" r="r" b="b"/>
              <a:pathLst>
                <a:path w="125729" h="182879">
                  <a:moveTo>
                    <a:pt x="120534" y="0"/>
                  </a:moveTo>
                  <a:lnTo>
                    <a:pt x="3728" y="0"/>
                  </a:lnTo>
                  <a:lnTo>
                    <a:pt x="1242" y="1231"/>
                  </a:lnTo>
                  <a:lnTo>
                    <a:pt x="0" y="3696"/>
                  </a:lnTo>
                  <a:lnTo>
                    <a:pt x="0" y="178650"/>
                  </a:lnTo>
                  <a:lnTo>
                    <a:pt x="1242" y="181114"/>
                  </a:lnTo>
                  <a:lnTo>
                    <a:pt x="3728" y="182346"/>
                  </a:lnTo>
                  <a:lnTo>
                    <a:pt x="120534" y="182346"/>
                  </a:lnTo>
                  <a:lnTo>
                    <a:pt x="124261" y="181114"/>
                  </a:lnTo>
                  <a:lnTo>
                    <a:pt x="125505" y="178650"/>
                  </a:lnTo>
                  <a:lnTo>
                    <a:pt x="7454" y="178650"/>
                  </a:lnTo>
                  <a:lnTo>
                    <a:pt x="3728" y="173722"/>
                  </a:lnTo>
                  <a:lnTo>
                    <a:pt x="7454" y="173722"/>
                  </a:lnTo>
                  <a:lnTo>
                    <a:pt x="7454" y="7392"/>
                  </a:lnTo>
                  <a:lnTo>
                    <a:pt x="3728" y="7392"/>
                  </a:lnTo>
                  <a:lnTo>
                    <a:pt x="7454" y="3696"/>
                  </a:lnTo>
                  <a:lnTo>
                    <a:pt x="125505" y="3696"/>
                  </a:lnTo>
                  <a:lnTo>
                    <a:pt x="124261" y="1231"/>
                  </a:lnTo>
                  <a:lnTo>
                    <a:pt x="120534" y="0"/>
                  </a:lnTo>
                  <a:close/>
                </a:path>
                <a:path w="125729" h="182879">
                  <a:moveTo>
                    <a:pt x="7454" y="173722"/>
                  </a:moveTo>
                  <a:lnTo>
                    <a:pt x="3728" y="173722"/>
                  </a:lnTo>
                  <a:lnTo>
                    <a:pt x="7454" y="178650"/>
                  </a:lnTo>
                  <a:lnTo>
                    <a:pt x="7454" y="173722"/>
                  </a:lnTo>
                  <a:close/>
                </a:path>
                <a:path w="125729" h="182879">
                  <a:moveTo>
                    <a:pt x="116805" y="173722"/>
                  </a:moveTo>
                  <a:lnTo>
                    <a:pt x="7454" y="173722"/>
                  </a:lnTo>
                  <a:lnTo>
                    <a:pt x="7454" y="178650"/>
                  </a:lnTo>
                  <a:lnTo>
                    <a:pt x="116805" y="178650"/>
                  </a:lnTo>
                  <a:lnTo>
                    <a:pt x="116805" y="173722"/>
                  </a:lnTo>
                  <a:close/>
                </a:path>
                <a:path w="125729" h="182879">
                  <a:moveTo>
                    <a:pt x="116805" y="3696"/>
                  </a:moveTo>
                  <a:lnTo>
                    <a:pt x="116805" y="178650"/>
                  </a:lnTo>
                  <a:lnTo>
                    <a:pt x="120534" y="173722"/>
                  </a:lnTo>
                  <a:lnTo>
                    <a:pt x="125505" y="173722"/>
                  </a:lnTo>
                  <a:lnTo>
                    <a:pt x="125505" y="7392"/>
                  </a:lnTo>
                  <a:lnTo>
                    <a:pt x="120534" y="7392"/>
                  </a:lnTo>
                  <a:lnTo>
                    <a:pt x="116805" y="3696"/>
                  </a:lnTo>
                  <a:close/>
                </a:path>
                <a:path w="125729" h="182879">
                  <a:moveTo>
                    <a:pt x="125505" y="173722"/>
                  </a:moveTo>
                  <a:lnTo>
                    <a:pt x="120534" y="173722"/>
                  </a:lnTo>
                  <a:lnTo>
                    <a:pt x="116805" y="178650"/>
                  </a:lnTo>
                  <a:lnTo>
                    <a:pt x="125505" y="178650"/>
                  </a:lnTo>
                  <a:lnTo>
                    <a:pt x="125505" y="173722"/>
                  </a:lnTo>
                  <a:close/>
                </a:path>
                <a:path w="125729" h="182879">
                  <a:moveTo>
                    <a:pt x="7454" y="3696"/>
                  </a:moveTo>
                  <a:lnTo>
                    <a:pt x="3728" y="7392"/>
                  </a:lnTo>
                  <a:lnTo>
                    <a:pt x="7454" y="7392"/>
                  </a:lnTo>
                  <a:lnTo>
                    <a:pt x="7454" y="3696"/>
                  </a:lnTo>
                  <a:close/>
                </a:path>
                <a:path w="125729" h="182879">
                  <a:moveTo>
                    <a:pt x="116805" y="3696"/>
                  </a:moveTo>
                  <a:lnTo>
                    <a:pt x="7454" y="3696"/>
                  </a:lnTo>
                  <a:lnTo>
                    <a:pt x="7454" y="7392"/>
                  </a:lnTo>
                  <a:lnTo>
                    <a:pt x="116805" y="7392"/>
                  </a:lnTo>
                  <a:lnTo>
                    <a:pt x="116805" y="3696"/>
                  </a:lnTo>
                  <a:close/>
                </a:path>
                <a:path w="125729" h="182879">
                  <a:moveTo>
                    <a:pt x="125505" y="3696"/>
                  </a:moveTo>
                  <a:lnTo>
                    <a:pt x="116805" y="3696"/>
                  </a:lnTo>
                  <a:lnTo>
                    <a:pt x="120534" y="7392"/>
                  </a:lnTo>
                  <a:lnTo>
                    <a:pt x="125505" y="7392"/>
                  </a:lnTo>
                  <a:lnTo>
                    <a:pt x="125505" y="3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690890" y="3812541"/>
            <a:ext cx="6953665" cy="151987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79799" indent="-310640" defTabSz="829909" eaLnBrk="1" fontAlgn="auto" hangingPunct="1">
              <a:lnSpc>
                <a:spcPts val="1951"/>
              </a:lnSpc>
              <a:spcBef>
                <a:spcPts val="9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79799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periodic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task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τ</a:t>
            </a:r>
            <a:r>
              <a:rPr sz="1634" b="0" kern="0" baseline="-20833" dirty="0">
                <a:solidFill>
                  <a:srgbClr val="0000FF"/>
                </a:solidFill>
                <a:latin typeface="Microsoft Sans Serif"/>
                <a:cs typeface="Microsoft Sans Serif"/>
              </a:rPr>
              <a:t>i</a:t>
            </a:r>
            <a:r>
              <a:rPr sz="1634" b="0" kern="0" spc="-6" baseline="-20833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generates an infinite sequence 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instances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or 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jobs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80375" defTabSz="829909" eaLnBrk="1" fontAlgn="auto" hangingPunct="1">
              <a:lnSpc>
                <a:spcPts val="1951"/>
              </a:lnSpc>
              <a:spcBef>
                <a:spcPts val="0"/>
              </a:spcBef>
              <a:spcAft>
                <a:spcPts val="0"/>
              </a:spcAf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(same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code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different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data):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τ</a:t>
            </a:r>
            <a:r>
              <a:rPr sz="1634" b="0" kern="0" baseline="-20833" dirty="0">
                <a:solidFill>
                  <a:srgbClr val="0000FF"/>
                </a:solidFill>
                <a:latin typeface="Microsoft Sans Serif"/>
                <a:cs typeface="Microsoft Sans Serif"/>
              </a:rPr>
              <a:t>i,1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τ</a:t>
            </a:r>
            <a:r>
              <a:rPr sz="1634" b="0" kern="0" baseline="-20833" dirty="0">
                <a:solidFill>
                  <a:srgbClr val="0000FF"/>
                </a:solidFill>
                <a:latin typeface="Microsoft Sans Serif"/>
                <a:cs typeface="Microsoft Sans Serif"/>
              </a:rPr>
              <a:t>i,2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35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…,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τ</a:t>
            </a:r>
            <a:r>
              <a:rPr sz="1634" b="0" kern="0" baseline="-20833" dirty="0">
                <a:solidFill>
                  <a:srgbClr val="0000FF"/>
                </a:solidFill>
                <a:latin typeface="Microsoft Sans Serif"/>
                <a:cs typeface="Microsoft Sans Serif"/>
              </a:rPr>
              <a:t>i,k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65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…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defTabSz="829909" eaLnBrk="1" fontAlgn="auto" hangingPunct="1">
              <a:spcBef>
                <a:spcPts val="18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R="3020525" algn="ctr" defTabSz="829909" eaLnBrk="1" fontAlgn="auto" hangingPunct="1">
              <a:lnSpc>
                <a:spcPts val="1702"/>
              </a:lnSpc>
              <a:spcBef>
                <a:spcPts val="0"/>
              </a:spcBef>
              <a:spcAft>
                <a:spcPts val="0"/>
              </a:spcAft>
            </a:pPr>
            <a:r>
              <a:rPr sz="1452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1429" kern="0" spc="-34" baseline="-21164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429" b="0" kern="0" baseline="-21164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R="876592" algn="ctr" defTabSz="829909" eaLnBrk="1" fontAlgn="auto" hangingPunct="1">
              <a:lnSpc>
                <a:spcPts val="1661"/>
              </a:lnSpc>
              <a:spcBef>
                <a:spcPts val="0"/>
              </a:spcBef>
              <a:spcAft>
                <a:spcPts val="0"/>
              </a:spcAft>
            </a:pPr>
            <a:r>
              <a:rPr sz="1452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429" kern="0" spc="-34" baseline="-21164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429" b="0" kern="0" baseline="-21164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578631" defTabSz="829909" eaLnBrk="1" fontAlgn="auto" hangingPunct="1">
              <a:lnSpc>
                <a:spcPts val="2405"/>
              </a:lnSpc>
              <a:spcBef>
                <a:spcPts val="0"/>
              </a:spcBef>
              <a:spcAft>
                <a:spcPts val="0"/>
              </a:spcAft>
            </a:pPr>
            <a:r>
              <a:rPr sz="2042" b="0" kern="0" spc="-23" dirty="0">
                <a:solidFill>
                  <a:srgbClr val="0000FF"/>
                </a:solidFill>
                <a:latin typeface="Symbol"/>
                <a:cs typeface="Symbol"/>
              </a:rPr>
              <a:t></a:t>
            </a:r>
            <a:r>
              <a:rPr sz="2042" b="0" kern="0" spc="-34" baseline="-20370" dirty="0">
                <a:solidFill>
                  <a:srgbClr val="0000FF"/>
                </a:solidFill>
                <a:latin typeface="Calibri"/>
                <a:cs typeface="Calibri"/>
              </a:rPr>
              <a:t>i</a:t>
            </a:r>
            <a:endParaRPr sz="2042" b="0" kern="0" baseline="-2037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63" name="object 63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49</a:t>
            </a:fld>
            <a:endParaRPr kern="0" spc="-1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772853">
              <a:spcBef>
                <a:spcPts val="91"/>
              </a:spcBef>
            </a:pPr>
            <a:r>
              <a:rPr dirty="0"/>
              <a:t>Control</a:t>
            </a:r>
            <a:r>
              <a:rPr spc="-41" dirty="0"/>
              <a:t> </a:t>
            </a:r>
            <a:r>
              <a:rPr dirty="0"/>
              <a:t>and</a:t>
            </a:r>
            <a:r>
              <a:rPr spc="-36" dirty="0"/>
              <a:t> </a:t>
            </a:r>
            <a:r>
              <a:rPr spc="-9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0" y="1466299"/>
            <a:ext cx="7127710" cy="512917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4611" indent="-311216" defTabSz="829909" eaLnBrk="1" fontAlgn="auto" hangingPunct="1">
              <a:lnSpc>
                <a:spcPts val="1906"/>
              </a:lnSpc>
              <a:spcBef>
                <a:spcPts val="1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Often, control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implementation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are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done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by different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people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that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not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talk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each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other: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8520" y="4734623"/>
            <a:ext cx="6849931" cy="754968"/>
          </a:xfrm>
          <a:prstGeom prst="rect">
            <a:avLst/>
          </a:prstGeom>
        </p:spPr>
        <p:txBody>
          <a:bodyPr vert="horz" wrap="square" lIns="0" tIns="9797" rIns="0" bIns="0" rtlCol="0">
            <a:spAutoFit/>
          </a:bodyPr>
          <a:lstStyle/>
          <a:p>
            <a:pPr marL="322743" marR="4611" indent="-311216" defTabSz="829909" eaLnBrk="1" fontAlgn="auto" hangingPunct="1">
              <a:lnSpc>
                <a:spcPct val="100600"/>
              </a:lnSpc>
              <a:spcBef>
                <a:spcPts val="77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Control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guys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typically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assume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computer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infinite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resources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computational power. 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some case,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computation is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modeled by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fixed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delay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Δ.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9904" y="2283583"/>
            <a:ext cx="1159525" cy="214931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7105531" y="2799250"/>
            <a:ext cx="1471877" cy="1506454"/>
            <a:chOff x="6459054" y="3084358"/>
            <a:chExt cx="1621790" cy="1659889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21856" y="3084358"/>
              <a:ext cx="1558664" cy="12625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59054" y="4346864"/>
              <a:ext cx="1500963" cy="39725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39779" y="2537129"/>
            <a:ext cx="1549710" cy="171603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80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23" dirty="0"/>
              <a:t>9.</a:t>
            </a:r>
            <a:fld id="{81D60167-4931-47E6-BA6A-407CBD079E47}" type="slidenum">
              <a:rPr kern="0" spc="-23" dirty="0"/>
              <a:pPr marL="34580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5</a:t>
            </a:fld>
            <a:endParaRPr kern="0" spc="-23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920318">
              <a:spcBef>
                <a:spcPts val="91"/>
              </a:spcBef>
            </a:pPr>
            <a:r>
              <a:rPr dirty="0"/>
              <a:t>The</a:t>
            </a:r>
            <a:r>
              <a:rPr spc="-32" dirty="0"/>
              <a:t> </a:t>
            </a:r>
            <a:r>
              <a:rPr dirty="0"/>
              <a:t>IDLE</a:t>
            </a:r>
            <a:r>
              <a:rPr spc="-27" dirty="0"/>
              <a:t> </a:t>
            </a:r>
            <a:r>
              <a:rPr spc="-9" dirty="0"/>
              <a:t>State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25528" y="1906579"/>
            <a:ext cx="5054173" cy="486976"/>
            <a:chOff x="2624606" y="2100767"/>
            <a:chExt cx="5568950" cy="536575"/>
          </a:xfrm>
        </p:grpSpPr>
        <p:sp>
          <p:nvSpPr>
            <p:cNvPr id="4" name="object 4"/>
            <p:cNvSpPr/>
            <p:nvPr/>
          </p:nvSpPr>
          <p:spPr>
            <a:xfrm>
              <a:off x="3693287" y="2552344"/>
              <a:ext cx="3994150" cy="56515"/>
            </a:xfrm>
            <a:custGeom>
              <a:avLst/>
              <a:gdLst/>
              <a:ahLst/>
              <a:cxnLst/>
              <a:rect l="l" t="t" r="r" b="b"/>
              <a:pathLst>
                <a:path w="3994150" h="56514">
                  <a:moveTo>
                    <a:pt x="731215" y="0"/>
                  </a:moveTo>
                  <a:lnTo>
                    <a:pt x="0" y="0"/>
                  </a:lnTo>
                  <a:lnTo>
                    <a:pt x="0" y="56451"/>
                  </a:lnTo>
                  <a:lnTo>
                    <a:pt x="731215" y="56451"/>
                  </a:lnTo>
                  <a:lnTo>
                    <a:pt x="731215" y="0"/>
                  </a:lnTo>
                  <a:close/>
                </a:path>
                <a:path w="3994150" h="56514">
                  <a:moveTo>
                    <a:pt x="2362377" y="0"/>
                  </a:moveTo>
                  <a:lnTo>
                    <a:pt x="1687410" y="0"/>
                  </a:lnTo>
                  <a:lnTo>
                    <a:pt x="1687410" y="56451"/>
                  </a:lnTo>
                  <a:lnTo>
                    <a:pt x="2362377" y="56451"/>
                  </a:lnTo>
                  <a:lnTo>
                    <a:pt x="2362377" y="0"/>
                  </a:lnTo>
                  <a:close/>
                </a:path>
                <a:path w="3994150" h="56514">
                  <a:moveTo>
                    <a:pt x="3993540" y="0"/>
                  </a:moveTo>
                  <a:lnTo>
                    <a:pt x="3543566" y="0"/>
                  </a:lnTo>
                  <a:lnTo>
                    <a:pt x="3543566" y="56451"/>
                  </a:lnTo>
                  <a:lnTo>
                    <a:pt x="3993540" y="56451"/>
                  </a:lnTo>
                  <a:lnTo>
                    <a:pt x="3993540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793339" y="2552344"/>
              <a:ext cx="3994150" cy="56515"/>
            </a:xfrm>
            <a:custGeom>
              <a:avLst/>
              <a:gdLst/>
              <a:ahLst/>
              <a:cxnLst/>
              <a:rect l="l" t="t" r="r" b="b"/>
              <a:pathLst>
                <a:path w="3994150" h="56514">
                  <a:moveTo>
                    <a:pt x="224993" y="0"/>
                  </a:moveTo>
                  <a:lnTo>
                    <a:pt x="0" y="0"/>
                  </a:lnTo>
                  <a:lnTo>
                    <a:pt x="0" y="56451"/>
                  </a:lnTo>
                  <a:lnTo>
                    <a:pt x="224993" y="56451"/>
                  </a:lnTo>
                  <a:lnTo>
                    <a:pt x="224993" y="0"/>
                  </a:lnTo>
                  <a:close/>
                </a:path>
                <a:path w="3994150" h="56514">
                  <a:moveTo>
                    <a:pt x="2249881" y="0"/>
                  </a:moveTo>
                  <a:lnTo>
                    <a:pt x="1968639" y="0"/>
                  </a:lnTo>
                  <a:lnTo>
                    <a:pt x="1968639" y="56451"/>
                  </a:lnTo>
                  <a:lnTo>
                    <a:pt x="2249881" y="56451"/>
                  </a:lnTo>
                  <a:lnTo>
                    <a:pt x="2249881" y="0"/>
                  </a:lnTo>
                  <a:close/>
                </a:path>
                <a:path w="3994150" h="56514">
                  <a:moveTo>
                    <a:pt x="3543566" y="0"/>
                  </a:moveTo>
                  <a:lnTo>
                    <a:pt x="3262325" y="0"/>
                  </a:lnTo>
                  <a:lnTo>
                    <a:pt x="3262325" y="56451"/>
                  </a:lnTo>
                  <a:lnTo>
                    <a:pt x="3543566" y="56451"/>
                  </a:lnTo>
                  <a:lnTo>
                    <a:pt x="3543566" y="0"/>
                  </a:lnTo>
                  <a:close/>
                </a:path>
                <a:path w="3994150" h="56514">
                  <a:moveTo>
                    <a:pt x="3993540" y="0"/>
                  </a:moveTo>
                  <a:lnTo>
                    <a:pt x="3768547" y="0"/>
                  </a:lnTo>
                  <a:lnTo>
                    <a:pt x="3768547" y="56451"/>
                  </a:lnTo>
                  <a:lnTo>
                    <a:pt x="3993540" y="56451"/>
                  </a:lnTo>
                  <a:lnTo>
                    <a:pt x="3993540" y="0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624606" y="2580562"/>
              <a:ext cx="5568950" cy="56515"/>
            </a:xfrm>
            <a:custGeom>
              <a:avLst/>
              <a:gdLst/>
              <a:ahLst/>
              <a:cxnLst/>
              <a:rect l="l" t="t" r="r" b="b"/>
              <a:pathLst>
                <a:path w="5568950" h="56514">
                  <a:moveTo>
                    <a:pt x="5512203" y="0"/>
                  </a:moveTo>
                  <a:lnTo>
                    <a:pt x="5512203" y="56446"/>
                  </a:lnTo>
                  <a:lnTo>
                    <a:pt x="5559451" y="32739"/>
                  </a:lnTo>
                  <a:lnTo>
                    <a:pt x="5522329" y="32739"/>
                  </a:lnTo>
                  <a:lnTo>
                    <a:pt x="5522329" y="24837"/>
                  </a:lnTo>
                  <a:lnTo>
                    <a:pt x="5561704" y="24837"/>
                  </a:lnTo>
                  <a:lnTo>
                    <a:pt x="5512203" y="0"/>
                  </a:lnTo>
                  <a:close/>
                </a:path>
                <a:path w="5568950" h="56514">
                  <a:moveTo>
                    <a:pt x="5512203" y="24837"/>
                  </a:moveTo>
                  <a:lnTo>
                    <a:pt x="0" y="24837"/>
                  </a:lnTo>
                  <a:lnTo>
                    <a:pt x="0" y="32739"/>
                  </a:lnTo>
                  <a:lnTo>
                    <a:pt x="5512203" y="32739"/>
                  </a:lnTo>
                  <a:lnTo>
                    <a:pt x="5512203" y="24837"/>
                  </a:lnTo>
                  <a:close/>
                </a:path>
                <a:path w="5568950" h="56514">
                  <a:moveTo>
                    <a:pt x="5561704" y="24837"/>
                  </a:moveTo>
                  <a:lnTo>
                    <a:pt x="5522329" y="24837"/>
                  </a:lnTo>
                  <a:lnTo>
                    <a:pt x="5522329" y="32739"/>
                  </a:lnTo>
                  <a:lnTo>
                    <a:pt x="5559451" y="32739"/>
                  </a:lnTo>
                  <a:lnTo>
                    <a:pt x="5568452" y="28223"/>
                  </a:lnTo>
                  <a:lnTo>
                    <a:pt x="5561704" y="248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86595" y="2100770"/>
              <a:ext cx="4908550" cy="508634"/>
            </a:xfrm>
            <a:custGeom>
              <a:avLst/>
              <a:gdLst/>
              <a:ahLst/>
              <a:cxnLst/>
              <a:rect l="l" t="t" r="r" b="b"/>
              <a:pathLst>
                <a:path w="4908550" h="508635">
                  <a:moveTo>
                    <a:pt x="14617" y="0"/>
                  </a:moveTo>
                  <a:lnTo>
                    <a:pt x="0" y="0"/>
                  </a:lnTo>
                  <a:lnTo>
                    <a:pt x="0" y="508025"/>
                  </a:lnTo>
                  <a:lnTo>
                    <a:pt x="14617" y="508025"/>
                  </a:lnTo>
                  <a:lnTo>
                    <a:pt x="14617" y="0"/>
                  </a:lnTo>
                  <a:close/>
                </a:path>
                <a:path w="4908550" h="508635">
                  <a:moveTo>
                    <a:pt x="1645780" y="0"/>
                  </a:moveTo>
                  <a:lnTo>
                    <a:pt x="1631162" y="0"/>
                  </a:lnTo>
                  <a:lnTo>
                    <a:pt x="1631162" y="508025"/>
                  </a:lnTo>
                  <a:lnTo>
                    <a:pt x="1645780" y="508025"/>
                  </a:lnTo>
                  <a:lnTo>
                    <a:pt x="1645780" y="0"/>
                  </a:lnTo>
                  <a:close/>
                </a:path>
                <a:path w="4908550" h="508635">
                  <a:moveTo>
                    <a:pt x="3276943" y="0"/>
                  </a:moveTo>
                  <a:lnTo>
                    <a:pt x="3262325" y="0"/>
                  </a:lnTo>
                  <a:lnTo>
                    <a:pt x="3262325" y="508025"/>
                  </a:lnTo>
                  <a:lnTo>
                    <a:pt x="3276943" y="508025"/>
                  </a:lnTo>
                  <a:lnTo>
                    <a:pt x="3276943" y="0"/>
                  </a:lnTo>
                  <a:close/>
                </a:path>
                <a:path w="4908550" h="508635">
                  <a:moveTo>
                    <a:pt x="4908105" y="0"/>
                  </a:moveTo>
                  <a:lnTo>
                    <a:pt x="4893488" y="0"/>
                  </a:lnTo>
                  <a:lnTo>
                    <a:pt x="4893488" y="508025"/>
                  </a:lnTo>
                  <a:lnTo>
                    <a:pt x="4908105" y="508025"/>
                  </a:lnTo>
                  <a:lnTo>
                    <a:pt x="490810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018334" y="2439446"/>
              <a:ext cx="675005" cy="169545"/>
            </a:xfrm>
            <a:custGeom>
              <a:avLst/>
              <a:gdLst/>
              <a:ahLst/>
              <a:cxnLst/>
              <a:rect l="l" t="t" r="r" b="b"/>
              <a:pathLst>
                <a:path w="675004" h="169544">
                  <a:moveTo>
                    <a:pt x="674963" y="0"/>
                  </a:moveTo>
                  <a:lnTo>
                    <a:pt x="0" y="0"/>
                  </a:lnTo>
                  <a:lnTo>
                    <a:pt x="0" y="169339"/>
                  </a:lnTo>
                  <a:lnTo>
                    <a:pt x="674963" y="169339"/>
                  </a:lnTo>
                  <a:lnTo>
                    <a:pt x="67496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014959" y="2436060"/>
              <a:ext cx="683260" cy="177800"/>
            </a:xfrm>
            <a:custGeom>
              <a:avLst/>
              <a:gdLst/>
              <a:ahLst/>
              <a:cxnLst/>
              <a:rect l="l" t="t" r="r" b="b"/>
              <a:pathLst>
                <a:path w="683260" h="177800">
                  <a:moveTo>
                    <a:pt x="682838" y="0"/>
                  </a:moveTo>
                  <a:lnTo>
                    <a:pt x="0" y="0"/>
                  </a:lnTo>
                  <a:lnTo>
                    <a:pt x="0" y="177241"/>
                  </a:lnTo>
                  <a:lnTo>
                    <a:pt x="682838" y="177241"/>
                  </a:lnTo>
                  <a:lnTo>
                    <a:pt x="682838" y="172725"/>
                  </a:lnTo>
                  <a:lnTo>
                    <a:pt x="7875" y="172725"/>
                  </a:lnTo>
                  <a:lnTo>
                    <a:pt x="3374" y="169339"/>
                  </a:lnTo>
                  <a:lnTo>
                    <a:pt x="7875" y="169339"/>
                  </a:lnTo>
                  <a:lnTo>
                    <a:pt x="7875" y="7901"/>
                  </a:lnTo>
                  <a:lnTo>
                    <a:pt x="3374" y="7901"/>
                  </a:lnTo>
                  <a:lnTo>
                    <a:pt x="7875" y="3385"/>
                  </a:lnTo>
                  <a:lnTo>
                    <a:pt x="682838" y="3385"/>
                  </a:lnTo>
                  <a:lnTo>
                    <a:pt x="682838" y="0"/>
                  </a:lnTo>
                  <a:close/>
                </a:path>
                <a:path w="683260" h="177800">
                  <a:moveTo>
                    <a:pt x="7875" y="169339"/>
                  </a:moveTo>
                  <a:lnTo>
                    <a:pt x="3374" y="169339"/>
                  </a:lnTo>
                  <a:lnTo>
                    <a:pt x="7875" y="172725"/>
                  </a:lnTo>
                  <a:lnTo>
                    <a:pt x="7875" y="169339"/>
                  </a:lnTo>
                  <a:close/>
                </a:path>
                <a:path w="683260" h="177800">
                  <a:moveTo>
                    <a:pt x="674964" y="169339"/>
                  </a:moveTo>
                  <a:lnTo>
                    <a:pt x="7875" y="169339"/>
                  </a:lnTo>
                  <a:lnTo>
                    <a:pt x="7875" y="172725"/>
                  </a:lnTo>
                  <a:lnTo>
                    <a:pt x="674964" y="172725"/>
                  </a:lnTo>
                  <a:lnTo>
                    <a:pt x="674964" y="169339"/>
                  </a:lnTo>
                  <a:close/>
                </a:path>
                <a:path w="683260" h="177800">
                  <a:moveTo>
                    <a:pt x="674964" y="3385"/>
                  </a:moveTo>
                  <a:lnTo>
                    <a:pt x="674964" y="172725"/>
                  </a:lnTo>
                  <a:lnTo>
                    <a:pt x="678338" y="169339"/>
                  </a:lnTo>
                  <a:lnTo>
                    <a:pt x="682838" y="169339"/>
                  </a:lnTo>
                  <a:lnTo>
                    <a:pt x="682838" y="7901"/>
                  </a:lnTo>
                  <a:lnTo>
                    <a:pt x="678338" y="7901"/>
                  </a:lnTo>
                  <a:lnTo>
                    <a:pt x="674964" y="3385"/>
                  </a:lnTo>
                  <a:close/>
                </a:path>
                <a:path w="683260" h="177800">
                  <a:moveTo>
                    <a:pt x="682838" y="169339"/>
                  </a:moveTo>
                  <a:lnTo>
                    <a:pt x="678338" y="169339"/>
                  </a:lnTo>
                  <a:lnTo>
                    <a:pt x="674964" y="172725"/>
                  </a:lnTo>
                  <a:lnTo>
                    <a:pt x="682838" y="172725"/>
                  </a:lnTo>
                  <a:lnTo>
                    <a:pt x="682838" y="169339"/>
                  </a:lnTo>
                  <a:close/>
                </a:path>
                <a:path w="683260" h="177800">
                  <a:moveTo>
                    <a:pt x="7875" y="3385"/>
                  </a:moveTo>
                  <a:lnTo>
                    <a:pt x="3374" y="7901"/>
                  </a:lnTo>
                  <a:lnTo>
                    <a:pt x="7875" y="7901"/>
                  </a:lnTo>
                  <a:lnTo>
                    <a:pt x="7875" y="3385"/>
                  </a:lnTo>
                  <a:close/>
                </a:path>
                <a:path w="683260" h="177800">
                  <a:moveTo>
                    <a:pt x="674964" y="3385"/>
                  </a:moveTo>
                  <a:lnTo>
                    <a:pt x="7875" y="3385"/>
                  </a:lnTo>
                  <a:lnTo>
                    <a:pt x="7875" y="7901"/>
                  </a:lnTo>
                  <a:lnTo>
                    <a:pt x="674964" y="7901"/>
                  </a:lnTo>
                  <a:lnTo>
                    <a:pt x="674964" y="3385"/>
                  </a:lnTo>
                  <a:close/>
                </a:path>
                <a:path w="683260" h="177800">
                  <a:moveTo>
                    <a:pt x="682838" y="3385"/>
                  </a:moveTo>
                  <a:lnTo>
                    <a:pt x="674964" y="3385"/>
                  </a:lnTo>
                  <a:lnTo>
                    <a:pt x="678338" y="7901"/>
                  </a:lnTo>
                  <a:lnTo>
                    <a:pt x="682838" y="7901"/>
                  </a:lnTo>
                  <a:lnTo>
                    <a:pt x="682838" y="3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424509" y="2439446"/>
              <a:ext cx="337820" cy="169545"/>
            </a:xfrm>
            <a:custGeom>
              <a:avLst/>
              <a:gdLst/>
              <a:ahLst/>
              <a:cxnLst/>
              <a:rect l="l" t="t" r="r" b="b"/>
              <a:pathLst>
                <a:path w="337820" h="169544">
                  <a:moveTo>
                    <a:pt x="337481" y="0"/>
                  </a:moveTo>
                  <a:lnTo>
                    <a:pt x="0" y="0"/>
                  </a:lnTo>
                  <a:lnTo>
                    <a:pt x="0" y="169339"/>
                  </a:lnTo>
                  <a:lnTo>
                    <a:pt x="337481" y="169339"/>
                  </a:lnTo>
                  <a:lnTo>
                    <a:pt x="33748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421134" y="2436060"/>
              <a:ext cx="345440" cy="177800"/>
            </a:xfrm>
            <a:custGeom>
              <a:avLst/>
              <a:gdLst/>
              <a:ahLst/>
              <a:cxnLst/>
              <a:rect l="l" t="t" r="r" b="b"/>
              <a:pathLst>
                <a:path w="345439" h="177800">
                  <a:moveTo>
                    <a:pt x="345357" y="0"/>
                  </a:moveTo>
                  <a:lnTo>
                    <a:pt x="0" y="0"/>
                  </a:lnTo>
                  <a:lnTo>
                    <a:pt x="0" y="177241"/>
                  </a:lnTo>
                  <a:lnTo>
                    <a:pt x="345357" y="177241"/>
                  </a:lnTo>
                  <a:lnTo>
                    <a:pt x="345357" y="172725"/>
                  </a:lnTo>
                  <a:lnTo>
                    <a:pt x="7875" y="172725"/>
                  </a:lnTo>
                  <a:lnTo>
                    <a:pt x="3375" y="169339"/>
                  </a:lnTo>
                  <a:lnTo>
                    <a:pt x="7875" y="169339"/>
                  </a:lnTo>
                  <a:lnTo>
                    <a:pt x="7875" y="7901"/>
                  </a:lnTo>
                  <a:lnTo>
                    <a:pt x="3375" y="7901"/>
                  </a:lnTo>
                  <a:lnTo>
                    <a:pt x="7875" y="3385"/>
                  </a:lnTo>
                  <a:lnTo>
                    <a:pt x="345357" y="3385"/>
                  </a:lnTo>
                  <a:lnTo>
                    <a:pt x="345357" y="0"/>
                  </a:lnTo>
                  <a:close/>
                </a:path>
                <a:path w="345439" h="177800">
                  <a:moveTo>
                    <a:pt x="7875" y="169339"/>
                  </a:moveTo>
                  <a:lnTo>
                    <a:pt x="3375" y="169339"/>
                  </a:lnTo>
                  <a:lnTo>
                    <a:pt x="7875" y="172725"/>
                  </a:lnTo>
                  <a:lnTo>
                    <a:pt x="7875" y="169339"/>
                  </a:lnTo>
                  <a:close/>
                </a:path>
                <a:path w="345439" h="177800">
                  <a:moveTo>
                    <a:pt x="337482" y="169339"/>
                  </a:moveTo>
                  <a:lnTo>
                    <a:pt x="7875" y="169339"/>
                  </a:lnTo>
                  <a:lnTo>
                    <a:pt x="7875" y="172725"/>
                  </a:lnTo>
                  <a:lnTo>
                    <a:pt x="337482" y="172725"/>
                  </a:lnTo>
                  <a:lnTo>
                    <a:pt x="337482" y="169339"/>
                  </a:lnTo>
                  <a:close/>
                </a:path>
                <a:path w="345439" h="177800">
                  <a:moveTo>
                    <a:pt x="337482" y="3385"/>
                  </a:moveTo>
                  <a:lnTo>
                    <a:pt x="337482" y="172725"/>
                  </a:lnTo>
                  <a:lnTo>
                    <a:pt x="340856" y="169339"/>
                  </a:lnTo>
                  <a:lnTo>
                    <a:pt x="345357" y="169339"/>
                  </a:lnTo>
                  <a:lnTo>
                    <a:pt x="345357" y="7901"/>
                  </a:lnTo>
                  <a:lnTo>
                    <a:pt x="340856" y="7901"/>
                  </a:lnTo>
                  <a:lnTo>
                    <a:pt x="337482" y="3385"/>
                  </a:lnTo>
                  <a:close/>
                </a:path>
                <a:path w="345439" h="177800">
                  <a:moveTo>
                    <a:pt x="345357" y="169339"/>
                  </a:moveTo>
                  <a:lnTo>
                    <a:pt x="340856" y="169339"/>
                  </a:lnTo>
                  <a:lnTo>
                    <a:pt x="337482" y="172725"/>
                  </a:lnTo>
                  <a:lnTo>
                    <a:pt x="345357" y="172725"/>
                  </a:lnTo>
                  <a:lnTo>
                    <a:pt x="345357" y="169339"/>
                  </a:lnTo>
                  <a:close/>
                </a:path>
                <a:path w="345439" h="177800">
                  <a:moveTo>
                    <a:pt x="7875" y="3385"/>
                  </a:moveTo>
                  <a:lnTo>
                    <a:pt x="3375" y="7901"/>
                  </a:lnTo>
                  <a:lnTo>
                    <a:pt x="7875" y="7901"/>
                  </a:lnTo>
                  <a:lnTo>
                    <a:pt x="7875" y="3385"/>
                  </a:lnTo>
                  <a:close/>
                </a:path>
                <a:path w="345439" h="177800">
                  <a:moveTo>
                    <a:pt x="337482" y="3385"/>
                  </a:moveTo>
                  <a:lnTo>
                    <a:pt x="7875" y="3385"/>
                  </a:lnTo>
                  <a:lnTo>
                    <a:pt x="7875" y="7901"/>
                  </a:lnTo>
                  <a:lnTo>
                    <a:pt x="337482" y="7901"/>
                  </a:lnTo>
                  <a:lnTo>
                    <a:pt x="337482" y="3385"/>
                  </a:lnTo>
                  <a:close/>
                </a:path>
                <a:path w="345439" h="177800">
                  <a:moveTo>
                    <a:pt x="345357" y="3385"/>
                  </a:moveTo>
                  <a:lnTo>
                    <a:pt x="337482" y="3385"/>
                  </a:lnTo>
                  <a:lnTo>
                    <a:pt x="340856" y="7901"/>
                  </a:lnTo>
                  <a:lnTo>
                    <a:pt x="345357" y="7901"/>
                  </a:lnTo>
                  <a:lnTo>
                    <a:pt x="345357" y="3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043225" y="2439446"/>
              <a:ext cx="337820" cy="169545"/>
            </a:xfrm>
            <a:custGeom>
              <a:avLst/>
              <a:gdLst/>
              <a:ahLst/>
              <a:cxnLst/>
              <a:rect l="l" t="t" r="r" b="b"/>
              <a:pathLst>
                <a:path w="337820" h="169544">
                  <a:moveTo>
                    <a:pt x="337481" y="0"/>
                  </a:moveTo>
                  <a:lnTo>
                    <a:pt x="0" y="0"/>
                  </a:lnTo>
                  <a:lnTo>
                    <a:pt x="0" y="169339"/>
                  </a:lnTo>
                  <a:lnTo>
                    <a:pt x="337481" y="169339"/>
                  </a:lnTo>
                  <a:lnTo>
                    <a:pt x="33748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039851" y="2436060"/>
              <a:ext cx="345440" cy="177800"/>
            </a:xfrm>
            <a:custGeom>
              <a:avLst/>
              <a:gdLst/>
              <a:ahLst/>
              <a:cxnLst/>
              <a:rect l="l" t="t" r="r" b="b"/>
              <a:pathLst>
                <a:path w="345439" h="177800">
                  <a:moveTo>
                    <a:pt x="345356" y="0"/>
                  </a:moveTo>
                  <a:lnTo>
                    <a:pt x="0" y="0"/>
                  </a:lnTo>
                  <a:lnTo>
                    <a:pt x="0" y="177241"/>
                  </a:lnTo>
                  <a:lnTo>
                    <a:pt x="345356" y="177241"/>
                  </a:lnTo>
                  <a:lnTo>
                    <a:pt x="345356" y="172725"/>
                  </a:lnTo>
                  <a:lnTo>
                    <a:pt x="7874" y="172725"/>
                  </a:lnTo>
                  <a:lnTo>
                    <a:pt x="3374" y="169339"/>
                  </a:lnTo>
                  <a:lnTo>
                    <a:pt x="7874" y="169339"/>
                  </a:lnTo>
                  <a:lnTo>
                    <a:pt x="7874" y="7901"/>
                  </a:lnTo>
                  <a:lnTo>
                    <a:pt x="3374" y="7901"/>
                  </a:lnTo>
                  <a:lnTo>
                    <a:pt x="7874" y="3385"/>
                  </a:lnTo>
                  <a:lnTo>
                    <a:pt x="345356" y="3385"/>
                  </a:lnTo>
                  <a:lnTo>
                    <a:pt x="345356" y="0"/>
                  </a:lnTo>
                  <a:close/>
                </a:path>
                <a:path w="345439" h="177800">
                  <a:moveTo>
                    <a:pt x="7874" y="169339"/>
                  </a:moveTo>
                  <a:lnTo>
                    <a:pt x="3374" y="169339"/>
                  </a:lnTo>
                  <a:lnTo>
                    <a:pt x="7874" y="172725"/>
                  </a:lnTo>
                  <a:lnTo>
                    <a:pt x="7874" y="169339"/>
                  </a:lnTo>
                  <a:close/>
                </a:path>
                <a:path w="345439" h="177800">
                  <a:moveTo>
                    <a:pt x="337482" y="169339"/>
                  </a:moveTo>
                  <a:lnTo>
                    <a:pt x="7874" y="169339"/>
                  </a:lnTo>
                  <a:lnTo>
                    <a:pt x="7874" y="172725"/>
                  </a:lnTo>
                  <a:lnTo>
                    <a:pt x="337482" y="172725"/>
                  </a:lnTo>
                  <a:lnTo>
                    <a:pt x="337482" y="169339"/>
                  </a:lnTo>
                  <a:close/>
                </a:path>
                <a:path w="345439" h="177800">
                  <a:moveTo>
                    <a:pt x="337482" y="3385"/>
                  </a:moveTo>
                  <a:lnTo>
                    <a:pt x="337482" y="172725"/>
                  </a:lnTo>
                  <a:lnTo>
                    <a:pt x="340856" y="169339"/>
                  </a:lnTo>
                  <a:lnTo>
                    <a:pt x="345356" y="169339"/>
                  </a:lnTo>
                  <a:lnTo>
                    <a:pt x="345356" y="7901"/>
                  </a:lnTo>
                  <a:lnTo>
                    <a:pt x="340856" y="7901"/>
                  </a:lnTo>
                  <a:lnTo>
                    <a:pt x="337482" y="3385"/>
                  </a:lnTo>
                  <a:close/>
                </a:path>
                <a:path w="345439" h="177800">
                  <a:moveTo>
                    <a:pt x="345356" y="169339"/>
                  </a:moveTo>
                  <a:lnTo>
                    <a:pt x="340856" y="169339"/>
                  </a:lnTo>
                  <a:lnTo>
                    <a:pt x="337482" y="172725"/>
                  </a:lnTo>
                  <a:lnTo>
                    <a:pt x="345356" y="172725"/>
                  </a:lnTo>
                  <a:lnTo>
                    <a:pt x="345356" y="169339"/>
                  </a:lnTo>
                  <a:close/>
                </a:path>
                <a:path w="345439" h="177800">
                  <a:moveTo>
                    <a:pt x="7874" y="3385"/>
                  </a:moveTo>
                  <a:lnTo>
                    <a:pt x="3374" y="7901"/>
                  </a:lnTo>
                  <a:lnTo>
                    <a:pt x="7874" y="7901"/>
                  </a:lnTo>
                  <a:lnTo>
                    <a:pt x="7874" y="3385"/>
                  </a:lnTo>
                  <a:close/>
                </a:path>
                <a:path w="345439" h="177800">
                  <a:moveTo>
                    <a:pt x="337482" y="3385"/>
                  </a:moveTo>
                  <a:lnTo>
                    <a:pt x="7874" y="3385"/>
                  </a:lnTo>
                  <a:lnTo>
                    <a:pt x="7874" y="7901"/>
                  </a:lnTo>
                  <a:lnTo>
                    <a:pt x="337482" y="7901"/>
                  </a:lnTo>
                  <a:lnTo>
                    <a:pt x="337482" y="3385"/>
                  </a:lnTo>
                  <a:close/>
                </a:path>
                <a:path w="345439" h="177800">
                  <a:moveTo>
                    <a:pt x="345356" y="3385"/>
                  </a:moveTo>
                  <a:lnTo>
                    <a:pt x="337482" y="3385"/>
                  </a:lnTo>
                  <a:lnTo>
                    <a:pt x="340856" y="7901"/>
                  </a:lnTo>
                  <a:lnTo>
                    <a:pt x="345356" y="7901"/>
                  </a:lnTo>
                  <a:lnTo>
                    <a:pt x="345356" y="3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336907" y="2439446"/>
              <a:ext cx="225425" cy="169545"/>
            </a:xfrm>
            <a:custGeom>
              <a:avLst/>
              <a:gdLst/>
              <a:ahLst/>
              <a:cxnLst/>
              <a:rect l="l" t="t" r="r" b="b"/>
              <a:pathLst>
                <a:path w="225425" h="169544">
                  <a:moveTo>
                    <a:pt x="224987" y="0"/>
                  </a:moveTo>
                  <a:lnTo>
                    <a:pt x="0" y="0"/>
                  </a:lnTo>
                  <a:lnTo>
                    <a:pt x="0" y="169339"/>
                  </a:lnTo>
                  <a:lnTo>
                    <a:pt x="224987" y="169339"/>
                  </a:lnTo>
                  <a:lnTo>
                    <a:pt x="22498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333533" y="2436060"/>
              <a:ext cx="233045" cy="177800"/>
            </a:xfrm>
            <a:custGeom>
              <a:avLst/>
              <a:gdLst/>
              <a:ahLst/>
              <a:cxnLst/>
              <a:rect l="l" t="t" r="r" b="b"/>
              <a:pathLst>
                <a:path w="233045" h="177800">
                  <a:moveTo>
                    <a:pt x="232862" y="0"/>
                  </a:moveTo>
                  <a:lnTo>
                    <a:pt x="0" y="0"/>
                  </a:lnTo>
                  <a:lnTo>
                    <a:pt x="0" y="177241"/>
                  </a:lnTo>
                  <a:lnTo>
                    <a:pt x="232862" y="177241"/>
                  </a:lnTo>
                  <a:lnTo>
                    <a:pt x="232862" y="172725"/>
                  </a:lnTo>
                  <a:lnTo>
                    <a:pt x="7874" y="172725"/>
                  </a:lnTo>
                  <a:lnTo>
                    <a:pt x="3374" y="169339"/>
                  </a:lnTo>
                  <a:lnTo>
                    <a:pt x="7874" y="169339"/>
                  </a:lnTo>
                  <a:lnTo>
                    <a:pt x="7874" y="7901"/>
                  </a:lnTo>
                  <a:lnTo>
                    <a:pt x="3374" y="7901"/>
                  </a:lnTo>
                  <a:lnTo>
                    <a:pt x="7874" y="3385"/>
                  </a:lnTo>
                  <a:lnTo>
                    <a:pt x="232862" y="3385"/>
                  </a:lnTo>
                  <a:lnTo>
                    <a:pt x="232862" y="0"/>
                  </a:lnTo>
                  <a:close/>
                </a:path>
                <a:path w="233045" h="177800">
                  <a:moveTo>
                    <a:pt x="7874" y="169339"/>
                  </a:moveTo>
                  <a:lnTo>
                    <a:pt x="3374" y="169339"/>
                  </a:lnTo>
                  <a:lnTo>
                    <a:pt x="7874" y="172725"/>
                  </a:lnTo>
                  <a:lnTo>
                    <a:pt x="7874" y="169339"/>
                  </a:lnTo>
                  <a:close/>
                </a:path>
                <a:path w="233045" h="177800">
                  <a:moveTo>
                    <a:pt x="224986" y="169339"/>
                  </a:moveTo>
                  <a:lnTo>
                    <a:pt x="7874" y="169339"/>
                  </a:lnTo>
                  <a:lnTo>
                    <a:pt x="7874" y="172725"/>
                  </a:lnTo>
                  <a:lnTo>
                    <a:pt x="224986" y="172725"/>
                  </a:lnTo>
                  <a:lnTo>
                    <a:pt x="224986" y="169339"/>
                  </a:lnTo>
                  <a:close/>
                </a:path>
                <a:path w="233045" h="177800">
                  <a:moveTo>
                    <a:pt x="224986" y="3385"/>
                  </a:moveTo>
                  <a:lnTo>
                    <a:pt x="224986" y="172725"/>
                  </a:lnTo>
                  <a:lnTo>
                    <a:pt x="228361" y="169339"/>
                  </a:lnTo>
                  <a:lnTo>
                    <a:pt x="232862" y="169339"/>
                  </a:lnTo>
                  <a:lnTo>
                    <a:pt x="232862" y="7901"/>
                  </a:lnTo>
                  <a:lnTo>
                    <a:pt x="228361" y="7901"/>
                  </a:lnTo>
                  <a:lnTo>
                    <a:pt x="224986" y="3385"/>
                  </a:lnTo>
                  <a:close/>
                </a:path>
                <a:path w="233045" h="177800">
                  <a:moveTo>
                    <a:pt x="232862" y="169339"/>
                  </a:moveTo>
                  <a:lnTo>
                    <a:pt x="228361" y="169339"/>
                  </a:lnTo>
                  <a:lnTo>
                    <a:pt x="224986" y="172725"/>
                  </a:lnTo>
                  <a:lnTo>
                    <a:pt x="232862" y="172725"/>
                  </a:lnTo>
                  <a:lnTo>
                    <a:pt x="232862" y="169339"/>
                  </a:lnTo>
                  <a:close/>
                </a:path>
                <a:path w="233045" h="177800">
                  <a:moveTo>
                    <a:pt x="7874" y="3385"/>
                  </a:moveTo>
                  <a:lnTo>
                    <a:pt x="3374" y="7901"/>
                  </a:lnTo>
                  <a:lnTo>
                    <a:pt x="7874" y="7901"/>
                  </a:lnTo>
                  <a:lnTo>
                    <a:pt x="7874" y="3385"/>
                  </a:lnTo>
                  <a:close/>
                </a:path>
                <a:path w="233045" h="177800">
                  <a:moveTo>
                    <a:pt x="224986" y="3385"/>
                  </a:moveTo>
                  <a:lnTo>
                    <a:pt x="7874" y="3385"/>
                  </a:lnTo>
                  <a:lnTo>
                    <a:pt x="7874" y="7901"/>
                  </a:lnTo>
                  <a:lnTo>
                    <a:pt x="224986" y="7901"/>
                  </a:lnTo>
                  <a:lnTo>
                    <a:pt x="224986" y="3385"/>
                  </a:lnTo>
                  <a:close/>
                </a:path>
                <a:path w="233045" h="177800">
                  <a:moveTo>
                    <a:pt x="232862" y="3385"/>
                  </a:moveTo>
                  <a:lnTo>
                    <a:pt x="224986" y="3385"/>
                  </a:lnTo>
                  <a:lnTo>
                    <a:pt x="228361" y="7901"/>
                  </a:lnTo>
                  <a:lnTo>
                    <a:pt x="232862" y="7901"/>
                  </a:lnTo>
                  <a:lnTo>
                    <a:pt x="232862" y="3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786882" y="2439446"/>
              <a:ext cx="450215" cy="169545"/>
            </a:xfrm>
            <a:custGeom>
              <a:avLst/>
              <a:gdLst/>
              <a:ahLst/>
              <a:cxnLst/>
              <a:rect l="l" t="t" r="r" b="b"/>
              <a:pathLst>
                <a:path w="450215" h="169544">
                  <a:moveTo>
                    <a:pt x="449975" y="0"/>
                  </a:moveTo>
                  <a:lnTo>
                    <a:pt x="0" y="0"/>
                  </a:lnTo>
                  <a:lnTo>
                    <a:pt x="0" y="169339"/>
                  </a:lnTo>
                  <a:lnTo>
                    <a:pt x="449975" y="169339"/>
                  </a:lnTo>
                  <a:lnTo>
                    <a:pt x="44997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783508" y="2436060"/>
              <a:ext cx="458470" cy="177800"/>
            </a:xfrm>
            <a:custGeom>
              <a:avLst/>
              <a:gdLst/>
              <a:ahLst/>
              <a:cxnLst/>
              <a:rect l="l" t="t" r="r" b="b"/>
              <a:pathLst>
                <a:path w="458470" h="177800">
                  <a:moveTo>
                    <a:pt x="457850" y="0"/>
                  </a:moveTo>
                  <a:lnTo>
                    <a:pt x="0" y="0"/>
                  </a:lnTo>
                  <a:lnTo>
                    <a:pt x="0" y="177241"/>
                  </a:lnTo>
                  <a:lnTo>
                    <a:pt x="457850" y="177241"/>
                  </a:lnTo>
                  <a:lnTo>
                    <a:pt x="457850" y="172725"/>
                  </a:lnTo>
                  <a:lnTo>
                    <a:pt x="7875" y="172725"/>
                  </a:lnTo>
                  <a:lnTo>
                    <a:pt x="3374" y="169339"/>
                  </a:lnTo>
                  <a:lnTo>
                    <a:pt x="7875" y="169339"/>
                  </a:lnTo>
                  <a:lnTo>
                    <a:pt x="7875" y="7901"/>
                  </a:lnTo>
                  <a:lnTo>
                    <a:pt x="3374" y="7901"/>
                  </a:lnTo>
                  <a:lnTo>
                    <a:pt x="7875" y="3385"/>
                  </a:lnTo>
                  <a:lnTo>
                    <a:pt x="457850" y="3385"/>
                  </a:lnTo>
                  <a:lnTo>
                    <a:pt x="457850" y="0"/>
                  </a:lnTo>
                  <a:close/>
                </a:path>
                <a:path w="458470" h="177800">
                  <a:moveTo>
                    <a:pt x="7875" y="169339"/>
                  </a:moveTo>
                  <a:lnTo>
                    <a:pt x="3374" y="169339"/>
                  </a:lnTo>
                  <a:lnTo>
                    <a:pt x="7875" y="172725"/>
                  </a:lnTo>
                  <a:lnTo>
                    <a:pt x="7875" y="169339"/>
                  </a:lnTo>
                  <a:close/>
                </a:path>
                <a:path w="458470" h="177800">
                  <a:moveTo>
                    <a:pt x="449976" y="169339"/>
                  </a:moveTo>
                  <a:lnTo>
                    <a:pt x="7875" y="169339"/>
                  </a:lnTo>
                  <a:lnTo>
                    <a:pt x="7875" y="172725"/>
                  </a:lnTo>
                  <a:lnTo>
                    <a:pt x="449976" y="172725"/>
                  </a:lnTo>
                  <a:lnTo>
                    <a:pt x="449976" y="169339"/>
                  </a:lnTo>
                  <a:close/>
                </a:path>
                <a:path w="458470" h="177800">
                  <a:moveTo>
                    <a:pt x="449976" y="3385"/>
                  </a:moveTo>
                  <a:lnTo>
                    <a:pt x="449976" y="172725"/>
                  </a:lnTo>
                  <a:lnTo>
                    <a:pt x="453350" y="169339"/>
                  </a:lnTo>
                  <a:lnTo>
                    <a:pt x="457850" y="169339"/>
                  </a:lnTo>
                  <a:lnTo>
                    <a:pt x="457850" y="7901"/>
                  </a:lnTo>
                  <a:lnTo>
                    <a:pt x="453350" y="7901"/>
                  </a:lnTo>
                  <a:lnTo>
                    <a:pt x="449976" y="3385"/>
                  </a:lnTo>
                  <a:close/>
                </a:path>
                <a:path w="458470" h="177800">
                  <a:moveTo>
                    <a:pt x="457850" y="169339"/>
                  </a:moveTo>
                  <a:lnTo>
                    <a:pt x="453350" y="169339"/>
                  </a:lnTo>
                  <a:lnTo>
                    <a:pt x="449976" y="172725"/>
                  </a:lnTo>
                  <a:lnTo>
                    <a:pt x="457850" y="172725"/>
                  </a:lnTo>
                  <a:lnTo>
                    <a:pt x="457850" y="169339"/>
                  </a:lnTo>
                  <a:close/>
                </a:path>
                <a:path w="458470" h="177800">
                  <a:moveTo>
                    <a:pt x="7875" y="3385"/>
                  </a:moveTo>
                  <a:lnTo>
                    <a:pt x="3374" y="7901"/>
                  </a:lnTo>
                  <a:lnTo>
                    <a:pt x="7875" y="7901"/>
                  </a:lnTo>
                  <a:lnTo>
                    <a:pt x="7875" y="3385"/>
                  </a:lnTo>
                  <a:close/>
                </a:path>
                <a:path w="458470" h="177800">
                  <a:moveTo>
                    <a:pt x="449976" y="3385"/>
                  </a:moveTo>
                  <a:lnTo>
                    <a:pt x="7875" y="3385"/>
                  </a:lnTo>
                  <a:lnTo>
                    <a:pt x="7875" y="7901"/>
                  </a:lnTo>
                  <a:lnTo>
                    <a:pt x="449976" y="7901"/>
                  </a:lnTo>
                  <a:lnTo>
                    <a:pt x="449976" y="3385"/>
                  </a:lnTo>
                  <a:close/>
                </a:path>
                <a:path w="458470" h="177800">
                  <a:moveTo>
                    <a:pt x="457850" y="3385"/>
                  </a:moveTo>
                  <a:lnTo>
                    <a:pt x="449976" y="3385"/>
                  </a:lnTo>
                  <a:lnTo>
                    <a:pt x="453350" y="7901"/>
                  </a:lnTo>
                  <a:lnTo>
                    <a:pt x="457850" y="7901"/>
                  </a:lnTo>
                  <a:lnTo>
                    <a:pt x="457850" y="3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046161" y="2875827"/>
            <a:ext cx="3992048" cy="1131282"/>
            <a:chOff x="3088081" y="3168735"/>
            <a:chExt cx="4398645" cy="1246505"/>
          </a:xfrm>
        </p:grpSpPr>
        <p:sp>
          <p:nvSpPr>
            <p:cNvPr id="19" name="object 19"/>
            <p:cNvSpPr/>
            <p:nvPr/>
          </p:nvSpPr>
          <p:spPr>
            <a:xfrm>
              <a:off x="3602177" y="3219043"/>
              <a:ext cx="3265804" cy="949960"/>
            </a:xfrm>
            <a:custGeom>
              <a:avLst/>
              <a:gdLst/>
              <a:ahLst/>
              <a:cxnLst/>
              <a:rect l="l" t="t" r="r" b="b"/>
              <a:pathLst>
                <a:path w="3265804" h="949960">
                  <a:moveTo>
                    <a:pt x="1048435" y="495"/>
                  </a:moveTo>
                  <a:lnTo>
                    <a:pt x="974331" y="762"/>
                  </a:lnTo>
                  <a:lnTo>
                    <a:pt x="934516" y="2794"/>
                  </a:lnTo>
                  <a:lnTo>
                    <a:pt x="893165" y="6134"/>
                  </a:lnTo>
                  <a:lnTo>
                    <a:pt x="850480" y="10795"/>
                  </a:lnTo>
                  <a:lnTo>
                    <a:pt x="806691" y="16802"/>
                  </a:lnTo>
                  <a:lnTo>
                    <a:pt x="762012" y="24168"/>
                  </a:lnTo>
                  <a:lnTo>
                    <a:pt x="716686" y="32918"/>
                  </a:lnTo>
                  <a:lnTo>
                    <a:pt x="670915" y="43065"/>
                  </a:lnTo>
                  <a:lnTo>
                    <a:pt x="624928" y="54648"/>
                  </a:lnTo>
                  <a:lnTo>
                    <a:pt x="578942" y="67665"/>
                  </a:lnTo>
                  <a:lnTo>
                    <a:pt x="533171" y="82156"/>
                  </a:lnTo>
                  <a:lnTo>
                    <a:pt x="487857" y="98120"/>
                  </a:lnTo>
                  <a:lnTo>
                    <a:pt x="443204" y="115608"/>
                  </a:lnTo>
                  <a:lnTo>
                    <a:pt x="399440" y="134607"/>
                  </a:lnTo>
                  <a:lnTo>
                    <a:pt x="356781" y="155155"/>
                  </a:lnTo>
                  <a:lnTo>
                    <a:pt x="315455" y="177279"/>
                  </a:lnTo>
                  <a:lnTo>
                    <a:pt x="275691" y="200990"/>
                  </a:lnTo>
                  <a:lnTo>
                    <a:pt x="237693" y="226314"/>
                  </a:lnTo>
                  <a:lnTo>
                    <a:pt x="201688" y="253263"/>
                  </a:lnTo>
                  <a:lnTo>
                    <a:pt x="167894" y="281851"/>
                  </a:lnTo>
                  <a:lnTo>
                    <a:pt x="136537" y="312127"/>
                  </a:lnTo>
                  <a:lnTo>
                    <a:pt x="107848" y="344081"/>
                  </a:lnTo>
                  <a:lnTo>
                    <a:pt x="82029" y="377761"/>
                  </a:lnTo>
                  <a:lnTo>
                    <a:pt x="59321" y="413169"/>
                  </a:lnTo>
                  <a:lnTo>
                    <a:pt x="39928" y="450316"/>
                  </a:lnTo>
                  <a:lnTo>
                    <a:pt x="24079" y="489254"/>
                  </a:lnTo>
                  <a:lnTo>
                    <a:pt x="11988" y="529983"/>
                  </a:lnTo>
                  <a:lnTo>
                    <a:pt x="3886" y="572516"/>
                  </a:lnTo>
                  <a:lnTo>
                    <a:pt x="0" y="616889"/>
                  </a:lnTo>
                  <a:lnTo>
                    <a:pt x="19113" y="616889"/>
                  </a:lnTo>
                  <a:lnTo>
                    <a:pt x="23063" y="572427"/>
                  </a:lnTo>
                  <a:lnTo>
                    <a:pt x="31483" y="529856"/>
                  </a:lnTo>
                  <a:lnTo>
                    <a:pt x="44132" y="489153"/>
                  </a:lnTo>
                  <a:lnTo>
                    <a:pt x="60756" y="450291"/>
                  </a:lnTo>
                  <a:lnTo>
                    <a:pt x="81127" y="413270"/>
                  </a:lnTo>
                  <a:lnTo>
                    <a:pt x="104978" y="378053"/>
                  </a:lnTo>
                  <a:lnTo>
                    <a:pt x="132067" y="344614"/>
                  </a:lnTo>
                  <a:lnTo>
                    <a:pt x="162166" y="312953"/>
                  </a:lnTo>
                  <a:lnTo>
                    <a:pt x="194995" y="283032"/>
                  </a:lnTo>
                  <a:lnTo>
                    <a:pt x="230339" y="254838"/>
                  </a:lnTo>
                  <a:lnTo>
                    <a:pt x="267931" y="228346"/>
                  </a:lnTo>
                  <a:lnTo>
                    <a:pt x="307530" y="203542"/>
                  </a:lnTo>
                  <a:lnTo>
                    <a:pt x="348881" y="180403"/>
                  </a:lnTo>
                  <a:lnTo>
                    <a:pt x="391756" y="158902"/>
                  </a:lnTo>
                  <a:lnTo>
                    <a:pt x="435902" y="139026"/>
                  </a:lnTo>
                  <a:lnTo>
                    <a:pt x="481050" y="120751"/>
                  </a:lnTo>
                  <a:lnTo>
                    <a:pt x="526986" y="104063"/>
                  </a:lnTo>
                  <a:lnTo>
                    <a:pt x="573430" y="88938"/>
                  </a:lnTo>
                  <a:lnTo>
                    <a:pt x="620166" y="75349"/>
                  </a:lnTo>
                  <a:lnTo>
                    <a:pt x="666927" y="63284"/>
                  </a:lnTo>
                  <a:lnTo>
                    <a:pt x="713473" y="52717"/>
                  </a:lnTo>
                  <a:lnTo>
                    <a:pt x="759561" y="43624"/>
                  </a:lnTo>
                  <a:lnTo>
                    <a:pt x="804926" y="35991"/>
                  </a:lnTo>
                  <a:lnTo>
                    <a:pt x="849350" y="29806"/>
                  </a:lnTo>
                  <a:lnTo>
                    <a:pt x="892556" y="25031"/>
                  </a:lnTo>
                  <a:lnTo>
                    <a:pt x="934326" y="21653"/>
                  </a:lnTo>
                  <a:lnTo>
                    <a:pt x="974394" y="19646"/>
                  </a:lnTo>
                  <a:lnTo>
                    <a:pt x="1012507" y="18999"/>
                  </a:lnTo>
                  <a:lnTo>
                    <a:pt x="1048435" y="19685"/>
                  </a:lnTo>
                  <a:lnTo>
                    <a:pt x="1048435" y="495"/>
                  </a:lnTo>
                  <a:close/>
                </a:path>
                <a:path w="3265804" h="949960">
                  <a:moveTo>
                    <a:pt x="2437739" y="930732"/>
                  </a:moveTo>
                  <a:lnTo>
                    <a:pt x="475843" y="929601"/>
                  </a:lnTo>
                  <a:lnTo>
                    <a:pt x="475843" y="948804"/>
                  </a:lnTo>
                  <a:lnTo>
                    <a:pt x="2437739" y="949934"/>
                  </a:lnTo>
                  <a:lnTo>
                    <a:pt x="2437739" y="930732"/>
                  </a:lnTo>
                  <a:close/>
                </a:path>
                <a:path w="3265804" h="949960">
                  <a:moveTo>
                    <a:pt x="3265690" y="802043"/>
                  </a:moveTo>
                  <a:lnTo>
                    <a:pt x="3263747" y="754075"/>
                  </a:lnTo>
                  <a:lnTo>
                    <a:pt x="3258591" y="707351"/>
                  </a:lnTo>
                  <a:lnTo>
                    <a:pt x="3250374" y="661860"/>
                  </a:lnTo>
                  <a:lnTo>
                    <a:pt x="3239198" y="617651"/>
                  </a:lnTo>
                  <a:lnTo>
                    <a:pt x="3225215" y="574751"/>
                  </a:lnTo>
                  <a:lnTo>
                    <a:pt x="3208528" y="533171"/>
                  </a:lnTo>
                  <a:lnTo>
                    <a:pt x="3189262" y="492937"/>
                  </a:lnTo>
                  <a:lnTo>
                    <a:pt x="3167545" y="454063"/>
                  </a:lnTo>
                  <a:lnTo>
                    <a:pt x="3143504" y="416598"/>
                  </a:lnTo>
                  <a:lnTo>
                    <a:pt x="3117278" y="380555"/>
                  </a:lnTo>
                  <a:lnTo>
                    <a:pt x="3088957" y="345960"/>
                  </a:lnTo>
                  <a:lnTo>
                    <a:pt x="3058693" y="312839"/>
                  </a:lnTo>
                  <a:lnTo>
                    <a:pt x="3026600" y="281203"/>
                  </a:lnTo>
                  <a:lnTo>
                    <a:pt x="2992818" y="251091"/>
                  </a:lnTo>
                  <a:lnTo>
                    <a:pt x="2957449" y="222529"/>
                  </a:lnTo>
                  <a:lnTo>
                    <a:pt x="2920619" y="195529"/>
                  </a:lnTo>
                  <a:lnTo>
                    <a:pt x="2882468" y="170116"/>
                  </a:lnTo>
                  <a:lnTo>
                    <a:pt x="2843111" y="146329"/>
                  </a:lnTo>
                  <a:lnTo>
                    <a:pt x="2802674" y="124180"/>
                  </a:lnTo>
                  <a:lnTo>
                    <a:pt x="2761284" y="103695"/>
                  </a:lnTo>
                  <a:lnTo>
                    <a:pt x="2719070" y="84912"/>
                  </a:lnTo>
                  <a:lnTo>
                    <a:pt x="2676144" y="67830"/>
                  </a:lnTo>
                  <a:lnTo>
                    <a:pt x="2632633" y="52489"/>
                  </a:lnTo>
                  <a:lnTo>
                    <a:pt x="2588679" y="38925"/>
                  </a:lnTo>
                  <a:lnTo>
                    <a:pt x="2544381" y="27139"/>
                  </a:lnTo>
                  <a:lnTo>
                    <a:pt x="2499868" y="17170"/>
                  </a:lnTo>
                  <a:lnTo>
                    <a:pt x="2455291" y="9029"/>
                  </a:lnTo>
                  <a:lnTo>
                    <a:pt x="2410739" y="2755"/>
                  </a:lnTo>
                  <a:lnTo>
                    <a:pt x="2407361" y="21945"/>
                  </a:lnTo>
                  <a:lnTo>
                    <a:pt x="2452535" y="28105"/>
                  </a:lnTo>
                  <a:lnTo>
                    <a:pt x="2497759" y="36258"/>
                  </a:lnTo>
                  <a:lnTo>
                    <a:pt x="2542921" y="46355"/>
                  </a:lnTo>
                  <a:lnTo>
                    <a:pt x="2587866" y="58369"/>
                  </a:lnTo>
                  <a:lnTo>
                    <a:pt x="2632481" y="72301"/>
                  </a:lnTo>
                  <a:lnTo>
                    <a:pt x="2676601" y="88087"/>
                  </a:lnTo>
                  <a:lnTo>
                    <a:pt x="2720098" y="105727"/>
                  </a:lnTo>
                  <a:lnTo>
                    <a:pt x="2762834" y="125183"/>
                  </a:lnTo>
                  <a:lnTo>
                    <a:pt x="2804680" y="146418"/>
                  </a:lnTo>
                  <a:lnTo>
                    <a:pt x="2845498" y="169418"/>
                  </a:lnTo>
                  <a:lnTo>
                    <a:pt x="2885135" y="194157"/>
                  </a:lnTo>
                  <a:lnTo>
                    <a:pt x="2923463" y="220599"/>
                  </a:lnTo>
                  <a:lnTo>
                    <a:pt x="2960344" y="248716"/>
                  </a:lnTo>
                  <a:lnTo>
                    <a:pt x="2995638" y="278485"/>
                  </a:lnTo>
                  <a:lnTo>
                    <a:pt x="3029216" y="309880"/>
                  </a:lnTo>
                  <a:lnTo>
                    <a:pt x="3060928" y="342874"/>
                  </a:lnTo>
                  <a:lnTo>
                    <a:pt x="3090646" y="377431"/>
                  </a:lnTo>
                  <a:lnTo>
                    <a:pt x="3118231" y="413524"/>
                  </a:lnTo>
                  <a:lnTo>
                    <a:pt x="3143542" y="451129"/>
                  </a:lnTo>
                  <a:lnTo>
                    <a:pt x="3166440" y="490232"/>
                  </a:lnTo>
                  <a:lnTo>
                    <a:pt x="3186785" y="530783"/>
                  </a:lnTo>
                  <a:lnTo>
                    <a:pt x="3204464" y="572770"/>
                  </a:lnTo>
                  <a:lnTo>
                    <a:pt x="3219297" y="616153"/>
                  </a:lnTo>
                  <a:lnTo>
                    <a:pt x="3231184" y="660908"/>
                  </a:lnTo>
                  <a:lnTo>
                    <a:pt x="3239973" y="707021"/>
                  </a:lnTo>
                  <a:lnTo>
                    <a:pt x="3245523" y="754443"/>
                  </a:lnTo>
                  <a:lnTo>
                    <a:pt x="3247694" y="803173"/>
                  </a:lnTo>
                  <a:lnTo>
                    <a:pt x="3265690" y="8020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14289" y="3965759"/>
              <a:ext cx="1263305" cy="44931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205288" y="3955380"/>
              <a:ext cx="1281430" cy="459740"/>
            </a:xfrm>
            <a:custGeom>
              <a:avLst/>
              <a:gdLst/>
              <a:ahLst/>
              <a:cxnLst/>
              <a:rect l="l" t="t" r="r" b="b"/>
              <a:pathLst>
                <a:path w="1281429" h="459739">
                  <a:moveTo>
                    <a:pt x="644253" y="0"/>
                  </a:moveTo>
                  <a:lnTo>
                    <a:pt x="607467" y="1347"/>
                  </a:lnTo>
                  <a:lnTo>
                    <a:pt x="573136" y="1739"/>
                  </a:lnTo>
                  <a:lnTo>
                    <a:pt x="534656" y="4074"/>
                  </a:lnTo>
                  <a:lnTo>
                    <a:pt x="492821" y="8427"/>
                  </a:lnTo>
                  <a:lnTo>
                    <a:pt x="448426" y="14872"/>
                  </a:lnTo>
                  <a:lnTo>
                    <a:pt x="402266" y="23485"/>
                  </a:lnTo>
                  <a:lnTo>
                    <a:pt x="355136" y="34340"/>
                  </a:lnTo>
                  <a:lnTo>
                    <a:pt x="307831" y="47512"/>
                  </a:lnTo>
                  <a:lnTo>
                    <a:pt x="261145" y="63075"/>
                  </a:lnTo>
                  <a:lnTo>
                    <a:pt x="215874" y="81105"/>
                  </a:lnTo>
                  <a:lnTo>
                    <a:pt x="172812" y="101675"/>
                  </a:lnTo>
                  <a:lnTo>
                    <a:pt x="132754" y="124861"/>
                  </a:lnTo>
                  <a:lnTo>
                    <a:pt x="96494" y="150738"/>
                  </a:lnTo>
                  <a:lnTo>
                    <a:pt x="64829" y="179379"/>
                  </a:lnTo>
                  <a:lnTo>
                    <a:pt x="38552" y="210861"/>
                  </a:lnTo>
                  <a:lnTo>
                    <a:pt x="18458" y="245257"/>
                  </a:lnTo>
                  <a:lnTo>
                    <a:pt x="5342" y="282642"/>
                  </a:lnTo>
                  <a:lnTo>
                    <a:pt x="0" y="323091"/>
                  </a:lnTo>
                  <a:lnTo>
                    <a:pt x="1125" y="340025"/>
                  </a:lnTo>
                  <a:lnTo>
                    <a:pt x="11824" y="381382"/>
                  </a:lnTo>
                  <a:lnTo>
                    <a:pt x="30091" y="419224"/>
                  </a:lnTo>
                  <a:lnTo>
                    <a:pt x="55136" y="453669"/>
                  </a:lnTo>
                  <a:lnTo>
                    <a:pt x="61133" y="459692"/>
                  </a:lnTo>
                  <a:lnTo>
                    <a:pt x="87354" y="459692"/>
                  </a:lnTo>
                  <a:lnTo>
                    <a:pt x="73149" y="446210"/>
                  </a:lnTo>
                  <a:lnTo>
                    <a:pt x="47718" y="412994"/>
                  </a:lnTo>
                  <a:lnTo>
                    <a:pt x="29408" y="376502"/>
                  </a:lnTo>
                  <a:lnTo>
                    <a:pt x="19124" y="336638"/>
                  </a:lnTo>
                  <a:lnTo>
                    <a:pt x="18086" y="323091"/>
                  </a:lnTo>
                  <a:lnTo>
                    <a:pt x="17999" y="321962"/>
                  </a:lnTo>
                  <a:lnTo>
                    <a:pt x="24553" y="282642"/>
                  </a:lnTo>
                  <a:lnTo>
                    <a:pt x="39020" y="246281"/>
                  </a:lnTo>
                  <a:lnTo>
                    <a:pt x="60543" y="212997"/>
                  </a:lnTo>
                  <a:lnTo>
                    <a:pt x="88306" y="182647"/>
                  </a:lnTo>
                  <a:lnTo>
                    <a:pt x="121483" y="155152"/>
                  </a:lnTo>
                  <a:lnTo>
                    <a:pt x="159248" y="130433"/>
                  </a:lnTo>
                  <a:lnTo>
                    <a:pt x="200776" y="108414"/>
                  </a:lnTo>
                  <a:lnTo>
                    <a:pt x="245239" y="89014"/>
                  </a:lnTo>
                  <a:lnTo>
                    <a:pt x="291811" y="72157"/>
                  </a:lnTo>
                  <a:lnTo>
                    <a:pt x="339668" y="57763"/>
                  </a:lnTo>
                  <a:lnTo>
                    <a:pt x="387982" y="45754"/>
                  </a:lnTo>
                  <a:lnTo>
                    <a:pt x="435928" y="36053"/>
                  </a:lnTo>
                  <a:lnTo>
                    <a:pt x="482679" y="28580"/>
                  </a:lnTo>
                  <a:lnTo>
                    <a:pt x="527409" y="23257"/>
                  </a:lnTo>
                  <a:lnTo>
                    <a:pt x="567819" y="20121"/>
                  </a:lnTo>
                  <a:lnTo>
                    <a:pt x="565816" y="20121"/>
                  </a:lnTo>
                  <a:lnTo>
                    <a:pt x="605684" y="18810"/>
                  </a:lnTo>
                  <a:lnTo>
                    <a:pt x="851222" y="18810"/>
                  </a:lnTo>
                  <a:lnTo>
                    <a:pt x="826636" y="14389"/>
                  </a:lnTo>
                  <a:lnTo>
                    <a:pt x="777338" y="7613"/>
                  </a:lnTo>
                  <a:lnTo>
                    <a:pt x="729980" y="3027"/>
                  </a:lnTo>
                  <a:lnTo>
                    <a:pt x="685354" y="524"/>
                  </a:lnTo>
                  <a:lnTo>
                    <a:pt x="644253" y="0"/>
                  </a:lnTo>
                  <a:close/>
                </a:path>
                <a:path w="1281429" h="459739">
                  <a:moveTo>
                    <a:pt x="851222" y="18810"/>
                  </a:moveTo>
                  <a:lnTo>
                    <a:pt x="674851" y="18810"/>
                  </a:lnTo>
                  <a:lnTo>
                    <a:pt x="713023" y="20121"/>
                  </a:lnTo>
                  <a:lnTo>
                    <a:pt x="755706" y="23485"/>
                  </a:lnTo>
                  <a:lnTo>
                    <a:pt x="755429" y="23485"/>
                  </a:lnTo>
                  <a:lnTo>
                    <a:pt x="799647" y="28792"/>
                  </a:lnTo>
                  <a:lnTo>
                    <a:pt x="846432" y="36311"/>
                  </a:lnTo>
                  <a:lnTo>
                    <a:pt x="894419" y="46058"/>
                  </a:lnTo>
                  <a:lnTo>
                    <a:pt x="942777" y="58112"/>
                  </a:lnTo>
                  <a:lnTo>
                    <a:pt x="990671" y="72554"/>
                  </a:lnTo>
                  <a:lnTo>
                    <a:pt x="1037267" y="89464"/>
                  </a:lnTo>
                  <a:lnTo>
                    <a:pt x="1081733" y="108919"/>
                  </a:lnTo>
                  <a:lnTo>
                    <a:pt x="1123234" y="131001"/>
                  </a:lnTo>
                  <a:lnTo>
                    <a:pt x="1160937" y="155788"/>
                  </a:lnTo>
                  <a:lnTo>
                    <a:pt x="1194009" y="183360"/>
                  </a:lnTo>
                  <a:lnTo>
                    <a:pt x="1221615" y="213797"/>
                  </a:lnTo>
                  <a:lnTo>
                    <a:pt x="1242923" y="247178"/>
                  </a:lnTo>
                  <a:lnTo>
                    <a:pt x="1257098" y="283583"/>
                  </a:lnTo>
                  <a:lnTo>
                    <a:pt x="1263308" y="323091"/>
                  </a:lnTo>
                  <a:lnTo>
                    <a:pt x="1256443" y="362507"/>
                  </a:lnTo>
                  <a:lnTo>
                    <a:pt x="1241760" y="398795"/>
                  </a:lnTo>
                  <a:lnTo>
                    <a:pt x="1220078" y="432040"/>
                  </a:lnTo>
                  <a:lnTo>
                    <a:pt x="1194638" y="459692"/>
                  </a:lnTo>
                  <a:lnTo>
                    <a:pt x="1221075" y="459692"/>
                  </a:lnTo>
                  <a:lnTo>
                    <a:pt x="1249474" y="423465"/>
                  </a:lnTo>
                  <a:lnTo>
                    <a:pt x="1267917" y="387253"/>
                  </a:lnTo>
                  <a:lnTo>
                    <a:pt x="1278811" y="347805"/>
                  </a:lnTo>
                  <a:lnTo>
                    <a:pt x="1281308" y="305028"/>
                  </a:lnTo>
                  <a:lnTo>
                    <a:pt x="1270493" y="263718"/>
                  </a:lnTo>
                  <a:lnTo>
                    <a:pt x="1252116" y="225868"/>
                  </a:lnTo>
                  <a:lnTo>
                    <a:pt x="1226969" y="191373"/>
                  </a:lnTo>
                  <a:lnTo>
                    <a:pt x="1195843" y="160126"/>
                  </a:lnTo>
                  <a:lnTo>
                    <a:pt x="1159531" y="132022"/>
                  </a:lnTo>
                  <a:lnTo>
                    <a:pt x="1118824" y="106954"/>
                  </a:lnTo>
                  <a:lnTo>
                    <a:pt x="1074513" y="84817"/>
                  </a:lnTo>
                  <a:lnTo>
                    <a:pt x="1027392" y="65505"/>
                  </a:lnTo>
                  <a:lnTo>
                    <a:pt x="978252" y="48912"/>
                  </a:lnTo>
                  <a:lnTo>
                    <a:pt x="927885" y="34933"/>
                  </a:lnTo>
                  <a:lnTo>
                    <a:pt x="877194" y="23485"/>
                  </a:lnTo>
                  <a:lnTo>
                    <a:pt x="851222" y="18810"/>
                  </a:lnTo>
                  <a:close/>
                </a:path>
                <a:path w="1281429" h="459739">
                  <a:moveTo>
                    <a:pt x="674851" y="18810"/>
                  </a:moveTo>
                  <a:lnTo>
                    <a:pt x="610568" y="18810"/>
                  </a:lnTo>
                  <a:lnTo>
                    <a:pt x="641216" y="19409"/>
                  </a:lnTo>
                  <a:lnTo>
                    <a:pt x="674851" y="188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7080" y="3965759"/>
              <a:ext cx="1045069" cy="44931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088081" y="3955529"/>
              <a:ext cx="3172460" cy="459740"/>
            </a:xfrm>
            <a:custGeom>
              <a:avLst/>
              <a:gdLst/>
              <a:ahLst/>
              <a:cxnLst/>
              <a:rect l="l" t="t" r="r" b="b"/>
              <a:pathLst>
                <a:path w="3172460" h="459739">
                  <a:moveTo>
                    <a:pt x="3148698" y="395198"/>
                  </a:moveTo>
                  <a:lnTo>
                    <a:pt x="1241933" y="396303"/>
                  </a:lnTo>
                  <a:lnTo>
                    <a:pt x="1241933" y="350037"/>
                  </a:lnTo>
                  <a:lnTo>
                    <a:pt x="1047762" y="398754"/>
                  </a:lnTo>
                  <a:lnTo>
                    <a:pt x="1050759" y="392226"/>
                  </a:lnTo>
                  <a:lnTo>
                    <a:pt x="1061034" y="350329"/>
                  </a:lnTo>
                  <a:lnTo>
                    <a:pt x="1063066" y="304888"/>
                  </a:lnTo>
                  <a:lnTo>
                    <a:pt x="1053693" y="260883"/>
                  </a:lnTo>
                  <a:lnTo>
                    <a:pt x="1036777" y="220599"/>
                  </a:lnTo>
                  <a:lnTo>
                    <a:pt x="1013129" y="183972"/>
                  </a:lnTo>
                  <a:lnTo>
                    <a:pt x="983589" y="150914"/>
                  </a:lnTo>
                  <a:lnTo>
                    <a:pt x="948982" y="121348"/>
                  </a:lnTo>
                  <a:lnTo>
                    <a:pt x="910107" y="95211"/>
                  </a:lnTo>
                  <a:lnTo>
                    <a:pt x="867816" y="72402"/>
                  </a:lnTo>
                  <a:lnTo>
                    <a:pt x="822921" y="52870"/>
                  </a:lnTo>
                  <a:lnTo>
                    <a:pt x="776262" y="36525"/>
                  </a:lnTo>
                  <a:lnTo>
                    <a:pt x="728637" y="23304"/>
                  </a:lnTo>
                  <a:lnTo>
                    <a:pt x="708533" y="19011"/>
                  </a:lnTo>
                  <a:lnTo>
                    <a:pt x="680885" y="13106"/>
                  </a:lnTo>
                  <a:lnTo>
                    <a:pt x="633831" y="5880"/>
                  </a:lnTo>
                  <a:lnTo>
                    <a:pt x="588302" y="1536"/>
                  </a:lnTo>
                  <a:lnTo>
                    <a:pt x="545109" y="0"/>
                  </a:lnTo>
                  <a:lnTo>
                    <a:pt x="466839" y="2362"/>
                  </a:lnTo>
                  <a:lnTo>
                    <a:pt x="425856" y="6184"/>
                  </a:lnTo>
                  <a:lnTo>
                    <a:pt x="382917" y="12712"/>
                  </a:lnTo>
                  <a:lnTo>
                    <a:pt x="338797" y="22021"/>
                  </a:lnTo>
                  <a:lnTo>
                    <a:pt x="294297" y="34150"/>
                  </a:lnTo>
                  <a:lnTo>
                    <a:pt x="250177" y="49149"/>
                  </a:lnTo>
                  <a:lnTo>
                    <a:pt x="207238" y="67068"/>
                  </a:lnTo>
                  <a:lnTo>
                    <a:pt x="166268" y="87972"/>
                  </a:lnTo>
                  <a:lnTo>
                    <a:pt x="128028" y="111887"/>
                  </a:lnTo>
                  <a:lnTo>
                    <a:pt x="93306" y="138887"/>
                  </a:lnTo>
                  <a:lnTo>
                    <a:pt x="62903" y="169011"/>
                  </a:lnTo>
                  <a:lnTo>
                    <a:pt x="37579" y="202323"/>
                  </a:lnTo>
                  <a:lnTo>
                    <a:pt x="18135" y="238848"/>
                  </a:lnTo>
                  <a:lnTo>
                    <a:pt x="5346" y="278676"/>
                  </a:lnTo>
                  <a:lnTo>
                    <a:pt x="0" y="321818"/>
                  </a:lnTo>
                  <a:lnTo>
                    <a:pt x="1117" y="338759"/>
                  </a:lnTo>
                  <a:lnTo>
                    <a:pt x="10223" y="382778"/>
                  </a:lnTo>
                  <a:lnTo>
                    <a:pt x="26974" y="423062"/>
                  </a:lnTo>
                  <a:lnTo>
                    <a:pt x="50533" y="459549"/>
                  </a:lnTo>
                  <a:lnTo>
                    <a:pt x="74955" y="459549"/>
                  </a:lnTo>
                  <a:lnTo>
                    <a:pt x="69900" y="454253"/>
                  </a:lnTo>
                  <a:lnTo>
                    <a:pt x="45542" y="418668"/>
                  </a:lnTo>
                  <a:lnTo>
                    <a:pt x="28295" y="379437"/>
                  </a:lnTo>
                  <a:lnTo>
                    <a:pt x="19113" y="336499"/>
                  </a:lnTo>
                  <a:lnTo>
                    <a:pt x="19113" y="321818"/>
                  </a:lnTo>
                  <a:lnTo>
                    <a:pt x="24599" y="279844"/>
                  </a:lnTo>
                  <a:lnTo>
                    <a:pt x="37871" y="241185"/>
                  </a:lnTo>
                  <a:lnTo>
                    <a:pt x="58077" y="205778"/>
                  </a:lnTo>
                  <a:lnTo>
                    <a:pt x="84378" y="173609"/>
                  </a:lnTo>
                  <a:lnTo>
                    <a:pt x="115912" y="144602"/>
                  </a:lnTo>
                  <a:lnTo>
                    <a:pt x="151828" y="118745"/>
                  </a:lnTo>
                  <a:lnTo>
                    <a:pt x="191287" y="95948"/>
                  </a:lnTo>
                  <a:lnTo>
                    <a:pt x="233426" y="76212"/>
                  </a:lnTo>
                  <a:lnTo>
                    <a:pt x="277393" y="59461"/>
                  </a:lnTo>
                  <a:lnTo>
                    <a:pt x="322351" y="45656"/>
                  </a:lnTo>
                  <a:lnTo>
                    <a:pt x="367436" y="34759"/>
                  </a:lnTo>
                  <a:lnTo>
                    <a:pt x="411810" y="26708"/>
                  </a:lnTo>
                  <a:lnTo>
                    <a:pt x="454609" y="21475"/>
                  </a:lnTo>
                  <a:lnTo>
                    <a:pt x="494982" y="19011"/>
                  </a:lnTo>
                  <a:lnTo>
                    <a:pt x="532091" y="19265"/>
                  </a:lnTo>
                  <a:lnTo>
                    <a:pt x="573595" y="19265"/>
                  </a:lnTo>
                  <a:lnTo>
                    <a:pt x="615759" y="22161"/>
                  </a:lnTo>
                  <a:lnTo>
                    <a:pt x="661949" y="28295"/>
                  </a:lnTo>
                  <a:lnTo>
                    <a:pt x="709688" y="37655"/>
                  </a:lnTo>
                  <a:lnTo>
                    <a:pt x="757936" y="50292"/>
                  </a:lnTo>
                  <a:lnTo>
                    <a:pt x="805662" y="66268"/>
                  </a:lnTo>
                  <a:lnTo>
                    <a:pt x="851839" y="85636"/>
                  </a:lnTo>
                  <a:lnTo>
                    <a:pt x="895426" y="108483"/>
                  </a:lnTo>
                  <a:lnTo>
                    <a:pt x="935405" y="134861"/>
                  </a:lnTo>
                  <a:lnTo>
                    <a:pt x="970749" y="164820"/>
                  </a:lnTo>
                  <a:lnTo>
                    <a:pt x="1000404" y="198437"/>
                  </a:lnTo>
                  <a:lnTo>
                    <a:pt x="1023366" y="235762"/>
                  </a:lnTo>
                  <a:lnTo>
                    <a:pt x="1038593" y="276872"/>
                  </a:lnTo>
                  <a:lnTo>
                    <a:pt x="1045057" y="321818"/>
                  </a:lnTo>
                  <a:lnTo>
                    <a:pt x="1039520" y="363880"/>
                  </a:lnTo>
                  <a:lnTo>
                    <a:pt x="1026223" y="402602"/>
                  </a:lnTo>
                  <a:lnTo>
                    <a:pt x="1025182" y="404418"/>
                  </a:lnTo>
                  <a:lnTo>
                    <a:pt x="1021435" y="405358"/>
                  </a:lnTo>
                  <a:lnTo>
                    <a:pt x="1024242" y="406057"/>
                  </a:lnTo>
                  <a:lnTo>
                    <a:pt x="1006005" y="438023"/>
                  </a:lnTo>
                  <a:lnTo>
                    <a:pt x="988415" y="459549"/>
                  </a:lnTo>
                  <a:lnTo>
                    <a:pt x="1013167" y="459549"/>
                  </a:lnTo>
                  <a:lnTo>
                    <a:pt x="1033119" y="430657"/>
                  </a:lnTo>
                  <a:lnTo>
                    <a:pt x="1042365" y="410514"/>
                  </a:lnTo>
                  <a:lnTo>
                    <a:pt x="1241933" y="459549"/>
                  </a:lnTo>
                  <a:lnTo>
                    <a:pt x="1241933" y="415493"/>
                  </a:lnTo>
                  <a:lnTo>
                    <a:pt x="3148698" y="414388"/>
                  </a:lnTo>
                  <a:lnTo>
                    <a:pt x="3148698" y="395198"/>
                  </a:lnTo>
                  <a:close/>
                </a:path>
                <a:path w="3172460" h="459739">
                  <a:moveTo>
                    <a:pt x="3172320" y="202158"/>
                  </a:moveTo>
                  <a:lnTo>
                    <a:pt x="2951835" y="146837"/>
                  </a:lnTo>
                  <a:lnTo>
                    <a:pt x="2951835" y="257467"/>
                  </a:lnTo>
                  <a:lnTo>
                    <a:pt x="3172320" y="2021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6304" y="3726426"/>
              <a:ext cx="104618" cy="2291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794686" y="3168735"/>
              <a:ext cx="222885" cy="109855"/>
            </a:xfrm>
            <a:custGeom>
              <a:avLst/>
              <a:gdLst/>
              <a:ahLst/>
              <a:cxnLst/>
              <a:rect l="l" t="t" r="r" b="b"/>
              <a:pathLst>
                <a:path w="222885" h="109854">
                  <a:moveTo>
                    <a:pt x="222738" y="0"/>
                  </a:moveTo>
                  <a:lnTo>
                    <a:pt x="0" y="47415"/>
                  </a:lnTo>
                  <a:lnTo>
                    <a:pt x="218238" y="109507"/>
                  </a:lnTo>
                  <a:lnTo>
                    <a:pt x="2227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66012" y="3447277"/>
            <a:ext cx="971070" cy="25891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88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dispatching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433828" y="2729050"/>
            <a:ext cx="497925" cy="25891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88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signal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003250" y="2729050"/>
            <a:ext cx="380935" cy="25891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88" b="0" kern="0" spc="-18" dirty="0">
                <a:solidFill>
                  <a:sysClr val="windowText" lastClr="000000"/>
                </a:solidFill>
                <a:latin typeface="Calibri"/>
                <a:cs typeface="Calibri"/>
              </a:rPr>
              <a:t>wait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97442" y="3744404"/>
            <a:ext cx="840249" cy="25891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88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RUNNING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89819" y="3744404"/>
            <a:ext cx="571692" cy="25891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88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READY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80605" y="2637131"/>
            <a:ext cx="4806939" cy="1286307"/>
            <a:chOff x="2575107" y="2905727"/>
            <a:chExt cx="5296535" cy="1417320"/>
          </a:xfrm>
        </p:grpSpPr>
        <p:sp>
          <p:nvSpPr>
            <p:cNvPr id="32" name="object 32"/>
            <p:cNvSpPr/>
            <p:nvPr/>
          </p:nvSpPr>
          <p:spPr>
            <a:xfrm>
              <a:off x="2575102" y="4212996"/>
              <a:ext cx="5296535" cy="109855"/>
            </a:xfrm>
            <a:custGeom>
              <a:avLst/>
              <a:gdLst/>
              <a:ahLst/>
              <a:cxnLst/>
              <a:rect l="l" t="t" r="r" b="b"/>
              <a:pathLst>
                <a:path w="5296534" h="109854">
                  <a:moveTo>
                    <a:pt x="512978" y="54190"/>
                  </a:moveTo>
                  <a:lnTo>
                    <a:pt x="293611" y="0"/>
                  </a:lnTo>
                  <a:lnTo>
                    <a:pt x="293611" y="46291"/>
                  </a:lnTo>
                  <a:lnTo>
                    <a:pt x="0" y="45161"/>
                  </a:lnTo>
                  <a:lnTo>
                    <a:pt x="0" y="64350"/>
                  </a:lnTo>
                  <a:lnTo>
                    <a:pt x="293611" y="65481"/>
                  </a:lnTo>
                  <a:lnTo>
                    <a:pt x="293611" y="109512"/>
                  </a:lnTo>
                  <a:lnTo>
                    <a:pt x="512978" y="54190"/>
                  </a:lnTo>
                  <a:close/>
                </a:path>
                <a:path w="5296534" h="109854">
                  <a:moveTo>
                    <a:pt x="5296217" y="55321"/>
                  </a:moveTo>
                  <a:lnTo>
                    <a:pt x="5262600" y="45161"/>
                  </a:lnTo>
                  <a:lnTo>
                    <a:pt x="5202847" y="27101"/>
                  </a:lnTo>
                  <a:lnTo>
                    <a:pt x="5202847" y="45135"/>
                  </a:lnTo>
                  <a:lnTo>
                    <a:pt x="4902492" y="44030"/>
                  </a:lnTo>
                  <a:lnTo>
                    <a:pt x="4902492" y="63220"/>
                  </a:lnTo>
                  <a:lnTo>
                    <a:pt x="5202847" y="64325"/>
                  </a:lnTo>
                  <a:lnTo>
                    <a:pt x="5211838" y="64350"/>
                  </a:lnTo>
                  <a:lnTo>
                    <a:pt x="5202847" y="64350"/>
                  </a:lnTo>
                  <a:lnTo>
                    <a:pt x="5202847" y="83540"/>
                  </a:lnTo>
                  <a:lnTo>
                    <a:pt x="5266334" y="64350"/>
                  </a:lnTo>
                  <a:lnTo>
                    <a:pt x="5296217" y="553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2751" y="2915855"/>
              <a:ext cx="1261057" cy="62655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543752" y="2905727"/>
              <a:ext cx="1278255" cy="646430"/>
            </a:xfrm>
            <a:custGeom>
              <a:avLst/>
              <a:gdLst/>
              <a:ahLst/>
              <a:cxnLst/>
              <a:rect l="l" t="t" r="r" b="b"/>
              <a:pathLst>
                <a:path w="1278254" h="646429">
                  <a:moveTo>
                    <a:pt x="640690" y="0"/>
                  </a:moveTo>
                  <a:lnTo>
                    <a:pt x="571897" y="1871"/>
                  </a:lnTo>
                  <a:lnTo>
                    <a:pt x="533359" y="4514"/>
                  </a:lnTo>
                  <a:lnTo>
                    <a:pt x="491517" y="9105"/>
                  </a:lnTo>
                  <a:lnTo>
                    <a:pt x="447159" y="15726"/>
                  </a:lnTo>
                  <a:lnTo>
                    <a:pt x="401072" y="24460"/>
                  </a:lnTo>
                  <a:lnTo>
                    <a:pt x="354044" y="35389"/>
                  </a:lnTo>
                  <a:lnTo>
                    <a:pt x="306864" y="48595"/>
                  </a:lnTo>
                  <a:lnTo>
                    <a:pt x="260319" y="64160"/>
                  </a:lnTo>
                  <a:lnTo>
                    <a:pt x="215197" y="82167"/>
                  </a:lnTo>
                  <a:lnTo>
                    <a:pt x="172286" y="102697"/>
                  </a:lnTo>
                  <a:lnTo>
                    <a:pt x="132374" y="125833"/>
                  </a:lnTo>
                  <a:lnTo>
                    <a:pt x="96249" y="151656"/>
                  </a:lnTo>
                  <a:lnTo>
                    <a:pt x="64698" y="180250"/>
                  </a:lnTo>
                  <a:lnTo>
                    <a:pt x="38510" y="211696"/>
                  </a:lnTo>
                  <a:lnTo>
                    <a:pt x="18472" y="246077"/>
                  </a:lnTo>
                  <a:lnTo>
                    <a:pt x="5373" y="283474"/>
                  </a:lnTo>
                  <a:lnTo>
                    <a:pt x="0" y="323970"/>
                  </a:lnTo>
                  <a:lnTo>
                    <a:pt x="1125" y="340904"/>
                  </a:lnTo>
                  <a:lnTo>
                    <a:pt x="10414" y="379840"/>
                  </a:lnTo>
                  <a:lnTo>
                    <a:pt x="26662" y="415733"/>
                  </a:lnTo>
                  <a:lnTo>
                    <a:pt x="49182" y="448668"/>
                  </a:lnTo>
                  <a:lnTo>
                    <a:pt x="77288" y="478728"/>
                  </a:lnTo>
                  <a:lnTo>
                    <a:pt x="110292" y="505998"/>
                  </a:lnTo>
                  <a:lnTo>
                    <a:pt x="147509" y="530560"/>
                  </a:lnTo>
                  <a:lnTo>
                    <a:pt x="188251" y="552498"/>
                  </a:lnTo>
                  <a:lnTo>
                    <a:pt x="231832" y="571896"/>
                  </a:lnTo>
                  <a:lnTo>
                    <a:pt x="277565" y="588837"/>
                  </a:lnTo>
                  <a:lnTo>
                    <a:pt x="324764" y="603406"/>
                  </a:lnTo>
                  <a:lnTo>
                    <a:pt x="372741" y="615687"/>
                  </a:lnTo>
                  <a:lnTo>
                    <a:pt x="419736" y="625536"/>
                  </a:lnTo>
                  <a:lnTo>
                    <a:pt x="468287" y="633714"/>
                  </a:lnTo>
                  <a:lnTo>
                    <a:pt x="514481" y="639630"/>
                  </a:lnTo>
                  <a:lnTo>
                    <a:pt x="558708" y="643591"/>
                  </a:lnTo>
                  <a:lnTo>
                    <a:pt x="600280" y="645681"/>
                  </a:lnTo>
                  <a:lnTo>
                    <a:pt x="638511" y="645985"/>
                  </a:lnTo>
                  <a:lnTo>
                    <a:pt x="672715" y="644585"/>
                  </a:lnTo>
                  <a:lnTo>
                    <a:pt x="707465" y="644295"/>
                  </a:lnTo>
                  <a:lnTo>
                    <a:pt x="746659" y="641915"/>
                  </a:lnTo>
                  <a:lnTo>
                    <a:pt x="789430" y="637373"/>
                  </a:lnTo>
                  <a:lnTo>
                    <a:pt x="834910" y="630595"/>
                  </a:lnTo>
                  <a:lnTo>
                    <a:pt x="852960" y="627130"/>
                  </a:lnTo>
                  <a:lnTo>
                    <a:pt x="605166" y="627130"/>
                  </a:lnTo>
                  <a:lnTo>
                    <a:pt x="563231" y="625536"/>
                  </a:lnTo>
                  <a:lnTo>
                    <a:pt x="519220" y="621849"/>
                  </a:lnTo>
                  <a:lnTo>
                    <a:pt x="472336" y="615915"/>
                  </a:lnTo>
                  <a:lnTo>
                    <a:pt x="423494" y="607647"/>
                  </a:lnTo>
                  <a:lnTo>
                    <a:pt x="373611" y="596957"/>
                  </a:lnTo>
                  <a:lnTo>
                    <a:pt x="323603" y="583757"/>
                  </a:lnTo>
                  <a:lnTo>
                    <a:pt x="274387" y="567959"/>
                  </a:lnTo>
                  <a:lnTo>
                    <a:pt x="226879" y="549475"/>
                  </a:lnTo>
                  <a:lnTo>
                    <a:pt x="181995" y="528218"/>
                  </a:lnTo>
                  <a:lnTo>
                    <a:pt x="140652" y="504100"/>
                  </a:lnTo>
                  <a:lnTo>
                    <a:pt x="103766" y="477032"/>
                  </a:lnTo>
                  <a:lnTo>
                    <a:pt x="72254" y="446928"/>
                  </a:lnTo>
                  <a:lnTo>
                    <a:pt x="47032" y="413700"/>
                  </a:lnTo>
                  <a:lnTo>
                    <a:pt x="29016" y="377258"/>
                  </a:lnTo>
                  <a:lnTo>
                    <a:pt x="19123" y="337517"/>
                  </a:lnTo>
                  <a:lnTo>
                    <a:pt x="17999" y="322841"/>
                  </a:lnTo>
                  <a:lnTo>
                    <a:pt x="24553" y="283474"/>
                  </a:lnTo>
                  <a:lnTo>
                    <a:pt x="39018" y="246975"/>
                  </a:lnTo>
                  <a:lnTo>
                    <a:pt x="60507" y="213641"/>
                  </a:lnTo>
                  <a:lnTo>
                    <a:pt x="88219" y="183264"/>
                  </a:lnTo>
                  <a:lnTo>
                    <a:pt x="121330" y="155761"/>
                  </a:lnTo>
                  <a:lnTo>
                    <a:pt x="159016" y="131053"/>
                  </a:lnTo>
                  <a:lnTo>
                    <a:pt x="200455" y="109056"/>
                  </a:lnTo>
                  <a:lnTo>
                    <a:pt x="244823" y="89689"/>
                  </a:lnTo>
                  <a:lnTo>
                    <a:pt x="291297" y="72872"/>
                  </a:lnTo>
                  <a:lnTo>
                    <a:pt x="339053" y="58521"/>
                  </a:lnTo>
                  <a:lnTo>
                    <a:pt x="387268" y="46555"/>
                  </a:lnTo>
                  <a:lnTo>
                    <a:pt x="434534" y="37012"/>
                  </a:lnTo>
                  <a:lnTo>
                    <a:pt x="434378" y="37012"/>
                  </a:lnTo>
                  <a:lnTo>
                    <a:pt x="481403" y="29515"/>
                  </a:lnTo>
                  <a:lnTo>
                    <a:pt x="481272" y="29515"/>
                  </a:lnTo>
                  <a:lnTo>
                    <a:pt x="526286" y="24174"/>
                  </a:lnTo>
                  <a:lnTo>
                    <a:pt x="567524" y="20973"/>
                  </a:lnTo>
                  <a:lnTo>
                    <a:pt x="566547" y="20973"/>
                  </a:lnTo>
                  <a:lnTo>
                    <a:pt x="606412" y="19654"/>
                  </a:lnTo>
                  <a:lnTo>
                    <a:pt x="850679" y="19654"/>
                  </a:lnTo>
                  <a:lnTo>
                    <a:pt x="811049" y="12953"/>
                  </a:lnTo>
                  <a:lnTo>
                    <a:pt x="764875" y="6935"/>
                  </a:lnTo>
                  <a:lnTo>
                    <a:pt x="720637" y="2830"/>
                  </a:lnTo>
                  <a:lnTo>
                    <a:pt x="679015" y="548"/>
                  </a:lnTo>
                  <a:lnTo>
                    <a:pt x="640690" y="0"/>
                  </a:lnTo>
                  <a:close/>
                </a:path>
                <a:path w="1278254" h="646429">
                  <a:moveTo>
                    <a:pt x="638966" y="626522"/>
                  </a:moveTo>
                  <a:lnTo>
                    <a:pt x="599188" y="627130"/>
                  </a:lnTo>
                  <a:lnTo>
                    <a:pt x="672726" y="627130"/>
                  </a:lnTo>
                  <a:lnTo>
                    <a:pt x="638966" y="626522"/>
                  </a:lnTo>
                  <a:close/>
                </a:path>
                <a:path w="1278254" h="646429">
                  <a:moveTo>
                    <a:pt x="850679" y="19654"/>
                  </a:moveTo>
                  <a:lnTo>
                    <a:pt x="674165" y="19654"/>
                  </a:lnTo>
                  <a:lnTo>
                    <a:pt x="713786" y="20973"/>
                  </a:lnTo>
                  <a:lnTo>
                    <a:pt x="712670" y="20973"/>
                  </a:lnTo>
                  <a:lnTo>
                    <a:pt x="753638" y="24174"/>
                  </a:lnTo>
                  <a:lnTo>
                    <a:pt x="798279" y="29515"/>
                  </a:lnTo>
                  <a:lnTo>
                    <a:pt x="844936" y="37012"/>
                  </a:lnTo>
                  <a:lnTo>
                    <a:pt x="892784" y="46744"/>
                  </a:lnTo>
                  <a:lnTo>
                    <a:pt x="940994" y="58789"/>
                  </a:lnTo>
                  <a:lnTo>
                    <a:pt x="988739" y="73228"/>
                  </a:lnTo>
                  <a:lnTo>
                    <a:pt x="1035193" y="90139"/>
                  </a:lnTo>
                  <a:lnTo>
                    <a:pt x="1079527" y="109603"/>
                  </a:lnTo>
                  <a:lnTo>
                    <a:pt x="1120916" y="131698"/>
                  </a:lnTo>
                  <a:lnTo>
                    <a:pt x="1158532" y="156504"/>
                  </a:lnTo>
                  <a:lnTo>
                    <a:pt x="1191546" y="184099"/>
                  </a:lnTo>
                  <a:lnTo>
                    <a:pt x="1219134" y="214564"/>
                  </a:lnTo>
                  <a:lnTo>
                    <a:pt x="1240466" y="247978"/>
                  </a:lnTo>
                  <a:lnTo>
                    <a:pt x="1254716" y="284420"/>
                  </a:lnTo>
                  <a:lnTo>
                    <a:pt x="1261057" y="323970"/>
                  </a:lnTo>
                  <a:lnTo>
                    <a:pt x="1254246" y="363472"/>
                  </a:lnTo>
                  <a:lnTo>
                    <a:pt x="1239634" y="399849"/>
                  </a:lnTo>
                  <a:lnTo>
                    <a:pt x="1218038" y="433183"/>
                  </a:lnTo>
                  <a:lnTo>
                    <a:pt x="1190274" y="463555"/>
                  </a:lnTo>
                  <a:lnTo>
                    <a:pt x="1157156" y="491050"/>
                  </a:lnTo>
                  <a:lnTo>
                    <a:pt x="1119500" y="515749"/>
                  </a:lnTo>
                  <a:lnTo>
                    <a:pt x="1078121" y="537735"/>
                  </a:lnTo>
                  <a:lnTo>
                    <a:pt x="1033835" y="557090"/>
                  </a:lnTo>
                  <a:lnTo>
                    <a:pt x="987457" y="573897"/>
                  </a:lnTo>
                  <a:lnTo>
                    <a:pt x="939803" y="588239"/>
                  </a:lnTo>
                  <a:lnTo>
                    <a:pt x="891687" y="600197"/>
                  </a:lnTo>
                  <a:lnTo>
                    <a:pt x="843925" y="609855"/>
                  </a:lnTo>
                  <a:lnTo>
                    <a:pt x="797333" y="617294"/>
                  </a:lnTo>
                  <a:lnTo>
                    <a:pt x="752725" y="622598"/>
                  </a:lnTo>
                  <a:lnTo>
                    <a:pt x="710918" y="625849"/>
                  </a:lnTo>
                  <a:lnTo>
                    <a:pt x="672726" y="627130"/>
                  </a:lnTo>
                  <a:lnTo>
                    <a:pt x="852960" y="627130"/>
                  </a:lnTo>
                  <a:lnTo>
                    <a:pt x="930525" y="610042"/>
                  </a:lnTo>
                  <a:lnTo>
                    <a:pt x="978926" y="596121"/>
                  </a:lnTo>
                  <a:lnTo>
                    <a:pt x="1026566" y="579673"/>
                  </a:lnTo>
                  <a:lnTo>
                    <a:pt x="1072577" y="560625"/>
                  </a:lnTo>
                  <a:lnTo>
                    <a:pt x="1116092" y="538904"/>
                  </a:lnTo>
                  <a:lnTo>
                    <a:pt x="1156243" y="514438"/>
                  </a:lnTo>
                  <a:lnTo>
                    <a:pt x="1192163" y="487154"/>
                  </a:lnTo>
                  <a:lnTo>
                    <a:pt x="1222984" y="456978"/>
                  </a:lnTo>
                  <a:lnTo>
                    <a:pt x="1247839" y="423838"/>
                  </a:lnTo>
                  <a:lnTo>
                    <a:pt x="1265861" y="387662"/>
                  </a:lnTo>
                  <a:lnTo>
                    <a:pt x="1276181" y="348376"/>
                  </a:lnTo>
                  <a:lnTo>
                    <a:pt x="1277932" y="305907"/>
                  </a:lnTo>
                  <a:lnTo>
                    <a:pt x="1268501" y="266889"/>
                  </a:lnTo>
                  <a:lnTo>
                    <a:pt x="1252162" y="230946"/>
                  </a:lnTo>
                  <a:lnTo>
                    <a:pt x="1229595" y="197989"/>
                  </a:lnTo>
                  <a:lnTo>
                    <a:pt x="1201479" y="167928"/>
                  </a:lnTo>
                  <a:lnTo>
                    <a:pt x="1168497" y="140674"/>
                  </a:lnTo>
                  <a:lnTo>
                    <a:pt x="1131327" y="116138"/>
                  </a:lnTo>
                  <a:lnTo>
                    <a:pt x="1090651" y="94229"/>
                  </a:lnTo>
                  <a:lnTo>
                    <a:pt x="1047148" y="74858"/>
                  </a:lnTo>
                  <a:lnTo>
                    <a:pt x="1001499" y="57937"/>
                  </a:lnTo>
                  <a:lnTo>
                    <a:pt x="954384" y="43375"/>
                  </a:lnTo>
                  <a:lnTo>
                    <a:pt x="906484" y="31084"/>
                  </a:lnTo>
                  <a:lnTo>
                    <a:pt x="858479" y="20973"/>
                  </a:lnTo>
                  <a:lnTo>
                    <a:pt x="850679" y="19654"/>
                  </a:lnTo>
                  <a:close/>
                </a:path>
                <a:path w="1278254" h="646429">
                  <a:moveTo>
                    <a:pt x="672943" y="19654"/>
                  </a:moveTo>
                  <a:lnTo>
                    <a:pt x="606412" y="19654"/>
                  </a:lnTo>
                  <a:lnTo>
                    <a:pt x="640091" y="20287"/>
                  </a:lnTo>
                  <a:lnTo>
                    <a:pt x="672943" y="196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913239" y="3437031"/>
            <a:ext cx="842553" cy="25891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88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terminate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69940" y="3497481"/>
            <a:ext cx="676579" cy="25891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88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activate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466011" y="2771058"/>
            <a:ext cx="791840" cy="25891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88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BLOCKED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527030" y="4155520"/>
            <a:ext cx="2950093" cy="996427"/>
            <a:chOff x="3617927" y="4578767"/>
            <a:chExt cx="3250565" cy="1097915"/>
          </a:xfrm>
        </p:grpSpPr>
        <p:sp>
          <p:nvSpPr>
            <p:cNvPr id="39" name="object 39"/>
            <p:cNvSpPr/>
            <p:nvPr/>
          </p:nvSpPr>
          <p:spPr>
            <a:xfrm>
              <a:off x="3617925" y="4578768"/>
              <a:ext cx="3250565" cy="1097915"/>
            </a:xfrm>
            <a:custGeom>
              <a:avLst/>
              <a:gdLst/>
              <a:ahLst/>
              <a:cxnLst/>
              <a:rect l="l" t="t" r="r" b="b"/>
              <a:pathLst>
                <a:path w="3250565" h="1097914">
                  <a:moveTo>
                    <a:pt x="1032687" y="719137"/>
                  </a:moveTo>
                  <a:lnTo>
                    <a:pt x="957338" y="718604"/>
                  </a:lnTo>
                  <a:lnTo>
                    <a:pt x="916940" y="716292"/>
                  </a:lnTo>
                  <a:lnTo>
                    <a:pt x="875030" y="712609"/>
                  </a:lnTo>
                  <a:lnTo>
                    <a:pt x="831850" y="707504"/>
                  </a:lnTo>
                  <a:lnTo>
                    <a:pt x="788289" y="701065"/>
                  </a:lnTo>
                  <a:lnTo>
                    <a:pt x="742594" y="693000"/>
                  </a:lnTo>
                  <a:lnTo>
                    <a:pt x="696988" y="683552"/>
                  </a:lnTo>
                  <a:lnTo>
                    <a:pt x="651027" y="672617"/>
                  </a:lnTo>
                  <a:lnTo>
                    <a:pt x="604964" y="660184"/>
                  </a:lnTo>
                  <a:lnTo>
                    <a:pt x="559015" y="646226"/>
                  </a:lnTo>
                  <a:lnTo>
                    <a:pt x="513422" y="630720"/>
                  </a:lnTo>
                  <a:lnTo>
                    <a:pt x="468426" y="613651"/>
                  </a:lnTo>
                  <a:lnTo>
                    <a:pt x="424243" y="594995"/>
                  </a:lnTo>
                  <a:lnTo>
                    <a:pt x="381101" y="574738"/>
                  </a:lnTo>
                  <a:lnTo>
                    <a:pt x="339255" y="552856"/>
                  </a:lnTo>
                  <a:lnTo>
                    <a:pt x="298932" y="529336"/>
                  </a:lnTo>
                  <a:lnTo>
                    <a:pt x="260350" y="504151"/>
                  </a:lnTo>
                  <a:lnTo>
                    <a:pt x="223748" y="477278"/>
                  </a:lnTo>
                  <a:lnTo>
                    <a:pt x="189369" y="448716"/>
                  </a:lnTo>
                  <a:lnTo>
                    <a:pt x="157429" y="418426"/>
                  </a:lnTo>
                  <a:lnTo>
                    <a:pt x="128181" y="386384"/>
                  </a:lnTo>
                  <a:lnTo>
                    <a:pt x="101828" y="352602"/>
                  </a:lnTo>
                  <a:lnTo>
                    <a:pt x="78638" y="317017"/>
                  </a:lnTo>
                  <a:lnTo>
                    <a:pt x="58826" y="279654"/>
                  </a:lnTo>
                  <a:lnTo>
                    <a:pt x="42621" y="240461"/>
                  </a:lnTo>
                  <a:lnTo>
                    <a:pt x="30251" y="199428"/>
                  </a:lnTo>
                  <a:lnTo>
                    <a:pt x="21971" y="156540"/>
                  </a:lnTo>
                  <a:lnTo>
                    <a:pt x="18097" y="112903"/>
                  </a:lnTo>
                  <a:lnTo>
                    <a:pt x="17995" y="111772"/>
                  </a:lnTo>
                  <a:lnTo>
                    <a:pt x="0" y="109512"/>
                  </a:lnTo>
                  <a:lnTo>
                    <a:pt x="88" y="112903"/>
                  </a:lnTo>
                  <a:lnTo>
                    <a:pt x="3606" y="156540"/>
                  </a:lnTo>
                  <a:lnTo>
                    <a:pt x="3695" y="157695"/>
                  </a:lnTo>
                  <a:lnTo>
                    <a:pt x="11811" y="201714"/>
                  </a:lnTo>
                  <a:lnTo>
                    <a:pt x="24091" y="243865"/>
                  </a:lnTo>
                  <a:lnTo>
                    <a:pt x="40297" y="284149"/>
                  </a:lnTo>
                  <a:lnTo>
                    <a:pt x="60210" y="322592"/>
                  </a:lnTo>
                  <a:lnTo>
                    <a:pt x="83591" y="359206"/>
                  </a:lnTo>
                  <a:lnTo>
                    <a:pt x="110185" y="394017"/>
                  </a:lnTo>
                  <a:lnTo>
                    <a:pt x="139776" y="427024"/>
                  </a:lnTo>
                  <a:lnTo>
                    <a:pt x="172110" y="458266"/>
                  </a:lnTo>
                  <a:lnTo>
                    <a:pt x="206959" y="487756"/>
                  </a:lnTo>
                  <a:lnTo>
                    <a:pt x="244094" y="515493"/>
                  </a:lnTo>
                  <a:lnTo>
                    <a:pt x="283273" y="541515"/>
                  </a:lnTo>
                  <a:lnTo>
                    <a:pt x="324256" y="565835"/>
                  </a:lnTo>
                  <a:lnTo>
                    <a:pt x="366814" y="588467"/>
                  </a:lnTo>
                  <a:lnTo>
                    <a:pt x="410692" y="609422"/>
                  </a:lnTo>
                  <a:lnTo>
                    <a:pt x="455676" y="628726"/>
                  </a:lnTo>
                  <a:lnTo>
                    <a:pt x="501523" y="646391"/>
                  </a:lnTo>
                  <a:lnTo>
                    <a:pt x="547992" y="662444"/>
                  </a:lnTo>
                  <a:lnTo>
                    <a:pt x="594842" y="676897"/>
                  </a:lnTo>
                  <a:lnTo>
                    <a:pt x="641845" y="689762"/>
                  </a:lnTo>
                  <a:lnTo>
                    <a:pt x="688771" y="701065"/>
                  </a:lnTo>
                  <a:lnTo>
                    <a:pt x="735368" y="710819"/>
                  </a:lnTo>
                  <a:lnTo>
                    <a:pt x="782002" y="719137"/>
                  </a:lnTo>
                  <a:lnTo>
                    <a:pt x="826655" y="725754"/>
                  </a:lnTo>
                  <a:lnTo>
                    <a:pt x="870864" y="730961"/>
                  </a:lnTo>
                  <a:lnTo>
                    <a:pt x="913815" y="734695"/>
                  </a:lnTo>
                  <a:lnTo>
                    <a:pt x="955255" y="736968"/>
                  </a:lnTo>
                  <a:lnTo>
                    <a:pt x="994968" y="737793"/>
                  </a:lnTo>
                  <a:lnTo>
                    <a:pt x="1032687" y="737196"/>
                  </a:lnTo>
                  <a:lnTo>
                    <a:pt x="1032687" y="719543"/>
                  </a:lnTo>
                  <a:lnTo>
                    <a:pt x="1032687" y="719137"/>
                  </a:lnTo>
                  <a:close/>
                </a:path>
                <a:path w="3250565" h="1097914">
                  <a:moveTo>
                    <a:pt x="2341334" y="719505"/>
                  </a:moveTo>
                  <a:lnTo>
                    <a:pt x="2112391" y="719505"/>
                  </a:lnTo>
                  <a:lnTo>
                    <a:pt x="2073287" y="719505"/>
                  </a:lnTo>
                  <a:lnTo>
                    <a:pt x="2074278" y="735418"/>
                  </a:lnTo>
                  <a:lnTo>
                    <a:pt x="2074392" y="737285"/>
                  </a:lnTo>
                  <a:lnTo>
                    <a:pt x="2079294" y="737285"/>
                  </a:lnTo>
                  <a:lnTo>
                    <a:pt x="2113089" y="737870"/>
                  </a:lnTo>
                  <a:lnTo>
                    <a:pt x="2153221" y="737285"/>
                  </a:lnTo>
                  <a:lnTo>
                    <a:pt x="2194610" y="735418"/>
                  </a:lnTo>
                  <a:lnTo>
                    <a:pt x="2237105" y="732269"/>
                  </a:lnTo>
                  <a:lnTo>
                    <a:pt x="2280551" y="727837"/>
                  </a:lnTo>
                  <a:lnTo>
                    <a:pt x="2324798" y="722109"/>
                  </a:lnTo>
                  <a:lnTo>
                    <a:pt x="2341334" y="719505"/>
                  </a:lnTo>
                  <a:close/>
                </a:path>
                <a:path w="3250565" h="1097914">
                  <a:moveTo>
                    <a:pt x="3100324" y="1078128"/>
                  </a:moveTo>
                  <a:lnTo>
                    <a:pt x="2427592" y="1077074"/>
                  </a:lnTo>
                  <a:lnTo>
                    <a:pt x="2696197" y="950556"/>
                  </a:lnTo>
                  <a:lnTo>
                    <a:pt x="2697607" y="950556"/>
                  </a:lnTo>
                  <a:lnTo>
                    <a:pt x="2697607" y="949896"/>
                  </a:lnTo>
                  <a:lnTo>
                    <a:pt x="2700972" y="948309"/>
                  </a:lnTo>
                  <a:lnTo>
                    <a:pt x="2697607" y="941070"/>
                  </a:lnTo>
                  <a:lnTo>
                    <a:pt x="2697607" y="931367"/>
                  </a:lnTo>
                  <a:lnTo>
                    <a:pt x="2693098" y="931367"/>
                  </a:lnTo>
                  <a:lnTo>
                    <a:pt x="2183498" y="930236"/>
                  </a:lnTo>
                  <a:lnTo>
                    <a:pt x="2183498" y="885088"/>
                  </a:lnTo>
                  <a:lnTo>
                    <a:pt x="1964143" y="940396"/>
                  </a:lnTo>
                  <a:lnTo>
                    <a:pt x="2183498" y="995718"/>
                  </a:lnTo>
                  <a:lnTo>
                    <a:pt x="2183498" y="949439"/>
                  </a:lnTo>
                  <a:lnTo>
                    <a:pt x="2652560" y="950468"/>
                  </a:lnTo>
                  <a:lnTo>
                    <a:pt x="2381491" y="1078128"/>
                  </a:lnTo>
                  <a:lnTo>
                    <a:pt x="2385999" y="1087831"/>
                  </a:lnTo>
                  <a:lnTo>
                    <a:pt x="2385999" y="1096200"/>
                  </a:lnTo>
                  <a:lnTo>
                    <a:pt x="3100324" y="1097318"/>
                  </a:lnTo>
                  <a:lnTo>
                    <a:pt x="3100324" y="1078128"/>
                  </a:lnTo>
                  <a:close/>
                </a:path>
                <a:path w="3250565" h="1097914">
                  <a:moveTo>
                    <a:pt x="3249942" y="0"/>
                  </a:moveTo>
                  <a:lnTo>
                    <a:pt x="3231946" y="2260"/>
                  </a:lnTo>
                  <a:lnTo>
                    <a:pt x="3228111" y="48399"/>
                  </a:lnTo>
                  <a:lnTo>
                    <a:pt x="3220631" y="92862"/>
                  </a:lnTo>
                  <a:lnTo>
                    <a:pt x="3209645" y="135674"/>
                  </a:lnTo>
                  <a:lnTo>
                    <a:pt x="3195332" y="176847"/>
                  </a:lnTo>
                  <a:lnTo>
                    <a:pt x="3177857" y="216382"/>
                  </a:lnTo>
                  <a:lnTo>
                    <a:pt x="3157372" y="254304"/>
                  </a:lnTo>
                  <a:lnTo>
                    <a:pt x="3134068" y="290626"/>
                  </a:lnTo>
                  <a:lnTo>
                    <a:pt x="3108083" y="325374"/>
                  </a:lnTo>
                  <a:lnTo>
                    <a:pt x="3079597" y="358533"/>
                  </a:lnTo>
                  <a:lnTo>
                    <a:pt x="3048774" y="390144"/>
                  </a:lnTo>
                  <a:lnTo>
                    <a:pt x="3015767" y="420204"/>
                  </a:lnTo>
                  <a:lnTo>
                    <a:pt x="2980766" y="448729"/>
                  </a:lnTo>
                  <a:lnTo>
                    <a:pt x="2943910" y="475742"/>
                  </a:lnTo>
                  <a:lnTo>
                    <a:pt x="2905366" y="501256"/>
                  </a:lnTo>
                  <a:lnTo>
                    <a:pt x="2865323" y="525284"/>
                  </a:lnTo>
                  <a:lnTo>
                    <a:pt x="2823921" y="547827"/>
                  </a:lnTo>
                  <a:lnTo>
                    <a:pt x="2781325" y="568921"/>
                  </a:lnTo>
                  <a:lnTo>
                    <a:pt x="2737726" y="588556"/>
                  </a:lnTo>
                  <a:lnTo>
                    <a:pt x="2693263" y="606767"/>
                  </a:lnTo>
                  <a:lnTo>
                    <a:pt x="2648102" y="623557"/>
                  </a:lnTo>
                  <a:lnTo>
                    <a:pt x="2602420" y="638949"/>
                  </a:lnTo>
                  <a:lnTo>
                    <a:pt x="2556383" y="652945"/>
                  </a:lnTo>
                  <a:lnTo>
                    <a:pt x="2510142" y="665568"/>
                  </a:lnTo>
                  <a:lnTo>
                    <a:pt x="2463876" y="676821"/>
                  </a:lnTo>
                  <a:lnTo>
                    <a:pt x="2417737" y="686727"/>
                  </a:lnTo>
                  <a:lnTo>
                    <a:pt x="2371902" y="695299"/>
                  </a:lnTo>
                  <a:lnTo>
                    <a:pt x="2326538" y="702551"/>
                  </a:lnTo>
                  <a:lnTo>
                    <a:pt x="2281783" y="708507"/>
                  </a:lnTo>
                  <a:lnTo>
                    <a:pt x="2237841" y="713155"/>
                  </a:lnTo>
                  <a:lnTo>
                    <a:pt x="2194839" y="716534"/>
                  </a:lnTo>
                  <a:lnTo>
                    <a:pt x="2152967" y="718642"/>
                  </a:lnTo>
                  <a:lnTo>
                    <a:pt x="2112391" y="719505"/>
                  </a:lnTo>
                  <a:lnTo>
                    <a:pt x="2343734" y="719137"/>
                  </a:lnTo>
                  <a:lnTo>
                    <a:pt x="2415019" y="706704"/>
                  </a:lnTo>
                  <a:lnTo>
                    <a:pt x="2460701" y="697026"/>
                  </a:lnTo>
                  <a:lnTo>
                    <a:pt x="2506535" y="686015"/>
                  </a:lnTo>
                  <a:lnTo>
                    <a:pt x="2552395" y="673658"/>
                  </a:lnTo>
                  <a:lnTo>
                    <a:pt x="2598102" y="659955"/>
                  </a:lnTo>
                  <a:lnTo>
                    <a:pt x="2643505" y="644893"/>
                  </a:lnTo>
                  <a:lnTo>
                    <a:pt x="2688450" y="628472"/>
                  </a:lnTo>
                  <a:lnTo>
                    <a:pt x="2732786" y="610666"/>
                  </a:lnTo>
                  <a:lnTo>
                    <a:pt x="2776334" y="591477"/>
                  </a:lnTo>
                  <a:lnTo>
                    <a:pt x="2818968" y="570903"/>
                  </a:lnTo>
                  <a:lnTo>
                    <a:pt x="2860510" y="548932"/>
                  </a:lnTo>
                  <a:lnTo>
                    <a:pt x="2900819" y="525538"/>
                  </a:lnTo>
                  <a:lnTo>
                    <a:pt x="2939719" y="500735"/>
                  </a:lnTo>
                  <a:lnTo>
                    <a:pt x="2977070" y="474510"/>
                  </a:lnTo>
                  <a:lnTo>
                    <a:pt x="3012706" y="446849"/>
                  </a:lnTo>
                  <a:lnTo>
                    <a:pt x="3046476" y="417753"/>
                  </a:lnTo>
                  <a:lnTo>
                    <a:pt x="3078226" y="387197"/>
                  </a:lnTo>
                  <a:lnTo>
                    <a:pt x="3107791" y="355180"/>
                  </a:lnTo>
                  <a:lnTo>
                    <a:pt x="3135020" y="321703"/>
                  </a:lnTo>
                  <a:lnTo>
                    <a:pt x="3159760" y="286740"/>
                  </a:lnTo>
                  <a:lnTo>
                    <a:pt x="3181845" y="250304"/>
                  </a:lnTo>
                  <a:lnTo>
                    <a:pt x="3201124" y="212369"/>
                  </a:lnTo>
                  <a:lnTo>
                    <a:pt x="3217443" y="172935"/>
                  </a:lnTo>
                  <a:lnTo>
                    <a:pt x="3230638" y="131991"/>
                  </a:lnTo>
                  <a:lnTo>
                    <a:pt x="3240557" y="89522"/>
                  </a:lnTo>
                  <a:lnTo>
                    <a:pt x="3247047" y="45529"/>
                  </a:lnTo>
                  <a:lnTo>
                    <a:pt x="32499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6246" y="4994214"/>
              <a:ext cx="1045069" cy="62542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646117" y="4984013"/>
              <a:ext cx="1265555" cy="646430"/>
            </a:xfrm>
            <a:custGeom>
              <a:avLst/>
              <a:gdLst/>
              <a:ahLst/>
              <a:cxnLst/>
              <a:rect l="l" t="t" r="r" b="b"/>
              <a:pathLst>
                <a:path w="1265554" h="646429">
                  <a:moveTo>
                    <a:pt x="1265555" y="266471"/>
                  </a:moveTo>
                  <a:lnTo>
                    <a:pt x="1062659" y="317639"/>
                  </a:lnTo>
                  <a:lnTo>
                    <a:pt x="1063066" y="305981"/>
                  </a:lnTo>
                  <a:lnTo>
                    <a:pt x="1054112" y="262064"/>
                  </a:lnTo>
                  <a:lnTo>
                    <a:pt x="1046187" y="242900"/>
                  </a:lnTo>
                  <a:lnTo>
                    <a:pt x="1046187" y="322922"/>
                  </a:lnTo>
                  <a:lnTo>
                    <a:pt x="1040739" y="357136"/>
                  </a:lnTo>
                  <a:lnTo>
                    <a:pt x="1016927" y="419392"/>
                  </a:lnTo>
                  <a:lnTo>
                    <a:pt x="977734" y="473405"/>
                  </a:lnTo>
                  <a:lnTo>
                    <a:pt x="925334" y="519201"/>
                  </a:lnTo>
                  <a:lnTo>
                    <a:pt x="861872" y="556780"/>
                  </a:lnTo>
                  <a:lnTo>
                    <a:pt x="826681" y="572503"/>
                  </a:lnTo>
                  <a:lnTo>
                    <a:pt x="789533" y="586168"/>
                  </a:lnTo>
                  <a:lnTo>
                    <a:pt x="750709" y="597776"/>
                  </a:lnTo>
                  <a:lnTo>
                    <a:pt x="710488" y="607352"/>
                  </a:lnTo>
                  <a:lnTo>
                    <a:pt x="669112" y="614870"/>
                  </a:lnTo>
                  <a:lnTo>
                    <a:pt x="626884" y="620344"/>
                  </a:lnTo>
                  <a:lnTo>
                    <a:pt x="584060" y="623785"/>
                  </a:lnTo>
                  <a:lnTo>
                    <a:pt x="540905" y="625182"/>
                  </a:lnTo>
                  <a:lnTo>
                    <a:pt x="497700" y="624522"/>
                  </a:lnTo>
                  <a:lnTo>
                    <a:pt x="454710" y="621842"/>
                  </a:lnTo>
                  <a:lnTo>
                    <a:pt x="412216" y="617118"/>
                  </a:lnTo>
                  <a:lnTo>
                    <a:pt x="370471" y="610349"/>
                  </a:lnTo>
                  <a:lnTo>
                    <a:pt x="329768" y="601548"/>
                  </a:lnTo>
                  <a:lnTo>
                    <a:pt x="290360" y="590715"/>
                  </a:lnTo>
                  <a:lnTo>
                    <a:pt x="252526" y="577850"/>
                  </a:lnTo>
                  <a:lnTo>
                    <a:pt x="216535" y="562952"/>
                  </a:lnTo>
                  <a:lnTo>
                    <a:pt x="151155" y="527050"/>
                  </a:lnTo>
                  <a:lnTo>
                    <a:pt x="96418" y="483044"/>
                  </a:lnTo>
                  <a:lnTo>
                    <a:pt x="54483" y="430974"/>
                  </a:lnTo>
                  <a:lnTo>
                    <a:pt x="27457" y="370725"/>
                  </a:lnTo>
                  <a:lnTo>
                    <a:pt x="19126" y="322922"/>
                  </a:lnTo>
                  <a:lnTo>
                    <a:pt x="25031" y="280352"/>
                  </a:lnTo>
                  <a:lnTo>
                    <a:pt x="38569" y="241325"/>
                  </a:lnTo>
                  <a:lnTo>
                    <a:pt x="58902" y="205752"/>
                  </a:lnTo>
                  <a:lnTo>
                    <a:pt x="85217" y="173558"/>
                  </a:lnTo>
                  <a:lnTo>
                    <a:pt x="116674" y="144665"/>
                  </a:lnTo>
                  <a:lnTo>
                    <a:pt x="152463" y="118986"/>
                  </a:lnTo>
                  <a:lnTo>
                    <a:pt x="191731" y="96443"/>
                  </a:lnTo>
                  <a:lnTo>
                    <a:pt x="233654" y="76962"/>
                  </a:lnTo>
                  <a:lnTo>
                    <a:pt x="277418" y="60439"/>
                  </a:lnTo>
                  <a:lnTo>
                    <a:pt x="322186" y="46812"/>
                  </a:lnTo>
                  <a:lnTo>
                    <a:pt x="367118" y="36004"/>
                  </a:lnTo>
                  <a:lnTo>
                    <a:pt x="411416" y="27914"/>
                  </a:lnTo>
                  <a:lnTo>
                    <a:pt x="454228" y="22491"/>
                  </a:lnTo>
                  <a:lnTo>
                    <a:pt x="494728" y="19621"/>
                  </a:lnTo>
                  <a:lnTo>
                    <a:pt x="532091" y="19240"/>
                  </a:lnTo>
                  <a:lnTo>
                    <a:pt x="569785" y="19621"/>
                  </a:lnTo>
                  <a:lnTo>
                    <a:pt x="610501" y="22491"/>
                  </a:lnTo>
                  <a:lnTo>
                    <a:pt x="653567" y="27914"/>
                  </a:lnTo>
                  <a:lnTo>
                    <a:pt x="653440" y="27914"/>
                  </a:lnTo>
                  <a:lnTo>
                    <a:pt x="697814" y="36004"/>
                  </a:lnTo>
                  <a:lnTo>
                    <a:pt x="742772" y="46812"/>
                  </a:lnTo>
                  <a:lnTo>
                    <a:pt x="787146" y="60299"/>
                  </a:lnTo>
                  <a:lnTo>
                    <a:pt x="830872" y="76784"/>
                  </a:lnTo>
                  <a:lnTo>
                    <a:pt x="872756" y="96253"/>
                  </a:lnTo>
                  <a:lnTo>
                    <a:pt x="912012" y="118783"/>
                  </a:lnTo>
                  <a:lnTo>
                    <a:pt x="947788" y="144449"/>
                  </a:lnTo>
                  <a:lnTo>
                    <a:pt x="979297" y="173355"/>
                  </a:lnTo>
                  <a:lnTo>
                    <a:pt x="1005700" y="205574"/>
                  </a:lnTo>
                  <a:lnTo>
                    <a:pt x="1026198" y="241185"/>
                  </a:lnTo>
                  <a:lnTo>
                    <a:pt x="1039977" y="280352"/>
                  </a:lnTo>
                  <a:lnTo>
                    <a:pt x="1046187" y="322922"/>
                  </a:lnTo>
                  <a:lnTo>
                    <a:pt x="1046187" y="242900"/>
                  </a:lnTo>
                  <a:lnTo>
                    <a:pt x="1014018" y="185153"/>
                  </a:lnTo>
                  <a:lnTo>
                    <a:pt x="984554" y="152044"/>
                  </a:lnTo>
                  <a:lnTo>
                    <a:pt x="949947" y="122389"/>
                  </a:lnTo>
                  <a:lnTo>
                    <a:pt x="911186" y="96253"/>
                  </a:lnTo>
                  <a:lnTo>
                    <a:pt x="868629" y="73215"/>
                  </a:lnTo>
                  <a:lnTo>
                    <a:pt x="823595" y="53530"/>
                  </a:lnTo>
                  <a:lnTo>
                    <a:pt x="776757" y="37045"/>
                  </a:lnTo>
                  <a:lnTo>
                    <a:pt x="728967" y="23685"/>
                  </a:lnTo>
                  <a:lnTo>
                    <a:pt x="708342" y="19240"/>
                  </a:lnTo>
                  <a:lnTo>
                    <a:pt x="681075" y="13360"/>
                  </a:lnTo>
                  <a:lnTo>
                    <a:pt x="633895" y="6019"/>
                  </a:lnTo>
                  <a:lnTo>
                    <a:pt x="588276" y="1587"/>
                  </a:lnTo>
                  <a:lnTo>
                    <a:pt x="545071" y="0"/>
                  </a:lnTo>
                  <a:lnTo>
                    <a:pt x="505091" y="1181"/>
                  </a:lnTo>
                  <a:lnTo>
                    <a:pt x="463753" y="2857"/>
                  </a:lnTo>
                  <a:lnTo>
                    <a:pt x="419481" y="7505"/>
                  </a:lnTo>
                  <a:lnTo>
                    <a:pt x="373227" y="15176"/>
                  </a:lnTo>
                  <a:lnTo>
                    <a:pt x="325920" y="25958"/>
                  </a:lnTo>
                  <a:lnTo>
                    <a:pt x="278485" y="39941"/>
                  </a:lnTo>
                  <a:lnTo>
                    <a:pt x="231863" y="57200"/>
                  </a:lnTo>
                  <a:lnTo>
                    <a:pt x="186982" y="77812"/>
                  </a:lnTo>
                  <a:lnTo>
                    <a:pt x="144780" y="101866"/>
                  </a:lnTo>
                  <a:lnTo>
                    <a:pt x="106184" y="129438"/>
                  </a:lnTo>
                  <a:lnTo>
                    <a:pt x="72136" y="160604"/>
                  </a:lnTo>
                  <a:lnTo>
                    <a:pt x="43561" y="195453"/>
                  </a:lnTo>
                  <a:lnTo>
                    <a:pt x="21386" y="234073"/>
                  </a:lnTo>
                  <a:lnTo>
                    <a:pt x="6553" y="276529"/>
                  </a:lnTo>
                  <a:lnTo>
                    <a:pt x="0" y="322922"/>
                  </a:lnTo>
                  <a:lnTo>
                    <a:pt x="1130" y="339852"/>
                  </a:lnTo>
                  <a:lnTo>
                    <a:pt x="10604" y="384048"/>
                  </a:lnTo>
                  <a:lnTo>
                    <a:pt x="27609" y="424484"/>
                  </a:lnTo>
                  <a:lnTo>
                    <a:pt x="51320" y="461251"/>
                  </a:lnTo>
                  <a:lnTo>
                    <a:pt x="80924" y="494436"/>
                  </a:lnTo>
                  <a:lnTo>
                    <a:pt x="115582" y="524090"/>
                  </a:lnTo>
                  <a:lnTo>
                    <a:pt x="154495" y="550329"/>
                  </a:lnTo>
                  <a:lnTo>
                    <a:pt x="196824" y="573189"/>
                  </a:lnTo>
                  <a:lnTo>
                    <a:pt x="241769" y="592785"/>
                  </a:lnTo>
                  <a:lnTo>
                    <a:pt x="288505" y="609180"/>
                  </a:lnTo>
                  <a:lnTo>
                    <a:pt x="336156" y="622439"/>
                  </a:lnTo>
                  <a:lnTo>
                    <a:pt x="383971" y="632663"/>
                  </a:lnTo>
                  <a:lnTo>
                    <a:pt x="431114" y="639914"/>
                  </a:lnTo>
                  <a:lnTo>
                    <a:pt x="476745" y="644283"/>
                  </a:lnTo>
                  <a:lnTo>
                    <a:pt x="520052" y="645833"/>
                  </a:lnTo>
                  <a:lnTo>
                    <a:pt x="599198" y="643420"/>
                  </a:lnTo>
                  <a:lnTo>
                    <a:pt x="641197" y="639292"/>
                  </a:lnTo>
                  <a:lnTo>
                    <a:pt x="685317" y="632231"/>
                  </a:lnTo>
                  <a:lnTo>
                    <a:pt x="730694" y="622198"/>
                  </a:lnTo>
                  <a:lnTo>
                    <a:pt x="776465" y="609180"/>
                  </a:lnTo>
                  <a:lnTo>
                    <a:pt x="821753" y="593115"/>
                  </a:lnTo>
                  <a:lnTo>
                    <a:pt x="865670" y="573989"/>
                  </a:lnTo>
                  <a:lnTo>
                    <a:pt x="907351" y="551738"/>
                  </a:lnTo>
                  <a:lnTo>
                    <a:pt x="945921" y="526351"/>
                  </a:lnTo>
                  <a:lnTo>
                    <a:pt x="980503" y="497789"/>
                  </a:lnTo>
                  <a:lnTo>
                    <a:pt x="1010234" y="466013"/>
                  </a:lnTo>
                  <a:lnTo>
                    <a:pt x="1034224" y="430974"/>
                  </a:lnTo>
                  <a:lnTo>
                    <a:pt x="1051610" y="392645"/>
                  </a:lnTo>
                  <a:lnTo>
                    <a:pt x="1061516" y="351002"/>
                  </a:lnTo>
                  <a:lnTo>
                    <a:pt x="1062380" y="325882"/>
                  </a:lnTo>
                  <a:lnTo>
                    <a:pt x="1265555" y="377113"/>
                  </a:lnTo>
                  <a:lnTo>
                    <a:pt x="1265555" y="2664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411950" y="4965697"/>
            <a:ext cx="506570" cy="25891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88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Timer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202654" y="4512835"/>
            <a:ext cx="1829761" cy="25891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88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wait_for_next_period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985628" y="4531277"/>
            <a:ext cx="770516" cy="25891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88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wake_up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715124" y="4661398"/>
            <a:ext cx="384970" cy="25891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88" b="0" kern="0" spc="-18" dirty="0">
                <a:solidFill>
                  <a:sysClr val="windowText" lastClr="000000"/>
                </a:solidFill>
                <a:latin typeface="Calibri"/>
                <a:cs typeface="Calibri"/>
              </a:rPr>
              <a:t>IDLE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092029" y="4006958"/>
            <a:ext cx="3891771" cy="350968"/>
            <a:chOff x="3138620" y="4415073"/>
            <a:chExt cx="4288155" cy="386715"/>
          </a:xfrm>
        </p:grpSpPr>
        <p:pic>
          <p:nvPicPr>
            <p:cNvPr id="47" name="object 4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94304" y="4579896"/>
              <a:ext cx="109118" cy="221269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9431" y="4415073"/>
              <a:ext cx="1133048" cy="17498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266422" y="4415073"/>
              <a:ext cx="1160145" cy="185420"/>
            </a:xfrm>
            <a:custGeom>
              <a:avLst/>
              <a:gdLst/>
              <a:ahLst/>
              <a:cxnLst/>
              <a:rect l="l" t="t" r="r" b="b"/>
              <a:pathLst>
                <a:path w="1160145" h="185420">
                  <a:moveTo>
                    <a:pt x="26220" y="0"/>
                  </a:moveTo>
                  <a:lnTo>
                    <a:pt x="0" y="0"/>
                  </a:lnTo>
                  <a:lnTo>
                    <a:pt x="25031" y="25138"/>
                  </a:lnTo>
                  <a:lnTo>
                    <a:pt x="61254" y="53133"/>
                  </a:lnTo>
                  <a:lnTo>
                    <a:pt x="102058" y="78165"/>
                  </a:lnTo>
                  <a:lnTo>
                    <a:pt x="146110" y="100081"/>
                  </a:lnTo>
                  <a:lnTo>
                    <a:pt x="193159" y="119266"/>
                  </a:lnTo>
                  <a:lnTo>
                    <a:pt x="242234" y="135745"/>
                  </a:lnTo>
                  <a:lnTo>
                    <a:pt x="292542" y="149633"/>
                  </a:lnTo>
                  <a:lnTo>
                    <a:pt x="343291" y="161047"/>
                  </a:lnTo>
                  <a:lnTo>
                    <a:pt x="393690" y="170100"/>
                  </a:lnTo>
                  <a:lnTo>
                    <a:pt x="442946" y="176910"/>
                  </a:lnTo>
                  <a:lnTo>
                    <a:pt x="490267" y="181591"/>
                  </a:lnTo>
                  <a:lnTo>
                    <a:pt x="534862" y="184259"/>
                  </a:lnTo>
                  <a:lnTo>
                    <a:pt x="575939" y="185028"/>
                  </a:lnTo>
                  <a:lnTo>
                    <a:pt x="647733" y="183167"/>
                  </a:lnTo>
                  <a:lnTo>
                    <a:pt x="687093" y="180407"/>
                  </a:lnTo>
                  <a:lnTo>
                    <a:pt x="729934" y="175641"/>
                  </a:lnTo>
                  <a:lnTo>
                    <a:pt x="775410" y="168774"/>
                  </a:lnTo>
                  <a:lnTo>
                    <a:pt x="792769" y="165445"/>
                  </a:lnTo>
                  <a:lnTo>
                    <a:pt x="612665" y="165445"/>
                  </a:lnTo>
                  <a:lnTo>
                    <a:pt x="603478" y="165276"/>
                  </a:lnTo>
                  <a:lnTo>
                    <a:pt x="543290" y="165276"/>
                  </a:lnTo>
                  <a:lnTo>
                    <a:pt x="502980" y="163726"/>
                  </a:lnTo>
                  <a:lnTo>
                    <a:pt x="458934" y="160076"/>
                  </a:lnTo>
                  <a:lnTo>
                    <a:pt x="412056" y="154228"/>
                  </a:lnTo>
                  <a:lnTo>
                    <a:pt x="363251" y="146084"/>
                  </a:lnTo>
                  <a:lnTo>
                    <a:pt x="313424" y="135545"/>
                  </a:lnTo>
                  <a:lnTo>
                    <a:pt x="263479" y="122515"/>
                  </a:lnTo>
                  <a:lnTo>
                    <a:pt x="214322" y="106894"/>
                  </a:lnTo>
                  <a:lnTo>
                    <a:pt x="166857" y="88586"/>
                  </a:lnTo>
                  <a:lnTo>
                    <a:pt x="121989" y="67492"/>
                  </a:lnTo>
                  <a:lnTo>
                    <a:pt x="80623" y="43514"/>
                  </a:lnTo>
                  <a:lnTo>
                    <a:pt x="43663" y="16555"/>
                  </a:lnTo>
                  <a:lnTo>
                    <a:pt x="26220" y="0"/>
                  </a:lnTo>
                  <a:close/>
                </a:path>
                <a:path w="1160145" h="185420">
                  <a:moveTo>
                    <a:pt x="1159941" y="0"/>
                  </a:moveTo>
                  <a:lnTo>
                    <a:pt x="1133504" y="0"/>
                  </a:lnTo>
                  <a:lnTo>
                    <a:pt x="1131082" y="2632"/>
                  </a:lnTo>
                  <a:lnTo>
                    <a:pt x="1097859" y="30039"/>
                  </a:lnTo>
                  <a:lnTo>
                    <a:pt x="1060092" y="54652"/>
                  </a:lnTo>
                  <a:lnTo>
                    <a:pt x="1018601" y="76555"/>
                  </a:lnTo>
                  <a:lnTo>
                    <a:pt x="974204" y="95831"/>
                  </a:lnTo>
                  <a:lnTo>
                    <a:pt x="927720" y="112562"/>
                  </a:lnTo>
                  <a:lnTo>
                    <a:pt x="879968" y="126833"/>
                  </a:lnTo>
                  <a:lnTo>
                    <a:pt x="831766" y="138726"/>
                  </a:lnTo>
                  <a:lnTo>
                    <a:pt x="783715" y="148360"/>
                  </a:lnTo>
                  <a:lnTo>
                    <a:pt x="737288" y="155714"/>
                  </a:lnTo>
                  <a:lnTo>
                    <a:pt x="692034" y="161047"/>
                  </a:lnTo>
                  <a:lnTo>
                    <a:pt x="691707" y="161047"/>
                  </a:lnTo>
                  <a:lnTo>
                    <a:pt x="650835" y="164190"/>
                  </a:lnTo>
                  <a:lnTo>
                    <a:pt x="612665" y="165445"/>
                  </a:lnTo>
                  <a:lnTo>
                    <a:pt x="792769" y="165445"/>
                  </a:lnTo>
                  <a:lnTo>
                    <a:pt x="870868" y="148360"/>
                  </a:lnTo>
                  <a:lnTo>
                    <a:pt x="919153" y="134624"/>
                  </a:lnTo>
                  <a:lnTo>
                    <a:pt x="966678" y="118409"/>
                  </a:lnTo>
                  <a:lnTo>
                    <a:pt x="1012594" y="99621"/>
                  </a:lnTo>
                  <a:lnTo>
                    <a:pt x="1056053" y="78165"/>
                  </a:lnTo>
                  <a:lnTo>
                    <a:pt x="1096205" y="53947"/>
                  </a:lnTo>
                  <a:lnTo>
                    <a:pt x="1132203" y="26871"/>
                  </a:lnTo>
                  <a:lnTo>
                    <a:pt x="1159941" y="0"/>
                  </a:lnTo>
                  <a:close/>
                </a:path>
                <a:path w="1160145" h="185420">
                  <a:moveTo>
                    <a:pt x="578957" y="164823"/>
                  </a:moveTo>
                  <a:lnTo>
                    <a:pt x="543290" y="165276"/>
                  </a:lnTo>
                  <a:lnTo>
                    <a:pt x="603478" y="165276"/>
                  </a:lnTo>
                  <a:lnTo>
                    <a:pt x="578957" y="1648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0" name="object 5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50397" y="4415073"/>
              <a:ext cx="938460" cy="174983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3138620" y="4415073"/>
              <a:ext cx="962660" cy="185420"/>
            </a:xfrm>
            <a:custGeom>
              <a:avLst/>
              <a:gdLst/>
              <a:ahLst/>
              <a:cxnLst/>
              <a:rect l="l" t="t" r="r" b="b"/>
              <a:pathLst>
                <a:path w="962660" h="185420">
                  <a:moveTo>
                    <a:pt x="24422" y="0"/>
                  </a:moveTo>
                  <a:lnTo>
                    <a:pt x="0" y="0"/>
                  </a:lnTo>
                  <a:lnTo>
                    <a:pt x="29524" y="33164"/>
                  </a:lnTo>
                  <a:lnTo>
                    <a:pt x="64179" y="62709"/>
                  </a:lnTo>
                  <a:lnTo>
                    <a:pt x="103126" y="88840"/>
                  </a:lnTo>
                  <a:lnTo>
                    <a:pt x="145527" y="111641"/>
                  </a:lnTo>
                  <a:lnTo>
                    <a:pt x="190545" y="131193"/>
                  </a:lnTo>
                  <a:lnTo>
                    <a:pt x="237342" y="147578"/>
                  </a:lnTo>
                  <a:lnTo>
                    <a:pt x="285135" y="160892"/>
                  </a:lnTo>
                  <a:lnTo>
                    <a:pt x="332920" y="171180"/>
                  </a:lnTo>
                  <a:lnTo>
                    <a:pt x="380025" y="178561"/>
                  </a:lnTo>
                  <a:lnTo>
                    <a:pt x="425558" y="183106"/>
                  </a:lnTo>
                  <a:lnTo>
                    <a:pt x="468681" y="184896"/>
                  </a:lnTo>
                  <a:lnTo>
                    <a:pt x="508555" y="184015"/>
                  </a:lnTo>
                  <a:lnTo>
                    <a:pt x="547599" y="182370"/>
                  </a:lnTo>
                  <a:lnTo>
                    <a:pt x="589598" y="178010"/>
                  </a:lnTo>
                  <a:lnTo>
                    <a:pt x="633690" y="170872"/>
                  </a:lnTo>
                  <a:lnTo>
                    <a:pt x="660305" y="165011"/>
                  </a:lnTo>
                  <a:lnTo>
                    <a:pt x="444357" y="165011"/>
                  </a:lnTo>
                  <a:lnTo>
                    <a:pt x="399914" y="162045"/>
                  </a:lnTo>
                  <a:lnTo>
                    <a:pt x="354845" y="156234"/>
                  </a:lnTo>
                  <a:lnTo>
                    <a:pt x="308227" y="147385"/>
                  </a:lnTo>
                  <a:lnTo>
                    <a:pt x="261023" y="135431"/>
                  </a:lnTo>
                  <a:lnTo>
                    <a:pt x="214194" y="120303"/>
                  </a:lnTo>
                  <a:lnTo>
                    <a:pt x="168704" y="101934"/>
                  </a:lnTo>
                  <a:lnTo>
                    <a:pt x="125514" y="80257"/>
                  </a:lnTo>
                  <a:lnTo>
                    <a:pt x="85587" y="55205"/>
                  </a:lnTo>
                  <a:lnTo>
                    <a:pt x="49886" y="26710"/>
                  </a:lnTo>
                  <a:lnTo>
                    <a:pt x="24422" y="0"/>
                  </a:lnTo>
                  <a:close/>
                </a:path>
                <a:path w="962660" h="185420">
                  <a:moveTo>
                    <a:pt x="962628" y="0"/>
                  </a:moveTo>
                  <a:lnTo>
                    <a:pt x="937877" y="0"/>
                  </a:lnTo>
                  <a:lnTo>
                    <a:pt x="929178" y="10644"/>
                  </a:lnTo>
                  <a:lnTo>
                    <a:pt x="897664" y="39624"/>
                  </a:lnTo>
                  <a:lnTo>
                    <a:pt x="861772" y="65459"/>
                  </a:lnTo>
                  <a:lnTo>
                    <a:pt x="822351" y="88201"/>
                  </a:lnTo>
                  <a:lnTo>
                    <a:pt x="780246" y="107899"/>
                  </a:lnTo>
                  <a:lnTo>
                    <a:pt x="736307" y="124604"/>
                  </a:lnTo>
                  <a:lnTo>
                    <a:pt x="691379" y="138368"/>
                  </a:lnTo>
                  <a:lnTo>
                    <a:pt x="646309" y="149239"/>
                  </a:lnTo>
                  <a:lnTo>
                    <a:pt x="601945" y="157270"/>
                  </a:lnTo>
                  <a:lnTo>
                    <a:pt x="559133" y="162511"/>
                  </a:lnTo>
                  <a:lnTo>
                    <a:pt x="518721" y="165011"/>
                  </a:lnTo>
                  <a:lnTo>
                    <a:pt x="660305" y="165011"/>
                  </a:lnTo>
                  <a:lnTo>
                    <a:pt x="724706" y="148006"/>
                  </a:lnTo>
                  <a:lnTo>
                    <a:pt x="769908" y="132150"/>
                  </a:lnTo>
                  <a:lnTo>
                    <a:pt x="813758" y="113262"/>
                  </a:lnTo>
                  <a:lnTo>
                    <a:pt x="855395" y="91277"/>
                  </a:lnTo>
                  <a:lnTo>
                    <a:pt x="893957" y="66132"/>
                  </a:lnTo>
                  <a:lnTo>
                    <a:pt x="928583" y="37763"/>
                  </a:lnTo>
                  <a:lnTo>
                    <a:pt x="958412" y="6107"/>
                  </a:lnTo>
                  <a:lnTo>
                    <a:pt x="9626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466011" y="3914483"/>
            <a:ext cx="1001614" cy="258911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588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preemption</a:t>
            </a:r>
            <a:endParaRPr sz="158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50</a:t>
            </a:fld>
            <a:endParaRPr kern="0" spc="-18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022328">
              <a:spcBef>
                <a:spcPts val="91"/>
              </a:spcBef>
            </a:pPr>
            <a:r>
              <a:rPr dirty="0"/>
              <a:t>Periodic</a:t>
            </a:r>
            <a:r>
              <a:rPr spc="-36" dirty="0"/>
              <a:t> </a:t>
            </a:r>
            <a:r>
              <a:rPr spc="-18" dirty="0"/>
              <a:t>Task</a:t>
            </a:r>
          </a:p>
        </p:txBody>
      </p:sp>
      <p:sp>
        <p:nvSpPr>
          <p:cNvPr id="3" name="object 3"/>
          <p:cNvSpPr/>
          <p:nvPr/>
        </p:nvSpPr>
        <p:spPr>
          <a:xfrm>
            <a:off x="5187010" y="2313197"/>
            <a:ext cx="1199286" cy="119295"/>
          </a:xfrm>
          <a:custGeom>
            <a:avLst/>
            <a:gdLst/>
            <a:ahLst/>
            <a:cxnLst/>
            <a:rect l="l" t="t" r="r" b="b"/>
            <a:pathLst>
              <a:path w="1321435" h="131444">
                <a:moveTo>
                  <a:pt x="1321282" y="0"/>
                </a:moveTo>
                <a:lnTo>
                  <a:pt x="1312100" y="0"/>
                </a:lnTo>
                <a:lnTo>
                  <a:pt x="1312100" y="63919"/>
                </a:lnTo>
                <a:lnTo>
                  <a:pt x="1304112" y="61544"/>
                </a:lnTo>
                <a:lnTo>
                  <a:pt x="1207122" y="32727"/>
                </a:lnTo>
                <a:lnTo>
                  <a:pt x="1207122" y="61544"/>
                </a:lnTo>
                <a:lnTo>
                  <a:pt x="114147" y="61544"/>
                </a:lnTo>
                <a:lnTo>
                  <a:pt x="114147" y="32727"/>
                </a:lnTo>
                <a:lnTo>
                  <a:pt x="9182" y="64287"/>
                </a:lnTo>
                <a:lnTo>
                  <a:pt x="9182" y="0"/>
                </a:lnTo>
                <a:lnTo>
                  <a:pt x="0" y="0"/>
                </a:lnTo>
                <a:lnTo>
                  <a:pt x="0" y="130937"/>
                </a:lnTo>
                <a:lnTo>
                  <a:pt x="9182" y="130937"/>
                </a:lnTo>
                <a:lnTo>
                  <a:pt x="9182" y="66662"/>
                </a:lnTo>
                <a:lnTo>
                  <a:pt x="114147" y="98196"/>
                </a:lnTo>
                <a:lnTo>
                  <a:pt x="114147" y="69392"/>
                </a:lnTo>
                <a:lnTo>
                  <a:pt x="1207122" y="69392"/>
                </a:lnTo>
                <a:lnTo>
                  <a:pt x="1207122" y="98196"/>
                </a:lnTo>
                <a:lnTo>
                  <a:pt x="1304112" y="69392"/>
                </a:lnTo>
                <a:lnTo>
                  <a:pt x="1312100" y="67030"/>
                </a:lnTo>
                <a:lnTo>
                  <a:pt x="1312100" y="130937"/>
                </a:lnTo>
                <a:lnTo>
                  <a:pt x="1321282" y="130937"/>
                </a:lnTo>
                <a:lnTo>
                  <a:pt x="13212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4242" y="2011701"/>
            <a:ext cx="250115" cy="299163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861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838" b="0" kern="0" spc="-34" baseline="-823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838" b="0" kern="0" baseline="-823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33804" y="1886926"/>
            <a:ext cx="659290" cy="299163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861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job</a:t>
            </a:r>
            <a:r>
              <a:rPr sz="1861" b="0" kern="0" spc="-1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61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1838" b="0" kern="0" spc="-34" baseline="-823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ik</a:t>
            </a:r>
            <a:endParaRPr sz="1838" b="0" kern="0" baseline="-823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25456" y="2227630"/>
            <a:ext cx="1020632" cy="171162"/>
          </a:xfrm>
          <a:custGeom>
            <a:avLst/>
            <a:gdLst/>
            <a:ahLst/>
            <a:cxnLst/>
            <a:rect l="l" t="t" r="r" b="b"/>
            <a:pathLst>
              <a:path w="1124584" h="188594">
                <a:moveTo>
                  <a:pt x="565511" y="0"/>
                </a:moveTo>
                <a:lnTo>
                  <a:pt x="558952" y="0"/>
                </a:lnTo>
                <a:lnTo>
                  <a:pt x="555638" y="29434"/>
                </a:lnTo>
                <a:lnTo>
                  <a:pt x="545281" y="58978"/>
                </a:lnTo>
                <a:lnTo>
                  <a:pt x="526671" y="81946"/>
                </a:lnTo>
                <a:lnTo>
                  <a:pt x="498595" y="91655"/>
                </a:lnTo>
                <a:lnTo>
                  <a:pt x="66916" y="91655"/>
                </a:lnTo>
                <a:lnTo>
                  <a:pt x="53299" y="94373"/>
                </a:lnTo>
                <a:lnTo>
                  <a:pt x="53547" y="94373"/>
                </a:lnTo>
                <a:lnTo>
                  <a:pt x="47235" y="96893"/>
                </a:lnTo>
                <a:lnTo>
                  <a:pt x="34114" y="104749"/>
                </a:lnTo>
                <a:lnTo>
                  <a:pt x="11362" y="135624"/>
                </a:lnTo>
                <a:lnTo>
                  <a:pt x="0" y="188550"/>
                </a:lnTo>
                <a:lnTo>
                  <a:pt x="7872" y="188550"/>
                </a:lnTo>
                <a:lnTo>
                  <a:pt x="10925" y="162719"/>
                </a:lnTo>
                <a:lnTo>
                  <a:pt x="19435" y="137246"/>
                </a:lnTo>
                <a:lnTo>
                  <a:pt x="34300" y="115820"/>
                </a:lnTo>
                <a:lnTo>
                  <a:pt x="56419" y="102130"/>
                </a:lnTo>
                <a:lnTo>
                  <a:pt x="55107" y="102130"/>
                </a:lnTo>
                <a:lnTo>
                  <a:pt x="104834" y="97828"/>
                </a:lnTo>
                <a:lnTo>
                  <a:pt x="155292" y="97188"/>
                </a:lnTo>
                <a:lnTo>
                  <a:pt x="515627" y="97188"/>
                </a:lnTo>
                <a:lnTo>
                  <a:pt x="522843" y="94373"/>
                </a:lnTo>
                <a:lnTo>
                  <a:pt x="552872" y="62029"/>
                </a:lnTo>
                <a:lnTo>
                  <a:pt x="562624" y="36276"/>
                </a:lnTo>
                <a:lnTo>
                  <a:pt x="562393" y="35693"/>
                </a:lnTo>
                <a:lnTo>
                  <a:pt x="558952" y="3926"/>
                </a:lnTo>
                <a:lnTo>
                  <a:pt x="566001" y="3926"/>
                </a:lnTo>
                <a:lnTo>
                  <a:pt x="565511" y="0"/>
                </a:lnTo>
                <a:close/>
              </a:path>
              <a:path w="1124584" h="188594">
                <a:moveTo>
                  <a:pt x="566579" y="8558"/>
                </a:moveTo>
                <a:lnTo>
                  <a:pt x="565823" y="22844"/>
                </a:lnTo>
                <a:lnTo>
                  <a:pt x="562624" y="36276"/>
                </a:lnTo>
                <a:lnTo>
                  <a:pt x="574590" y="66465"/>
                </a:lnTo>
                <a:lnTo>
                  <a:pt x="595697" y="90192"/>
                </a:lnTo>
                <a:lnTo>
                  <a:pt x="625868" y="100821"/>
                </a:lnTo>
                <a:lnTo>
                  <a:pt x="1064107" y="100821"/>
                </a:lnTo>
                <a:lnTo>
                  <a:pt x="1069356" y="102130"/>
                </a:lnTo>
                <a:lnTo>
                  <a:pt x="1079854" y="107368"/>
                </a:lnTo>
                <a:lnTo>
                  <a:pt x="1090349" y="115224"/>
                </a:lnTo>
                <a:lnTo>
                  <a:pt x="1094286" y="120462"/>
                </a:lnTo>
                <a:lnTo>
                  <a:pt x="1099534" y="125699"/>
                </a:lnTo>
                <a:lnTo>
                  <a:pt x="1115515" y="172168"/>
                </a:lnTo>
                <a:lnTo>
                  <a:pt x="1116592" y="188550"/>
                </a:lnTo>
                <a:lnTo>
                  <a:pt x="1124464" y="188550"/>
                </a:lnTo>
                <a:lnTo>
                  <a:pt x="1118806" y="149505"/>
                </a:lnTo>
                <a:lnTo>
                  <a:pt x="1100847" y="115224"/>
                </a:lnTo>
                <a:lnTo>
                  <a:pt x="1072197" y="94373"/>
                </a:lnTo>
                <a:lnTo>
                  <a:pt x="1071164" y="94373"/>
                </a:lnTo>
                <a:lnTo>
                  <a:pt x="1057548" y="91655"/>
                </a:lnTo>
                <a:lnTo>
                  <a:pt x="625868" y="91655"/>
                </a:lnTo>
                <a:lnTo>
                  <a:pt x="611539" y="89719"/>
                </a:lnTo>
                <a:lnTo>
                  <a:pt x="581257" y="60229"/>
                </a:lnTo>
                <a:lnTo>
                  <a:pt x="567446" y="15504"/>
                </a:lnTo>
                <a:lnTo>
                  <a:pt x="566579" y="8558"/>
                </a:lnTo>
                <a:close/>
              </a:path>
              <a:path w="1124584" h="188594">
                <a:moveTo>
                  <a:pt x="515627" y="97188"/>
                </a:moveTo>
                <a:lnTo>
                  <a:pt x="155292" y="97188"/>
                </a:lnTo>
                <a:lnTo>
                  <a:pt x="206290" y="99055"/>
                </a:lnTo>
                <a:lnTo>
                  <a:pt x="309152" y="105688"/>
                </a:lnTo>
                <a:lnTo>
                  <a:pt x="360636" y="108143"/>
                </a:lnTo>
                <a:lnTo>
                  <a:pt x="411903" y="108484"/>
                </a:lnTo>
                <a:lnTo>
                  <a:pt x="462764" y="105556"/>
                </a:lnTo>
                <a:lnTo>
                  <a:pt x="513029" y="98202"/>
                </a:lnTo>
                <a:lnTo>
                  <a:pt x="515627" y="97188"/>
                </a:lnTo>
                <a:close/>
              </a:path>
              <a:path w="1124584" h="188594">
                <a:moveTo>
                  <a:pt x="566001" y="3926"/>
                </a:moveTo>
                <a:lnTo>
                  <a:pt x="558952" y="3926"/>
                </a:lnTo>
                <a:lnTo>
                  <a:pt x="562393" y="35693"/>
                </a:lnTo>
                <a:lnTo>
                  <a:pt x="562624" y="36276"/>
                </a:lnTo>
                <a:lnTo>
                  <a:pt x="565823" y="22844"/>
                </a:lnTo>
                <a:lnTo>
                  <a:pt x="566579" y="8558"/>
                </a:lnTo>
                <a:lnTo>
                  <a:pt x="566001" y="3926"/>
                </a:lnTo>
                <a:close/>
              </a:path>
              <a:path w="1124584" h="188594">
                <a:moveTo>
                  <a:pt x="566825" y="3926"/>
                </a:moveTo>
                <a:lnTo>
                  <a:pt x="566001" y="3926"/>
                </a:lnTo>
                <a:lnTo>
                  <a:pt x="566579" y="8558"/>
                </a:lnTo>
                <a:lnTo>
                  <a:pt x="566825" y="39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457050" y="4023744"/>
            <a:ext cx="2806017" cy="1076533"/>
            <a:chOff x="3540819" y="4433570"/>
            <a:chExt cx="3091815" cy="11861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44755" y="4436920"/>
              <a:ext cx="3083421" cy="23961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540810" y="4433569"/>
              <a:ext cx="3091815" cy="242570"/>
            </a:xfrm>
            <a:custGeom>
              <a:avLst/>
              <a:gdLst/>
              <a:ahLst/>
              <a:cxnLst/>
              <a:rect l="l" t="t" r="r" b="b"/>
              <a:pathLst>
                <a:path w="3091815" h="242570">
                  <a:moveTo>
                    <a:pt x="3091294" y="0"/>
                  </a:moveTo>
                  <a:lnTo>
                    <a:pt x="7416" y="0"/>
                  </a:lnTo>
                  <a:lnTo>
                    <a:pt x="7416" y="3810"/>
                  </a:lnTo>
                  <a:lnTo>
                    <a:pt x="5499" y="5727"/>
                  </a:lnTo>
                  <a:lnTo>
                    <a:pt x="5499" y="3810"/>
                  </a:lnTo>
                  <a:lnTo>
                    <a:pt x="7416" y="3810"/>
                  </a:lnTo>
                  <a:lnTo>
                    <a:pt x="7416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0" y="242570"/>
                  </a:lnTo>
                  <a:lnTo>
                    <a:pt x="7874" y="242570"/>
                  </a:lnTo>
                  <a:lnTo>
                    <a:pt x="7874" y="7620"/>
                  </a:lnTo>
                  <a:lnTo>
                    <a:pt x="5499" y="7620"/>
                  </a:lnTo>
                  <a:lnTo>
                    <a:pt x="5499" y="7289"/>
                  </a:lnTo>
                  <a:lnTo>
                    <a:pt x="7874" y="7289"/>
                  </a:lnTo>
                  <a:lnTo>
                    <a:pt x="3083420" y="7289"/>
                  </a:lnTo>
                  <a:lnTo>
                    <a:pt x="3083420" y="7620"/>
                  </a:lnTo>
                  <a:lnTo>
                    <a:pt x="3083420" y="242570"/>
                  </a:lnTo>
                  <a:lnTo>
                    <a:pt x="3091294" y="242570"/>
                  </a:lnTo>
                  <a:lnTo>
                    <a:pt x="3091294" y="7620"/>
                  </a:lnTo>
                  <a:lnTo>
                    <a:pt x="3085795" y="7620"/>
                  </a:lnTo>
                  <a:lnTo>
                    <a:pt x="3085795" y="5727"/>
                  </a:lnTo>
                  <a:lnTo>
                    <a:pt x="3087357" y="7289"/>
                  </a:lnTo>
                  <a:lnTo>
                    <a:pt x="3091294" y="7289"/>
                  </a:lnTo>
                  <a:lnTo>
                    <a:pt x="3091294" y="3810"/>
                  </a:lnTo>
                  <a:lnTo>
                    <a:pt x="3091294" y="3352"/>
                  </a:lnTo>
                  <a:lnTo>
                    <a:pt x="30912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44755" y="4676536"/>
              <a:ext cx="3083421" cy="93882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540810" y="4676139"/>
              <a:ext cx="3091815" cy="943610"/>
            </a:xfrm>
            <a:custGeom>
              <a:avLst/>
              <a:gdLst/>
              <a:ahLst/>
              <a:cxnLst/>
              <a:rect l="l" t="t" r="r" b="b"/>
              <a:pathLst>
                <a:path w="3091815" h="943610">
                  <a:moveTo>
                    <a:pt x="3091294" y="0"/>
                  </a:moveTo>
                  <a:lnTo>
                    <a:pt x="3083420" y="0"/>
                  </a:lnTo>
                  <a:lnTo>
                    <a:pt x="3083420" y="934720"/>
                  </a:lnTo>
                  <a:lnTo>
                    <a:pt x="3083420" y="935304"/>
                  </a:lnTo>
                  <a:lnTo>
                    <a:pt x="3083420" y="939228"/>
                  </a:lnTo>
                  <a:lnTo>
                    <a:pt x="3083420" y="939800"/>
                  </a:lnTo>
                  <a:lnTo>
                    <a:pt x="5905" y="939800"/>
                  </a:lnTo>
                  <a:lnTo>
                    <a:pt x="5905" y="937272"/>
                  </a:lnTo>
                  <a:lnTo>
                    <a:pt x="7874" y="939228"/>
                  </a:lnTo>
                  <a:lnTo>
                    <a:pt x="3083420" y="939228"/>
                  </a:lnTo>
                  <a:lnTo>
                    <a:pt x="3083420" y="935304"/>
                  </a:lnTo>
                  <a:lnTo>
                    <a:pt x="7874" y="935304"/>
                  </a:lnTo>
                  <a:lnTo>
                    <a:pt x="5905" y="935304"/>
                  </a:lnTo>
                  <a:lnTo>
                    <a:pt x="5905" y="934720"/>
                  </a:lnTo>
                  <a:lnTo>
                    <a:pt x="7874" y="934720"/>
                  </a:lnTo>
                  <a:lnTo>
                    <a:pt x="7874" y="0"/>
                  </a:lnTo>
                  <a:lnTo>
                    <a:pt x="0" y="0"/>
                  </a:lnTo>
                  <a:lnTo>
                    <a:pt x="0" y="934720"/>
                  </a:lnTo>
                  <a:lnTo>
                    <a:pt x="0" y="939800"/>
                  </a:lnTo>
                  <a:lnTo>
                    <a:pt x="0" y="943610"/>
                  </a:lnTo>
                  <a:lnTo>
                    <a:pt x="3091294" y="943610"/>
                  </a:lnTo>
                  <a:lnTo>
                    <a:pt x="3091294" y="939800"/>
                  </a:lnTo>
                  <a:lnTo>
                    <a:pt x="3085388" y="939800"/>
                  </a:lnTo>
                  <a:lnTo>
                    <a:pt x="3085388" y="939228"/>
                  </a:lnTo>
                  <a:lnTo>
                    <a:pt x="3091294" y="939228"/>
                  </a:lnTo>
                  <a:lnTo>
                    <a:pt x="3091294" y="935304"/>
                  </a:lnTo>
                  <a:lnTo>
                    <a:pt x="3087357" y="935304"/>
                  </a:lnTo>
                  <a:lnTo>
                    <a:pt x="3085388" y="937272"/>
                  </a:lnTo>
                  <a:lnTo>
                    <a:pt x="3085388" y="934720"/>
                  </a:lnTo>
                  <a:lnTo>
                    <a:pt x="3091294" y="934720"/>
                  </a:lnTo>
                  <a:lnTo>
                    <a:pt x="30912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2" name="object 12"/>
          <p:cNvSpPr/>
          <p:nvPr/>
        </p:nvSpPr>
        <p:spPr>
          <a:xfrm>
            <a:off x="7548166" y="4082636"/>
            <a:ext cx="1149724" cy="161941"/>
          </a:xfrm>
          <a:custGeom>
            <a:avLst/>
            <a:gdLst/>
            <a:ahLst/>
            <a:cxnLst/>
            <a:rect l="l" t="t" r="r" b="b"/>
            <a:pathLst>
              <a:path w="1266825" h="178435">
                <a:moveTo>
                  <a:pt x="5491" y="124001"/>
                </a:moveTo>
                <a:lnTo>
                  <a:pt x="2177" y="152157"/>
                </a:lnTo>
                <a:lnTo>
                  <a:pt x="0" y="178075"/>
                </a:lnTo>
                <a:lnTo>
                  <a:pt x="5491" y="178075"/>
                </a:lnTo>
                <a:lnTo>
                  <a:pt x="5491" y="124001"/>
                </a:lnTo>
                <a:close/>
              </a:path>
              <a:path w="1266825" h="178435">
                <a:moveTo>
                  <a:pt x="75033" y="0"/>
                </a:moveTo>
                <a:lnTo>
                  <a:pt x="35461" y="12429"/>
                </a:lnTo>
                <a:lnTo>
                  <a:pt x="8115" y="49757"/>
                </a:lnTo>
                <a:lnTo>
                  <a:pt x="5491" y="62851"/>
                </a:lnTo>
                <a:lnTo>
                  <a:pt x="5491" y="124001"/>
                </a:lnTo>
                <a:lnTo>
                  <a:pt x="8153" y="101391"/>
                </a:lnTo>
                <a:lnTo>
                  <a:pt x="15989" y="51066"/>
                </a:lnTo>
                <a:lnTo>
                  <a:pt x="25912" y="33021"/>
                </a:lnTo>
                <a:lnTo>
                  <a:pt x="38860" y="19886"/>
                </a:lnTo>
                <a:lnTo>
                  <a:pt x="55133" y="11539"/>
                </a:lnTo>
                <a:lnTo>
                  <a:pt x="75033" y="7857"/>
                </a:lnTo>
                <a:lnTo>
                  <a:pt x="75033" y="0"/>
                </a:lnTo>
                <a:close/>
              </a:path>
              <a:path w="1266825" h="178435">
                <a:moveTo>
                  <a:pt x="1259854" y="120959"/>
                </a:moveTo>
                <a:lnTo>
                  <a:pt x="1259854" y="178075"/>
                </a:lnTo>
                <a:lnTo>
                  <a:pt x="1266817" y="178075"/>
                </a:lnTo>
                <a:lnTo>
                  <a:pt x="1263423" y="147614"/>
                </a:lnTo>
                <a:lnTo>
                  <a:pt x="1259854" y="120959"/>
                </a:lnTo>
                <a:close/>
              </a:path>
              <a:path w="1266825" h="178435">
                <a:moveTo>
                  <a:pt x="1190312" y="0"/>
                </a:moveTo>
                <a:lnTo>
                  <a:pt x="1190312" y="7857"/>
                </a:lnTo>
                <a:lnTo>
                  <a:pt x="1210360" y="11413"/>
                </a:lnTo>
                <a:lnTo>
                  <a:pt x="1226535" y="19731"/>
                </a:lnTo>
                <a:lnTo>
                  <a:pt x="1239360" y="32914"/>
                </a:lnTo>
                <a:lnTo>
                  <a:pt x="1249357" y="51066"/>
                </a:lnTo>
                <a:lnTo>
                  <a:pt x="1256938" y="99182"/>
                </a:lnTo>
                <a:lnTo>
                  <a:pt x="1259854" y="120959"/>
                </a:lnTo>
                <a:lnTo>
                  <a:pt x="1259854" y="69397"/>
                </a:lnTo>
                <a:lnTo>
                  <a:pt x="1254936" y="42737"/>
                </a:lnTo>
                <a:lnTo>
                  <a:pt x="1239615" y="20197"/>
                </a:lnTo>
                <a:lnTo>
                  <a:pt x="1217028" y="4908"/>
                </a:lnTo>
                <a:lnTo>
                  <a:pt x="11903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64055" y="2471240"/>
            <a:ext cx="514638" cy="497925"/>
            <a:chOff x="2997612" y="2722940"/>
            <a:chExt cx="567055" cy="548640"/>
          </a:xfrm>
        </p:grpSpPr>
        <p:sp>
          <p:nvSpPr>
            <p:cNvPr id="14" name="object 14"/>
            <p:cNvSpPr/>
            <p:nvPr/>
          </p:nvSpPr>
          <p:spPr>
            <a:xfrm>
              <a:off x="2997612" y="2722940"/>
              <a:ext cx="74930" cy="548640"/>
            </a:xfrm>
            <a:custGeom>
              <a:avLst/>
              <a:gdLst/>
              <a:ahLst/>
              <a:cxnLst/>
              <a:rect l="l" t="t" r="r" b="b"/>
              <a:pathLst>
                <a:path w="74930" h="548639">
                  <a:moveTo>
                    <a:pt x="49858" y="109987"/>
                  </a:moveTo>
                  <a:lnTo>
                    <a:pt x="24930" y="109987"/>
                  </a:lnTo>
                  <a:lnTo>
                    <a:pt x="24930" y="548629"/>
                  </a:lnTo>
                  <a:lnTo>
                    <a:pt x="49858" y="548629"/>
                  </a:lnTo>
                  <a:lnTo>
                    <a:pt x="49858" y="109987"/>
                  </a:lnTo>
                  <a:close/>
                </a:path>
                <a:path w="74930" h="548639">
                  <a:moveTo>
                    <a:pt x="36738" y="0"/>
                  </a:moveTo>
                  <a:lnTo>
                    <a:pt x="0" y="123082"/>
                  </a:lnTo>
                  <a:lnTo>
                    <a:pt x="24930" y="123082"/>
                  </a:lnTo>
                  <a:lnTo>
                    <a:pt x="24930" y="109987"/>
                  </a:lnTo>
                  <a:lnTo>
                    <a:pt x="70740" y="109987"/>
                  </a:lnTo>
                  <a:lnTo>
                    <a:pt x="36738" y="0"/>
                  </a:lnTo>
                  <a:close/>
                </a:path>
                <a:path w="74930" h="548639">
                  <a:moveTo>
                    <a:pt x="70740" y="109987"/>
                  </a:moveTo>
                  <a:lnTo>
                    <a:pt x="49858" y="109987"/>
                  </a:lnTo>
                  <a:lnTo>
                    <a:pt x="49858" y="123082"/>
                  </a:lnTo>
                  <a:lnTo>
                    <a:pt x="74789" y="123082"/>
                  </a:lnTo>
                  <a:lnTo>
                    <a:pt x="70740" y="109987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231165" y="3050285"/>
              <a:ext cx="328295" cy="196850"/>
            </a:xfrm>
            <a:custGeom>
              <a:avLst/>
              <a:gdLst/>
              <a:ahLst/>
              <a:cxnLst/>
              <a:rect l="l" t="t" r="r" b="b"/>
              <a:pathLst>
                <a:path w="328295" h="196850">
                  <a:moveTo>
                    <a:pt x="328023" y="0"/>
                  </a:moveTo>
                  <a:lnTo>
                    <a:pt x="0" y="0"/>
                  </a:lnTo>
                  <a:lnTo>
                    <a:pt x="0" y="196407"/>
                  </a:lnTo>
                  <a:lnTo>
                    <a:pt x="328023" y="196407"/>
                  </a:lnTo>
                  <a:lnTo>
                    <a:pt x="32802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227228" y="3046357"/>
              <a:ext cx="337820" cy="204470"/>
            </a:xfrm>
            <a:custGeom>
              <a:avLst/>
              <a:gdLst/>
              <a:ahLst/>
              <a:cxnLst/>
              <a:rect l="l" t="t" r="r" b="b"/>
              <a:pathLst>
                <a:path w="337820" h="204469">
                  <a:moveTo>
                    <a:pt x="337209" y="0"/>
                  </a:moveTo>
                  <a:lnTo>
                    <a:pt x="0" y="0"/>
                  </a:lnTo>
                  <a:lnTo>
                    <a:pt x="0" y="204262"/>
                  </a:lnTo>
                  <a:lnTo>
                    <a:pt x="337209" y="204262"/>
                  </a:lnTo>
                  <a:lnTo>
                    <a:pt x="337209" y="200334"/>
                  </a:lnTo>
                  <a:lnTo>
                    <a:pt x="9184" y="200334"/>
                  </a:lnTo>
                  <a:lnTo>
                    <a:pt x="3937" y="196406"/>
                  </a:lnTo>
                  <a:lnTo>
                    <a:pt x="9184" y="196406"/>
                  </a:lnTo>
                  <a:lnTo>
                    <a:pt x="9184" y="7856"/>
                  </a:lnTo>
                  <a:lnTo>
                    <a:pt x="3937" y="7856"/>
                  </a:lnTo>
                  <a:lnTo>
                    <a:pt x="9184" y="3928"/>
                  </a:lnTo>
                  <a:lnTo>
                    <a:pt x="337209" y="3928"/>
                  </a:lnTo>
                  <a:lnTo>
                    <a:pt x="337209" y="0"/>
                  </a:lnTo>
                  <a:close/>
                </a:path>
                <a:path w="337820" h="204469">
                  <a:moveTo>
                    <a:pt x="9184" y="196406"/>
                  </a:moveTo>
                  <a:lnTo>
                    <a:pt x="3937" y="196406"/>
                  </a:lnTo>
                  <a:lnTo>
                    <a:pt x="9184" y="200334"/>
                  </a:lnTo>
                  <a:lnTo>
                    <a:pt x="9184" y="196406"/>
                  </a:lnTo>
                  <a:close/>
                </a:path>
                <a:path w="337820" h="204469">
                  <a:moveTo>
                    <a:pt x="328024" y="196406"/>
                  </a:moveTo>
                  <a:lnTo>
                    <a:pt x="9184" y="196406"/>
                  </a:lnTo>
                  <a:lnTo>
                    <a:pt x="9184" y="200334"/>
                  </a:lnTo>
                  <a:lnTo>
                    <a:pt x="328024" y="200334"/>
                  </a:lnTo>
                  <a:lnTo>
                    <a:pt x="328024" y="196406"/>
                  </a:lnTo>
                  <a:close/>
                </a:path>
                <a:path w="337820" h="204469">
                  <a:moveTo>
                    <a:pt x="328024" y="3928"/>
                  </a:moveTo>
                  <a:lnTo>
                    <a:pt x="328024" y="200334"/>
                  </a:lnTo>
                  <a:lnTo>
                    <a:pt x="331960" y="196406"/>
                  </a:lnTo>
                  <a:lnTo>
                    <a:pt x="337209" y="196406"/>
                  </a:lnTo>
                  <a:lnTo>
                    <a:pt x="337209" y="7856"/>
                  </a:lnTo>
                  <a:lnTo>
                    <a:pt x="331960" y="7856"/>
                  </a:lnTo>
                  <a:lnTo>
                    <a:pt x="328024" y="3928"/>
                  </a:lnTo>
                  <a:close/>
                </a:path>
                <a:path w="337820" h="204469">
                  <a:moveTo>
                    <a:pt x="337209" y="196406"/>
                  </a:moveTo>
                  <a:lnTo>
                    <a:pt x="331960" y="196406"/>
                  </a:lnTo>
                  <a:lnTo>
                    <a:pt x="328024" y="200334"/>
                  </a:lnTo>
                  <a:lnTo>
                    <a:pt x="337209" y="200334"/>
                  </a:lnTo>
                  <a:lnTo>
                    <a:pt x="337209" y="196406"/>
                  </a:lnTo>
                  <a:close/>
                </a:path>
                <a:path w="337820" h="204469">
                  <a:moveTo>
                    <a:pt x="9184" y="3928"/>
                  </a:moveTo>
                  <a:lnTo>
                    <a:pt x="3937" y="7856"/>
                  </a:lnTo>
                  <a:lnTo>
                    <a:pt x="9184" y="7856"/>
                  </a:lnTo>
                  <a:lnTo>
                    <a:pt x="9184" y="3928"/>
                  </a:lnTo>
                  <a:close/>
                </a:path>
                <a:path w="337820" h="204469">
                  <a:moveTo>
                    <a:pt x="328024" y="3928"/>
                  </a:moveTo>
                  <a:lnTo>
                    <a:pt x="9184" y="3928"/>
                  </a:lnTo>
                  <a:lnTo>
                    <a:pt x="9184" y="7856"/>
                  </a:lnTo>
                  <a:lnTo>
                    <a:pt x="328024" y="7856"/>
                  </a:lnTo>
                  <a:lnTo>
                    <a:pt x="328024" y="3928"/>
                  </a:lnTo>
                  <a:close/>
                </a:path>
                <a:path w="337820" h="204469">
                  <a:moveTo>
                    <a:pt x="337209" y="3928"/>
                  </a:moveTo>
                  <a:lnTo>
                    <a:pt x="328024" y="3928"/>
                  </a:lnTo>
                  <a:lnTo>
                    <a:pt x="331960" y="7856"/>
                  </a:lnTo>
                  <a:lnTo>
                    <a:pt x="337209" y="7856"/>
                  </a:lnTo>
                  <a:lnTo>
                    <a:pt x="337209" y="3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319857" y="2986145"/>
            <a:ext cx="336561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3267" b="0" kern="0" spc="-27" baseline="578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452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i,k</a:t>
            </a:r>
            <a:endParaRPr sz="1452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51126" y="2986145"/>
            <a:ext cx="534232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3267" b="0" kern="0" spc="-14" baseline="578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452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i,k+1</a:t>
            </a:r>
            <a:endParaRPr sz="1452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18775" y="2471240"/>
            <a:ext cx="5239743" cy="534809"/>
            <a:chOff x="2837536" y="2722940"/>
            <a:chExt cx="5773420" cy="589280"/>
          </a:xfrm>
        </p:grpSpPr>
        <p:sp>
          <p:nvSpPr>
            <p:cNvPr id="20" name="object 20"/>
            <p:cNvSpPr/>
            <p:nvPr/>
          </p:nvSpPr>
          <p:spPr>
            <a:xfrm>
              <a:off x="2837535" y="3213963"/>
              <a:ext cx="5773420" cy="98425"/>
            </a:xfrm>
            <a:custGeom>
              <a:avLst/>
              <a:gdLst/>
              <a:ahLst/>
              <a:cxnLst/>
              <a:rect l="l" t="t" r="r" b="b"/>
              <a:pathLst>
                <a:path w="5773420" h="98425">
                  <a:moveTo>
                    <a:pt x="5773217" y="32740"/>
                  </a:moveTo>
                  <a:lnTo>
                    <a:pt x="5765343" y="28803"/>
                  </a:lnTo>
                  <a:lnTo>
                    <a:pt x="5707608" y="0"/>
                  </a:lnTo>
                  <a:lnTo>
                    <a:pt x="5707608" y="28803"/>
                  </a:lnTo>
                  <a:lnTo>
                    <a:pt x="0" y="28803"/>
                  </a:lnTo>
                  <a:lnTo>
                    <a:pt x="0" y="36664"/>
                  </a:lnTo>
                  <a:lnTo>
                    <a:pt x="192874" y="36664"/>
                  </a:lnTo>
                  <a:lnTo>
                    <a:pt x="192874" y="98209"/>
                  </a:lnTo>
                  <a:lnTo>
                    <a:pt x="202057" y="98209"/>
                  </a:lnTo>
                  <a:lnTo>
                    <a:pt x="202057" y="36664"/>
                  </a:lnTo>
                  <a:lnTo>
                    <a:pt x="1504962" y="36664"/>
                  </a:lnTo>
                  <a:lnTo>
                    <a:pt x="1504962" y="98209"/>
                  </a:lnTo>
                  <a:lnTo>
                    <a:pt x="1514157" y="98209"/>
                  </a:lnTo>
                  <a:lnTo>
                    <a:pt x="1514157" y="36664"/>
                  </a:lnTo>
                  <a:lnTo>
                    <a:pt x="2817063" y="36664"/>
                  </a:lnTo>
                  <a:lnTo>
                    <a:pt x="2817063" y="98209"/>
                  </a:lnTo>
                  <a:lnTo>
                    <a:pt x="2826245" y="98209"/>
                  </a:lnTo>
                  <a:lnTo>
                    <a:pt x="2826245" y="36664"/>
                  </a:lnTo>
                  <a:lnTo>
                    <a:pt x="4129151" y="36664"/>
                  </a:lnTo>
                  <a:lnTo>
                    <a:pt x="4129151" y="98209"/>
                  </a:lnTo>
                  <a:lnTo>
                    <a:pt x="4138345" y="98209"/>
                  </a:lnTo>
                  <a:lnTo>
                    <a:pt x="4138345" y="36664"/>
                  </a:lnTo>
                  <a:lnTo>
                    <a:pt x="5441251" y="36664"/>
                  </a:lnTo>
                  <a:lnTo>
                    <a:pt x="5441251" y="98209"/>
                  </a:lnTo>
                  <a:lnTo>
                    <a:pt x="5450433" y="98209"/>
                  </a:lnTo>
                  <a:lnTo>
                    <a:pt x="5450433" y="36664"/>
                  </a:lnTo>
                  <a:lnTo>
                    <a:pt x="5707608" y="36664"/>
                  </a:lnTo>
                  <a:lnTo>
                    <a:pt x="5707608" y="65468"/>
                  </a:lnTo>
                  <a:lnTo>
                    <a:pt x="5765343" y="36664"/>
                  </a:lnTo>
                  <a:lnTo>
                    <a:pt x="5773217" y="32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4309707" y="2722943"/>
              <a:ext cx="4011295" cy="546100"/>
            </a:xfrm>
            <a:custGeom>
              <a:avLst/>
              <a:gdLst/>
              <a:ahLst/>
              <a:cxnLst/>
              <a:rect l="l" t="t" r="r" b="b"/>
              <a:pathLst>
                <a:path w="4011295" h="546100">
                  <a:moveTo>
                    <a:pt x="74777" y="144030"/>
                  </a:moveTo>
                  <a:lnTo>
                    <a:pt x="71094" y="132245"/>
                  </a:lnTo>
                  <a:lnTo>
                    <a:pt x="36728" y="22263"/>
                  </a:lnTo>
                  <a:lnTo>
                    <a:pt x="0" y="144030"/>
                  </a:lnTo>
                  <a:lnTo>
                    <a:pt x="24930" y="144030"/>
                  </a:lnTo>
                  <a:lnTo>
                    <a:pt x="24930" y="546011"/>
                  </a:lnTo>
                  <a:lnTo>
                    <a:pt x="49847" y="546011"/>
                  </a:lnTo>
                  <a:lnTo>
                    <a:pt x="49847" y="144030"/>
                  </a:lnTo>
                  <a:lnTo>
                    <a:pt x="74777" y="144030"/>
                  </a:lnTo>
                  <a:close/>
                </a:path>
                <a:path w="4011295" h="546100">
                  <a:moveTo>
                    <a:pt x="1386878" y="144030"/>
                  </a:moveTo>
                  <a:lnTo>
                    <a:pt x="1383195" y="132245"/>
                  </a:lnTo>
                  <a:lnTo>
                    <a:pt x="1348828" y="22263"/>
                  </a:lnTo>
                  <a:lnTo>
                    <a:pt x="1312087" y="144030"/>
                  </a:lnTo>
                  <a:lnTo>
                    <a:pt x="1337017" y="144030"/>
                  </a:lnTo>
                  <a:lnTo>
                    <a:pt x="1337017" y="546011"/>
                  </a:lnTo>
                  <a:lnTo>
                    <a:pt x="1361948" y="546011"/>
                  </a:lnTo>
                  <a:lnTo>
                    <a:pt x="1361948" y="144030"/>
                  </a:lnTo>
                  <a:lnTo>
                    <a:pt x="1386878" y="144030"/>
                  </a:lnTo>
                  <a:close/>
                </a:path>
                <a:path w="4011295" h="546100">
                  <a:moveTo>
                    <a:pt x="2698966" y="144030"/>
                  </a:moveTo>
                  <a:lnTo>
                    <a:pt x="2695283" y="132245"/>
                  </a:lnTo>
                  <a:lnTo>
                    <a:pt x="2660916" y="22263"/>
                  </a:lnTo>
                  <a:lnTo>
                    <a:pt x="2624188" y="144030"/>
                  </a:lnTo>
                  <a:lnTo>
                    <a:pt x="2649118" y="144030"/>
                  </a:lnTo>
                  <a:lnTo>
                    <a:pt x="2649118" y="546011"/>
                  </a:lnTo>
                  <a:lnTo>
                    <a:pt x="2674048" y="546011"/>
                  </a:lnTo>
                  <a:lnTo>
                    <a:pt x="2674048" y="144030"/>
                  </a:lnTo>
                  <a:lnTo>
                    <a:pt x="2698966" y="144030"/>
                  </a:lnTo>
                  <a:close/>
                </a:path>
                <a:path w="4011295" h="546100">
                  <a:moveTo>
                    <a:pt x="4011066" y="123088"/>
                  </a:moveTo>
                  <a:lnTo>
                    <a:pt x="4007015" y="109994"/>
                  </a:lnTo>
                  <a:lnTo>
                    <a:pt x="3973017" y="0"/>
                  </a:lnTo>
                  <a:lnTo>
                    <a:pt x="3936276" y="123088"/>
                  </a:lnTo>
                  <a:lnTo>
                    <a:pt x="3961206" y="123088"/>
                  </a:lnTo>
                  <a:lnTo>
                    <a:pt x="3961206" y="523760"/>
                  </a:lnTo>
                  <a:lnTo>
                    <a:pt x="3986136" y="523760"/>
                  </a:lnTo>
                  <a:lnTo>
                    <a:pt x="3986136" y="123088"/>
                  </a:lnTo>
                  <a:lnTo>
                    <a:pt x="4011066" y="12308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4543259" y="3050285"/>
              <a:ext cx="328295" cy="196850"/>
            </a:xfrm>
            <a:custGeom>
              <a:avLst/>
              <a:gdLst/>
              <a:ahLst/>
              <a:cxnLst/>
              <a:rect l="l" t="t" r="r" b="b"/>
              <a:pathLst>
                <a:path w="328295" h="196850">
                  <a:moveTo>
                    <a:pt x="328023" y="0"/>
                  </a:moveTo>
                  <a:lnTo>
                    <a:pt x="0" y="0"/>
                  </a:lnTo>
                  <a:lnTo>
                    <a:pt x="0" y="196407"/>
                  </a:lnTo>
                  <a:lnTo>
                    <a:pt x="328023" y="196407"/>
                  </a:lnTo>
                  <a:lnTo>
                    <a:pt x="32802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539322" y="3046357"/>
              <a:ext cx="337820" cy="204470"/>
            </a:xfrm>
            <a:custGeom>
              <a:avLst/>
              <a:gdLst/>
              <a:ahLst/>
              <a:cxnLst/>
              <a:rect l="l" t="t" r="r" b="b"/>
              <a:pathLst>
                <a:path w="337820" h="204469">
                  <a:moveTo>
                    <a:pt x="337209" y="0"/>
                  </a:moveTo>
                  <a:lnTo>
                    <a:pt x="0" y="0"/>
                  </a:lnTo>
                  <a:lnTo>
                    <a:pt x="0" y="204262"/>
                  </a:lnTo>
                  <a:lnTo>
                    <a:pt x="337209" y="204262"/>
                  </a:lnTo>
                  <a:lnTo>
                    <a:pt x="337209" y="200334"/>
                  </a:lnTo>
                  <a:lnTo>
                    <a:pt x="9184" y="200334"/>
                  </a:lnTo>
                  <a:lnTo>
                    <a:pt x="3937" y="196406"/>
                  </a:lnTo>
                  <a:lnTo>
                    <a:pt x="9184" y="196406"/>
                  </a:lnTo>
                  <a:lnTo>
                    <a:pt x="9184" y="7856"/>
                  </a:lnTo>
                  <a:lnTo>
                    <a:pt x="3937" y="7856"/>
                  </a:lnTo>
                  <a:lnTo>
                    <a:pt x="9184" y="3928"/>
                  </a:lnTo>
                  <a:lnTo>
                    <a:pt x="337209" y="3928"/>
                  </a:lnTo>
                  <a:lnTo>
                    <a:pt x="337209" y="0"/>
                  </a:lnTo>
                  <a:close/>
                </a:path>
                <a:path w="337820" h="204469">
                  <a:moveTo>
                    <a:pt x="9184" y="196406"/>
                  </a:moveTo>
                  <a:lnTo>
                    <a:pt x="3937" y="196406"/>
                  </a:lnTo>
                  <a:lnTo>
                    <a:pt x="9184" y="200334"/>
                  </a:lnTo>
                  <a:lnTo>
                    <a:pt x="9184" y="196406"/>
                  </a:lnTo>
                  <a:close/>
                </a:path>
                <a:path w="337820" h="204469">
                  <a:moveTo>
                    <a:pt x="328024" y="196406"/>
                  </a:moveTo>
                  <a:lnTo>
                    <a:pt x="9184" y="196406"/>
                  </a:lnTo>
                  <a:lnTo>
                    <a:pt x="9184" y="200334"/>
                  </a:lnTo>
                  <a:lnTo>
                    <a:pt x="328024" y="200334"/>
                  </a:lnTo>
                  <a:lnTo>
                    <a:pt x="328024" y="196406"/>
                  </a:lnTo>
                  <a:close/>
                </a:path>
                <a:path w="337820" h="204469">
                  <a:moveTo>
                    <a:pt x="328024" y="3928"/>
                  </a:moveTo>
                  <a:lnTo>
                    <a:pt x="328024" y="200334"/>
                  </a:lnTo>
                  <a:lnTo>
                    <a:pt x="331960" y="196406"/>
                  </a:lnTo>
                  <a:lnTo>
                    <a:pt x="337209" y="196406"/>
                  </a:lnTo>
                  <a:lnTo>
                    <a:pt x="337209" y="7856"/>
                  </a:lnTo>
                  <a:lnTo>
                    <a:pt x="331960" y="7856"/>
                  </a:lnTo>
                  <a:lnTo>
                    <a:pt x="328024" y="3928"/>
                  </a:lnTo>
                  <a:close/>
                </a:path>
                <a:path w="337820" h="204469">
                  <a:moveTo>
                    <a:pt x="337209" y="196406"/>
                  </a:moveTo>
                  <a:lnTo>
                    <a:pt x="331960" y="196406"/>
                  </a:lnTo>
                  <a:lnTo>
                    <a:pt x="328024" y="200334"/>
                  </a:lnTo>
                  <a:lnTo>
                    <a:pt x="337209" y="200334"/>
                  </a:lnTo>
                  <a:lnTo>
                    <a:pt x="337209" y="196406"/>
                  </a:lnTo>
                  <a:close/>
                </a:path>
                <a:path w="337820" h="204469">
                  <a:moveTo>
                    <a:pt x="9184" y="3928"/>
                  </a:moveTo>
                  <a:lnTo>
                    <a:pt x="3937" y="7856"/>
                  </a:lnTo>
                  <a:lnTo>
                    <a:pt x="9184" y="7856"/>
                  </a:lnTo>
                  <a:lnTo>
                    <a:pt x="9184" y="3928"/>
                  </a:lnTo>
                  <a:close/>
                </a:path>
                <a:path w="337820" h="204469">
                  <a:moveTo>
                    <a:pt x="328024" y="3928"/>
                  </a:moveTo>
                  <a:lnTo>
                    <a:pt x="9184" y="3928"/>
                  </a:lnTo>
                  <a:lnTo>
                    <a:pt x="9184" y="7856"/>
                  </a:lnTo>
                  <a:lnTo>
                    <a:pt x="328024" y="7856"/>
                  </a:lnTo>
                  <a:lnTo>
                    <a:pt x="328024" y="3928"/>
                  </a:lnTo>
                  <a:close/>
                </a:path>
                <a:path w="337820" h="204469">
                  <a:moveTo>
                    <a:pt x="337209" y="3928"/>
                  </a:moveTo>
                  <a:lnTo>
                    <a:pt x="328024" y="3928"/>
                  </a:lnTo>
                  <a:lnTo>
                    <a:pt x="331960" y="7856"/>
                  </a:lnTo>
                  <a:lnTo>
                    <a:pt x="337209" y="7856"/>
                  </a:lnTo>
                  <a:lnTo>
                    <a:pt x="337209" y="3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658539" y="3050285"/>
              <a:ext cx="328295" cy="196850"/>
            </a:xfrm>
            <a:custGeom>
              <a:avLst/>
              <a:gdLst/>
              <a:ahLst/>
              <a:cxnLst/>
              <a:rect l="l" t="t" r="r" b="b"/>
              <a:pathLst>
                <a:path w="328295" h="196850">
                  <a:moveTo>
                    <a:pt x="328023" y="0"/>
                  </a:moveTo>
                  <a:lnTo>
                    <a:pt x="0" y="0"/>
                  </a:lnTo>
                  <a:lnTo>
                    <a:pt x="0" y="196407"/>
                  </a:lnTo>
                  <a:lnTo>
                    <a:pt x="328023" y="196407"/>
                  </a:lnTo>
                  <a:lnTo>
                    <a:pt x="32802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654603" y="3046357"/>
              <a:ext cx="337820" cy="204470"/>
            </a:xfrm>
            <a:custGeom>
              <a:avLst/>
              <a:gdLst/>
              <a:ahLst/>
              <a:cxnLst/>
              <a:rect l="l" t="t" r="r" b="b"/>
              <a:pathLst>
                <a:path w="337820" h="204469">
                  <a:moveTo>
                    <a:pt x="337207" y="0"/>
                  </a:moveTo>
                  <a:lnTo>
                    <a:pt x="0" y="0"/>
                  </a:lnTo>
                  <a:lnTo>
                    <a:pt x="0" y="204262"/>
                  </a:lnTo>
                  <a:lnTo>
                    <a:pt x="337207" y="204262"/>
                  </a:lnTo>
                  <a:lnTo>
                    <a:pt x="337207" y="200334"/>
                  </a:lnTo>
                  <a:lnTo>
                    <a:pt x="9184" y="200334"/>
                  </a:lnTo>
                  <a:lnTo>
                    <a:pt x="3935" y="196406"/>
                  </a:lnTo>
                  <a:lnTo>
                    <a:pt x="9184" y="196406"/>
                  </a:lnTo>
                  <a:lnTo>
                    <a:pt x="9184" y="7856"/>
                  </a:lnTo>
                  <a:lnTo>
                    <a:pt x="3935" y="7856"/>
                  </a:lnTo>
                  <a:lnTo>
                    <a:pt x="9184" y="3928"/>
                  </a:lnTo>
                  <a:lnTo>
                    <a:pt x="337207" y="3928"/>
                  </a:lnTo>
                  <a:lnTo>
                    <a:pt x="337207" y="0"/>
                  </a:lnTo>
                  <a:close/>
                </a:path>
                <a:path w="337820" h="204469">
                  <a:moveTo>
                    <a:pt x="9184" y="196406"/>
                  </a:moveTo>
                  <a:lnTo>
                    <a:pt x="3935" y="196406"/>
                  </a:lnTo>
                  <a:lnTo>
                    <a:pt x="9184" y="200334"/>
                  </a:lnTo>
                  <a:lnTo>
                    <a:pt x="9184" y="196406"/>
                  </a:lnTo>
                  <a:close/>
                </a:path>
                <a:path w="337820" h="204469">
                  <a:moveTo>
                    <a:pt x="328023" y="196406"/>
                  </a:moveTo>
                  <a:lnTo>
                    <a:pt x="9184" y="196406"/>
                  </a:lnTo>
                  <a:lnTo>
                    <a:pt x="9184" y="200334"/>
                  </a:lnTo>
                  <a:lnTo>
                    <a:pt x="328023" y="200334"/>
                  </a:lnTo>
                  <a:lnTo>
                    <a:pt x="328023" y="196406"/>
                  </a:lnTo>
                  <a:close/>
                </a:path>
                <a:path w="337820" h="204469">
                  <a:moveTo>
                    <a:pt x="328023" y="3928"/>
                  </a:moveTo>
                  <a:lnTo>
                    <a:pt x="328023" y="200334"/>
                  </a:lnTo>
                  <a:lnTo>
                    <a:pt x="331958" y="196406"/>
                  </a:lnTo>
                  <a:lnTo>
                    <a:pt x="337207" y="196406"/>
                  </a:lnTo>
                  <a:lnTo>
                    <a:pt x="337207" y="7856"/>
                  </a:lnTo>
                  <a:lnTo>
                    <a:pt x="331958" y="7856"/>
                  </a:lnTo>
                  <a:lnTo>
                    <a:pt x="328023" y="3928"/>
                  </a:lnTo>
                  <a:close/>
                </a:path>
                <a:path w="337820" h="204469">
                  <a:moveTo>
                    <a:pt x="337207" y="196406"/>
                  </a:moveTo>
                  <a:lnTo>
                    <a:pt x="331958" y="196406"/>
                  </a:lnTo>
                  <a:lnTo>
                    <a:pt x="328023" y="200334"/>
                  </a:lnTo>
                  <a:lnTo>
                    <a:pt x="337207" y="200334"/>
                  </a:lnTo>
                  <a:lnTo>
                    <a:pt x="337207" y="196406"/>
                  </a:lnTo>
                  <a:close/>
                </a:path>
                <a:path w="337820" h="204469">
                  <a:moveTo>
                    <a:pt x="9184" y="3928"/>
                  </a:moveTo>
                  <a:lnTo>
                    <a:pt x="3935" y="7856"/>
                  </a:lnTo>
                  <a:lnTo>
                    <a:pt x="9184" y="7856"/>
                  </a:lnTo>
                  <a:lnTo>
                    <a:pt x="9184" y="3928"/>
                  </a:lnTo>
                  <a:close/>
                </a:path>
                <a:path w="337820" h="204469">
                  <a:moveTo>
                    <a:pt x="328023" y="3928"/>
                  </a:moveTo>
                  <a:lnTo>
                    <a:pt x="9184" y="3928"/>
                  </a:lnTo>
                  <a:lnTo>
                    <a:pt x="9184" y="7856"/>
                  </a:lnTo>
                  <a:lnTo>
                    <a:pt x="328023" y="7856"/>
                  </a:lnTo>
                  <a:lnTo>
                    <a:pt x="328023" y="3928"/>
                  </a:lnTo>
                  <a:close/>
                </a:path>
                <a:path w="337820" h="204469">
                  <a:moveTo>
                    <a:pt x="337207" y="3928"/>
                  </a:moveTo>
                  <a:lnTo>
                    <a:pt x="328023" y="3928"/>
                  </a:lnTo>
                  <a:lnTo>
                    <a:pt x="331958" y="7856"/>
                  </a:lnTo>
                  <a:lnTo>
                    <a:pt x="337207" y="7856"/>
                  </a:lnTo>
                  <a:lnTo>
                    <a:pt x="337207" y="3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298656" y="3050285"/>
              <a:ext cx="196850" cy="196850"/>
            </a:xfrm>
            <a:custGeom>
              <a:avLst/>
              <a:gdLst/>
              <a:ahLst/>
              <a:cxnLst/>
              <a:rect l="l" t="t" r="r" b="b"/>
              <a:pathLst>
                <a:path w="196850" h="196850">
                  <a:moveTo>
                    <a:pt x="196814" y="0"/>
                  </a:moveTo>
                  <a:lnTo>
                    <a:pt x="0" y="0"/>
                  </a:lnTo>
                  <a:lnTo>
                    <a:pt x="0" y="196407"/>
                  </a:lnTo>
                  <a:lnTo>
                    <a:pt x="196814" y="196407"/>
                  </a:lnTo>
                  <a:lnTo>
                    <a:pt x="196814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294722" y="3046357"/>
              <a:ext cx="206375" cy="204470"/>
            </a:xfrm>
            <a:custGeom>
              <a:avLst/>
              <a:gdLst/>
              <a:ahLst/>
              <a:cxnLst/>
              <a:rect l="l" t="t" r="r" b="b"/>
              <a:pathLst>
                <a:path w="206375" h="204469">
                  <a:moveTo>
                    <a:pt x="205997" y="0"/>
                  </a:moveTo>
                  <a:lnTo>
                    <a:pt x="0" y="0"/>
                  </a:lnTo>
                  <a:lnTo>
                    <a:pt x="0" y="204262"/>
                  </a:lnTo>
                  <a:lnTo>
                    <a:pt x="205997" y="204262"/>
                  </a:lnTo>
                  <a:lnTo>
                    <a:pt x="205997" y="200334"/>
                  </a:lnTo>
                  <a:lnTo>
                    <a:pt x="9183" y="200334"/>
                  </a:lnTo>
                  <a:lnTo>
                    <a:pt x="3934" y="196406"/>
                  </a:lnTo>
                  <a:lnTo>
                    <a:pt x="9183" y="196406"/>
                  </a:lnTo>
                  <a:lnTo>
                    <a:pt x="9183" y="7856"/>
                  </a:lnTo>
                  <a:lnTo>
                    <a:pt x="3934" y="7856"/>
                  </a:lnTo>
                  <a:lnTo>
                    <a:pt x="9183" y="3928"/>
                  </a:lnTo>
                  <a:lnTo>
                    <a:pt x="205997" y="3928"/>
                  </a:lnTo>
                  <a:lnTo>
                    <a:pt x="205997" y="0"/>
                  </a:lnTo>
                  <a:close/>
                </a:path>
                <a:path w="206375" h="204469">
                  <a:moveTo>
                    <a:pt x="9183" y="196406"/>
                  </a:moveTo>
                  <a:lnTo>
                    <a:pt x="3934" y="196406"/>
                  </a:lnTo>
                  <a:lnTo>
                    <a:pt x="9183" y="200334"/>
                  </a:lnTo>
                  <a:lnTo>
                    <a:pt x="9183" y="196406"/>
                  </a:lnTo>
                  <a:close/>
                </a:path>
                <a:path w="206375" h="204469">
                  <a:moveTo>
                    <a:pt x="196813" y="196406"/>
                  </a:moveTo>
                  <a:lnTo>
                    <a:pt x="9183" y="196406"/>
                  </a:lnTo>
                  <a:lnTo>
                    <a:pt x="9183" y="200334"/>
                  </a:lnTo>
                  <a:lnTo>
                    <a:pt x="196813" y="200334"/>
                  </a:lnTo>
                  <a:lnTo>
                    <a:pt x="196813" y="196406"/>
                  </a:lnTo>
                  <a:close/>
                </a:path>
                <a:path w="206375" h="204469">
                  <a:moveTo>
                    <a:pt x="196813" y="3928"/>
                  </a:moveTo>
                  <a:lnTo>
                    <a:pt x="196813" y="200334"/>
                  </a:lnTo>
                  <a:lnTo>
                    <a:pt x="200748" y="196406"/>
                  </a:lnTo>
                  <a:lnTo>
                    <a:pt x="205997" y="196406"/>
                  </a:lnTo>
                  <a:lnTo>
                    <a:pt x="205997" y="7856"/>
                  </a:lnTo>
                  <a:lnTo>
                    <a:pt x="200748" y="7856"/>
                  </a:lnTo>
                  <a:lnTo>
                    <a:pt x="196813" y="3928"/>
                  </a:lnTo>
                  <a:close/>
                </a:path>
                <a:path w="206375" h="204469">
                  <a:moveTo>
                    <a:pt x="205997" y="196406"/>
                  </a:moveTo>
                  <a:lnTo>
                    <a:pt x="200748" y="196406"/>
                  </a:lnTo>
                  <a:lnTo>
                    <a:pt x="196813" y="200334"/>
                  </a:lnTo>
                  <a:lnTo>
                    <a:pt x="205997" y="200334"/>
                  </a:lnTo>
                  <a:lnTo>
                    <a:pt x="205997" y="196406"/>
                  </a:lnTo>
                  <a:close/>
                </a:path>
                <a:path w="206375" h="204469">
                  <a:moveTo>
                    <a:pt x="9183" y="3928"/>
                  </a:moveTo>
                  <a:lnTo>
                    <a:pt x="3934" y="7856"/>
                  </a:lnTo>
                  <a:lnTo>
                    <a:pt x="9183" y="7856"/>
                  </a:lnTo>
                  <a:lnTo>
                    <a:pt x="9183" y="3928"/>
                  </a:lnTo>
                  <a:close/>
                </a:path>
                <a:path w="206375" h="204469">
                  <a:moveTo>
                    <a:pt x="196813" y="3928"/>
                  </a:moveTo>
                  <a:lnTo>
                    <a:pt x="9183" y="3928"/>
                  </a:lnTo>
                  <a:lnTo>
                    <a:pt x="9183" y="7856"/>
                  </a:lnTo>
                  <a:lnTo>
                    <a:pt x="196813" y="7856"/>
                  </a:lnTo>
                  <a:lnTo>
                    <a:pt x="196813" y="3928"/>
                  </a:lnTo>
                  <a:close/>
                </a:path>
                <a:path w="206375" h="204469">
                  <a:moveTo>
                    <a:pt x="205997" y="3928"/>
                  </a:moveTo>
                  <a:lnTo>
                    <a:pt x="196813" y="3928"/>
                  </a:lnTo>
                  <a:lnTo>
                    <a:pt x="200748" y="7856"/>
                  </a:lnTo>
                  <a:lnTo>
                    <a:pt x="205997" y="7856"/>
                  </a:lnTo>
                  <a:lnTo>
                    <a:pt x="205997" y="3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889100" y="3050285"/>
              <a:ext cx="131445" cy="196850"/>
            </a:xfrm>
            <a:custGeom>
              <a:avLst/>
              <a:gdLst/>
              <a:ahLst/>
              <a:cxnLst/>
              <a:rect l="l" t="t" r="r" b="b"/>
              <a:pathLst>
                <a:path w="131445" h="196850">
                  <a:moveTo>
                    <a:pt x="131209" y="0"/>
                  </a:moveTo>
                  <a:lnTo>
                    <a:pt x="0" y="0"/>
                  </a:lnTo>
                  <a:lnTo>
                    <a:pt x="0" y="196407"/>
                  </a:lnTo>
                  <a:lnTo>
                    <a:pt x="131209" y="196407"/>
                  </a:lnTo>
                  <a:lnTo>
                    <a:pt x="131209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885164" y="3046357"/>
              <a:ext cx="140970" cy="204470"/>
            </a:xfrm>
            <a:custGeom>
              <a:avLst/>
              <a:gdLst/>
              <a:ahLst/>
              <a:cxnLst/>
              <a:rect l="l" t="t" r="r" b="b"/>
              <a:pathLst>
                <a:path w="140970" h="204469">
                  <a:moveTo>
                    <a:pt x="140393" y="0"/>
                  </a:moveTo>
                  <a:lnTo>
                    <a:pt x="0" y="0"/>
                  </a:lnTo>
                  <a:lnTo>
                    <a:pt x="0" y="204262"/>
                  </a:lnTo>
                  <a:lnTo>
                    <a:pt x="140393" y="204262"/>
                  </a:lnTo>
                  <a:lnTo>
                    <a:pt x="140393" y="200334"/>
                  </a:lnTo>
                  <a:lnTo>
                    <a:pt x="9183" y="200334"/>
                  </a:lnTo>
                  <a:lnTo>
                    <a:pt x="3935" y="196406"/>
                  </a:lnTo>
                  <a:lnTo>
                    <a:pt x="9183" y="196406"/>
                  </a:lnTo>
                  <a:lnTo>
                    <a:pt x="9183" y="7856"/>
                  </a:lnTo>
                  <a:lnTo>
                    <a:pt x="3935" y="7856"/>
                  </a:lnTo>
                  <a:lnTo>
                    <a:pt x="9183" y="3928"/>
                  </a:lnTo>
                  <a:lnTo>
                    <a:pt x="140393" y="3928"/>
                  </a:lnTo>
                  <a:lnTo>
                    <a:pt x="140393" y="0"/>
                  </a:lnTo>
                  <a:close/>
                </a:path>
                <a:path w="140970" h="204469">
                  <a:moveTo>
                    <a:pt x="9183" y="196406"/>
                  </a:moveTo>
                  <a:lnTo>
                    <a:pt x="3935" y="196406"/>
                  </a:lnTo>
                  <a:lnTo>
                    <a:pt x="9183" y="200334"/>
                  </a:lnTo>
                  <a:lnTo>
                    <a:pt x="9183" y="196406"/>
                  </a:lnTo>
                  <a:close/>
                </a:path>
                <a:path w="140970" h="204469">
                  <a:moveTo>
                    <a:pt x="131208" y="196406"/>
                  </a:moveTo>
                  <a:lnTo>
                    <a:pt x="9183" y="196406"/>
                  </a:lnTo>
                  <a:lnTo>
                    <a:pt x="9183" y="200334"/>
                  </a:lnTo>
                  <a:lnTo>
                    <a:pt x="131208" y="200334"/>
                  </a:lnTo>
                  <a:lnTo>
                    <a:pt x="131208" y="196406"/>
                  </a:lnTo>
                  <a:close/>
                </a:path>
                <a:path w="140970" h="204469">
                  <a:moveTo>
                    <a:pt x="131208" y="3928"/>
                  </a:moveTo>
                  <a:lnTo>
                    <a:pt x="131208" y="200334"/>
                  </a:lnTo>
                  <a:lnTo>
                    <a:pt x="135144" y="196406"/>
                  </a:lnTo>
                  <a:lnTo>
                    <a:pt x="140393" y="196406"/>
                  </a:lnTo>
                  <a:lnTo>
                    <a:pt x="140393" y="7856"/>
                  </a:lnTo>
                  <a:lnTo>
                    <a:pt x="135144" y="7856"/>
                  </a:lnTo>
                  <a:lnTo>
                    <a:pt x="131208" y="3928"/>
                  </a:lnTo>
                  <a:close/>
                </a:path>
                <a:path w="140970" h="204469">
                  <a:moveTo>
                    <a:pt x="140393" y="196406"/>
                  </a:moveTo>
                  <a:lnTo>
                    <a:pt x="135144" y="196406"/>
                  </a:lnTo>
                  <a:lnTo>
                    <a:pt x="131208" y="200334"/>
                  </a:lnTo>
                  <a:lnTo>
                    <a:pt x="140393" y="200334"/>
                  </a:lnTo>
                  <a:lnTo>
                    <a:pt x="140393" y="196406"/>
                  </a:lnTo>
                  <a:close/>
                </a:path>
                <a:path w="140970" h="204469">
                  <a:moveTo>
                    <a:pt x="9183" y="3928"/>
                  </a:moveTo>
                  <a:lnTo>
                    <a:pt x="3935" y="7856"/>
                  </a:lnTo>
                  <a:lnTo>
                    <a:pt x="9183" y="7856"/>
                  </a:lnTo>
                  <a:lnTo>
                    <a:pt x="9183" y="3928"/>
                  </a:lnTo>
                  <a:close/>
                </a:path>
                <a:path w="140970" h="204469">
                  <a:moveTo>
                    <a:pt x="131208" y="3928"/>
                  </a:moveTo>
                  <a:lnTo>
                    <a:pt x="9183" y="3928"/>
                  </a:lnTo>
                  <a:lnTo>
                    <a:pt x="9183" y="7856"/>
                  </a:lnTo>
                  <a:lnTo>
                    <a:pt x="131208" y="7856"/>
                  </a:lnTo>
                  <a:lnTo>
                    <a:pt x="131208" y="3928"/>
                  </a:lnTo>
                  <a:close/>
                </a:path>
                <a:path w="140970" h="204469">
                  <a:moveTo>
                    <a:pt x="140393" y="3928"/>
                  </a:moveTo>
                  <a:lnTo>
                    <a:pt x="131208" y="3928"/>
                  </a:lnTo>
                  <a:lnTo>
                    <a:pt x="135144" y="7856"/>
                  </a:lnTo>
                  <a:lnTo>
                    <a:pt x="140393" y="7856"/>
                  </a:lnTo>
                  <a:lnTo>
                    <a:pt x="140393" y="3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920863" y="1739569"/>
            <a:ext cx="1826879" cy="887263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2496" b="0" kern="0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451" b="0" kern="0" baseline="-771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2451" b="0" kern="0" spc="-40" baseline="-771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9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(C</a:t>
            </a:r>
            <a:r>
              <a:rPr sz="2451" b="0" kern="0" baseline="-771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2451" b="0" kern="0" spc="300" baseline="-771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9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,</a:t>
            </a:r>
            <a:r>
              <a:rPr sz="2496" b="0" kern="0" spc="-6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9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2451" b="0" kern="0" baseline="-771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2451" b="0" kern="0" spc="-20" baseline="-771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9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,</a:t>
            </a:r>
            <a:r>
              <a:rPr sz="2496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9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</a:t>
            </a:r>
            <a:r>
              <a:rPr sz="2451" b="0" kern="0" baseline="-771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 </a:t>
            </a:r>
            <a:r>
              <a:rPr sz="249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)</a:t>
            </a:r>
            <a:endParaRPr sz="249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07403" defTabSz="829909" eaLnBrk="1" fontAlgn="auto" hangingPunct="1">
              <a:spcBef>
                <a:spcPts val="1646"/>
              </a:spcBef>
              <a:spcAft>
                <a:spcPts val="0"/>
              </a:spcAft>
            </a:pPr>
            <a:r>
              <a:rPr sz="1861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C</a:t>
            </a:r>
            <a:r>
              <a:rPr sz="1838" b="0" kern="0" spc="-34" baseline="-823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838" b="0" kern="0" baseline="-823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058717" y="2961191"/>
            <a:ext cx="89327" cy="299163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1861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endParaRPr sz="18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700078" y="2987334"/>
            <a:ext cx="893269" cy="34679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3267" b="0" kern="0" baseline="578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452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i,1</a:t>
            </a:r>
            <a:r>
              <a:rPr sz="1452" b="0" kern="0" spc="15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3267" b="0" kern="0" baseline="578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3267" b="0" kern="0" spc="-14" baseline="578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3267" b="0" kern="0" spc="-34" baseline="5787" dirty="0">
                <a:solidFill>
                  <a:sysClr val="windowText" lastClr="000000"/>
                </a:solidFill>
                <a:latin typeface="Symbol"/>
                <a:cs typeface="Symbol"/>
              </a:rPr>
              <a:t></a:t>
            </a:r>
            <a:r>
              <a:rPr sz="1452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452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35776" y="2550864"/>
            <a:ext cx="3640503" cy="416090"/>
          </a:xfrm>
          <a:custGeom>
            <a:avLst/>
            <a:gdLst/>
            <a:ahLst/>
            <a:cxnLst/>
            <a:rect l="l" t="t" r="r" b="b"/>
            <a:pathLst>
              <a:path w="4011295" h="458470">
                <a:moveTo>
                  <a:pt x="74790" y="335203"/>
                </a:moveTo>
                <a:lnTo>
                  <a:pt x="49860" y="335203"/>
                </a:lnTo>
                <a:lnTo>
                  <a:pt x="49860" y="0"/>
                </a:lnTo>
                <a:lnTo>
                  <a:pt x="24930" y="0"/>
                </a:lnTo>
                <a:lnTo>
                  <a:pt x="24930" y="335203"/>
                </a:lnTo>
                <a:lnTo>
                  <a:pt x="0" y="335203"/>
                </a:lnTo>
                <a:lnTo>
                  <a:pt x="36741" y="458279"/>
                </a:lnTo>
                <a:lnTo>
                  <a:pt x="71145" y="346989"/>
                </a:lnTo>
                <a:lnTo>
                  <a:pt x="74790" y="335203"/>
                </a:lnTo>
                <a:close/>
              </a:path>
              <a:path w="4011295" h="458470">
                <a:moveTo>
                  <a:pt x="1386890" y="335203"/>
                </a:moveTo>
                <a:lnTo>
                  <a:pt x="1361960" y="335203"/>
                </a:lnTo>
                <a:lnTo>
                  <a:pt x="1361960" y="0"/>
                </a:lnTo>
                <a:lnTo>
                  <a:pt x="1337030" y="0"/>
                </a:lnTo>
                <a:lnTo>
                  <a:pt x="1337030" y="335203"/>
                </a:lnTo>
                <a:lnTo>
                  <a:pt x="1312100" y="335203"/>
                </a:lnTo>
                <a:lnTo>
                  <a:pt x="1348828" y="458279"/>
                </a:lnTo>
                <a:lnTo>
                  <a:pt x="1383245" y="346989"/>
                </a:lnTo>
                <a:lnTo>
                  <a:pt x="1386890" y="335203"/>
                </a:lnTo>
                <a:close/>
              </a:path>
              <a:path w="4011295" h="458470">
                <a:moveTo>
                  <a:pt x="2698978" y="335203"/>
                </a:moveTo>
                <a:lnTo>
                  <a:pt x="2674048" y="335203"/>
                </a:lnTo>
                <a:lnTo>
                  <a:pt x="2674048" y="0"/>
                </a:lnTo>
                <a:lnTo>
                  <a:pt x="2649118" y="0"/>
                </a:lnTo>
                <a:lnTo>
                  <a:pt x="2649118" y="335203"/>
                </a:lnTo>
                <a:lnTo>
                  <a:pt x="2624188" y="335203"/>
                </a:lnTo>
                <a:lnTo>
                  <a:pt x="2660929" y="458279"/>
                </a:lnTo>
                <a:lnTo>
                  <a:pt x="2695333" y="346989"/>
                </a:lnTo>
                <a:lnTo>
                  <a:pt x="2698978" y="335203"/>
                </a:lnTo>
                <a:close/>
              </a:path>
              <a:path w="4011295" h="458470">
                <a:moveTo>
                  <a:pt x="4011079" y="335203"/>
                </a:moveTo>
                <a:lnTo>
                  <a:pt x="3986149" y="335203"/>
                </a:lnTo>
                <a:lnTo>
                  <a:pt x="3986149" y="0"/>
                </a:lnTo>
                <a:lnTo>
                  <a:pt x="3961219" y="0"/>
                </a:lnTo>
                <a:lnTo>
                  <a:pt x="3961219" y="335203"/>
                </a:lnTo>
                <a:lnTo>
                  <a:pt x="3936288" y="335203"/>
                </a:lnTo>
                <a:lnTo>
                  <a:pt x="3973017" y="458279"/>
                </a:lnTo>
                <a:lnTo>
                  <a:pt x="4007434" y="346989"/>
                </a:lnTo>
                <a:lnTo>
                  <a:pt x="4011079" y="33520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4060509" y="3298329"/>
            <a:ext cx="286999" cy="341171"/>
          </a:xfrm>
          <a:custGeom>
            <a:avLst/>
            <a:gdLst/>
            <a:ahLst/>
            <a:cxnLst/>
            <a:rect l="l" t="t" r="r" b="b"/>
            <a:pathLst>
              <a:path w="316229" h="375920">
                <a:moveTo>
                  <a:pt x="274228" y="49756"/>
                </a:moveTo>
                <a:lnTo>
                  <a:pt x="260424" y="53199"/>
                </a:lnTo>
                <a:lnTo>
                  <a:pt x="0" y="365316"/>
                </a:lnTo>
                <a:lnTo>
                  <a:pt x="13121" y="375791"/>
                </a:lnTo>
                <a:lnTo>
                  <a:pt x="273565" y="63651"/>
                </a:lnTo>
                <a:lnTo>
                  <a:pt x="274228" y="49756"/>
                </a:lnTo>
                <a:close/>
              </a:path>
              <a:path w="316229" h="375920">
                <a:moveTo>
                  <a:pt x="297255" y="44518"/>
                </a:moveTo>
                <a:lnTo>
                  <a:pt x="267667" y="44518"/>
                </a:lnTo>
                <a:lnTo>
                  <a:pt x="280789" y="54993"/>
                </a:lnTo>
                <a:lnTo>
                  <a:pt x="273565" y="63651"/>
                </a:lnTo>
                <a:lnTo>
                  <a:pt x="271604" y="104750"/>
                </a:lnTo>
                <a:lnTo>
                  <a:pt x="297255" y="44518"/>
                </a:lnTo>
                <a:close/>
              </a:path>
              <a:path w="316229" h="375920">
                <a:moveTo>
                  <a:pt x="274228" y="49756"/>
                </a:moveTo>
                <a:lnTo>
                  <a:pt x="273603" y="62849"/>
                </a:lnTo>
                <a:lnTo>
                  <a:pt x="273565" y="63651"/>
                </a:lnTo>
                <a:lnTo>
                  <a:pt x="280789" y="54993"/>
                </a:lnTo>
                <a:lnTo>
                  <a:pt x="274228" y="49756"/>
                </a:lnTo>
                <a:close/>
              </a:path>
              <a:path w="316229" h="375920">
                <a:moveTo>
                  <a:pt x="316214" y="0"/>
                </a:moveTo>
                <a:lnTo>
                  <a:pt x="221744" y="62849"/>
                </a:lnTo>
                <a:lnTo>
                  <a:pt x="260424" y="53199"/>
                </a:lnTo>
                <a:lnTo>
                  <a:pt x="267667" y="44518"/>
                </a:lnTo>
                <a:lnTo>
                  <a:pt x="297255" y="44518"/>
                </a:lnTo>
                <a:lnTo>
                  <a:pt x="316214" y="0"/>
                </a:lnTo>
                <a:close/>
              </a:path>
              <a:path w="316229" h="375920">
                <a:moveTo>
                  <a:pt x="267667" y="44518"/>
                </a:moveTo>
                <a:lnTo>
                  <a:pt x="260424" y="53199"/>
                </a:lnTo>
                <a:lnTo>
                  <a:pt x="274228" y="49756"/>
                </a:lnTo>
                <a:lnTo>
                  <a:pt x="267667" y="4451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14284" y="3645678"/>
            <a:ext cx="884624" cy="227591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407" b="0" kern="0" dirty="0">
                <a:solidFill>
                  <a:srgbClr val="C00000"/>
                </a:solidFill>
                <a:latin typeface="Arial MT"/>
                <a:cs typeface="Arial MT"/>
              </a:rPr>
              <a:t>task</a:t>
            </a:r>
            <a:r>
              <a:rPr sz="1407" b="0" kern="0" spc="-23" dirty="0">
                <a:solidFill>
                  <a:srgbClr val="C00000"/>
                </a:solidFill>
                <a:latin typeface="Arial MT"/>
                <a:cs typeface="Arial MT"/>
              </a:rPr>
              <a:t> </a:t>
            </a:r>
            <a:r>
              <a:rPr sz="1407" b="0" kern="0" spc="-9" dirty="0">
                <a:solidFill>
                  <a:srgbClr val="C00000"/>
                </a:solidFill>
                <a:latin typeface="Arial MT"/>
                <a:cs typeface="Arial MT"/>
              </a:rPr>
              <a:t>phase</a:t>
            </a:r>
            <a:endParaRPr sz="1407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68560" y="4050191"/>
            <a:ext cx="477178" cy="926307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23053" marR="27664" indent="59362" defTabSz="829909" eaLnBrk="1" fontAlgn="auto" hangingPunct="1">
              <a:lnSpc>
                <a:spcPct val="124700"/>
              </a:lnSpc>
              <a:spcBef>
                <a:spcPts val="86"/>
              </a:spcBef>
              <a:spcAft>
                <a:spcPts val="0"/>
              </a:spcAft>
            </a:pPr>
            <a:r>
              <a:rPr sz="3744" b="0" kern="0" spc="-27" baseline="707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634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i,k </a:t>
            </a:r>
            <a:r>
              <a:rPr sz="3744" b="0" kern="0" spc="-27" baseline="707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</a:t>
            </a:r>
            <a:r>
              <a:rPr sz="1634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i,k</a:t>
            </a:r>
            <a:endParaRPr sz="1634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02042" y="4007409"/>
            <a:ext cx="2094860" cy="963838"/>
          </a:xfrm>
          <a:prstGeom prst="rect">
            <a:avLst/>
          </a:prstGeom>
        </p:spPr>
        <p:txBody>
          <a:bodyPr vert="horz" wrap="square" lIns="0" tIns="104887" rIns="0" bIns="0" rtlCol="0">
            <a:spAutoFit/>
          </a:bodyPr>
          <a:lstStyle/>
          <a:p>
            <a:pPr marL="65701" defTabSz="829909" eaLnBrk="1" fontAlgn="auto" hangingPunct="1">
              <a:spcBef>
                <a:spcPts val="826"/>
              </a:spcBef>
              <a:spcAft>
                <a:spcPts val="0"/>
              </a:spcAft>
              <a:tabLst>
                <a:tab pos="402852" algn="l"/>
              </a:tabLst>
            </a:pPr>
            <a:r>
              <a:rPr sz="249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249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2496" b="0" kern="0" dirty="0">
                <a:solidFill>
                  <a:sysClr val="windowText" lastClr="000000"/>
                </a:solidFill>
                <a:latin typeface="Symbol"/>
                <a:cs typeface="Symbol"/>
              </a:rPr>
              <a:t></a:t>
            </a:r>
            <a:r>
              <a:rPr sz="2451" b="0" kern="0" baseline="-771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2451" b="0" kern="0" spc="300" baseline="-771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9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+</a:t>
            </a:r>
            <a:r>
              <a:rPr sz="2496" b="0" kern="0" spc="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9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(k</a:t>
            </a:r>
            <a:r>
              <a:rPr sz="2496" b="0" kern="0" dirty="0">
                <a:solidFill>
                  <a:sysClr val="windowText" lastClr="000000"/>
                </a:solidFill>
                <a:latin typeface="Symbol"/>
                <a:cs typeface="Symbol"/>
              </a:rPr>
              <a:t></a:t>
            </a:r>
            <a:r>
              <a:rPr sz="249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1)</a:t>
            </a:r>
            <a:r>
              <a:rPr sz="2496" b="0" kern="0" spc="-5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96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2451" b="0" kern="0" spc="-34" baseline="-1080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2451" b="0" kern="0" baseline="-10802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23053" defTabSz="829909" eaLnBrk="1" fontAlgn="auto" hangingPunct="1">
              <a:spcBef>
                <a:spcPts val="740"/>
              </a:spcBef>
              <a:spcAft>
                <a:spcPts val="0"/>
              </a:spcAft>
              <a:tabLst>
                <a:tab pos="361356" algn="l"/>
              </a:tabLst>
            </a:pPr>
            <a:r>
              <a:rPr sz="249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249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a</a:t>
            </a:r>
            <a:r>
              <a:rPr sz="2451" b="0" kern="0" baseline="-1080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i,k</a:t>
            </a:r>
            <a:r>
              <a:rPr sz="2451" b="0" kern="0" spc="292" baseline="-1080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9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+</a:t>
            </a:r>
            <a:r>
              <a:rPr sz="2496" b="0" kern="0" spc="1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96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</a:t>
            </a:r>
            <a:r>
              <a:rPr sz="2451" b="0" kern="0" spc="-34" baseline="-1080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2451" b="0" kern="0" baseline="-1080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48373" y="4151913"/>
            <a:ext cx="903642" cy="70862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58209" algn="ctr" defTabSz="829909" eaLnBrk="1" fontAlgn="auto" hangingPunct="1">
              <a:lnSpc>
                <a:spcPts val="2614"/>
              </a:lnSpc>
              <a:spcBef>
                <a:spcPts val="91"/>
              </a:spcBef>
              <a:spcAft>
                <a:spcPts val="0"/>
              </a:spcAft>
            </a:pPr>
            <a:r>
              <a:rPr sz="2178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often</a:t>
            </a:r>
            <a:endParaRPr sz="217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829909" eaLnBrk="1" fontAlgn="auto" hangingPunct="1">
              <a:lnSpc>
                <a:spcPts val="2995"/>
              </a:lnSpc>
              <a:spcBef>
                <a:spcPts val="0"/>
              </a:spcBef>
              <a:spcAft>
                <a:spcPts val="0"/>
              </a:spcAft>
            </a:pPr>
            <a:r>
              <a:rPr sz="249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</a:t>
            </a:r>
            <a:r>
              <a:rPr sz="2451" b="0" kern="0" baseline="-771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2451" b="0" kern="0" spc="-20" baseline="-771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9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2496" b="0" kern="0" spc="-4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496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2451" b="0" kern="0" spc="-34" baseline="-771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2451" b="0" kern="0" baseline="-7716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542059" y="4244252"/>
            <a:ext cx="1169318" cy="737091"/>
          </a:xfrm>
          <a:custGeom>
            <a:avLst/>
            <a:gdLst/>
            <a:ahLst/>
            <a:cxnLst/>
            <a:rect l="l" t="t" r="r" b="b"/>
            <a:pathLst>
              <a:path w="1288415" h="812164">
                <a:moveTo>
                  <a:pt x="12222" y="500692"/>
                </a:moveTo>
                <a:lnTo>
                  <a:pt x="12222" y="742419"/>
                </a:lnTo>
                <a:lnTo>
                  <a:pt x="17075" y="769163"/>
                </a:lnTo>
                <a:lnTo>
                  <a:pt x="17156" y="769610"/>
                </a:lnTo>
                <a:lnTo>
                  <a:pt x="32240" y="791775"/>
                </a:lnTo>
                <a:lnTo>
                  <a:pt x="54701" y="806611"/>
                </a:lnTo>
                <a:lnTo>
                  <a:pt x="81763" y="811817"/>
                </a:lnTo>
                <a:lnTo>
                  <a:pt x="81763" y="803960"/>
                </a:lnTo>
                <a:lnTo>
                  <a:pt x="70508" y="803152"/>
                </a:lnTo>
                <a:lnTo>
                  <a:pt x="58343" y="799033"/>
                </a:lnTo>
                <a:lnTo>
                  <a:pt x="47062" y="792795"/>
                </a:lnTo>
                <a:lnTo>
                  <a:pt x="40035" y="786938"/>
                </a:lnTo>
                <a:lnTo>
                  <a:pt x="38464" y="786938"/>
                </a:lnTo>
                <a:lnTo>
                  <a:pt x="20095" y="748965"/>
                </a:lnTo>
                <a:lnTo>
                  <a:pt x="19762" y="698569"/>
                </a:lnTo>
                <a:lnTo>
                  <a:pt x="18591" y="647739"/>
                </a:lnTo>
                <a:lnTo>
                  <a:pt x="16762" y="596534"/>
                </a:lnTo>
                <a:lnTo>
                  <a:pt x="14454" y="545013"/>
                </a:lnTo>
                <a:lnTo>
                  <a:pt x="12222" y="500692"/>
                </a:lnTo>
                <a:close/>
              </a:path>
              <a:path w="1288415" h="812164">
                <a:moveTo>
                  <a:pt x="38464" y="785629"/>
                </a:moveTo>
                <a:lnTo>
                  <a:pt x="38464" y="786938"/>
                </a:lnTo>
                <a:lnTo>
                  <a:pt x="40035" y="786938"/>
                </a:lnTo>
                <a:lnTo>
                  <a:pt x="38464" y="785629"/>
                </a:lnTo>
                <a:close/>
              </a:path>
              <a:path w="1288415" h="812164">
                <a:moveTo>
                  <a:pt x="12222" y="0"/>
                </a:moveTo>
                <a:lnTo>
                  <a:pt x="6730" y="0"/>
                </a:lnTo>
                <a:lnTo>
                  <a:pt x="4611" y="25232"/>
                </a:lnTo>
                <a:lnTo>
                  <a:pt x="1814" y="76708"/>
                </a:lnTo>
                <a:lnTo>
                  <a:pt x="336" y="128452"/>
                </a:lnTo>
                <a:lnTo>
                  <a:pt x="0" y="180404"/>
                </a:lnTo>
                <a:lnTo>
                  <a:pt x="623" y="232506"/>
                </a:lnTo>
                <a:lnTo>
                  <a:pt x="2026" y="284701"/>
                </a:lnTo>
                <a:lnTo>
                  <a:pt x="4030" y="336929"/>
                </a:lnTo>
                <a:lnTo>
                  <a:pt x="6455" y="389133"/>
                </a:lnTo>
                <a:lnTo>
                  <a:pt x="9120" y="441254"/>
                </a:lnTo>
                <a:lnTo>
                  <a:pt x="11846" y="493233"/>
                </a:lnTo>
                <a:lnTo>
                  <a:pt x="12222" y="500692"/>
                </a:lnTo>
                <a:lnTo>
                  <a:pt x="12222" y="0"/>
                </a:lnTo>
                <a:close/>
              </a:path>
              <a:path w="1288415" h="812164">
                <a:moveTo>
                  <a:pt x="1240344" y="785629"/>
                </a:moveTo>
                <a:lnTo>
                  <a:pt x="1231241" y="793087"/>
                </a:lnTo>
                <a:lnTo>
                  <a:pt x="1220448" y="799058"/>
                </a:lnTo>
                <a:lnTo>
                  <a:pt x="1208779" y="802897"/>
                </a:lnTo>
                <a:lnTo>
                  <a:pt x="1197043" y="803960"/>
                </a:lnTo>
                <a:lnTo>
                  <a:pt x="1197043" y="811817"/>
                </a:lnTo>
                <a:lnTo>
                  <a:pt x="1204916" y="811817"/>
                </a:lnTo>
                <a:lnTo>
                  <a:pt x="1218037" y="809198"/>
                </a:lnTo>
                <a:lnTo>
                  <a:pt x="1224597" y="806579"/>
                </a:lnTo>
                <a:lnTo>
                  <a:pt x="1229846" y="803960"/>
                </a:lnTo>
                <a:lnTo>
                  <a:pt x="1236407" y="800032"/>
                </a:lnTo>
                <a:lnTo>
                  <a:pt x="1245590" y="792176"/>
                </a:lnTo>
                <a:lnTo>
                  <a:pt x="1246903" y="792176"/>
                </a:lnTo>
                <a:lnTo>
                  <a:pt x="1250839" y="786938"/>
                </a:lnTo>
                <a:lnTo>
                  <a:pt x="1240344" y="786938"/>
                </a:lnTo>
                <a:lnTo>
                  <a:pt x="1240344" y="785629"/>
                </a:lnTo>
                <a:close/>
              </a:path>
              <a:path w="1288415" h="812164">
                <a:moveTo>
                  <a:pt x="1266584" y="673927"/>
                </a:moveTo>
                <a:lnTo>
                  <a:pt x="1257400" y="755512"/>
                </a:lnTo>
                <a:lnTo>
                  <a:pt x="1240344" y="786938"/>
                </a:lnTo>
                <a:lnTo>
                  <a:pt x="1250839" y="786938"/>
                </a:lnTo>
                <a:lnTo>
                  <a:pt x="1266584" y="748965"/>
                </a:lnTo>
                <a:lnTo>
                  <a:pt x="1266584" y="673927"/>
                </a:lnTo>
                <a:close/>
              </a:path>
              <a:path w="1288415" h="812164">
                <a:moveTo>
                  <a:pt x="1273548" y="0"/>
                </a:moveTo>
                <a:lnTo>
                  <a:pt x="1266584" y="0"/>
                </a:lnTo>
                <a:lnTo>
                  <a:pt x="1266584" y="673927"/>
                </a:lnTo>
                <a:lnTo>
                  <a:pt x="1272860" y="610111"/>
                </a:lnTo>
                <a:lnTo>
                  <a:pt x="1276992" y="561129"/>
                </a:lnTo>
                <a:lnTo>
                  <a:pt x="1280548" y="511955"/>
                </a:lnTo>
                <a:lnTo>
                  <a:pt x="1283486" y="462628"/>
                </a:lnTo>
                <a:lnTo>
                  <a:pt x="1285768" y="413188"/>
                </a:lnTo>
                <a:lnTo>
                  <a:pt x="1287353" y="363672"/>
                </a:lnTo>
                <a:lnTo>
                  <a:pt x="1288202" y="314121"/>
                </a:lnTo>
                <a:lnTo>
                  <a:pt x="1288273" y="264572"/>
                </a:lnTo>
                <a:lnTo>
                  <a:pt x="1287528" y="215066"/>
                </a:lnTo>
                <a:lnTo>
                  <a:pt x="1285926" y="165642"/>
                </a:lnTo>
                <a:lnTo>
                  <a:pt x="1283428" y="116337"/>
                </a:lnTo>
                <a:lnTo>
                  <a:pt x="1279993" y="67193"/>
                </a:lnTo>
                <a:lnTo>
                  <a:pt x="1275581" y="18247"/>
                </a:lnTo>
                <a:lnTo>
                  <a:pt x="127354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51</a:t>
            </a:fld>
            <a:endParaRPr kern="0" spc="-18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5154" y="316862"/>
            <a:ext cx="207469" cy="2074689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5998"/>
                </a:lnTo>
                <a:lnTo>
                  <a:pt x="228600" y="2285998"/>
                </a:lnTo>
                <a:lnTo>
                  <a:pt x="228600" y="0"/>
                </a:lnTo>
                <a:close/>
              </a:path>
            </a:pathLst>
          </a:custGeom>
          <a:solidFill>
            <a:srgbClr val="F16147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0092" y="1097752"/>
            <a:ext cx="733056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7" y="1"/>
                </a:lnTo>
              </a:path>
            </a:pathLst>
          </a:custGeom>
          <a:ln w="19049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5154" y="2391550"/>
            <a:ext cx="207469" cy="4149378"/>
            <a:chOff x="773083" y="2635134"/>
            <a:chExt cx="228600" cy="4572000"/>
          </a:xfrm>
        </p:grpSpPr>
        <p:sp>
          <p:nvSpPr>
            <p:cNvPr id="5" name="object 5"/>
            <p:cNvSpPr/>
            <p:nvPr/>
          </p:nvSpPr>
          <p:spPr>
            <a:xfrm>
              <a:off x="773083" y="2635134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C7B7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73083" y="4921134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5999"/>
                  </a:lnTo>
                  <a:lnTo>
                    <a:pt x="228600" y="22859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16147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92250" y="6349020"/>
            <a:ext cx="247810" cy="15135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908" kern="0" spc="-18" dirty="0">
                <a:solidFill>
                  <a:srgbClr val="006699"/>
                </a:solidFill>
                <a:latin typeface="Arial"/>
                <a:cs typeface="Arial"/>
              </a:rPr>
              <a:t>9.51</a:t>
            </a:r>
            <a:endParaRPr sz="908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7499" y="6325968"/>
            <a:ext cx="2615261" cy="15135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908" kern="0" spc="-9" dirty="0">
                <a:solidFill>
                  <a:srgbClr val="006699"/>
                </a:solidFill>
                <a:latin typeface="Arial"/>
                <a:cs typeface="Arial"/>
              </a:rPr>
              <a:t>Torroni,</a:t>
            </a:r>
            <a:r>
              <a:rPr sz="908" kern="0" spc="-14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908" kern="0" dirty="0">
                <a:solidFill>
                  <a:srgbClr val="006699"/>
                </a:solidFill>
                <a:latin typeface="Arial"/>
                <a:cs typeface="Arial"/>
              </a:rPr>
              <a:t>Real-Time</a:t>
            </a:r>
            <a:r>
              <a:rPr sz="908" kern="0" spc="-9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908" kern="0" dirty="0">
                <a:solidFill>
                  <a:srgbClr val="006699"/>
                </a:solidFill>
                <a:latin typeface="Arial"/>
                <a:cs typeface="Arial"/>
              </a:rPr>
              <a:t>Operating</a:t>
            </a:r>
            <a:r>
              <a:rPr sz="908" kern="0" spc="-14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908" kern="0" dirty="0">
                <a:solidFill>
                  <a:srgbClr val="006699"/>
                </a:solidFill>
                <a:latin typeface="Arial"/>
                <a:cs typeface="Arial"/>
              </a:rPr>
              <a:t>Systems</a:t>
            </a:r>
            <a:r>
              <a:rPr sz="908" kern="0" spc="-9" dirty="0">
                <a:solidFill>
                  <a:srgbClr val="006699"/>
                </a:solidFill>
                <a:latin typeface="Arial"/>
                <a:cs typeface="Arial"/>
              </a:rPr>
              <a:t> </a:t>
            </a:r>
            <a:r>
              <a:rPr sz="908" kern="0" dirty="0">
                <a:solidFill>
                  <a:srgbClr val="006699"/>
                </a:solidFill>
                <a:latin typeface="Arial"/>
                <a:cs typeface="Arial"/>
              </a:rPr>
              <a:t>M</a:t>
            </a:r>
            <a:r>
              <a:rPr sz="908" kern="0" spc="-9" dirty="0">
                <a:solidFill>
                  <a:srgbClr val="006699"/>
                </a:solidFill>
                <a:latin typeface="Arial"/>
                <a:cs typeface="Arial"/>
              </a:rPr>
              <a:t> ©2013</a:t>
            </a:r>
            <a:endParaRPr sz="908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7372" y="6066920"/>
            <a:ext cx="1636303" cy="43366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462641">
              <a:spcBef>
                <a:spcPts val="91"/>
              </a:spcBef>
            </a:pPr>
            <a:r>
              <a:rPr spc="-9" dirty="0">
                <a:solidFill>
                  <a:srgbClr val="800000"/>
                </a:solidFill>
              </a:rPr>
              <a:t>Exercise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13942" y="1386077"/>
            <a:ext cx="6079992" cy="4330931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5674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5674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Consider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periodic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τ</a:t>
            </a:r>
            <a:r>
              <a:rPr sz="1634" b="0" kern="0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(C</a:t>
            </a:r>
            <a:r>
              <a:rPr sz="1634" b="0" kern="0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,T</a:t>
            </a:r>
            <a:r>
              <a:rPr sz="1634" b="0" kern="0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,D</a:t>
            </a:r>
            <a:r>
              <a:rPr sz="1634" b="0" kern="0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)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phase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Φ</a:t>
            </a:r>
            <a:r>
              <a:rPr sz="1634" b="0" kern="0" spc="-27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where: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719831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719831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</a:t>
            </a:r>
            <a:r>
              <a:rPr sz="1634" b="0" kern="0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</a:t>
            </a:r>
            <a:r>
              <a:rPr sz="1634" b="0" kern="0" spc="-6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=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10 ms, T</a:t>
            </a:r>
            <a:r>
              <a:rPr sz="1634" b="0" kern="0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= 50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ms, D</a:t>
            </a:r>
            <a:r>
              <a:rPr sz="1634" b="0" kern="0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= 25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ms, and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Φ</a:t>
            </a:r>
            <a:r>
              <a:rPr sz="1634" b="0" kern="0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</a:t>
            </a:r>
            <a:r>
              <a:rPr sz="1634" b="0" kern="0" spc="224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= 100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380"/>
              </a:spcBef>
              <a:spcAft>
                <a:spcPts val="0"/>
              </a:spcAft>
              <a:buClr>
                <a:srgbClr val="CC6600"/>
              </a:buClr>
              <a:buFont typeface="Lucida Sans Unicode"/>
              <a:buChar char="●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56746" indent="-310640" defTabSz="829909" eaLnBrk="1" fontAlgn="auto" hangingPunct="1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7500"/>
              <a:buFont typeface="Lucida Sans Unicode"/>
              <a:buChar char="■"/>
              <a:tabLst>
                <a:tab pos="356746" algn="l"/>
              </a:tabLst>
            </a:pP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What</a:t>
            </a:r>
            <a:r>
              <a:rPr sz="1452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452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τ</a:t>
            </a:r>
            <a:r>
              <a:rPr sz="1429" b="0" kern="0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’s</a:t>
            </a:r>
            <a:r>
              <a:rPr sz="1452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utilization</a:t>
            </a:r>
            <a:r>
              <a:rPr sz="1452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factor?</a:t>
            </a:r>
            <a:endParaRPr sz="1452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56746" indent="-310640" defTabSz="829909" eaLnBrk="1" fontAlgn="auto" hangingPunct="1">
              <a:spcBef>
                <a:spcPts val="617"/>
              </a:spcBef>
              <a:spcAft>
                <a:spcPts val="0"/>
              </a:spcAft>
              <a:buClr>
                <a:srgbClr val="993300"/>
              </a:buClr>
              <a:buSzPct val="87500"/>
              <a:buFont typeface="Lucida Sans Unicode"/>
              <a:buChar char="■"/>
              <a:tabLst>
                <a:tab pos="356746" algn="l"/>
              </a:tabLst>
            </a:pP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 τ</a:t>
            </a:r>
            <a:r>
              <a:rPr sz="1429" b="0" kern="0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</a:t>
            </a:r>
            <a:r>
              <a:rPr sz="1429" b="0" kern="0" spc="14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feasible?</a:t>
            </a:r>
            <a:endParaRPr sz="1452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56746" indent="-310640" defTabSz="829909" eaLnBrk="1" fontAlgn="auto" hangingPunct="1">
              <a:spcBef>
                <a:spcPts val="617"/>
              </a:spcBef>
              <a:spcAft>
                <a:spcPts val="0"/>
              </a:spcAft>
              <a:buClr>
                <a:srgbClr val="993300"/>
              </a:buClr>
              <a:buSzPct val="87500"/>
              <a:buFont typeface="Lucida Sans Unicode"/>
              <a:buChar char="■"/>
              <a:tabLst>
                <a:tab pos="356746" algn="l"/>
              </a:tabLst>
            </a:pP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What</a:t>
            </a:r>
            <a:r>
              <a:rPr sz="1452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452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τ</a:t>
            </a:r>
            <a:r>
              <a:rPr sz="1429" b="0" kern="0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1,1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’s</a:t>
            </a:r>
            <a:r>
              <a:rPr sz="1452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absolute</a:t>
            </a:r>
            <a:r>
              <a:rPr sz="1452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deadline?</a:t>
            </a:r>
            <a:endParaRPr sz="1452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56746" indent="-310640" defTabSz="829909" eaLnBrk="1" fontAlgn="auto" hangingPunct="1">
              <a:spcBef>
                <a:spcPts val="617"/>
              </a:spcBef>
              <a:spcAft>
                <a:spcPts val="0"/>
              </a:spcAft>
              <a:buClr>
                <a:srgbClr val="993300"/>
              </a:buClr>
              <a:buSzPct val="87500"/>
              <a:buFont typeface="Lucida Sans Unicode"/>
              <a:buChar char="■"/>
              <a:tabLst>
                <a:tab pos="356746" algn="l"/>
              </a:tabLst>
            </a:pP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What</a:t>
            </a:r>
            <a:r>
              <a:rPr sz="1452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 τ</a:t>
            </a:r>
            <a:r>
              <a:rPr sz="1429" b="0" kern="0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1,1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’s</a:t>
            </a:r>
            <a:r>
              <a:rPr sz="1452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laxity?</a:t>
            </a:r>
            <a:endParaRPr sz="1452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56746" indent="-310640" defTabSz="829909" eaLnBrk="1" fontAlgn="auto" hangingPunct="1">
              <a:spcBef>
                <a:spcPts val="617"/>
              </a:spcBef>
              <a:spcAft>
                <a:spcPts val="0"/>
              </a:spcAft>
              <a:buClr>
                <a:srgbClr val="993300"/>
              </a:buClr>
              <a:buSzPct val="87500"/>
              <a:buFont typeface="Lucida Sans Unicode"/>
              <a:buChar char="■"/>
              <a:tabLst>
                <a:tab pos="356746" algn="l"/>
              </a:tabLst>
            </a:pP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What</a:t>
            </a:r>
            <a:r>
              <a:rPr sz="1452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452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τ</a:t>
            </a:r>
            <a:r>
              <a:rPr sz="1429" b="0" kern="0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1,2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’s</a:t>
            </a:r>
            <a:r>
              <a:rPr sz="1452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release</a:t>
            </a:r>
            <a:r>
              <a:rPr sz="1452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time?</a:t>
            </a:r>
            <a:endParaRPr sz="1452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56746" indent="-310640" defTabSz="829909" eaLnBrk="1" fontAlgn="auto" hangingPunct="1">
              <a:spcBef>
                <a:spcPts val="617"/>
              </a:spcBef>
              <a:spcAft>
                <a:spcPts val="0"/>
              </a:spcAft>
              <a:buClr>
                <a:srgbClr val="993300"/>
              </a:buClr>
              <a:buSzPct val="87500"/>
              <a:buFont typeface="Lucida Sans Unicode"/>
              <a:buChar char="■"/>
              <a:tabLst>
                <a:tab pos="356746" algn="l"/>
              </a:tabLst>
            </a:pP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Can</a:t>
            </a:r>
            <a:r>
              <a:rPr sz="1452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τ</a:t>
            </a:r>
            <a:r>
              <a:rPr sz="1429" b="0" kern="0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1,1</a:t>
            </a:r>
            <a:r>
              <a:rPr sz="1429" b="0" kern="0" spc="204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τ</a:t>
            </a:r>
            <a:r>
              <a:rPr sz="1429" b="0" kern="0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1,2</a:t>
            </a:r>
            <a:r>
              <a:rPr sz="1429" b="0" kern="0" spc="204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have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different</a:t>
            </a:r>
            <a:r>
              <a:rPr sz="1452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laxity?</a:t>
            </a:r>
            <a:endParaRPr sz="1452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56746" indent="-310640" defTabSz="829909" eaLnBrk="1" fontAlgn="auto" hangingPunct="1">
              <a:spcBef>
                <a:spcPts val="617"/>
              </a:spcBef>
              <a:spcAft>
                <a:spcPts val="0"/>
              </a:spcAft>
              <a:buClr>
                <a:srgbClr val="993300"/>
              </a:buClr>
              <a:buSzPct val="87500"/>
              <a:buFont typeface="Lucida Sans Unicode"/>
              <a:buChar char="■"/>
              <a:tabLst>
                <a:tab pos="356746" algn="l"/>
              </a:tabLst>
            </a:pP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Can</a:t>
            </a:r>
            <a:r>
              <a:rPr sz="1452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τ</a:t>
            </a:r>
            <a:r>
              <a:rPr sz="1429" b="0" kern="0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1,1</a:t>
            </a:r>
            <a:r>
              <a:rPr sz="1429" b="0" kern="0" spc="204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τ</a:t>
            </a:r>
            <a:r>
              <a:rPr sz="1429" b="0" kern="0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1,2</a:t>
            </a:r>
            <a:r>
              <a:rPr sz="1429" b="0" kern="0" spc="204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have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different</a:t>
            </a:r>
            <a:r>
              <a:rPr sz="1452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slack?</a:t>
            </a:r>
            <a:endParaRPr sz="1452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56746" indent="-310640" defTabSz="829909" eaLnBrk="1" fontAlgn="auto" hangingPunct="1">
              <a:spcBef>
                <a:spcPts val="617"/>
              </a:spcBef>
              <a:spcAft>
                <a:spcPts val="0"/>
              </a:spcAft>
              <a:buClr>
                <a:srgbClr val="993300"/>
              </a:buClr>
              <a:buSzPct val="87500"/>
              <a:buFont typeface="Lucida Sans Unicode"/>
              <a:buChar char="■"/>
              <a:tabLst>
                <a:tab pos="356746" algn="l"/>
              </a:tabLst>
            </a:pP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If τ</a:t>
            </a:r>
            <a:r>
              <a:rPr sz="1429" b="0" kern="0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1,2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’s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slack is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10ms, what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 τ</a:t>
            </a:r>
            <a:r>
              <a:rPr sz="1429" b="0" kern="0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1,s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’s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finishing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time?</a:t>
            </a:r>
            <a:endParaRPr sz="1452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56746" indent="-310640" defTabSz="829909" eaLnBrk="1" fontAlgn="auto" hangingPunct="1">
              <a:spcBef>
                <a:spcPts val="617"/>
              </a:spcBef>
              <a:spcAft>
                <a:spcPts val="0"/>
              </a:spcAft>
              <a:buClr>
                <a:srgbClr val="993300"/>
              </a:buClr>
              <a:buSzPct val="87500"/>
              <a:buFont typeface="Lucida Sans Unicode"/>
              <a:buChar char="■"/>
              <a:tabLst>
                <a:tab pos="356746" algn="l"/>
              </a:tabLst>
            </a:pP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What</a:t>
            </a:r>
            <a:r>
              <a:rPr sz="1452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452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τ</a:t>
            </a:r>
            <a:r>
              <a:rPr sz="1429" b="0" kern="0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1,2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’s</a:t>
            </a:r>
            <a:r>
              <a:rPr sz="1452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response</a:t>
            </a:r>
            <a:r>
              <a:rPr sz="1452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time?</a:t>
            </a:r>
            <a:endParaRPr sz="1452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56746" indent="-310640" defTabSz="829909" eaLnBrk="1" fontAlgn="auto" hangingPunct="1">
              <a:spcBef>
                <a:spcPts val="617"/>
              </a:spcBef>
              <a:spcAft>
                <a:spcPts val="0"/>
              </a:spcAft>
              <a:buClr>
                <a:srgbClr val="993300"/>
              </a:buClr>
              <a:buSzPct val="87500"/>
              <a:buFont typeface="Lucida Sans Unicode"/>
              <a:buChar char="■"/>
              <a:tabLst>
                <a:tab pos="356746" algn="l"/>
              </a:tabLst>
            </a:pP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 a </a:t>
            </a:r>
            <a:r>
              <a:rPr sz="1452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2-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CPU machine, can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τ</a:t>
            </a:r>
            <a:r>
              <a:rPr sz="1429" b="0" kern="0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1,2</a:t>
            </a:r>
            <a:r>
              <a:rPr sz="1429" b="0" kern="0" spc="6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τ</a:t>
            </a:r>
            <a:r>
              <a:rPr sz="1429" b="0" kern="0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1,3</a:t>
            </a:r>
            <a:r>
              <a:rPr sz="1429" b="0" kern="0" spc="197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have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same release </a:t>
            </a:r>
            <a:r>
              <a:rPr sz="1452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time?</a:t>
            </a:r>
            <a:endParaRPr sz="1452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56746" indent="-310640" defTabSz="829909" eaLnBrk="1" fontAlgn="auto" hangingPunct="1">
              <a:spcBef>
                <a:spcPts val="617"/>
              </a:spcBef>
              <a:spcAft>
                <a:spcPts val="0"/>
              </a:spcAft>
              <a:buClr>
                <a:srgbClr val="993300"/>
              </a:buClr>
              <a:buSzPct val="87500"/>
              <a:buFont typeface="Lucida Sans Unicode"/>
              <a:buChar char="■"/>
              <a:tabLst>
                <a:tab pos="356746" algn="l"/>
              </a:tabLst>
            </a:pP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Can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τ</a:t>
            </a:r>
            <a:r>
              <a:rPr sz="1429" b="0" kern="0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1,2</a:t>
            </a:r>
            <a:r>
              <a:rPr sz="1429" b="0" kern="0" spc="6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452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τ</a:t>
            </a:r>
            <a:r>
              <a:rPr sz="1429" b="0" kern="0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1,3</a:t>
            </a:r>
            <a:r>
              <a:rPr sz="1429" b="0" kern="0" spc="197" baseline="-2116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have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same</a:t>
            </a:r>
            <a:r>
              <a:rPr sz="1452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452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finishing </a:t>
            </a:r>
            <a:r>
              <a:rPr sz="1452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time?</a:t>
            </a:r>
            <a:endParaRPr sz="1452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99570">
              <a:spcBef>
                <a:spcPts val="91"/>
              </a:spcBef>
            </a:pPr>
            <a:r>
              <a:rPr dirty="0"/>
              <a:t>Aperiodic </a:t>
            </a:r>
            <a:r>
              <a:rPr spc="-18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4162" y="2024551"/>
            <a:ext cx="1639003" cy="373651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262805" indent="-251278" defTabSz="829909" eaLnBrk="1" fontAlgn="auto" hangingPunct="1">
              <a:spcBef>
                <a:spcPts val="82"/>
              </a:spcBef>
              <a:spcAft>
                <a:spcPts val="0"/>
              </a:spcAft>
              <a:buClr>
                <a:srgbClr val="FF0000"/>
              </a:buClr>
              <a:buFont typeface="Symbol"/>
              <a:buChar char=""/>
              <a:tabLst>
                <a:tab pos="262805" algn="l"/>
              </a:tabLst>
            </a:pPr>
            <a:r>
              <a:rPr sz="2360" kern="0" spc="-9" dirty="0">
                <a:solidFill>
                  <a:srgbClr val="0000FF"/>
                </a:solidFill>
                <a:latin typeface="Times New Roman"/>
                <a:cs typeface="Times New Roman"/>
              </a:rPr>
              <a:t>Aperiodic:</a:t>
            </a:r>
            <a:endParaRPr sz="236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16206" y="2064856"/>
            <a:ext cx="1445943" cy="373651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6106" defTabSz="829909" eaLnBrk="1" fontAlgn="auto" hangingPunct="1">
              <a:spcBef>
                <a:spcPts val="82"/>
              </a:spcBef>
              <a:spcAft>
                <a:spcPts val="0"/>
              </a:spcAft>
              <a:tabLst>
                <a:tab pos="742884" algn="l"/>
                <a:tab pos="1061016" algn="l"/>
              </a:tabLst>
            </a:pPr>
            <a:r>
              <a:rPr sz="3540" b="0" kern="0" spc="-14" baseline="747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543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i,k+1</a:t>
            </a:r>
            <a:r>
              <a:rPr sz="1543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3540" b="0" kern="0" spc="-68" baseline="747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&gt;</a:t>
            </a:r>
            <a:r>
              <a:rPr sz="3540" b="0" kern="0" baseline="747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3540" b="0" kern="0" spc="-27" baseline="747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543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i,k</a:t>
            </a:r>
            <a:endParaRPr sz="1543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620622" y="2061837"/>
            <a:ext cx="1489165" cy="538843"/>
            <a:chOff x="7026607" y="2271838"/>
            <a:chExt cx="1640839" cy="593725"/>
          </a:xfrm>
        </p:grpSpPr>
        <p:sp>
          <p:nvSpPr>
            <p:cNvPr id="6" name="object 6"/>
            <p:cNvSpPr/>
            <p:nvPr/>
          </p:nvSpPr>
          <p:spPr>
            <a:xfrm>
              <a:off x="7049732" y="2789962"/>
              <a:ext cx="161290" cy="75565"/>
            </a:xfrm>
            <a:custGeom>
              <a:avLst/>
              <a:gdLst/>
              <a:ahLst/>
              <a:cxnLst/>
              <a:rect l="l" t="t" r="r" b="b"/>
              <a:pathLst>
                <a:path w="161290" h="75564">
                  <a:moveTo>
                    <a:pt x="150933" y="0"/>
                  </a:moveTo>
                  <a:lnTo>
                    <a:pt x="0" y="75251"/>
                  </a:lnTo>
                  <a:lnTo>
                    <a:pt x="52174" y="75251"/>
                  </a:lnTo>
                  <a:lnTo>
                    <a:pt x="160808" y="20970"/>
                  </a:lnTo>
                  <a:lnTo>
                    <a:pt x="150933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26607" y="2272030"/>
              <a:ext cx="1640585" cy="59318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026607" y="2271838"/>
              <a:ext cx="1640839" cy="593725"/>
            </a:xfrm>
            <a:custGeom>
              <a:avLst/>
              <a:gdLst/>
              <a:ahLst/>
              <a:cxnLst/>
              <a:rect l="l" t="t" r="r" b="b"/>
              <a:pathLst>
                <a:path w="1640840" h="593725">
                  <a:moveTo>
                    <a:pt x="1636882" y="0"/>
                  </a:moveTo>
                  <a:lnTo>
                    <a:pt x="3704" y="0"/>
                  </a:lnTo>
                  <a:lnTo>
                    <a:pt x="1235" y="1234"/>
                  </a:lnTo>
                  <a:lnTo>
                    <a:pt x="0" y="3702"/>
                  </a:lnTo>
                  <a:lnTo>
                    <a:pt x="0" y="593375"/>
                  </a:lnTo>
                  <a:lnTo>
                    <a:pt x="7406" y="593375"/>
                  </a:lnTo>
                  <a:lnTo>
                    <a:pt x="7406" y="7401"/>
                  </a:lnTo>
                  <a:lnTo>
                    <a:pt x="3704" y="7401"/>
                  </a:lnTo>
                  <a:lnTo>
                    <a:pt x="7406" y="3702"/>
                  </a:lnTo>
                  <a:lnTo>
                    <a:pt x="1640585" y="3702"/>
                  </a:lnTo>
                  <a:lnTo>
                    <a:pt x="1639350" y="1234"/>
                  </a:lnTo>
                  <a:lnTo>
                    <a:pt x="1636882" y="0"/>
                  </a:lnTo>
                  <a:close/>
                </a:path>
                <a:path w="1640840" h="593725">
                  <a:moveTo>
                    <a:pt x="1633178" y="3702"/>
                  </a:moveTo>
                  <a:lnTo>
                    <a:pt x="1633178" y="593375"/>
                  </a:lnTo>
                  <a:lnTo>
                    <a:pt x="1640585" y="593375"/>
                  </a:lnTo>
                  <a:lnTo>
                    <a:pt x="1640585" y="7401"/>
                  </a:lnTo>
                  <a:lnTo>
                    <a:pt x="1636882" y="7401"/>
                  </a:lnTo>
                  <a:lnTo>
                    <a:pt x="1633178" y="3702"/>
                  </a:lnTo>
                  <a:close/>
                </a:path>
                <a:path w="1640840" h="593725">
                  <a:moveTo>
                    <a:pt x="7406" y="3702"/>
                  </a:moveTo>
                  <a:lnTo>
                    <a:pt x="3704" y="7401"/>
                  </a:lnTo>
                  <a:lnTo>
                    <a:pt x="7406" y="7401"/>
                  </a:lnTo>
                  <a:lnTo>
                    <a:pt x="7406" y="3702"/>
                  </a:lnTo>
                  <a:close/>
                </a:path>
                <a:path w="1640840" h="593725">
                  <a:moveTo>
                    <a:pt x="1633178" y="3702"/>
                  </a:moveTo>
                  <a:lnTo>
                    <a:pt x="7406" y="3702"/>
                  </a:lnTo>
                  <a:lnTo>
                    <a:pt x="7406" y="7401"/>
                  </a:lnTo>
                  <a:lnTo>
                    <a:pt x="1633178" y="7401"/>
                  </a:lnTo>
                  <a:lnTo>
                    <a:pt x="1633178" y="3702"/>
                  </a:lnTo>
                  <a:close/>
                </a:path>
                <a:path w="1640840" h="593725">
                  <a:moveTo>
                    <a:pt x="1640585" y="3702"/>
                  </a:moveTo>
                  <a:lnTo>
                    <a:pt x="1633178" y="3702"/>
                  </a:lnTo>
                  <a:lnTo>
                    <a:pt x="1636882" y="7401"/>
                  </a:lnTo>
                  <a:lnTo>
                    <a:pt x="1640585" y="7401"/>
                  </a:lnTo>
                  <a:lnTo>
                    <a:pt x="1640585" y="3702"/>
                  </a:lnTo>
                  <a:close/>
                </a:path>
              </a:pathLst>
            </a:custGeom>
            <a:solidFill>
              <a:srgbClr val="98B954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621420" y="2039105"/>
            <a:ext cx="1487437" cy="555239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marR="4611" indent="293350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770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minimum interarrival</a:t>
            </a:r>
            <a:r>
              <a:rPr sz="1770" b="0" kern="0" spc="-86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770" b="0" kern="0" spc="-18" dirty="0">
                <a:solidFill>
                  <a:sysClr val="windowText" lastClr="000000"/>
                </a:solidFill>
                <a:latin typeface="Calibri"/>
                <a:cs typeface="Calibri"/>
              </a:rPr>
              <a:t>time</a:t>
            </a:r>
            <a:endParaRPr sz="1770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34162" y="2741092"/>
            <a:ext cx="1522591" cy="373651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262805" indent="-251278" defTabSz="829909" eaLnBrk="1" fontAlgn="auto" hangingPunct="1">
              <a:spcBef>
                <a:spcPts val="82"/>
              </a:spcBef>
              <a:spcAft>
                <a:spcPts val="0"/>
              </a:spcAft>
              <a:buClr>
                <a:srgbClr val="FF0000"/>
              </a:buClr>
              <a:buFont typeface="Symbol"/>
              <a:buChar char=""/>
              <a:tabLst>
                <a:tab pos="262805" algn="l"/>
              </a:tabLst>
            </a:pPr>
            <a:r>
              <a:rPr sz="2360" kern="0" spc="-9" dirty="0">
                <a:solidFill>
                  <a:srgbClr val="0000FF"/>
                </a:solidFill>
                <a:latin typeface="Times New Roman"/>
                <a:cs typeface="Times New Roman"/>
              </a:rPr>
              <a:t>Sporadic:</a:t>
            </a:r>
            <a:endParaRPr sz="236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7732" y="2781397"/>
            <a:ext cx="619525" cy="373651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3540" b="0" kern="0" spc="-14" baseline="747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543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i,k+1</a:t>
            </a:r>
            <a:endParaRPr sz="1543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24577" y="2741092"/>
            <a:ext cx="1260950" cy="373651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 defTabSz="829909" eaLnBrk="1" fontAlgn="auto" hangingPunct="1">
              <a:spcBef>
                <a:spcPts val="82"/>
              </a:spcBef>
              <a:spcAft>
                <a:spcPts val="0"/>
              </a:spcAft>
              <a:tabLst>
                <a:tab pos="348101" algn="l"/>
              </a:tabLst>
            </a:pPr>
            <a:r>
              <a:rPr sz="2360" b="0" kern="0" spc="-45" dirty="0">
                <a:solidFill>
                  <a:sysClr val="windowText" lastClr="000000"/>
                </a:solidFill>
                <a:latin typeface="Symbol"/>
                <a:cs typeface="Symbol"/>
              </a:rPr>
              <a:t></a:t>
            </a:r>
            <a:r>
              <a:rPr sz="2360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a</a:t>
            </a:r>
            <a:r>
              <a:rPr sz="2314" b="0" kern="0" baseline="-1143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i,k</a:t>
            </a:r>
            <a:r>
              <a:rPr sz="2314" b="0" kern="0" spc="300" baseline="-1143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360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+</a:t>
            </a:r>
            <a:r>
              <a:rPr sz="2360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360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2314" b="0" kern="0" spc="-34" baseline="-1143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2314" b="0" kern="0" baseline="-11437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2357" y="3954732"/>
            <a:ext cx="228216" cy="23742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34580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452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C</a:t>
            </a:r>
            <a:r>
              <a:rPr sz="1429" b="0" kern="0" spc="-34" baseline="-793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429" b="0" kern="0" baseline="-7936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68347" y="4074867"/>
            <a:ext cx="4542993" cy="205164"/>
            <a:chOff x="2561600" y="4489900"/>
            <a:chExt cx="5005705" cy="22606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8673" y="4489900"/>
              <a:ext cx="69128" cy="22575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52646" y="4489900"/>
              <a:ext cx="23495" cy="226060"/>
            </a:xfrm>
            <a:custGeom>
              <a:avLst/>
              <a:gdLst/>
              <a:ahLst/>
              <a:cxnLst/>
              <a:rect l="l" t="t" r="r" b="b"/>
              <a:pathLst>
                <a:path w="23495" h="226060">
                  <a:moveTo>
                    <a:pt x="23454" y="0"/>
                  </a:moveTo>
                  <a:lnTo>
                    <a:pt x="0" y="0"/>
                  </a:lnTo>
                  <a:lnTo>
                    <a:pt x="0" y="225753"/>
                  </a:lnTo>
                  <a:lnTo>
                    <a:pt x="23454" y="225753"/>
                  </a:lnTo>
                  <a:lnTo>
                    <a:pt x="234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1600" y="4489900"/>
              <a:ext cx="70364" cy="22575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635571" y="4489900"/>
              <a:ext cx="23495" cy="226060"/>
            </a:xfrm>
            <a:custGeom>
              <a:avLst/>
              <a:gdLst/>
              <a:ahLst/>
              <a:cxnLst/>
              <a:rect l="l" t="t" r="r" b="b"/>
              <a:pathLst>
                <a:path w="23495" h="226060">
                  <a:moveTo>
                    <a:pt x="23454" y="0"/>
                  </a:moveTo>
                  <a:lnTo>
                    <a:pt x="0" y="0"/>
                  </a:lnTo>
                  <a:lnTo>
                    <a:pt x="0" y="225753"/>
                  </a:lnTo>
                  <a:lnTo>
                    <a:pt x="23454" y="225753"/>
                  </a:lnTo>
                  <a:lnTo>
                    <a:pt x="234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71106" y="4489900"/>
              <a:ext cx="69128" cy="22575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543843" y="4489900"/>
              <a:ext cx="23495" cy="226060"/>
            </a:xfrm>
            <a:custGeom>
              <a:avLst/>
              <a:gdLst/>
              <a:ahLst/>
              <a:cxnLst/>
              <a:rect l="l" t="t" r="r" b="b"/>
              <a:pathLst>
                <a:path w="23495" h="226060">
                  <a:moveTo>
                    <a:pt x="23454" y="0"/>
                  </a:moveTo>
                  <a:lnTo>
                    <a:pt x="0" y="0"/>
                  </a:lnTo>
                  <a:lnTo>
                    <a:pt x="0" y="225753"/>
                  </a:lnTo>
                  <a:lnTo>
                    <a:pt x="23454" y="225753"/>
                  </a:lnTo>
                  <a:lnTo>
                    <a:pt x="2345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253150" y="2600278"/>
            <a:ext cx="1856847" cy="212078"/>
            <a:chOff x="6621708" y="2865120"/>
            <a:chExt cx="2045970" cy="233679"/>
          </a:xfrm>
        </p:grpSpPr>
        <p:sp>
          <p:nvSpPr>
            <p:cNvPr id="22" name="object 22"/>
            <p:cNvSpPr/>
            <p:nvPr/>
          </p:nvSpPr>
          <p:spPr>
            <a:xfrm>
              <a:off x="6621708" y="2865214"/>
              <a:ext cx="480695" cy="233679"/>
            </a:xfrm>
            <a:custGeom>
              <a:avLst/>
              <a:gdLst/>
              <a:ahLst/>
              <a:cxnLst/>
              <a:rect l="l" t="t" r="r" b="b"/>
              <a:pathLst>
                <a:path w="480695" h="233680">
                  <a:moveTo>
                    <a:pt x="65425" y="135698"/>
                  </a:moveTo>
                  <a:lnTo>
                    <a:pt x="58018" y="138164"/>
                  </a:lnTo>
                  <a:lnTo>
                    <a:pt x="54315" y="143099"/>
                  </a:lnTo>
                  <a:lnTo>
                    <a:pt x="0" y="226985"/>
                  </a:lnTo>
                  <a:lnTo>
                    <a:pt x="99989" y="233155"/>
                  </a:lnTo>
                  <a:lnTo>
                    <a:pt x="106161" y="233155"/>
                  </a:lnTo>
                  <a:lnTo>
                    <a:pt x="112335" y="228220"/>
                  </a:lnTo>
                  <a:lnTo>
                    <a:pt x="112335" y="226985"/>
                  </a:lnTo>
                  <a:lnTo>
                    <a:pt x="25923" y="226985"/>
                  </a:lnTo>
                  <a:lnTo>
                    <a:pt x="14839" y="206065"/>
                  </a:lnTo>
                  <a:lnTo>
                    <a:pt x="17289" y="204781"/>
                  </a:lnTo>
                  <a:lnTo>
                    <a:pt x="53606" y="186674"/>
                  </a:lnTo>
                  <a:lnTo>
                    <a:pt x="74066" y="155436"/>
                  </a:lnTo>
                  <a:lnTo>
                    <a:pt x="77769" y="150502"/>
                  </a:lnTo>
                  <a:lnTo>
                    <a:pt x="76535" y="143099"/>
                  </a:lnTo>
                  <a:lnTo>
                    <a:pt x="70363" y="139400"/>
                  </a:lnTo>
                  <a:lnTo>
                    <a:pt x="65425" y="135698"/>
                  </a:lnTo>
                  <a:close/>
                </a:path>
                <a:path w="480695" h="233680">
                  <a:moveTo>
                    <a:pt x="53606" y="186674"/>
                  </a:moveTo>
                  <a:lnTo>
                    <a:pt x="17289" y="204781"/>
                  </a:lnTo>
                  <a:lnTo>
                    <a:pt x="14839" y="206065"/>
                  </a:lnTo>
                  <a:lnTo>
                    <a:pt x="25923" y="226985"/>
                  </a:lnTo>
                  <a:lnTo>
                    <a:pt x="33327" y="223286"/>
                  </a:lnTo>
                  <a:lnTo>
                    <a:pt x="29626" y="223286"/>
                  </a:lnTo>
                  <a:lnTo>
                    <a:pt x="20985" y="204781"/>
                  </a:lnTo>
                  <a:lnTo>
                    <a:pt x="41746" y="204781"/>
                  </a:lnTo>
                  <a:lnTo>
                    <a:pt x="53606" y="186674"/>
                  </a:lnTo>
                  <a:close/>
                </a:path>
                <a:path w="480695" h="233680">
                  <a:moveTo>
                    <a:pt x="64950" y="207485"/>
                  </a:moveTo>
                  <a:lnTo>
                    <a:pt x="25923" y="226985"/>
                  </a:lnTo>
                  <a:lnTo>
                    <a:pt x="112335" y="226985"/>
                  </a:lnTo>
                  <a:lnTo>
                    <a:pt x="112335" y="215884"/>
                  </a:lnTo>
                  <a:lnTo>
                    <a:pt x="107396" y="210948"/>
                  </a:lnTo>
                  <a:lnTo>
                    <a:pt x="101225" y="209716"/>
                  </a:lnTo>
                  <a:lnTo>
                    <a:pt x="64950" y="207485"/>
                  </a:lnTo>
                  <a:close/>
                </a:path>
                <a:path w="480695" h="233680">
                  <a:moveTo>
                    <a:pt x="20985" y="204781"/>
                  </a:moveTo>
                  <a:lnTo>
                    <a:pt x="29626" y="223286"/>
                  </a:lnTo>
                  <a:lnTo>
                    <a:pt x="40905" y="206065"/>
                  </a:lnTo>
                  <a:lnTo>
                    <a:pt x="20985" y="204781"/>
                  </a:lnTo>
                  <a:close/>
                </a:path>
                <a:path w="480695" h="233680">
                  <a:moveTo>
                    <a:pt x="480198" y="0"/>
                  </a:moveTo>
                  <a:lnTo>
                    <a:pt x="428023" y="0"/>
                  </a:lnTo>
                  <a:lnTo>
                    <a:pt x="53606" y="186674"/>
                  </a:lnTo>
                  <a:lnTo>
                    <a:pt x="41746" y="204781"/>
                  </a:lnTo>
                  <a:lnTo>
                    <a:pt x="41019" y="206065"/>
                  </a:lnTo>
                  <a:lnTo>
                    <a:pt x="39975" y="207485"/>
                  </a:lnTo>
                  <a:lnTo>
                    <a:pt x="29626" y="223286"/>
                  </a:lnTo>
                  <a:lnTo>
                    <a:pt x="33327" y="223286"/>
                  </a:lnTo>
                  <a:lnTo>
                    <a:pt x="64950" y="207485"/>
                  </a:lnTo>
                  <a:lnTo>
                    <a:pt x="41868" y="206065"/>
                  </a:lnTo>
                  <a:lnTo>
                    <a:pt x="67791" y="206065"/>
                  </a:lnTo>
                  <a:lnTo>
                    <a:pt x="480198" y="0"/>
                  </a:lnTo>
                  <a:close/>
                </a:path>
                <a:path w="480695" h="233680">
                  <a:moveTo>
                    <a:pt x="67791" y="206065"/>
                  </a:moveTo>
                  <a:lnTo>
                    <a:pt x="42607" y="206065"/>
                  </a:lnTo>
                  <a:lnTo>
                    <a:pt x="64950" y="207485"/>
                  </a:lnTo>
                  <a:lnTo>
                    <a:pt x="67791" y="206065"/>
                  </a:lnTo>
                  <a:close/>
                </a:path>
                <a:path w="480695" h="233680">
                  <a:moveTo>
                    <a:pt x="41746" y="204781"/>
                  </a:moveTo>
                  <a:lnTo>
                    <a:pt x="20985" y="204781"/>
                  </a:lnTo>
                  <a:lnTo>
                    <a:pt x="42730" y="206065"/>
                  </a:lnTo>
                  <a:lnTo>
                    <a:pt x="40905" y="206065"/>
                  </a:lnTo>
                  <a:lnTo>
                    <a:pt x="41746" y="204781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26607" y="2865120"/>
              <a:ext cx="1640585" cy="127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026605" y="2865119"/>
              <a:ext cx="1640839" cy="12700"/>
            </a:xfrm>
            <a:custGeom>
              <a:avLst/>
              <a:gdLst/>
              <a:ahLst/>
              <a:cxnLst/>
              <a:rect l="l" t="t" r="r" b="b"/>
              <a:pathLst>
                <a:path w="1640840" h="12700">
                  <a:moveTo>
                    <a:pt x="1640586" y="0"/>
                  </a:moveTo>
                  <a:lnTo>
                    <a:pt x="1636826" y="0"/>
                  </a:lnTo>
                  <a:lnTo>
                    <a:pt x="1636826" y="5080"/>
                  </a:lnTo>
                  <a:lnTo>
                    <a:pt x="1634921" y="6985"/>
                  </a:lnTo>
                  <a:lnTo>
                    <a:pt x="1634921" y="5080"/>
                  </a:lnTo>
                  <a:lnTo>
                    <a:pt x="1636826" y="5080"/>
                  </a:lnTo>
                  <a:lnTo>
                    <a:pt x="1636826" y="0"/>
                  </a:lnTo>
                  <a:lnTo>
                    <a:pt x="1633169" y="0"/>
                  </a:lnTo>
                  <a:lnTo>
                    <a:pt x="1633169" y="5029"/>
                  </a:lnTo>
                  <a:lnTo>
                    <a:pt x="1633169" y="8737"/>
                  </a:lnTo>
                  <a:lnTo>
                    <a:pt x="1633169" y="8890"/>
                  </a:lnTo>
                  <a:lnTo>
                    <a:pt x="5664" y="8890"/>
                  </a:lnTo>
                  <a:lnTo>
                    <a:pt x="5664" y="6997"/>
                  </a:lnTo>
                  <a:lnTo>
                    <a:pt x="7404" y="8737"/>
                  </a:lnTo>
                  <a:lnTo>
                    <a:pt x="1633169" y="8737"/>
                  </a:lnTo>
                  <a:lnTo>
                    <a:pt x="1633169" y="5029"/>
                  </a:lnTo>
                  <a:lnTo>
                    <a:pt x="7404" y="5029"/>
                  </a:lnTo>
                  <a:lnTo>
                    <a:pt x="7404" y="0"/>
                  </a:lnTo>
                  <a:lnTo>
                    <a:pt x="0" y="0"/>
                  </a:lnTo>
                  <a:lnTo>
                    <a:pt x="0" y="5080"/>
                  </a:lnTo>
                  <a:lnTo>
                    <a:pt x="0" y="8890"/>
                  </a:lnTo>
                  <a:lnTo>
                    <a:pt x="711" y="8890"/>
                  </a:lnTo>
                  <a:lnTo>
                    <a:pt x="711" y="11430"/>
                  </a:lnTo>
                  <a:lnTo>
                    <a:pt x="2971" y="11430"/>
                  </a:lnTo>
                  <a:lnTo>
                    <a:pt x="2971" y="12700"/>
                  </a:lnTo>
                  <a:lnTo>
                    <a:pt x="1637601" y="12700"/>
                  </a:lnTo>
                  <a:lnTo>
                    <a:pt x="1637601" y="11430"/>
                  </a:lnTo>
                  <a:lnTo>
                    <a:pt x="1639862" y="11430"/>
                  </a:lnTo>
                  <a:lnTo>
                    <a:pt x="1639862" y="8890"/>
                  </a:lnTo>
                  <a:lnTo>
                    <a:pt x="1634921" y="8890"/>
                  </a:lnTo>
                  <a:lnTo>
                    <a:pt x="1634921" y="8737"/>
                  </a:lnTo>
                  <a:lnTo>
                    <a:pt x="1640586" y="8737"/>
                  </a:lnTo>
                  <a:lnTo>
                    <a:pt x="1640586" y="5080"/>
                  </a:lnTo>
                  <a:lnTo>
                    <a:pt x="1640586" y="0"/>
                  </a:lnTo>
                  <a:close/>
                </a:path>
              </a:pathLst>
            </a:custGeom>
            <a:solidFill>
              <a:srgbClr val="98B954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803580" y="3561755"/>
            <a:ext cx="624712" cy="28285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770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job</a:t>
            </a:r>
            <a:r>
              <a:rPr sz="1770" b="0" kern="0" spc="-4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770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1770" b="0" kern="0" spc="-34" baseline="-854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ik</a:t>
            </a:r>
            <a:endParaRPr sz="1770" b="0" kern="0" baseline="-8547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08488" y="3882297"/>
            <a:ext cx="961273" cy="140042"/>
          </a:xfrm>
          <a:custGeom>
            <a:avLst/>
            <a:gdLst/>
            <a:ahLst/>
            <a:cxnLst/>
            <a:rect l="l" t="t" r="r" b="b"/>
            <a:pathLst>
              <a:path w="1059179" h="154304">
                <a:moveTo>
                  <a:pt x="525876" y="4933"/>
                </a:moveTo>
                <a:lnTo>
                  <a:pt x="525876" y="11102"/>
                </a:lnTo>
                <a:lnTo>
                  <a:pt x="523407" y="25905"/>
                </a:lnTo>
                <a:lnTo>
                  <a:pt x="504608" y="63153"/>
                </a:lnTo>
                <a:lnTo>
                  <a:pt x="477733" y="75251"/>
                </a:lnTo>
                <a:lnTo>
                  <a:pt x="55551" y="75251"/>
                </a:lnTo>
                <a:lnTo>
                  <a:pt x="43206" y="77717"/>
                </a:lnTo>
                <a:lnTo>
                  <a:pt x="38267" y="78952"/>
                </a:lnTo>
                <a:lnTo>
                  <a:pt x="33329" y="82652"/>
                </a:lnTo>
                <a:lnTo>
                  <a:pt x="28392" y="85120"/>
                </a:lnTo>
                <a:lnTo>
                  <a:pt x="5277" y="122475"/>
                </a:lnTo>
                <a:lnTo>
                  <a:pt x="0" y="154203"/>
                </a:lnTo>
                <a:lnTo>
                  <a:pt x="7406" y="154203"/>
                </a:lnTo>
                <a:lnTo>
                  <a:pt x="9145" y="138760"/>
                </a:lnTo>
                <a:lnTo>
                  <a:pt x="12105" y="125034"/>
                </a:lnTo>
                <a:lnTo>
                  <a:pt x="17345" y="112015"/>
                </a:lnTo>
                <a:lnTo>
                  <a:pt x="25924" y="98690"/>
                </a:lnTo>
                <a:lnTo>
                  <a:pt x="33329" y="91288"/>
                </a:lnTo>
                <a:lnTo>
                  <a:pt x="38267" y="88821"/>
                </a:lnTo>
                <a:lnTo>
                  <a:pt x="41972" y="86354"/>
                </a:lnTo>
                <a:lnTo>
                  <a:pt x="46909" y="85120"/>
                </a:lnTo>
                <a:lnTo>
                  <a:pt x="50613" y="83886"/>
                </a:lnTo>
                <a:lnTo>
                  <a:pt x="55551" y="82652"/>
                </a:lnTo>
                <a:lnTo>
                  <a:pt x="477733" y="82652"/>
                </a:lnTo>
                <a:lnTo>
                  <a:pt x="502137" y="75690"/>
                </a:lnTo>
                <a:lnTo>
                  <a:pt x="519773" y="56253"/>
                </a:lnTo>
                <a:lnTo>
                  <a:pt x="529544" y="32374"/>
                </a:lnTo>
                <a:lnTo>
                  <a:pt x="527438" y="23229"/>
                </a:lnTo>
                <a:lnTo>
                  <a:pt x="525876" y="4933"/>
                </a:lnTo>
                <a:close/>
              </a:path>
              <a:path w="1059179" h="154304">
                <a:moveTo>
                  <a:pt x="533283" y="4933"/>
                </a:moveTo>
                <a:lnTo>
                  <a:pt x="530277" y="30585"/>
                </a:lnTo>
                <a:lnTo>
                  <a:pt x="529668" y="32072"/>
                </a:lnTo>
                <a:lnTo>
                  <a:pt x="529544" y="32374"/>
                </a:lnTo>
                <a:lnTo>
                  <a:pt x="549330" y="69082"/>
                </a:lnTo>
                <a:lnTo>
                  <a:pt x="575254" y="82652"/>
                </a:lnTo>
                <a:lnTo>
                  <a:pt x="1003608" y="82652"/>
                </a:lnTo>
                <a:lnTo>
                  <a:pt x="1008546" y="83886"/>
                </a:lnTo>
                <a:lnTo>
                  <a:pt x="1007311" y="83886"/>
                </a:lnTo>
                <a:lnTo>
                  <a:pt x="1027548" y="92935"/>
                </a:lnTo>
                <a:lnTo>
                  <a:pt x="1040943" y="110439"/>
                </a:lnTo>
                <a:lnTo>
                  <a:pt x="1048323" y="132246"/>
                </a:lnTo>
                <a:lnTo>
                  <a:pt x="1050517" y="154203"/>
                </a:lnTo>
                <a:lnTo>
                  <a:pt x="1059159" y="154203"/>
                </a:lnTo>
                <a:lnTo>
                  <a:pt x="1045531" y="102780"/>
                </a:lnTo>
                <a:lnTo>
                  <a:pt x="1009780" y="76484"/>
                </a:lnTo>
                <a:lnTo>
                  <a:pt x="1008546" y="76484"/>
                </a:lnTo>
                <a:lnTo>
                  <a:pt x="1003608" y="75251"/>
                </a:lnTo>
                <a:lnTo>
                  <a:pt x="576488" y="75251"/>
                </a:lnTo>
                <a:lnTo>
                  <a:pt x="566069" y="72011"/>
                </a:lnTo>
                <a:lnTo>
                  <a:pt x="537107" y="32374"/>
                </a:lnTo>
                <a:lnTo>
                  <a:pt x="534517" y="18503"/>
                </a:lnTo>
                <a:lnTo>
                  <a:pt x="533283" y="12335"/>
                </a:lnTo>
                <a:lnTo>
                  <a:pt x="533283" y="4933"/>
                </a:lnTo>
                <a:close/>
              </a:path>
              <a:path w="1059179" h="154304">
                <a:moveTo>
                  <a:pt x="529579" y="0"/>
                </a:moveTo>
                <a:lnTo>
                  <a:pt x="527110" y="1231"/>
                </a:lnTo>
                <a:lnTo>
                  <a:pt x="525876" y="3700"/>
                </a:lnTo>
                <a:lnTo>
                  <a:pt x="525876" y="4933"/>
                </a:lnTo>
                <a:lnTo>
                  <a:pt x="527438" y="23229"/>
                </a:lnTo>
                <a:lnTo>
                  <a:pt x="529475" y="32072"/>
                </a:lnTo>
                <a:lnTo>
                  <a:pt x="529544" y="32374"/>
                </a:lnTo>
                <a:lnTo>
                  <a:pt x="530277" y="30585"/>
                </a:lnTo>
                <a:lnTo>
                  <a:pt x="533283" y="4933"/>
                </a:lnTo>
                <a:lnTo>
                  <a:pt x="533283" y="3700"/>
                </a:lnTo>
                <a:lnTo>
                  <a:pt x="532048" y="1231"/>
                </a:lnTo>
                <a:lnTo>
                  <a:pt x="529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44492" y="3954732"/>
            <a:ext cx="228216" cy="23742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34580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452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C</a:t>
            </a:r>
            <a:r>
              <a:rPr sz="1429" b="0" kern="0" spc="-34" baseline="-793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429" b="0" kern="0" baseline="-7936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80481" y="3954732"/>
            <a:ext cx="228216" cy="237425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34580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452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C</a:t>
            </a:r>
            <a:r>
              <a:rPr sz="1429" b="0" kern="0" spc="-34" baseline="-793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1429" b="0" kern="0" baseline="-7936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979618" y="4279754"/>
            <a:ext cx="6267290" cy="627593"/>
            <a:chOff x="1912908" y="4715654"/>
            <a:chExt cx="6905625" cy="691515"/>
          </a:xfrm>
        </p:grpSpPr>
        <p:sp>
          <p:nvSpPr>
            <p:cNvPr id="30" name="object 30"/>
            <p:cNvSpPr/>
            <p:nvPr/>
          </p:nvSpPr>
          <p:spPr>
            <a:xfrm>
              <a:off x="1912908" y="4715654"/>
              <a:ext cx="6905625" cy="691515"/>
            </a:xfrm>
            <a:custGeom>
              <a:avLst/>
              <a:gdLst/>
              <a:ahLst/>
              <a:cxnLst/>
              <a:rect l="l" t="t" r="r" b="b"/>
              <a:pathLst>
                <a:path w="6905625" h="691514">
                  <a:moveTo>
                    <a:pt x="6905623" y="0"/>
                  </a:moveTo>
                  <a:lnTo>
                    <a:pt x="0" y="0"/>
                  </a:lnTo>
                  <a:lnTo>
                    <a:pt x="0" y="691254"/>
                  </a:lnTo>
                  <a:lnTo>
                    <a:pt x="6905623" y="691254"/>
                  </a:lnTo>
                  <a:lnTo>
                    <a:pt x="69056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755408" y="4757597"/>
              <a:ext cx="308610" cy="185420"/>
            </a:xfrm>
            <a:custGeom>
              <a:avLst/>
              <a:gdLst/>
              <a:ahLst/>
              <a:cxnLst/>
              <a:rect l="l" t="t" r="r" b="b"/>
              <a:pathLst>
                <a:path w="308610" h="185420">
                  <a:moveTo>
                    <a:pt x="308612" y="0"/>
                  </a:moveTo>
                  <a:lnTo>
                    <a:pt x="0" y="0"/>
                  </a:lnTo>
                  <a:lnTo>
                    <a:pt x="0" y="185044"/>
                  </a:lnTo>
                  <a:lnTo>
                    <a:pt x="308612" y="185044"/>
                  </a:lnTo>
                  <a:lnTo>
                    <a:pt x="30861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751705" y="4753897"/>
              <a:ext cx="316230" cy="193040"/>
            </a:xfrm>
            <a:custGeom>
              <a:avLst/>
              <a:gdLst/>
              <a:ahLst/>
              <a:cxnLst/>
              <a:rect l="l" t="t" r="r" b="b"/>
              <a:pathLst>
                <a:path w="316230" h="193039">
                  <a:moveTo>
                    <a:pt x="316019" y="0"/>
                  </a:moveTo>
                  <a:lnTo>
                    <a:pt x="0" y="0"/>
                  </a:lnTo>
                  <a:lnTo>
                    <a:pt x="0" y="192445"/>
                  </a:lnTo>
                  <a:lnTo>
                    <a:pt x="316019" y="192445"/>
                  </a:lnTo>
                  <a:lnTo>
                    <a:pt x="316019" y="188744"/>
                  </a:lnTo>
                  <a:lnTo>
                    <a:pt x="7406" y="188744"/>
                  </a:lnTo>
                  <a:lnTo>
                    <a:pt x="3703" y="185044"/>
                  </a:lnTo>
                  <a:lnTo>
                    <a:pt x="7406" y="185044"/>
                  </a:lnTo>
                  <a:lnTo>
                    <a:pt x="7406" y="7401"/>
                  </a:lnTo>
                  <a:lnTo>
                    <a:pt x="3703" y="7401"/>
                  </a:lnTo>
                  <a:lnTo>
                    <a:pt x="7406" y="3700"/>
                  </a:lnTo>
                  <a:lnTo>
                    <a:pt x="316019" y="3700"/>
                  </a:lnTo>
                  <a:lnTo>
                    <a:pt x="316019" y="0"/>
                  </a:lnTo>
                  <a:close/>
                </a:path>
                <a:path w="316230" h="193039">
                  <a:moveTo>
                    <a:pt x="7406" y="185044"/>
                  </a:moveTo>
                  <a:lnTo>
                    <a:pt x="3703" y="185044"/>
                  </a:lnTo>
                  <a:lnTo>
                    <a:pt x="7406" y="188744"/>
                  </a:lnTo>
                  <a:lnTo>
                    <a:pt x="7406" y="185044"/>
                  </a:lnTo>
                  <a:close/>
                </a:path>
                <a:path w="316230" h="193039">
                  <a:moveTo>
                    <a:pt x="308613" y="185044"/>
                  </a:moveTo>
                  <a:lnTo>
                    <a:pt x="7406" y="185044"/>
                  </a:lnTo>
                  <a:lnTo>
                    <a:pt x="7406" y="188744"/>
                  </a:lnTo>
                  <a:lnTo>
                    <a:pt x="308613" y="188744"/>
                  </a:lnTo>
                  <a:lnTo>
                    <a:pt x="308613" y="185044"/>
                  </a:lnTo>
                  <a:close/>
                </a:path>
                <a:path w="316230" h="193039">
                  <a:moveTo>
                    <a:pt x="308613" y="3700"/>
                  </a:moveTo>
                  <a:lnTo>
                    <a:pt x="308613" y="188744"/>
                  </a:lnTo>
                  <a:lnTo>
                    <a:pt x="312317" y="185044"/>
                  </a:lnTo>
                  <a:lnTo>
                    <a:pt x="316019" y="185044"/>
                  </a:lnTo>
                  <a:lnTo>
                    <a:pt x="316019" y="7401"/>
                  </a:lnTo>
                  <a:lnTo>
                    <a:pt x="312317" y="7401"/>
                  </a:lnTo>
                  <a:lnTo>
                    <a:pt x="308613" y="3700"/>
                  </a:lnTo>
                  <a:close/>
                </a:path>
                <a:path w="316230" h="193039">
                  <a:moveTo>
                    <a:pt x="316019" y="185044"/>
                  </a:moveTo>
                  <a:lnTo>
                    <a:pt x="312317" y="185044"/>
                  </a:lnTo>
                  <a:lnTo>
                    <a:pt x="308613" y="188744"/>
                  </a:lnTo>
                  <a:lnTo>
                    <a:pt x="316019" y="188744"/>
                  </a:lnTo>
                  <a:lnTo>
                    <a:pt x="316019" y="185044"/>
                  </a:lnTo>
                  <a:close/>
                </a:path>
                <a:path w="316230" h="193039">
                  <a:moveTo>
                    <a:pt x="7406" y="3700"/>
                  </a:moveTo>
                  <a:lnTo>
                    <a:pt x="3703" y="7401"/>
                  </a:lnTo>
                  <a:lnTo>
                    <a:pt x="7406" y="7401"/>
                  </a:lnTo>
                  <a:lnTo>
                    <a:pt x="7406" y="3700"/>
                  </a:lnTo>
                  <a:close/>
                </a:path>
                <a:path w="316230" h="193039">
                  <a:moveTo>
                    <a:pt x="308613" y="3700"/>
                  </a:moveTo>
                  <a:lnTo>
                    <a:pt x="7406" y="3700"/>
                  </a:lnTo>
                  <a:lnTo>
                    <a:pt x="7406" y="7401"/>
                  </a:lnTo>
                  <a:lnTo>
                    <a:pt x="308613" y="7401"/>
                  </a:lnTo>
                  <a:lnTo>
                    <a:pt x="308613" y="3700"/>
                  </a:lnTo>
                  <a:close/>
                </a:path>
                <a:path w="316230" h="193039">
                  <a:moveTo>
                    <a:pt x="316019" y="3700"/>
                  </a:moveTo>
                  <a:lnTo>
                    <a:pt x="308613" y="3700"/>
                  </a:lnTo>
                  <a:lnTo>
                    <a:pt x="312317" y="7401"/>
                  </a:lnTo>
                  <a:lnTo>
                    <a:pt x="316019" y="7401"/>
                  </a:lnTo>
                  <a:lnTo>
                    <a:pt x="316019" y="3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487169" y="4520126"/>
            <a:ext cx="276049" cy="28285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2655" b="0" kern="0" spc="-27" baseline="569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180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i,k</a:t>
            </a:r>
            <a:endParaRPr sz="118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68261" y="4520126"/>
            <a:ext cx="435108" cy="28285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2655" b="0" kern="0" spc="-14" baseline="569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180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i,k+1</a:t>
            </a:r>
            <a:endParaRPr sz="118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389092" y="4279753"/>
            <a:ext cx="5505418" cy="262218"/>
            <a:chOff x="2364088" y="4715654"/>
            <a:chExt cx="6066155" cy="288925"/>
          </a:xfrm>
        </p:grpSpPr>
        <p:sp>
          <p:nvSpPr>
            <p:cNvPr id="36" name="object 36"/>
            <p:cNvSpPr/>
            <p:nvPr/>
          </p:nvSpPr>
          <p:spPr>
            <a:xfrm>
              <a:off x="2364079" y="4911801"/>
              <a:ext cx="6066155" cy="92710"/>
            </a:xfrm>
            <a:custGeom>
              <a:avLst/>
              <a:gdLst/>
              <a:ahLst/>
              <a:cxnLst/>
              <a:rect l="l" t="t" r="r" b="b"/>
              <a:pathLst>
                <a:path w="6066155" h="92710">
                  <a:moveTo>
                    <a:pt x="6066091" y="30848"/>
                  </a:moveTo>
                  <a:lnTo>
                    <a:pt x="6058687" y="27139"/>
                  </a:lnTo>
                  <a:lnTo>
                    <a:pt x="6004369" y="0"/>
                  </a:lnTo>
                  <a:lnTo>
                    <a:pt x="6004369" y="27139"/>
                  </a:lnTo>
                  <a:lnTo>
                    <a:pt x="0" y="27139"/>
                  </a:lnTo>
                  <a:lnTo>
                    <a:pt x="0" y="34544"/>
                  </a:lnTo>
                  <a:lnTo>
                    <a:pt x="228371" y="34544"/>
                  </a:lnTo>
                  <a:lnTo>
                    <a:pt x="228371" y="92532"/>
                  </a:lnTo>
                  <a:lnTo>
                    <a:pt x="237020" y="92532"/>
                  </a:lnTo>
                  <a:lnTo>
                    <a:pt x="237020" y="34544"/>
                  </a:lnTo>
                  <a:lnTo>
                    <a:pt x="2445448" y="34544"/>
                  </a:lnTo>
                  <a:lnTo>
                    <a:pt x="2445448" y="92532"/>
                  </a:lnTo>
                  <a:lnTo>
                    <a:pt x="2452852" y="92532"/>
                  </a:lnTo>
                  <a:lnTo>
                    <a:pt x="2452852" y="34544"/>
                  </a:lnTo>
                  <a:lnTo>
                    <a:pt x="4137876" y="34544"/>
                  </a:lnTo>
                  <a:lnTo>
                    <a:pt x="4137876" y="92532"/>
                  </a:lnTo>
                  <a:lnTo>
                    <a:pt x="4145292" y="92532"/>
                  </a:lnTo>
                  <a:lnTo>
                    <a:pt x="4145292" y="34544"/>
                  </a:lnTo>
                  <a:lnTo>
                    <a:pt x="6004369" y="34544"/>
                  </a:lnTo>
                  <a:lnTo>
                    <a:pt x="6004369" y="61683"/>
                  </a:lnTo>
                  <a:lnTo>
                    <a:pt x="6058687" y="34544"/>
                  </a:lnTo>
                  <a:lnTo>
                    <a:pt x="6066091" y="30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802127" y="4715654"/>
              <a:ext cx="23495" cy="240665"/>
            </a:xfrm>
            <a:custGeom>
              <a:avLst/>
              <a:gdLst/>
              <a:ahLst/>
              <a:cxnLst/>
              <a:rect l="l" t="t" r="r" b="b"/>
              <a:pathLst>
                <a:path w="23495" h="240664">
                  <a:moveTo>
                    <a:pt x="23454" y="0"/>
                  </a:moveTo>
                  <a:lnTo>
                    <a:pt x="0" y="0"/>
                  </a:lnTo>
                  <a:lnTo>
                    <a:pt x="0" y="240557"/>
                  </a:lnTo>
                  <a:lnTo>
                    <a:pt x="23454" y="240557"/>
                  </a:lnTo>
                  <a:lnTo>
                    <a:pt x="2345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856253" y="4757597"/>
              <a:ext cx="308610" cy="185420"/>
            </a:xfrm>
            <a:custGeom>
              <a:avLst/>
              <a:gdLst/>
              <a:ahLst/>
              <a:cxnLst/>
              <a:rect l="l" t="t" r="r" b="b"/>
              <a:pathLst>
                <a:path w="308609" h="185420">
                  <a:moveTo>
                    <a:pt x="308612" y="0"/>
                  </a:moveTo>
                  <a:lnTo>
                    <a:pt x="0" y="0"/>
                  </a:lnTo>
                  <a:lnTo>
                    <a:pt x="0" y="185044"/>
                  </a:lnTo>
                  <a:lnTo>
                    <a:pt x="308612" y="185044"/>
                  </a:lnTo>
                  <a:lnTo>
                    <a:pt x="30861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6851316" y="4753897"/>
              <a:ext cx="317500" cy="193040"/>
            </a:xfrm>
            <a:custGeom>
              <a:avLst/>
              <a:gdLst/>
              <a:ahLst/>
              <a:cxnLst/>
              <a:rect l="l" t="t" r="r" b="b"/>
              <a:pathLst>
                <a:path w="317500" h="193039">
                  <a:moveTo>
                    <a:pt x="317253" y="0"/>
                  </a:moveTo>
                  <a:lnTo>
                    <a:pt x="0" y="0"/>
                  </a:lnTo>
                  <a:lnTo>
                    <a:pt x="0" y="192445"/>
                  </a:lnTo>
                  <a:lnTo>
                    <a:pt x="317253" y="192445"/>
                  </a:lnTo>
                  <a:lnTo>
                    <a:pt x="317253" y="188744"/>
                  </a:lnTo>
                  <a:lnTo>
                    <a:pt x="8641" y="188744"/>
                  </a:lnTo>
                  <a:lnTo>
                    <a:pt x="4937" y="185044"/>
                  </a:lnTo>
                  <a:lnTo>
                    <a:pt x="8641" y="185044"/>
                  </a:lnTo>
                  <a:lnTo>
                    <a:pt x="8641" y="7401"/>
                  </a:lnTo>
                  <a:lnTo>
                    <a:pt x="4937" y="7401"/>
                  </a:lnTo>
                  <a:lnTo>
                    <a:pt x="8641" y="3700"/>
                  </a:lnTo>
                  <a:lnTo>
                    <a:pt x="317253" y="3700"/>
                  </a:lnTo>
                  <a:lnTo>
                    <a:pt x="317253" y="0"/>
                  </a:lnTo>
                  <a:close/>
                </a:path>
                <a:path w="317500" h="193039">
                  <a:moveTo>
                    <a:pt x="8641" y="185044"/>
                  </a:moveTo>
                  <a:lnTo>
                    <a:pt x="4937" y="185044"/>
                  </a:lnTo>
                  <a:lnTo>
                    <a:pt x="8641" y="188744"/>
                  </a:lnTo>
                  <a:lnTo>
                    <a:pt x="8641" y="185044"/>
                  </a:lnTo>
                  <a:close/>
                </a:path>
                <a:path w="317500" h="193039">
                  <a:moveTo>
                    <a:pt x="308612" y="185044"/>
                  </a:moveTo>
                  <a:lnTo>
                    <a:pt x="8641" y="185044"/>
                  </a:lnTo>
                  <a:lnTo>
                    <a:pt x="8641" y="188744"/>
                  </a:lnTo>
                  <a:lnTo>
                    <a:pt x="308612" y="188744"/>
                  </a:lnTo>
                  <a:lnTo>
                    <a:pt x="308612" y="185044"/>
                  </a:lnTo>
                  <a:close/>
                </a:path>
                <a:path w="317500" h="193039">
                  <a:moveTo>
                    <a:pt x="308612" y="3700"/>
                  </a:moveTo>
                  <a:lnTo>
                    <a:pt x="308612" y="188744"/>
                  </a:lnTo>
                  <a:lnTo>
                    <a:pt x="313551" y="185044"/>
                  </a:lnTo>
                  <a:lnTo>
                    <a:pt x="317253" y="185044"/>
                  </a:lnTo>
                  <a:lnTo>
                    <a:pt x="317253" y="7401"/>
                  </a:lnTo>
                  <a:lnTo>
                    <a:pt x="313551" y="7401"/>
                  </a:lnTo>
                  <a:lnTo>
                    <a:pt x="308612" y="3700"/>
                  </a:lnTo>
                  <a:close/>
                </a:path>
                <a:path w="317500" h="193039">
                  <a:moveTo>
                    <a:pt x="317253" y="185044"/>
                  </a:moveTo>
                  <a:lnTo>
                    <a:pt x="313551" y="185044"/>
                  </a:lnTo>
                  <a:lnTo>
                    <a:pt x="308612" y="188744"/>
                  </a:lnTo>
                  <a:lnTo>
                    <a:pt x="317253" y="188744"/>
                  </a:lnTo>
                  <a:lnTo>
                    <a:pt x="317253" y="185044"/>
                  </a:lnTo>
                  <a:close/>
                </a:path>
                <a:path w="317500" h="193039">
                  <a:moveTo>
                    <a:pt x="8641" y="3700"/>
                  </a:moveTo>
                  <a:lnTo>
                    <a:pt x="4937" y="7401"/>
                  </a:lnTo>
                  <a:lnTo>
                    <a:pt x="8641" y="7401"/>
                  </a:lnTo>
                  <a:lnTo>
                    <a:pt x="8641" y="3700"/>
                  </a:lnTo>
                  <a:close/>
                </a:path>
                <a:path w="317500" h="193039">
                  <a:moveTo>
                    <a:pt x="308612" y="3700"/>
                  </a:moveTo>
                  <a:lnTo>
                    <a:pt x="8641" y="3700"/>
                  </a:lnTo>
                  <a:lnTo>
                    <a:pt x="8641" y="7401"/>
                  </a:lnTo>
                  <a:lnTo>
                    <a:pt x="308612" y="7401"/>
                  </a:lnTo>
                  <a:lnTo>
                    <a:pt x="308612" y="3700"/>
                  </a:lnTo>
                  <a:close/>
                </a:path>
                <a:path w="317500" h="193039">
                  <a:moveTo>
                    <a:pt x="317253" y="3700"/>
                  </a:moveTo>
                  <a:lnTo>
                    <a:pt x="308612" y="3700"/>
                  </a:lnTo>
                  <a:lnTo>
                    <a:pt x="313551" y="7401"/>
                  </a:lnTo>
                  <a:lnTo>
                    <a:pt x="317253" y="7401"/>
                  </a:lnTo>
                  <a:lnTo>
                    <a:pt x="317253" y="3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976186" y="4757597"/>
              <a:ext cx="185420" cy="185420"/>
            </a:xfrm>
            <a:custGeom>
              <a:avLst/>
              <a:gdLst/>
              <a:ahLst/>
              <a:cxnLst/>
              <a:rect l="l" t="t" r="r" b="b"/>
              <a:pathLst>
                <a:path w="185420" h="185420">
                  <a:moveTo>
                    <a:pt x="185167" y="0"/>
                  </a:moveTo>
                  <a:lnTo>
                    <a:pt x="0" y="0"/>
                  </a:lnTo>
                  <a:lnTo>
                    <a:pt x="0" y="185044"/>
                  </a:lnTo>
                  <a:lnTo>
                    <a:pt x="185167" y="185044"/>
                  </a:lnTo>
                  <a:lnTo>
                    <a:pt x="18516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971247" y="4753897"/>
              <a:ext cx="194310" cy="193040"/>
            </a:xfrm>
            <a:custGeom>
              <a:avLst/>
              <a:gdLst/>
              <a:ahLst/>
              <a:cxnLst/>
              <a:rect l="l" t="t" r="r" b="b"/>
              <a:pathLst>
                <a:path w="194310" h="193039">
                  <a:moveTo>
                    <a:pt x="193809" y="0"/>
                  </a:moveTo>
                  <a:lnTo>
                    <a:pt x="0" y="0"/>
                  </a:lnTo>
                  <a:lnTo>
                    <a:pt x="0" y="192445"/>
                  </a:lnTo>
                  <a:lnTo>
                    <a:pt x="193809" y="192445"/>
                  </a:lnTo>
                  <a:lnTo>
                    <a:pt x="193809" y="188744"/>
                  </a:lnTo>
                  <a:lnTo>
                    <a:pt x="8641" y="188744"/>
                  </a:lnTo>
                  <a:lnTo>
                    <a:pt x="4939" y="185044"/>
                  </a:lnTo>
                  <a:lnTo>
                    <a:pt x="8641" y="185044"/>
                  </a:lnTo>
                  <a:lnTo>
                    <a:pt x="8641" y="7401"/>
                  </a:lnTo>
                  <a:lnTo>
                    <a:pt x="4939" y="7401"/>
                  </a:lnTo>
                  <a:lnTo>
                    <a:pt x="8641" y="3700"/>
                  </a:lnTo>
                  <a:lnTo>
                    <a:pt x="193809" y="3700"/>
                  </a:lnTo>
                  <a:lnTo>
                    <a:pt x="193809" y="0"/>
                  </a:lnTo>
                  <a:close/>
                </a:path>
                <a:path w="194310" h="193039">
                  <a:moveTo>
                    <a:pt x="8641" y="185044"/>
                  </a:moveTo>
                  <a:lnTo>
                    <a:pt x="4939" y="185044"/>
                  </a:lnTo>
                  <a:lnTo>
                    <a:pt x="8641" y="188744"/>
                  </a:lnTo>
                  <a:lnTo>
                    <a:pt x="8641" y="185044"/>
                  </a:lnTo>
                  <a:close/>
                </a:path>
                <a:path w="194310" h="193039">
                  <a:moveTo>
                    <a:pt x="185167" y="185044"/>
                  </a:moveTo>
                  <a:lnTo>
                    <a:pt x="8641" y="185044"/>
                  </a:lnTo>
                  <a:lnTo>
                    <a:pt x="8641" y="188744"/>
                  </a:lnTo>
                  <a:lnTo>
                    <a:pt x="185167" y="188744"/>
                  </a:lnTo>
                  <a:lnTo>
                    <a:pt x="185167" y="185044"/>
                  </a:lnTo>
                  <a:close/>
                </a:path>
                <a:path w="194310" h="193039">
                  <a:moveTo>
                    <a:pt x="185167" y="3700"/>
                  </a:moveTo>
                  <a:lnTo>
                    <a:pt x="185167" y="188744"/>
                  </a:lnTo>
                  <a:lnTo>
                    <a:pt x="190106" y="185044"/>
                  </a:lnTo>
                  <a:lnTo>
                    <a:pt x="193809" y="185044"/>
                  </a:lnTo>
                  <a:lnTo>
                    <a:pt x="193809" y="7401"/>
                  </a:lnTo>
                  <a:lnTo>
                    <a:pt x="190106" y="7401"/>
                  </a:lnTo>
                  <a:lnTo>
                    <a:pt x="185167" y="3700"/>
                  </a:lnTo>
                  <a:close/>
                </a:path>
                <a:path w="194310" h="193039">
                  <a:moveTo>
                    <a:pt x="193809" y="185044"/>
                  </a:moveTo>
                  <a:lnTo>
                    <a:pt x="190106" y="185044"/>
                  </a:lnTo>
                  <a:lnTo>
                    <a:pt x="185167" y="188744"/>
                  </a:lnTo>
                  <a:lnTo>
                    <a:pt x="193809" y="188744"/>
                  </a:lnTo>
                  <a:lnTo>
                    <a:pt x="193809" y="185044"/>
                  </a:lnTo>
                  <a:close/>
                </a:path>
                <a:path w="194310" h="193039">
                  <a:moveTo>
                    <a:pt x="8641" y="3700"/>
                  </a:moveTo>
                  <a:lnTo>
                    <a:pt x="4939" y="7401"/>
                  </a:lnTo>
                  <a:lnTo>
                    <a:pt x="8641" y="7401"/>
                  </a:lnTo>
                  <a:lnTo>
                    <a:pt x="8641" y="3700"/>
                  </a:lnTo>
                  <a:close/>
                </a:path>
                <a:path w="194310" h="193039">
                  <a:moveTo>
                    <a:pt x="185167" y="3700"/>
                  </a:moveTo>
                  <a:lnTo>
                    <a:pt x="8641" y="3700"/>
                  </a:lnTo>
                  <a:lnTo>
                    <a:pt x="8641" y="7401"/>
                  </a:lnTo>
                  <a:lnTo>
                    <a:pt x="185167" y="7401"/>
                  </a:lnTo>
                  <a:lnTo>
                    <a:pt x="185167" y="3700"/>
                  </a:lnTo>
                  <a:close/>
                </a:path>
                <a:path w="194310" h="193039">
                  <a:moveTo>
                    <a:pt x="193809" y="3700"/>
                  </a:moveTo>
                  <a:lnTo>
                    <a:pt x="185167" y="3700"/>
                  </a:lnTo>
                  <a:lnTo>
                    <a:pt x="190106" y="7401"/>
                  </a:lnTo>
                  <a:lnTo>
                    <a:pt x="193809" y="7401"/>
                  </a:lnTo>
                  <a:lnTo>
                    <a:pt x="193809" y="3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346520" y="4757597"/>
              <a:ext cx="123825" cy="185420"/>
            </a:xfrm>
            <a:custGeom>
              <a:avLst/>
              <a:gdLst/>
              <a:ahLst/>
              <a:cxnLst/>
              <a:rect l="l" t="t" r="r" b="b"/>
              <a:pathLst>
                <a:path w="123825" h="185420">
                  <a:moveTo>
                    <a:pt x="123445" y="0"/>
                  </a:moveTo>
                  <a:lnTo>
                    <a:pt x="0" y="0"/>
                  </a:lnTo>
                  <a:lnTo>
                    <a:pt x="0" y="185044"/>
                  </a:lnTo>
                  <a:lnTo>
                    <a:pt x="123445" y="185044"/>
                  </a:lnTo>
                  <a:lnTo>
                    <a:pt x="12344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341583" y="4753897"/>
              <a:ext cx="132080" cy="193040"/>
            </a:xfrm>
            <a:custGeom>
              <a:avLst/>
              <a:gdLst/>
              <a:ahLst/>
              <a:cxnLst/>
              <a:rect l="l" t="t" r="r" b="b"/>
              <a:pathLst>
                <a:path w="132079" h="193039">
                  <a:moveTo>
                    <a:pt x="132086" y="0"/>
                  </a:moveTo>
                  <a:lnTo>
                    <a:pt x="0" y="0"/>
                  </a:lnTo>
                  <a:lnTo>
                    <a:pt x="0" y="192445"/>
                  </a:lnTo>
                  <a:lnTo>
                    <a:pt x="132086" y="192445"/>
                  </a:lnTo>
                  <a:lnTo>
                    <a:pt x="132086" y="188744"/>
                  </a:lnTo>
                  <a:lnTo>
                    <a:pt x="8641" y="188744"/>
                  </a:lnTo>
                  <a:lnTo>
                    <a:pt x="4937" y="185044"/>
                  </a:lnTo>
                  <a:lnTo>
                    <a:pt x="8641" y="185044"/>
                  </a:lnTo>
                  <a:lnTo>
                    <a:pt x="8641" y="7401"/>
                  </a:lnTo>
                  <a:lnTo>
                    <a:pt x="4937" y="7401"/>
                  </a:lnTo>
                  <a:lnTo>
                    <a:pt x="8641" y="3700"/>
                  </a:lnTo>
                  <a:lnTo>
                    <a:pt x="132086" y="3700"/>
                  </a:lnTo>
                  <a:lnTo>
                    <a:pt x="132086" y="0"/>
                  </a:lnTo>
                  <a:close/>
                </a:path>
                <a:path w="132079" h="193039">
                  <a:moveTo>
                    <a:pt x="8641" y="185044"/>
                  </a:moveTo>
                  <a:lnTo>
                    <a:pt x="4937" y="185044"/>
                  </a:lnTo>
                  <a:lnTo>
                    <a:pt x="8641" y="188744"/>
                  </a:lnTo>
                  <a:lnTo>
                    <a:pt x="8641" y="185044"/>
                  </a:lnTo>
                  <a:close/>
                </a:path>
                <a:path w="132079" h="193039">
                  <a:moveTo>
                    <a:pt x="123445" y="185044"/>
                  </a:moveTo>
                  <a:lnTo>
                    <a:pt x="8641" y="185044"/>
                  </a:lnTo>
                  <a:lnTo>
                    <a:pt x="8641" y="188744"/>
                  </a:lnTo>
                  <a:lnTo>
                    <a:pt x="123445" y="188744"/>
                  </a:lnTo>
                  <a:lnTo>
                    <a:pt x="123445" y="185044"/>
                  </a:lnTo>
                  <a:close/>
                </a:path>
                <a:path w="132079" h="193039">
                  <a:moveTo>
                    <a:pt x="123445" y="3700"/>
                  </a:moveTo>
                  <a:lnTo>
                    <a:pt x="123445" y="188744"/>
                  </a:lnTo>
                  <a:lnTo>
                    <a:pt x="128383" y="185044"/>
                  </a:lnTo>
                  <a:lnTo>
                    <a:pt x="132086" y="185044"/>
                  </a:lnTo>
                  <a:lnTo>
                    <a:pt x="132086" y="7401"/>
                  </a:lnTo>
                  <a:lnTo>
                    <a:pt x="128383" y="7401"/>
                  </a:lnTo>
                  <a:lnTo>
                    <a:pt x="123445" y="3700"/>
                  </a:lnTo>
                  <a:close/>
                </a:path>
                <a:path w="132079" h="193039">
                  <a:moveTo>
                    <a:pt x="132086" y="185044"/>
                  </a:moveTo>
                  <a:lnTo>
                    <a:pt x="128383" y="185044"/>
                  </a:lnTo>
                  <a:lnTo>
                    <a:pt x="123445" y="188744"/>
                  </a:lnTo>
                  <a:lnTo>
                    <a:pt x="132086" y="188744"/>
                  </a:lnTo>
                  <a:lnTo>
                    <a:pt x="132086" y="185044"/>
                  </a:lnTo>
                  <a:close/>
                </a:path>
                <a:path w="132079" h="193039">
                  <a:moveTo>
                    <a:pt x="8641" y="3700"/>
                  </a:moveTo>
                  <a:lnTo>
                    <a:pt x="4937" y="7401"/>
                  </a:lnTo>
                  <a:lnTo>
                    <a:pt x="8641" y="7401"/>
                  </a:lnTo>
                  <a:lnTo>
                    <a:pt x="8641" y="3700"/>
                  </a:lnTo>
                  <a:close/>
                </a:path>
                <a:path w="132079" h="193039">
                  <a:moveTo>
                    <a:pt x="123445" y="3700"/>
                  </a:moveTo>
                  <a:lnTo>
                    <a:pt x="8641" y="3700"/>
                  </a:lnTo>
                  <a:lnTo>
                    <a:pt x="8641" y="7401"/>
                  </a:lnTo>
                  <a:lnTo>
                    <a:pt x="123445" y="7401"/>
                  </a:lnTo>
                  <a:lnTo>
                    <a:pt x="123445" y="3700"/>
                  </a:lnTo>
                  <a:close/>
                </a:path>
                <a:path w="132079" h="193039">
                  <a:moveTo>
                    <a:pt x="132086" y="3700"/>
                  </a:moveTo>
                  <a:lnTo>
                    <a:pt x="123445" y="3700"/>
                  </a:lnTo>
                  <a:lnTo>
                    <a:pt x="128383" y="7401"/>
                  </a:lnTo>
                  <a:lnTo>
                    <a:pt x="132086" y="7401"/>
                  </a:lnTo>
                  <a:lnTo>
                    <a:pt x="132086" y="3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8949026" y="4442876"/>
            <a:ext cx="85869" cy="28285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770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endParaRPr sz="177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997124" y="4073410"/>
            <a:ext cx="255878" cy="373651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2360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314" b="0" kern="0" spc="-34" baseline="-816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2314" b="0" kern="0" baseline="-8169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50098" y="4520126"/>
            <a:ext cx="276049" cy="28285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2655" b="0" kern="0" spc="-27" baseline="569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180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i,1</a:t>
            </a:r>
            <a:endParaRPr sz="118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589632" y="4279753"/>
            <a:ext cx="4542416" cy="218419"/>
            <a:chOff x="2585054" y="4715654"/>
            <a:chExt cx="5005070" cy="240665"/>
          </a:xfrm>
        </p:grpSpPr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9190" y="4715654"/>
              <a:ext cx="70364" cy="24055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585054" y="4715654"/>
              <a:ext cx="23495" cy="240665"/>
            </a:xfrm>
            <a:custGeom>
              <a:avLst/>
              <a:gdLst/>
              <a:ahLst/>
              <a:cxnLst/>
              <a:rect l="l" t="t" r="r" b="b"/>
              <a:pathLst>
                <a:path w="23494" h="240664">
                  <a:moveTo>
                    <a:pt x="23454" y="0"/>
                  </a:moveTo>
                  <a:lnTo>
                    <a:pt x="0" y="0"/>
                  </a:lnTo>
                  <a:lnTo>
                    <a:pt x="0" y="240557"/>
                  </a:lnTo>
                  <a:lnTo>
                    <a:pt x="23454" y="240557"/>
                  </a:lnTo>
                  <a:lnTo>
                    <a:pt x="2345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2117" y="4715654"/>
              <a:ext cx="70364" cy="24055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494560" y="4715654"/>
              <a:ext cx="23495" cy="240665"/>
            </a:xfrm>
            <a:custGeom>
              <a:avLst/>
              <a:gdLst/>
              <a:ahLst/>
              <a:cxnLst/>
              <a:rect l="l" t="t" r="r" b="b"/>
              <a:pathLst>
                <a:path w="23495" h="240664">
                  <a:moveTo>
                    <a:pt x="23454" y="0"/>
                  </a:moveTo>
                  <a:lnTo>
                    <a:pt x="0" y="0"/>
                  </a:lnTo>
                  <a:lnTo>
                    <a:pt x="0" y="240557"/>
                  </a:lnTo>
                  <a:lnTo>
                    <a:pt x="23454" y="240557"/>
                  </a:lnTo>
                  <a:lnTo>
                    <a:pt x="2345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0389" y="4715654"/>
              <a:ext cx="69129" cy="240557"/>
            </a:xfrm>
            <a:prstGeom prst="rect">
              <a:avLst/>
            </a:prstGeom>
          </p:spPr>
        </p:pic>
      </p:grpSp>
      <p:sp>
        <p:nvSpPr>
          <p:cNvPr id="53" name="object 53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53</a:t>
            </a:fld>
            <a:endParaRPr kern="0" spc="-18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0169" y="1667378"/>
            <a:ext cx="7438913" cy="4833449"/>
            <a:chOff x="1054071" y="1837203"/>
            <a:chExt cx="8196580" cy="5325745"/>
          </a:xfrm>
        </p:grpSpPr>
        <p:sp>
          <p:nvSpPr>
            <p:cNvPr id="3" name="object 3"/>
            <p:cNvSpPr/>
            <p:nvPr/>
          </p:nvSpPr>
          <p:spPr>
            <a:xfrm>
              <a:off x="1638272" y="4177664"/>
              <a:ext cx="7612380" cy="2164715"/>
            </a:xfrm>
            <a:custGeom>
              <a:avLst/>
              <a:gdLst/>
              <a:ahLst/>
              <a:cxnLst/>
              <a:rect l="l" t="t" r="r" b="b"/>
              <a:pathLst>
                <a:path w="7612380" h="2164715">
                  <a:moveTo>
                    <a:pt x="7612059" y="0"/>
                  </a:moveTo>
                  <a:lnTo>
                    <a:pt x="0" y="0"/>
                  </a:lnTo>
                  <a:lnTo>
                    <a:pt x="0" y="2164282"/>
                  </a:lnTo>
                  <a:lnTo>
                    <a:pt x="7612059" y="2164282"/>
                  </a:lnTo>
                  <a:lnTo>
                    <a:pt x="761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2656255" y="1978265"/>
              <a:ext cx="8255" cy="438784"/>
            </a:xfrm>
            <a:custGeom>
              <a:avLst/>
              <a:gdLst/>
              <a:ahLst/>
              <a:cxnLst/>
              <a:rect l="l" t="t" r="r" b="b"/>
              <a:pathLst>
                <a:path w="8255" h="438785">
                  <a:moveTo>
                    <a:pt x="8216" y="380720"/>
                  </a:moveTo>
                  <a:lnTo>
                    <a:pt x="0" y="380720"/>
                  </a:lnTo>
                  <a:lnTo>
                    <a:pt x="0" y="438238"/>
                  </a:lnTo>
                  <a:lnTo>
                    <a:pt x="8216" y="438238"/>
                  </a:lnTo>
                  <a:lnTo>
                    <a:pt x="8216" y="380720"/>
                  </a:lnTo>
                  <a:close/>
                </a:path>
                <a:path w="8255" h="438785">
                  <a:moveTo>
                    <a:pt x="8216" y="194462"/>
                  </a:moveTo>
                  <a:lnTo>
                    <a:pt x="0" y="194462"/>
                  </a:lnTo>
                  <a:lnTo>
                    <a:pt x="0" y="245135"/>
                  </a:lnTo>
                  <a:lnTo>
                    <a:pt x="8216" y="245135"/>
                  </a:lnTo>
                  <a:lnTo>
                    <a:pt x="8216" y="194462"/>
                  </a:lnTo>
                  <a:close/>
                </a:path>
                <a:path w="8255" h="438785">
                  <a:moveTo>
                    <a:pt x="8216" y="0"/>
                  </a:moveTo>
                  <a:lnTo>
                    <a:pt x="0" y="0"/>
                  </a:lnTo>
                  <a:lnTo>
                    <a:pt x="0" y="57518"/>
                  </a:lnTo>
                  <a:lnTo>
                    <a:pt x="8216" y="57518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465913" y="2035779"/>
              <a:ext cx="389255" cy="137160"/>
            </a:xfrm>
            <a:custGeom>
              <a:avLst/>
              <a:gdLst/>
              <a:ahLst/>
              <a:cxnLst/>
              <a:rect l="l" t="t" r="r" b="b"/>
              <a:pathLst>
                <a:path w="389255" h="137160">
                  <a:moveTo>
                    <a:pt x="388917" y="0"/>
                  </a:moveTo>
                  <a:lnTo>
                    <a:pt x="0" y="0"/>
                  </a:lnTo>
                  <a:lnTo>
                    <a:pt x="0" y="136949"/>
                  </a:lnTo>
                  <a:lnTo>
                    <a:pt x="388917" y="136949"/>
                  </a:lnTo>
                  <a:lnTo>
                    <a:pt x="38891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461804" y="2031671"/>
              <a:ext cx="397510" cy="145415"/>
            </a:xfrm>
            <a:custGeom>
              <a:avLst/>
              <a:gdLst/>
              <a:ahLst/>
              <a:cxnLst/>
              <a:rect l="l" t="t" r="r" b="b"/>
              <a:pathLst>
                <a:path w="397510" h="145414">
                  <a:moveTo>
                    <a:pt x="393025" y="0"/>
                  </a:moveTo>
                  <a:lnTo>
                    <a:pt x="4108" y="0"/>
                  </a:lnTo>
                  <a:lnTo>
                    <a:pt x="1369" y="1369"/>
                  </a:lnTo>
                  <a:lnTo>
                    <a:pt x="0" y="4108"/>
                  </a:lnTo>
                  <a:lnTo>
                    <a:pt x="0" y="141057"/>
                  </a:lnTo>
                  <a:lnTo>
                    <a:pt x="1369" y="143797"/>
                  </a:lnTo>
                  <a:lnTo>
                    <a:pt x="4108" y="145166"/>
                  </a:lnTo>
                  <a:lnTo>
                    <a:pt x="393025" y="145166"/>
                  </a:lnTo>
                  <a:lnTo>
                    <a:pt x="395765" y="143797"/>
                  </a:lnTo>
                  <a:lnTo>
                    <a:pt x="397134" y="141057"/>
                  </a:lnTo>
                  <a:lnTo>
                    <a:pt x="8216" y="141057"/>
                  </a:lnTo>
                  <a:lnTo>
                    <a:pt x="4108" y="136949"/>
                  </a:lnTo>
                  <a:lnTo>
                    <a:pt x="8216" y="136949"/>
                  </a:lnTo>
                  <a:lnTo>
                    <a:pt x="8216" y="8216"/>
                  </a:lnTo>
                  <a:lnTo>
                    <a:pt x="4108" y="8216"/>
                  </a:lnTo>
                  <a:lnTo>
                    <a:pt x="8216" y="4108"/>
                  </a:lnTo>
                  <a:lnTo>
                    <a:pt x="397134" y="4108"/>
                  </a:lnTo>
                  <a:lnTo>
                    <a:pt x="395765" y="1369"/>
                  </a:lnTo>
                  <a:lnTo>
                    <a:pt x="393025" y="0"/>
                  </a:lnTo>
                  <a:close/>
                </a:path>
                <a:path w="397510" h="145414">
                  <a:moveTo>
                    <a:pt x="8216" y="136949"/>
                  </a:moveTo>
                  <a:lnTo>
                    <a:pt x="4108" y="136949"/>
                  </a:lnTo>
                  <a:lnTo>
                    <a:pt x="8216" y="141057"/>
                  </a:lnTo>
                  <a:lnTo>
                    <a:pt x="8216" y="136949"/>
                  </a:lnTo>
                  <a:close/>
                </a:path>
                <a:path w="397510" h="145414">
                  <a:moveTo>
                    <a:pt x="387548" y="136949"/>
                  </a:moveTo>
                  <a:lnTo>
                    <a:pt x="8216" y="136949"/>
                  </a:lnTo>
                  <a:lnTo>
                    <a:pt x="8216" y="141057"/>
                  </a:lnTo>
                  <a:lnTo>
                    <a:pt x="387548" y="141057"/>
                  </a:lnTo>
                  <a:lnTo>
                    <a:pt x="387548" y="136949"/>
                  </a:lnTo>
                  <a:close/>
                </a:path>
                <a:path w="397510" h="145414">
                  <a:moveTo>
                    <a:pt x="387548" y="4108"/>
                  </a:moveTo>
                  <a:lnTo>
                    <a:pt x="387548" y="141057"/>
                  </a:lnTo>
                  <a:lnTo>
                    <a:pt x="393025" y="136949"/>
                  </a:lnTo>
                  <a:lnTo>
                    <a:pt x="397134" y="136949"/>
                  </a:lnTo>
                  <a:lnTo>
                    <a:pt x="397134" y="8216"/>
                  </a:lnTo>
                  <a:lnTo>
                    <a:pt x="393025" y="8216"/>
                  </a:lnTo>
                  <a:lnTo>
                    <a:pt x="387548" y="4108"/>
                  </a:lnTo>
                  <a:close/>
                </a:path>
                <a:path w="397510" h="145414">
                  <a:moveTo>
                    <a:pt x="397134" y="136949"/>
                  </a:moveTo>
                  <a:lnTo>
                    <a:pt x="393025" y="136949"/>
                  </a:lnTo>
                  <a:lnTo>
                    <a:pt x="387548" y="141057"/>
                  </a:lnTo>
                  <a:lnTo>
                    <a:pt x="397134" y="141057"/>
                  </a:lnTo>
                  <a:lnTo>
                    <a:pt x="397134" y="136949"/>
                  </a:lnTo>
                  <a:close/>
                </a:path>
                <a:path w="397510" h="145414">
                  <a:moveTo>
                    <a:pt x="8216" y="4108"/>
                  </a:moveTo>
                  <a:lnTo>
                    <a:pt x="4108" y="8216"/>
                  </a:lnTo>
                  <a:lnTo>
                    <a:pt x="8216" y="8216"/>
                  </a:lnTo>
                  <a:lnTo>
                    <a:pt x="8216" y="4108"/>
                  </a:lnTo>
                  <a:close/>
                </a:path>
                <a:path w="397510" h="145414">
                  <a:moveTo>
                    <a:pt x="387548" y="4108"/>
                  </a:moveTo>
                  <a:lnTo>
                    <a:pt x="8216" y="4108"/>
                  </a:lnTo>
                  <a:lnTo>
                    <a:pt x="8216" y="8216"/>
                  </a:lnTo>
                  <a:lnTo>
                    <a:pt x="387548" y="8216"/>
                  </a:lnTo>
                  <a:lnTo>
                    <a:pt x="387548" y="4108"/>
                  </a:lnTo>
                  <a:close/>
                </a:path>
                <a:path w="397510" h="145414">
                  <a:moveTo>
                    <a:pt x="397134" y="4108"/>
                  </a:moveTo>
                  <a:lnTo>
                    <a:pt x="387548" y="4108"/>
                  </a:lnTo>
                  <a:lnTo>
                    <a:pt x="393025" y="8216"/>
                  </a:lnTo>
                  <a:lnTo>
                    <a:pt x="397134" y="8216"/>
                  </a:lnTo>
                  <a:lnTo>
                    <a:pt x="397134" y="4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465913" y="1841310"/>
              <a:ext cx="389255" cy="137160"/>
            </a:xfrm>
            <a:custGeom>
              <a:avLst/>
              <a:gdLst/>
              <a:ahLst/>
              <a:cxnLst/>
              <a:rect l="l" t="t" r="r" b="b"/>
              <a:pathLst>
                <a:path w="389255" h="137160">
                  <a:moveTo>
                    <a:pt x="388917" y="0"/>
                  </a:moveTo>
                  <a:lnTo>
                    <a:pt x="0" y="0"/>
                  </a:lnTo>
                  <a:lnTo>
                    <a:pt x="0" y="136949"/>
                  </a:lnTo>
                  <a:lnTo>
                    <a:pt x="388917" y="136949"/>
                  </a:lnTo>
                  <a:lnTo>
                    <a:pt x="388917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461804" y="1837203"/>
              <a:ext cx="397510" cy="145415"/>
            </a:xfrm>
            <a:custGeom>
              <a:avLst/>
              <a:gdLst/>
              <a:ahLst/>
              <a:cxnLst/>
              <a:rect l="l" t="t" r="r" b="b"/>
              <a:pathLst>
                <a:path w="397510" h="145414">
                  <a:moveTo>
                    <a:pt x="393025" y="0"/>
                  </a:moveTo>
                  <a:lnTo>
                    <a:pt x="4108" y="0"/>
                  </a:lnTo>
                  <a:lnTo>
                    <a:pt x="1369" y="1369"/>
                  </a:lnTo>
                  <a:lnTo>
                    <a:pt x="0" y="4107"/>
                  </a:lnTo>
                  <a:lnTo>
                    <a:pt x="0" y="141056"/>
                  </a:lnTo>
                  <a:lnTo>
                    <a:pt x="1369" y="145164"/>
                  </a:lnTo>
                  <a:lnTo>
                    <a:pt x="395765" y="145164"/>
                  </a:lnTo>
                  <a:lnTo>
                    <a:pt x="397134" y="141056"/>
                  </a:lnTo>
                  <a:lnTo>
                    <a:pt x="8216" y="141056"/>
                  </a:lnTo>
                  <a:lnTo>
                    <a:pt x="4108" y="136947"/>
                  </a:lnTo>
                  <a:lnTo>
                    <a:pt x="8216" y="136947"/>
                  </a:lnTo>
                  <a:lnTo>
                    <a:pt x="8216" y="9585"/>
                  </a:lnTo>
                  <a:lnTo>
                    <a:pt x="4108" y="9585"/>
                  </a:lnTo>
                  <a:lnTo>
                    <a:pt x="8216" y="4107"/>
                  </a:lnTo>
                  <a:lnTo>
                    <a:pt x="397134" y="4107"/>
                  </a:lnTo>
                  <a:lnTo>
                    <a:pt x="395765" y="1369"/>
                  </a:lnTo>
                  <a:lnTo>
                    <a:pt x="393025" y="0"/>
                  </a:lnTo>
                  <a:close/>
                </a:path>
                <a:path w="397510" h="145414">
                  <a:moveTo>
                    <a:pt x="8216" y="136947"/>
                  </a:moveTo>
                  <a:lnTo>
                    <a:pt x="4108" y="136947"/>
                  </a:lnTo>
                  <a:lnTo>
                    <a:pt x="8216" y="141056"/>
                  </a:lnTo>
                  <a:lnTo>
                    <a:pt x="8216" y="136947"/>
                  </a:lnTo>
                  <a:close/>
                </a:path>
                <a:path w="397510" h="145414">
                  <a:moveTo>
                    <a:pt x="387548" y="136947"/>
                  </a:moveTo>
                  <a:lnTo>
                    <a:pt x="8216" y="136947"/>
                  </a:lnTo>
                  <a:lnTo>
                    <a:pt x="8216" y="141056"/>
                  </a:lnTo>
                  <a:lnTo>
                    <a:pt x="387548" y="141056"/>
                  </a:lnTo>
                  <a:lnTo>
                    <a:pt x="387548" y="136947"/>
                  </a:lnTo>
                  <a:close/>
                </a:path>
                <a:path w="397510" h="145414">
                  <a:moveTo>
                    <a:pt x="387548" y="4107"/>
                  </a:moveTo>
                  <a:lnTo>
                    <a:pt x="387548" y="141056"/>
                  </a:lnTo>
                  <a:lnTo>
                    <a:pt x="393025" y="136947"/>
                  </a:lnTo>
                  <a:lnTo>
                    <a:pt x="397134" y="136947"/>
                  </a:lnTo>
                  <a:lnTo>
                    <a:pt x="397134" y="9585"/>
                  </a:lnTo>
                  <a:lnTo>
                    <a:pt x="393025" y="9585"/>
                  </a:lnTo>
                  <a:lnTo>
                    <a:pt x="387548" y="4107"/>
                  </a:lnTo>
                  <a:close/>
                </a:path>
                <a:path w="397510" h="145414">
                  <a:moveTo>
                    <a:pt x="397134" y="136947"/>
                  </a:moveTo>
                  <a:lnTo>
                    <a:pt x="393025" y="136947"/>
                  </a:lnTo>
                  <a:lnTo>
                    <a:pt x="387548" y="141056"/>
                  </a:lnTo>
                  <a:lnTo>
                    <a:pt x="397134" y="141056"/>
                  </a:lnTo>
                  <a:lnTo>
                    <a:pt x="397134" y="136947"/>
                  </a:lnTo>
                  <a:close/>
                </a:path>
                <a:path w="397510" h="145414">
                  <a:moveTo>
                    <a:pt x="8216" y="4107"/>
                  </a:moveTo>
                  <a:lnTo>
                    <a:pt x="4108" y="9585"/>
                  </a:lnTo>
                  <a:lnTo>
                    <a:pt x="8216" y="9585"/>
                  </a:lnTo>
                  <a:lnTo>
                    <a:pt x="8216" y="4107"/>
                  </a:lnTo>
                  <a:close/>
                </a:path>
                <a:path w="397510" h="145414">
                  <a:moveTo>
                    <a:pt x="387548" y="4107"/>
                  </a:moveTo>
                  <a:lnTo>
                    <a:pt x="8216" y="4107"/>
                  </a:lnTo>
                  <a:lnTo>
                    <a:pt x="8216" y="9585"/>
                  </a:lnTo>
                  <a:lnTo>
                    <a:pt x="387548" y="9585"/>
                  </a:lnTo>
                  <a:lnTo>
                    <a:pt x="387548" y="4107"/>
                  </a:lnTo>
                  <a:close/>
                </a:path>
                <a:path w="397510" h="145414">
                  <a:moveTo>
                    <a:pt x="397134" y="4107"/>
                  </a:moveTo>
                  <a:lnTo>
                    <a:pt x="387548" y="4107"/>
                  </a:lnTo>
                  <a:lnTo>
                    <a:pt x="393025" y="9585"/>
                  </a:lnTo>
                  <a:lnTo>
                    <a:pt x="397134" y="9585"/>
                  </a:lnTo>
                  <a:lnTo>
                    <a:pt x="397134" y="4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465913" y="2223399"/>
              <a:ext cx="389255" cy="135890"/>
            </a:xfrm>
            <a:custGeom>
              <a:avLst/>
              <a:gdLst/>
              <a:ahLst/>
              <a:cxnLst/>
              <a:rect l="l" t="t" r="r" b="b"/>
              <a:pathLst>
                <a:path w="389255" h="135889">
                  <a:moveTo>
                    <a:pt x="388917" y="0"/>
                  </a:moveTo>
                  <a:lnTo>
                    <a:pt x="0" y="0"/>
                  </a:lnTo>
                  <a:lnTo>
                    <a:pt x="0" y="135579"/>
                  </a:lnTo>
                  <a:lnTo>
                    <a:pt x="388917" y="135579"/>
                  </a:lnTo>
                  <a:lnTo>
                    <a:pt x="38891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461804" y="2217921"/>
              <a:ext cx="397510" cy="146685"/>
            </a:xfrm>
            <a:custGeom>
              <a:avLst/>
              <a:gdLst/>
              <a:ahLst/>
              <a:cxnLst/>
              <a:rect l="l" t="t" r="r" b="b"/>
              <a:pathLst>
                <a:path w="397510" h="146685">
                  <a:moveTo>
                    <a:pt x="393025" y="0"/>
                  </a:moveTo>
                  <a:lnTo>
                    <a:pt x="4108" y="0"/>
                  </a:lnTo>
                  <a:lnTo>
                    <a:pt x="1369" y="1369"/>
                  </a:lnTo>
                  <a:lnTo>
                    <a:pt x="0" y="5478"/>
                  </a:lnTo>
                  <a:lnTo>
                    <a:pt x="0" y="141057"/>
                  </a:lnTo>
                  <a:lnTo>
                    <a:pt x="1369" y="145166"/>
                  </a:lnTo>
                  <a:lnTo>
                    <a:pt x="4108" y="146536"/>
                  </a:lnTo>
                  <a:lnTo>
                    <a:pt x="393025" y="146536"/>
                  </a:lnTo>
                  <a:lnTo>
                    <a:pt x="395765" y="145166"/>
                  </a:lnTo>
                  <a:lnTo>
                    <a:pt x="397134" y="141057"/>
                  </a:lnTo>
                  <a:lnTo>
                    <a:pt x="8216" y="141057"/>
                  </a:lnTo>
                  <a:lnTo>
                    <a:pt x="4108" y="136949"/>
                  </a:lnTo>
                  <a:lnTo>
                    <a:pt x="8216" y="136949"/>
                  </a:lnTo>
                  <a:lnTo>
                    <a:pt x="8216" y="9585"/>
                  </a:lnTo>
                  <a:lnTo>
                    <a:pt x="4108" y="9585"/>
                  </a:lnTo>
                  <a:lnTo>
                    <a:pt x="8216" y="5478"/>
                  </a:lnTo>
                  <a:lnTo>
                    <a:pt x="397134" y="5478"/>
                  </a:lnTo>
                  <a:lnTo>
                    <a:pt x="395765" y="1369"/>
                  </a:lnTo>
                  <a:lnTo>
                    <a:pt x="393025" y="0"/>
                  </a:lnTo>
                  <a:close/>
                </a:path>
                <a:path w="397510" h="146685">
                  <a:moveTo>
                    <a:pt x="8216" y="136949"/>
                  </a:moveTo>
                  <a:lnTo>
                    <a:pt x="4108" y="136949"/>
                  </a:lnTo>
                  <a:lnTo>
                    <a:pt x="8216" y="141057"/>
                  </a:lnTo>
                  <a:lnTo>
                    <a:pt x="8216" y="136949"/>
                  </a:lnTo>
                  <a:close/>
                </a:path>
                <a:path w="397510" h="146685">
                  <a:moveTo>
                    <a:pt x="387548" y="136949"/>
                  </a:moveTo>
                  <a:lnTo>
                    <a:pt x="8216" y="136949"/>
                  </a:lnTo>
                  <a:lnTo>
                    <a:pt x="8216" y="141057"/>
                  </a:lnTo>
                  <a:lnTo>
                    <a:pt x="387548" y="141057"/>
                  </a:lnTo>
                  <a:lnTo>
                    <a:pt x="387548" y="136949"/>
                  </a:lnTo>
                  <a:close/>
                </a:path>
                <a:path w="397510" h="146685">
                  <a:moveTo>
                    <a:pt x="387548" y="5478"/>
                  </a:moveTo>
                  <a:lnTo>
                    <a:pt x="387548" y="141057"/>
                  </a:lnTo>
                  <a:lnTo>
                    <a:pt x="393025" y="136949"/>
                  </a:lnTo>
                  <a:lnTo>
                    <a:pt x="397134" y="136949"/>
                  </a:lnTo>
                  <a:lnTo>
                    <a:pt x="397134" y="9585"/>
                  </a:lnTo>
                  <a:lnTo>
                    <a:pt x="393025" y="9585"/>
                  </a:lnTo>
                  <a:lnTo>
                    <a:pt x="387548" y="5478"/>
                  </a:lnTo>
                  <a:close/>
                </a:path>
                <a:path w="397510" h="146685">
                  <a:moveTo>
                    <a:pt x="397134" y="136949"/>
                  </a:moveTo>
                  <a:lnTo>
                    <a:pt x="393025" y="136949"/>
                  </a:lnTo>
                  <a:lnTo>
                    <a:pt x="387548" y="141057"/>
                  </a:lnTo>
                  <a:lnTo>
                    <a:pt x="397134" y="141057"/>
                  </a:lnTo>
                  <a:lnTo>
                    <a:pt x="397134" y="136949"/>
                  </a:lnTo>
                  <a:close/>
                </a:path>
                <a:path w="397510" h="146685">
                  <a:moveTo>
                    <a:pt x="8216" y="5478"/>
                  </a:moveTo>
                  <a:lnTo>
                    <a:pt x="4108" y="9585"/>
                  </a:lnTo>
                  <a:lnTo>
                    <a:pt x="8216" y="9585"/>
                  </a:lnTo>
                  <a:lnTo>
                    <a:pt x="8216" y="5478"/>
                  </a:lnTo>
                  <a:close/>
                </a:path>
                <a:path w="397510" h="146685">
                  <a:moveTo>
                    <a:pt x="387548" y="5478"/>
                  </a:moveTo>
                  <a:lnTo>
                    <a:pt x="8216" y="5478"/>
                  </a:lnTo>
                  <a:lnTo>
                    <a:pt x="8216" y="9585"/>
                  </a:lnTo>
                  <a:lnTo>
                    <a:pt x="387548" y="9585"/>
                  </a:lnTo>
                  <a:lnTo>
                    <a:pt x="387548" y="5478"/>
                  </a:lnTo>
                  <a:close/>
                </a:path>
                <a:path w="397510" h="146685">
                  <a:moveTo>
                    <a:pt x="397134" y="5478"/>
                  </a:moveTo>
                  <a:lnTo>
                    <a:pt x="387548" y="5478"/>
                  </a:lnTo>
                  <a:lnTo>
                    <a:pt x="393025" y="9585"/>
                  </a:lnTo>
                  <a:lnTo>
                    <a:pt x="397134" y="9585"/>
                  </a:lnTo>
                  <a:lnTo>
                    <a:pt x="397134" y="5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465913" y="2416498"/>
              <a:ext cx="389255" cy="145415"/>
            </a:xfrm>
            <a:custGeom>
              <a:avLst/>
              <a:gdLst/>
              <a:ahLst/>
              <a:cxnLst/>
              <a:rect l="l" t="t" r="r" b="b"/>
              <a:pathLst>
                <a:path w="389255" h="145414">
                  <a:moveTo>
                    <a:pt x="194458" y="0"/>
                  </a:moveTo>
                  <a:lnTo>
                    <a:pt x="0" y="97232"/>
                  </a:lnTo>
                  <a:lnTo>
                    <a:pt x="95859" y="145164"/>
                  </a:lnTo>
                  <a:lnTo>
                    <a:pt x="293058" y="145164"/>
                  </a:lnTo>
                  <a:lnTo>
                    <a:pt x="388917" y="97232"/>
                  </a:lnTo>
                  <a:lnTo>
                    <a:pt x="194458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674380" y="1865972"/>
              <a:ext cx="1377950" cy="695960"/>
            </a:xfrm>
            <a:custGeom>
              <a:avLst/>
              <a:gdLst/>
              <a:ahLst/>
              <a:cxnLst/>
              <a:rect l="l" t="t" r="r" b="b"/>
              <a:pathLst>
                <a:path w="1377950" h="695960">
                  <a:moveTo>
                    <a:pt x="791527" y="43815"/>
                  </a:moveTo>
                  <a:lnTo>
                    <a:pt x="784364" y="39712"/>
                  </a:lnTo>
                  <a:lnTo>
                    <a:pt x="717575" y="1358"/>
                  </a:lnTo>
                  <a:lnTo>
                    <a:pt x="713473" y="0"/>
                  </a:lnTo>
                  <a:lnTo>
                    <a:pt x="710730" y="2730"/>
                  </a:lnTo>
                  <a:lnTo>
                    <a:pt x="710730" y="5473"/>
                  </a:lnTo>
                  <a:lnTo>
                    <a:pt x="712101" y="8216"/>
                  </a:lnTo>
                  <a:lnTo>
                    <a:pt x="766406" y="39712"/>
                  </a:lnTo>
                  <a:lnTo>
                    <a:pt x="4102" y="39712"/>
                  </a:lnTo>
                  <a:lnTo>
                    <a:pt x="1371" y="41084"/>
                  </a:lnTo>
                  <a:lnTo>
                    <a:pt x="0" y="43815"/>
                  </a:lnTo>
                  <a:lnTo>
                    <a:pt x="0" y="695693"/>
                  </a:lnTo>
                  <a:lnTo>
                    <a:pt x="8216" y="695693"/>
                  </a:lnTo>
                  <a:lnTo>
                    <a:pt x="8216" y="49301"/>
                  </a:lnTo>
                  <a:lnTo>
                    <a:pt x="766394" y="49301"/>
                  </a:lnTo>
                  <a:lnTo>
                    <a:pt x="712101" y="80797"/>
                  </a:lnTo>
                  <a:lnTo>
                    <a:pt x="710730" y="83540"/>
                  </a:lnTo>
                  <a:lnTo>
                    <a:pt x="710730" y="86271"/>
                  </a:lnTo>
                  <a:lnTo>
                    <a:pt x="713473" y="89014"/>
                  </a:lnTo>
                  <a:lnTo>
                    <a:pt x="717575" y="87642"/>
                  </a:lnTo>
                  <a:lnTo>
                    <a:pt x="782281" y="49301"/>
                  </a:lnTo>
                  <a:lnTo>
                    <a:pt x="783310" y="49301"/>
                  </a:lnTo>
                  <a:lnTo>
                    <a:pt x="783310" y="48691"/>
                  </a:lnTo>
                  <a:lnTo>
                    <a:pt x="791527" y="43815"/>
                  </a:lnTo>
                  <a:close/>
                </a:path>
                <a:path w="1377950" h="695960">
                  <a:moveTo>
                    <a:pt x="1377645" y="647763"/>
                  </a:moveTo>
                  <a:lnTo>
                    <a:pt x="1371561" y="647763"/>
                  </a:lnTo>
                  <a:lnTo>
                    <a:pt x="1371561" y="647357"/>
                  </a:lnTo>
                  <a:lnTo>
                    <a:pt x="1376807" y="647357"/>
                  </a:lnTo>
                  <a:lnTo>
                    <a:pt x="1376807" y="644817"/>
                  </a:lnTo>
                  <a:lnTo>
                    <a:pt x="1374597" y="644817"/>
                  </a:lnTo>
                  <a:lnTo>
                    <a:pt x="1374597" y="643547"/>
                  </a:lnTo>
                  <a:lnTo>
                    <a:pt x="1181569" y="643547"/>
                  </a:lnTo>
                  <a:lnTo>
                    <a:pt x="1001242" y="554634"/>
                  </a:lnTo>
                  <a:lnTo>
                    <a:pt x="987348" y="547789"/>
                  </a:lnTo>
                  <a:lnTo>
                    <a:pt x="983246" y="547789"/>
                  </a:lnTo>
                  <a:lnTo>
                    <a:pt x="790155" y="643661"/>
                  </a:lnTo>
                  <a:lnTo>
                    <a:pt x="598436" y="643661"/>
                  </a:lnTo>
                  <a:lnTo>
                    <a:pt x="594334" y="645020"/>
                  </a:lnTo>
                  <a:lnTo>
                    <a:pt x="592963" y="647763"/>
                  </a:lnTo>
                  <a:lnTo>
                    <a:pt x="592963" y="695693"/>
                  </a:lnTo>
                  <a:lnTo>
                    <a:pt x="602551" y="695693"/>
                  </a:lnTo>
                  <a:lnTo>
                    <a:pt x="602551" y="651878"/>
                  </a:lnTo>
                  <a:lnTo>
                    <a:pt x="790155" y="651878"/>
                  </a:lnTo>
                  <a:lnTo>
                    <a:pt x="877176" y="695693"/>
                  </a:lnTo>
                  <a:lnTo>
                    <a:pt x="897610" y="695693"/>
                  </a:lnTo>
                  <a:lnTo>
                    <a:pt x="810577" y="651878"/>
                  </a:lnTo>
                  <a:lnTo>
                    <a:pt x="802424" y="647763"/>
                  </a:lnTo>
                  <a:lnTo>
                    <a:pt x="810577" y="643661"/>
                  </a:lnTo>
                  <a:lnTo>
                    <a:pt x="985304" y="555675"/>
                  </a:lnTo>
                  <a:lnTo>
                    <a:pt x="1169492" y="647763"/>
                  </a:lnTo>
                  <a:lnTo>
                    <a:pt x="1073632" y="695693"/>
                  </a:lnTo>
                  <a:lnTo>
                    <a:pt x="1094168" y="695693"/>
                  </a:lnTo>
                  <a:lnTo>
                    <a:pt x="1180680" y="652437"/>
                  </a:lnTo>
                  <a:lnTo>
                    <a:pt x="1369428" y="652437"/>
                  </a:lnTo>
                  <a:lnTo>
                    <a:pt x="1369428" y="695617"/>
                  </a:lnTo>
                  <a:lnTo>
                    <a:pt x="1377645" y="695617"/>
                  </a:lnTo>
                  <a:lnTo>
                    <a:pt x="1377645" y="652437"/>
                  </a:lnTo>
                  <a:lnTo>
                    <a:pt x="1371561" y="652437"/>
                  </a:lnTo>
                  <a:lnTo>
                    <a:pt x="1371561" y="649909"/>
                  </a:lnTo>
                  <a:lnTo>
                    <a:pt x="1373530" y="651878"/>
                  </a:lnTo>
                  <a:lnTo>
                    <a:pt x="1377645" y="651878"/>
                  </a:lnTo>
                  <a:lnTo>
                    <a:pt x="1377645" y="647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014910">
              <a:spcBef>
                <a:spcPts val="91"/>
              </a:spcBef>
            </a:pPr>
            <a:r>
              <a:rPr dirty="0"/>
              <a:t>Estimating</a:t>
            </a:r>
            <a:r>
              <a:rPr spc="-32" dirty="0"/>
              <a:t> </a:t>
            </a:r>
            <a:r>
              <a:rPr dirty="0"/>
              <a:t>C</a:t>
            </a:r>
            <a:r>
              <a:rPr sz="2859" baseline="-21164" dirty="0">
                <a:solidFill>
                  <a:srgbClr val="021CA1"/>
                </a:solidFill>
              </a:rPr>
              <a:t>i</a:t>
            </a:r>
            <a:r>
              <a:rPr sz="2859" spc="380" baseline="-21164" dirty="0">
                <a:solidFill>
                  <a:srgbClr val="021CA1"/>
                </a:solidFill>
              </a:rPr>
              <a:t> </a:t>
            </a:r>
            <a:r>
              <a:rPr dirty="0"/>
              <a:t>is</a:t>
            </a:r>
            <a:r>
              <a:rPr spc="-27" dirty="0"/>
              <a:t> </a:t>
            </a:r>
            <a:r>
              <a:rPr dirty="0"/>
              <a:t>Not</a:t>
            </a:r>
            <a:r>
              <a:rPr spc="-27" dirty="0"/>
              <a:t> </a:t>
            </a:r>
            <a:r>
              <a:rPr spc="-18" dirty="0"/>
              <a:t>Easy</a:t>
            </a:r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881359" y="2043631"/>
            <a:ext cx="11929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634" i="1" kern="0" spc="-45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163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30368" y="2324871"/>
            <a:ext cx="6908715" cy="1864915"/>
            <a:chOff x="1638272" y="2561663"/>
            <a:chExt cx="7612380" cy="2054860"/>
          </a:xfrm>
        </p:grpSpPr>
        <p:sp>
          <p:nvSpPr>
            <p:cNvPr id="16" name="object 16"/>
            <p:cNvSpPr/>
            <p:nvPr/>
          </p:nvSpPr>
          <p:spPr>
            <a:xfrm>
              <a:off x="1638272" y="2561663"/>
              <a:ext cx="7612380" cy="2054860"/>
            </a:xfrm>
            <a:custGeom>
              <a:avLst/>
              <a:gdLst/>
              <a:ahLst/>
              <a:cxnLst/>
              <a:rect l="l" t="t" r="r" b="b"/>
              <a:pathLst>
                <a:path w="7612380" h="2054860">
                  <a:moveTo>
                    <a:pt x="7612059" y="0"/>
                  </a:moveTo>
                  <a:lnTo>
                    <a:pt x="0" y="0"/>
                  </a:lnTo>
                  <a:lnTo>
                    <a:pt x="0" y="2054238"/>
                  </a:lnTo>
                  <a:lnTo>
                    <a:pt x="7612059" y="2054238"/>
                  </a:lnTo>
                  <a:lnTo>
                    <a:pt x="7612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761075" y="3653149"/>
              <a:ext cx="68580" cy="963294"/>
            </a:xfrm>
            <a:custGeom>
              <a:avLst/>
              <a:gdLst/>
              <a:ahLst/>
              <a:cxnLst/>
              <a:rect l="l" t="t" r="r" b="b"/>
              <a:pathLst>
                <a:path w="68579" h="963295">
                  <a:moveTo>
                    <a:pt x="38343" y="102711"/>
                  </a:moveTo>
                  <a:lnTo>
                    <a:pt x="30126" y="102711"/>
                  </a:lnTo>
                  <a:lnTo>
                    <a:pt x="30126" y="962752"/>
                  </a:lnTo>
                  <a:lnTo>
                    <a:pt x="38343" y="962752"/>
                  </a:lnTo>
                  <a:lnTo>
                    <a:pt x="38343" y="102711"/>
                  </a:lnTo>
                  <a:close/>
                </a:path>
                <a:path w="68579" h="963295">
                  <a:moveTo>
                    <a:pt x="34235" y="0"/>
                  </a:moveTo>
                  <a:lnTo>
                    <a:pt x="0" y="115036"/>
                  </a:lnTo>
                  <a:lnTo>
                    <a:pt x="30126" y="115036"/>
                  </a:lnTo>
                  <a:lnTo>
                    <a:pt x="30126" y="102711"/>
                  </a:lnTo>
                  <a:lnTo>
                    <a:pt x="64803" y="102711"/>
                  </a:lnTo>
                  <a:lnTo>
                    <a:pt x="34235" y="0"/>
                  </a:lnTo>
                  <a:close/>
                </a:path>
                <a:path w="68579" h="963295">
                  <a:moveTo>
                    <a:pt x="64803" y="102711"/>
                  </a:moveTo>
                  <a:lnTo>
                    <a:pt x="38343" y="102711"/>
                  </a:lnTo>
                  <a:lnTo>
                    <a:pt x="38343" y="115036"/>
                  </a:lnTo>
                  <a:lnTo>
                    <a:pt x="68472" y="115036"/>
                  </a:lnTo>
                  <a:lnTo>
                    <a:pt x="64803" y="1027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00880" y="3364835"/>
            <a:ext cx="137275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634" b="0" kern="0" dirty="0">
                <a:solidFill>
                  <a:srgbClr val="0000FF"/>
                </a:solidFill>
                <a:latin typeface="Arial MT"/>
                <a:cs typeface="Arial MT"/>
              </a:rPr>
              <a:t>#</a:t>
            </a:r>
            <a:r>
              <a:rPr sz="1634" b="0" kern="0" spc="-14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34" b="0" kern="0" spc="-9" dirty="0">
                <a:solidFill>
                  <a:srgbClr val="0000FF"/>
                </a:solidFill>
                <a:latin typeface="Arial MT"/>
                <a:cs typeface="Arial MT"/>
              </a:rPr>
              <a:t>occurrencies</a:t>
            </a:r>
            <a:endParaRPr sz="1634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63141" y="2324871"/>
            <a:ext cx="4137852" cy="1864915"/>
            <a:chOff x="1674383" y="2561663"/>
            <a:chExt cx="4559300" cy="2054860"/>
          </a:xfrm>
        </p:grpSpPr>
        <p:sp>
          <p:nvSpPr>
            <p:cNvPr id="20" name="object 20"/>
            <p:cNvSpPr/>
            <p:nvPr/>
          </p:nvSpPr>
          <p:spPr>
            <a:xfrm>
              <a:off x="5816905" y="4170819"/>
              <a:ext cx="416559" cy="445134"/>
            </a:xfrm>
            <a:custGeom>
              <a:avLst/>
              <a:gdLst/>
              <a:ahLst/>
              <a:cxnLst/>
              <a:rect l="l" t="t" r="r" b="b"/>
              <a:pathLst>
                <a:path w="416560" h="445135">
                  <a:moveTo>
                    <a:pt x="28752" y="258838"/>
                  </a:moveTo>
                  <a:lnTo>
                    <a:pt x="0" y="258838"/>
                  </a:lnTo>
                  <a:lnTo>
                    <a:pt x="0" y="445084"/>
                  </a:lnTo>
                  <a:lnTo>
                    <a:pt x="28752" y="445084"/>
                  </a:lnTo>
                  <a:lnTo>
                    <a:pt x="28752" y="258838"/>
                  </a:lnTo>
                  <a:close/>
                </a:path>
                <a:path w="416560" h="445135">
                  <a:moveTo>
                    <a:pt x="221843" y="0"/>
                  </a:moveTo>
                  <a:lnTo>
                    <a:pt x="194449" y="0"/>
                  </a:lnTo>
                  <a:lnTo>
                    <a:pt x="194449" y="445084"/>
                  </a:lnTo>
                  <a:lnTo>
                    <a:pt x="221843" y="445084"/>
                  </a:lnTo>
                  <a:lnTo>
                    <a:pt x="221843" y="0"/>
                  </a:lnTo>
                  <a:close/>
                </a:path>
                <a:path w="416560" h="445135">
                  <a:moveTo>
                    <a:pt x="416306" y="388937"/>
                  </a:moveTo>
                  <a:lnTo>
                    <a:pt x="387540" y="388937"/>
                  </a:lnTo>
                  <a:lnTo>
                    <a:pt x="387540" y="445084"/>
                  </a:lnTo>
                  <a:lnTo>
                    <a:pt x="416306" y="445084"/>
                  </a:lnTo>
                  <a:lnTo>
                    <a:pt x="416306" y="3889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267343" y="2812287"/>
              <a:ext cx="1174115" cy="1741170"/>
            </a:xfrm>
            <a:custGeom>
              <a:avLst/>
              <a:gdLst/>
              <a:ahLst/>
              <a:cxnLst/>
              <a:rect l="l" t="t" r="r" b="b"/>
              <a:pathLst>
                <a:path w="1174114" h="1741170">
                  <a:moveTo>
                    <a:pt x="9588" y="194462"/>
                  </a:moveTo>
                  <a:lnTo>
                    <a:pt x="0" y="194462"/>
                  </a:lnTo>
                  <a:lnTo>
                    <a:pt x="0" y="251980"/>
                  </a:lnTo>
                  <a:lnTo>
                    <a:pt x="9588" y="251980"/>
                  </a:lnTo>
                  <a:lnTo>
                    <a:pt x="9588" y="194462"/>
                  </a:lnTo>
                  <a:close/>
                </a:path>
                <a:path w="1174114" h="1741170">
                  <a:moveTo>
                    <a:pt x="9588" y="0"/>
                  </a:moveTo>
                  <a:lnTo>
                    <a:pt x="0" y="0"/>
                  </a:lnTo>
                  <a:lnTo>
                    <a:pt x="0" y="57518"/>
                  </a:lnTo>
                  <a:lnTo>
                    <a:pt x="9588" y="57518"/>
                  </a:lnTo>
                  <a:lnTo>
                    <a:pt x="9588" y="0"/>
                  </a:lnTo>
                  <a:close/>
                </a:path>
                <a:path w="1174114" h="1741170">
                  <a:moveTo>
                    <a:pt x="784682" y="1229804"/>
                  </a:moveTo>
                  <a:lnTo>
                    <a:pt x="776465" y="1229804"/>
                  </a:lnTo>
                  <a:lnTo>
                    <a:pt x="776465" y="1287322"/>
                  </a:lnTo>
                  <a:lnTo>
                    <a:pt x="784682" y="1287322"/>
                  </a:lnTo>
                  <a:lnTo>
                    <a:pt x="784682" y="1229804"/>
                  </a:lnTo>
                  <a:close/>
                </a:path>
                <a:path w="1174114" h="1741170">
                  <a:moveTo>
                    <a:pt x="784682" y="776503"/>
                  </a:moveTo>
                  <a:lnTo>
                    <a:pt x="776465" y="776503"/>
                  </a:lnTo>
                  <a:lnTo>
                    <a:pt x="776465" y="1092860"/>
                  </a:lnTo>
                  <a:lnTo>
                    <a:pt x="784682" y="1092860"/>
                  </a:lnTo>
                  <a:lnTo>
                    <a:pt x="784682" y="776503"/>
                  </a:lnTo>
                  <a:close/>
                </a:path>
                <a:path w="1174114" h="1741170">
                  <a:moveTo>
                    <a:pt x="784682" y="582028"/>
                  </a:moveTo>
                  <a:lnTo>
                    <a:pt x="776465" y="582028"/>
                  </a:lnTo>
                  <a:lnTo>
                    <a:pt x="776465" y="639546"/>
                  </a:lnTo>
                  <a:lnTo>
                    <a:pt x="784682" y="639546"/>
                  </a:lnTo>
                  <a:lnTo>
                    <a:pt x="784682" y="582028"/>
                  </a:lnTo>
                  <a:close/>
                </a:path>
                <a:path w="1174114" h="1741170">
                  <a:moveTo>
                    <a:pt x="784682" y="388937"/>
                  </a:moveTo>
                  <a:lnTo>
                    <a:pt x="776465" y="388937"/>
                  </a:lnTo>
                  <a:lnTo>
                    <a:pt x="776465" y="446455"/>
                  </a:lnTo>
                  <a:lnTo>
                    <a:pt x="784682" y="446455"/>
                  </a:lnTo>
                  <a:lnTo>
                    <a:pt x="784682" y="388937"/>
                  </a:lnTo>
                  <a:close/>
                </a:path>
                <a:path w="1174114" h="1741170">
                  <a:moveTo>
                    <a:pt x="784682" y="194462"/>
                  </a:moveTo>
                  <a:lnTo>
                    <a:pt x="776465" y="194462"/>
                  </a:lnTo>
                  <a:lnTo>
                    <a:pt x="776465" y="251980"/>
                  </a:lnTo>
                  <a:lnTo>
                    <a:pt x="784682" y="251980"/>
                  </a:lnTo>
                  <a:lnTo>
                    <a:pt x="784682" y="194462"/>
                  </a:lnTo>
                  <a:close/>
                </a:path>
                <a:path w="1174114" h="1741170">
                  <a:moveTo>
                    <a:pt x="784682" y="0"/>
                  </a:moveTo>
                  <a:lnTo>
                    <a:pt x="776465" y="0"/>
                  </a:lnTo>
                  <a:lnTo>
                    <a:pt x="776465" y="57518"/>
                  </a:lnTo>
                  <a:lnTo>
                    <a:pt x="784682" y="57518"/>
                  </a:lnTo>
                  <a:lnTo>
                    <a:pt x="784682" y="0"/>
                  </a:lnTo>
                  <a:close/>
                </a:path>
                <a:path w="1174114" h="1741170">
                  <a:moveTo>
                    <a:pt x="1173594" y="1683105"/>
                  </a:moveTo>
                  <a:lnTo>
                    <a:pt x="1164005" y="1683105"/>
                  </a:lnTo>
                  <a:lnTo>
                    <a:pt x="1164005" y="1740623"/>
                  </a:lnTo>
                  <a:lnTo>
                    <a:pt x="1173594" y="1740623"/>
                  </a:lnTo>
                  <a:lnTo>
                    <a:pt x="1173594" y="1683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078365" y="2675332"/>
              <a:ext cx="387985" cy="137160"/>
            </a:xfrm>
            <a:custGeom>
              <a:avLst/>
              <a:gdLst/>
              <a:ahLst/>
              <a:cxnLst/>
              <a:rect l="l" t="t" r="r" b="b"/>
              <a:pathLst>
                <a:path w="387985" h="137160">
                  <a:moveTo>
                    <a:pt x="387548" y="0"/>
                  </a:moveTo>
                  <a:lnTo>
                    <a:pt x="0" y="0"/>
                  </a:lnTo>
                  <a:lnTo>
                    <a:pt x="0" y="136949"/>
                  </a:lnTo>
                  <a:lnTo>
                    <a:pt x="387548" y="136949"/>
                  </a:lnTo>
                  <a:lnTo>
                    <a:pt x="3875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074256" y="2671223"/>
              <a:ext cx="396240" cy="145415"/>
            </a:xfrm>
            <a:custGeom>
              <a:avLst/>
              <a:gdLst/>
              <a:ahLst/>
              <a:cxnLst/>
              <a:rect l="l" t="t" r="r" b="b"/>
              <a:pathLst>
                <a:path w="396239" h="145414">
                  <a:moveTo>
                    <a:pt x="391656" y="0"/>
                  </a:moveTo>
                  <a:lnTo>
                    <a:pt x="4108" y="0"/>
                  </a:lnTo>
                  <a:lnTo>
                    <a:pt x="1369" y="1369"/>
                  </a:lnTo>
                  <a:lnTo>
                    <a:pt x="0" y="4108"/>
                  </a:lnTo>
                  <a:lnTo>
                    <a:pt x="0" y="141057"/>
                  </a:lnTo>
                  <a:lnTo>
                    <a:pt x="1369" y="143797"/>
                  </a:lnTo>
                  <a:lnTo>
                    <a:pt x="4108" y="145166"/>
                  </a:lnTo>
                  <a:lnTo>
                    <a:pt x="391656" y="145166"/>
                  </a:lnTo>
                  <a:lnTo>
                    <a:pt x="394394" y="143797"/>
                  </a:lnTo>
                  <a:lnTo>
                    <a:pt x="395765" y="141057"/>
                  </a:lnTo>
                  <a:lnTo>
                    <a:pt x="8216" y="141057"/>
                  </a:lnTo>
                  <a:lnTo>
                    <a:pt x="4108" y="136949"/>
                  </a:lnTo>
                  <a:lnTo>
                    <a:pt x="8216" y="136949"/>
                  </a:lnTo>
                  <a:lnTo>
                    <a:pt x="8216" y="8216"/>
                  </a:lnTo>
                  <a:lnTo>
                    <a:pt x="4108" y="8216"/>
                  </a:lnTo>
                  <a:lnTo>
                    <a:pt x="8216" y="4108"/>
                  </a:lnTo>
                  <a:lnTo>
                    <a:pt x="395765" y="4108"/>
                  </a:lnTo>
                  <a:lnTo>
                    <a:pt x="394394" y="1369"/>
                  </a:lnTo>
                  <a:lnTo>
                    <a:pt x="391656" y="0"/>
                  </a:lnTo>
                  <a:close/>
                </a:path>
                <a:path w="396239" h="145414">
                  <a:moveTo>
                    <a:pt x="8216" y="136949"/>
                  </a:moveTo>
                  <a:lnTo>
                    <a:pt x="4108" y="136949"/>
                  </a:lnTo>
                  <a:lnTo>
                    <a:pt x="8216" y="141057"/>
                  </a:lnTo>
                  <a:lnTo>
                    <a:pt x="8216" y="136949"/>
                  </a:lnTo>
                  <a:close/>
                </a:path>
                <a:path w="396239" h="145414">
                  <a:moveTo>
                    <a:pt x="387548" y="136949"/>
                  </a:moveTo>
                  <a:lnTo>
                    <a:pt x="8216" y="136949"/>
                  </a:lnTo>
                  <a:lnTo>
                    <a:pt x="8216" y="141057"/>
                  </a:lnTo>
                  <a:lnTo>
                    <a:pt x="387548" y="141057"/>
                  </a:lnTo>
                  <a:lnTo>
                    <a:pt x="387548" y="136949"/>
                  </a:lnTo>
                  <a:close/>
                </a:path>
                <a:path w="396239" h="145414">
                  <a:moveTo>
                    <a:pt x="387548" y="4108"/>
                  </a:moveTo>
                  <a:lnTo>
                    <a:pt x="387548" y="141057"/>
                  </a:lnTo>
                  <a:lnTo>
                    <a:pt x="391656" y="136949"/>
                  </a:lnTo>
                  <a:lnTo>
                    <a:pt x="395765" y="136949"/>
                  </a:lnTo>
                  <a:lnTo>
                    <a:pt x="395765" y="8216"/>
                  </a:lnTo>
                  <a:lnTo>
                    <a:pt x="391656" y="8216"/>
                  </a:lnTo>
                  <a:lnTo>
                    <a:pt x="387548" y="4108"/>
                  </a:lnTo>
                  <a:close/>
                </a:path>
                <a:path w="396239" h="145414">
                  <a:moveTo>
                    <a:pt x="395765" y="136949"/>
                  </a:moveTo>
                  <a:lnTo>
                    <a:pt x="391656" y="136949"/>
                  </a:lnTo>
                  <a:lnTo>
                    <a:pt x="387548" y="141057"/>
                  </a:lnTo>
                  <a:lnTo>
                    <a:pt x="395765" y="141057"/>
                  </a:lnTo>
                  <a:lnTo>
                    <a:pt x="395765" y="136949"/>
                  </a:lnTo>
                  <a:close/>
                </a:path>
                <a:path w="396239" h="145414">
                  <a:moveTo>
                    <a:pt x="8216" y="4108"/>
                  </a:moveTo>
                  <a:lnTo>
                    <a:pt x="4108" y="8216"/>
                  </a:lnTo>
                  <a:lnTo>
                    <a:pt x="8216" y="8216"/>
                  </a:lnTo>
                  <a:lnTo>
                    <a:pt x="8216" y="4108"/>
                  </a:lnTo>
                  <a:close/>
                </a:path>
                <a:path w="396239" h="145414">
                  <a:moveTo>
                    <a:pt x="387548" y="4108"/>
                  </a:moveTo>
                  <a:lnTo>
                    <a:pt x="8216" y="4108"/>
                  </a:lnTo>
                  <a:lnTo>
                    <a:pt x="8216" y="8216"/>
                  </a:lnTo>
                  <a:lnTo>
                    <a:pt x="387548" y="8216"/>
                  </a:lnTo>
                  <a:lnTo>
                    <a:pt x="387548" y="4108"/>
                  </a:lnTo>
                  <a:close/>
                </a:path>
                <a:path w="396239" h="145414">
                  <a:moveTo>
                    <a:pt x="395765" y="4108"/>
                  </a:moveTo>
                  <a:lnTo>
                    <a:pt x="387548" y="4108"/>
                  </a:lnTo>
                  <a:lnTo>
                    <a:pt x="391656" y="8216"/>
                  </a:lnTo>
                  <a:lnTo>
                    <a:pt x="395765" y="8216"/>
                  </a:lnTo>
                  <a:lnTo>
                    <a:pt x="395765" y="4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2561772" y="2561663"/>
              <a:ext cx="197485" cy="49530"/>
            </a:xfrm>
            <a:custGeom>
              <a:avLst/>
              <a:gdLst/>
              <a:ahLst/>
              <a:cxnLst/>
              <a:rect l="l" t="t" r="r" b="b"/>
              <a:pathLst>
                <a:path w="197485" h="49530">
                  <a:moveTo>
                    <a:pt x="197199" y="0"/>
                  </a:moveTo>
                  <a:lnTo>
                    <a:pt x="0" y="0"/>
                  </a:lnTo>
                  <a:lnTo>
                    <a:pt x="98599" y="49302"/>
                  </a:lnTo>
                  <a:lnTo>
                    <a:pt x="197199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551567" y="2561663"/>
              <a:ext cx="217170" cy="53975"/>
            </a:xfrm>
            <a:custGeom>
              <a:avLst/>
              <a:gdLst/>
              <a:ahLst/>
              <a:cxnLst/>
              <a:rect l="l" t="t" r="r" b="b"/>
              <a:pathLst>
                <a:path w="217169" h="53975">
                  <a:moveTo>
                    <a:pt x="20425" y="0"/>
                  </a:moveTo>
                  <a:lnTo>
                    <a:pt x="0" y="0"/>
                  </a:lnTo>
                  <a:lnTo>
                    <a:pt x="106064" y="53411"/>
                  </a:lnTo>
                  <a:lnTo>
                    <a:pt x="110173" y="53411"/>
                  </a:lnTo>
                  <a:lnTo>
                    <a:pt x="126606" y="45194"/>
                  </a:lnTo>
                  <a:lnTo>
                    <a:pt x="106064" y="45194"/>
                  </a:lnTo>
                  <a:lnTo>
                    <a:pt x="108126" y="44163"/>
                  </a:lnTo>
                  <a:lnTo>
                    <a:pt x="20425" y="0"/>
                  </a:lnTo>
                  <a:close/>
                </a:path>
                <a:path w="217169" h="53975">
                  <a:moveTo>
                    <a:pt x="108126" y="44163"/>
                  </a:moveTo>
                  <a:lnTo>
                    <a:pt x="106064" y="45194"/>
                  </a:lnTo>
                  <a:lnTo>
                    <a:pt x="110173" y="45194"/>
                  </a:lnTo>
                  <a:lnTo>
                    <a:pt x="108126" y="44163"/>
                  </a:lnTo>
                  <a:close/>
                </a:path>
                <a:path w="217169" h="53975">
                  <a:moveTo>
                    <a:pt x="216990" y="0"/>
                  </a:moveTo>
                  <a:lnTo>
                    <a:pt x="196449" y="0"/>
                  </a:lnTo>
                  <a:lnTo>
                    <a:pt x="108126" y="44163"/>
                  </a:lnTo>
                  <a:lnTo>
                    <a:pt x="110173" y="45194"/>
                  </a:lnTo>
                  <a:lnTo>
                    <a:pt x="126606" y="45194"/>
                  </a:lnTo>
                  <a:lnTo>
                    <a:pt x="2169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2854830" y="2675332"/>
              <a:ext cx="387985" cy="137160"/>
            </a:xfrm>
            <a:custGeom>
              <a:avLst/>
              <a:gdLst/>
              <a:ahLst/>
              <a:cxnLst/>
              <a:rect l="l" t="t" r="r" b="b"/>
              <a:pathLst>
                <a:path w="387985" h="137160">
                  <a:moveTo>
                    <a:pt x="387548" y="0"/>
                  </a:moveTo>
                  <a:lnTo>
                    <a:pt x="0" y="0"/>
                  </a:lnTo>
                  <a:lnTo>
                    <a:pt x="0" y="136949"/>
                  </a:lnTo>
                  <a:lnTo>
                    <a:pt x="387548" y="136949"/>
                  </a:lnTo>
                  <a:lnTo>
                    <a:pt x="3875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2849353" y="2671223"/>
              <a:ext cx="397510" cy="145415"/>
            </a:xfrm>
            <a:custGeom>
              <a:avLst/>
              <a:gdLst/>
              <a:ahLst/>
              <a:cxnLst/>
              <a:rect l="l" t="t" r="r" b="b"/>
              <a:pathLst>
                <a:path w="397510" h="145414">
                  <a:moveTo>
                    <a:pt x="393026" y="0"/>
                  </a:moveTo>
                  <a:lnTo>
                    <a:pt x="5477" y="0"/>
                  </a:lnTo>
                  <a:lnTo>
                    <a:pt x="1369" y="1369"/>
                  </a:lnTo>
                  <a:lnTo>
                    <a:pt x="0" y="4108"/>
                  </a:lnTo>
                  <a:lnTo>
                    <a:pt x="0" y="141057"/>
                  </a:lnTo>
                  <a:lnTo>
                    <a:pt x="1369" y="143797"/>
                  </a:lnTo>
                  <a:lnTo>
                    <a:pt x="5477" y="145166"/>
                  </a:lnTo>
                  <a:lnTo>
                    <a:pt x="393026" y="145166"/>
                  </a:lnTo>
                  <a:lnTo>
                    <a:pt x="395765" y="143797"/>
                  </a:lnTo>
                  <a:lnTo>
                    <a:pt x="397134" y="141057"/>
                  </a:lnTo>
                  <a:lnTo>
                    <a:pt x="9585" y="141057"/>
                  </a:lnTo>
                  <a:lnTo>
                    <a:pt x="5477" y="136949"/>
                  </a:lnTo>
                  <a:lnTo>
                    <a:pt x="9585" y="136949"/>
                  </a:lnTo>
                  <a:lnTo>
                    <a:pt x="9585" y="8216"/>
                  </a:lnTo>
                  <a:lnTo>
                    <a:pt x="5477" y="8216"/>
                  </a:lnTo>
                  <a:lnTo>
                    <a:pt x="9585" y="4108"/>
                  </a:lnTo>
                  <a:lnTo>
                    <a:pt x="397134" y="4108"/>
                  </a:lnTo>
                  <a:lnTo>
                    <a:pt x="395765" y="1369"/>
                  </a:lnTo>
                  <a:lnTo>
                    <a:pt x="393026" y="0"/>
                  </a:lnTo>
                  <a:close/>
                </a:path>
                <a:path w="397510" h="145414">
                  <a:moveTo>
                    <a:pt x="9585" y="136949"/>
                  </a:moveTo>
                  <a:lnTo>
                    <a:pt x="5477" y="136949"/>
                  </a:lnTo>
                  <a:lnTo>
                    <a:pt x="9585" y="141057"/>
                  </a:lnTo>
                  <a:lnTo>
                    <a:pt x="9585" y="136949"/>
                  </a:lnTo>
                  <a:close/>
                </a:path>
                <a:path w="397510" h="145414">
                  <a:moveTo>
                    <a:pt x="388918" y="136949"/>
                  </a:moveTo>
                  <a:lnTo>
                    <a:pt x="9585" y="136949"/>
                  </a:lnTo>
                  <a:lnTo>
                    <a:pt x="9585" y="141057"/>
                  </a:lnTo>
                  <a:lnTo>
                    <a:pt x="388918" y="141057"/>
                  </a:lnTo>
                  <a:lnTo>
                    <a:pt x="388918" y="136949"/>
                  </a:lnTo>
                  <a:close/>
                </a:path>
                <a:path w="397510" h="145414">
                  <a:moveTo>
                    <a:pt x="388918" y="4108"/>
                  </a:moveTo>
                  <a:lnTo>
                    <a:pt x="388918" y="141057"/>
                  </a:lnTo>
                  <a:lnTo>
                    <a:pt x="393026" y="136949"/>
                  </a:lnTo>
                  <a:lnTo>
                    <a:pt x="397134" y="136949"/>
                  </a:lnTo>
                  <a:lnTo>
                    <a:pt x="397134" y="8216"/>
                  </a:lnTo>
                  <a:lnTo>
                    <a:pt x="393026" y="8216"/>
                  </a:lnTo>
                  <a:lnTo>
                    <a:pt x="388918" y="4108"/>
                  </a:lnTo>
                  <a:close/>
                </a:path>
                <a:path w="397510" h="145414">
                  <a:moveTo>
                    <a:pt x="397134" y="136949"/>
                  </a:moveTo>
                  <a:lnTo>
                    <a:pt x="393026" y="136949"/>
                  </a:lnTo>
                  <a:lnTo>
                    <a:pt x="388918" y="141057"/>
                  </a:lnTo>
                  <a:lnTo>
                    <a:pt x="397134" y="141057"/>
                  </a:lnTo>
                  <a:lnTo>
                    <a:pt x="397134" y="136949"/>
                  </a:lnTo>
                  <a:close/>
                </a:path>
                <a:path w="397510" h="145414">
                  <a:moveTo>
                    <a:pt x="9585" y="4108"/>
                  </a:moveTo>
                  <a:lnTo>
                    <a:pt x="5477" y="8216"/>
                  </a:lnTo>
                  <a:lnTo>
                    <a:pt x="9585" y="8216"/>
                  </a:lnTo>
                  <a:lnTo>
                    <a:pt x="9585" y="4108"/>
                  </a:lnTo>
                  <a:close/>
                </a:path>
                <a:path w="397510" h="145414">
                  <a:moveTo>
                    <a:pt x="388918" y="4108"/>
                  </a:moveTo>
                  <a:lnTo>
                    <a:pt x="9585" y="4108"/>
                  </a:lnTo>
                  <a:lnTo>
                    <a:pt x="9585" y="8216"/>
                  </a:lnTo>
                  <a:lnTo>
                    <a:pt x="388918" y="8216"/>
                  </a:lnTo>
                  <a:lnTo>
                    <a:pt x="388918" y="4108"/>
                  </a:lnTo>
                  <a:close/>
                </a:path>
                <a:path w="397510" h="145414">
                  <a:moveTo>
                    <a:pt x="397134" y="4108"/>
                  </a:moveTo>
                  <a:lnTo>
                    <a:pt x="388918" y="4108"/>
                  </a:lnTo>
                  <a:lnTo>
                    <a:pt x="393026" y="8216"/>
                  </a:lnTo>
                  <a:lnTo>
                    <a:pt x="397134" y="8216"/>
                  </a:lnTo>
                  <a:lnTo>
                    <a:pt x="397134" y="4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2854830" y="2869799"/>
              <a:ext cx="387985" cy="137160"/>
            </a:xfrm>
            <a:custGeom>
              <a:avLst/>
              <a:gdLst/>
              <a:ahLst/>
              <a:cxnLst/>
              <a:rect l="l" t="t" r="r" b="b"/>
              <a:pathLst>
                <a:path w="387985" h="137160">
                  <a:moveTo>
                    <a:pt x="387548" y="0"/>
                  </a:moveTo>
                  <a:lnTo>
                    <a:pt x="0" y="0"/>
                  </a:lnTo>
                  <a:lnTo>
                    <a:pt x="0" y="136949"/>
                  </a:lnTo>
                  <a:lnTo>
                    <a:pt x="387548" y="136949"/>
                  </a:lnTo>
                  <a:lnTo>
                    <a:pt x="3875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849353" y="2865691"/>
              <a:ext cx="397510" cy="145415"/>
            </a:xfrm>
            <a:custGeom>
              <a:avLst/>
              <a:gdLst/>
              <a:ahLst/>
              <a:cxnLst/>
              <a:rect l="l" t="t" r="r" b="b"/>
              <a:pathLst>
                <a:path w="397510" h="145414">
                  <a:moveTo>
                    <a:pt x="393026" y="0"/>
                  </a:moveTo>
                  <a:lnTo>
                    <a:pt x="5477" y="0"/>
                  </a:lnTo>
                  <a:lnTo>
                    <a:pt x="1369" y="1369"/>
                  </a:lnTo>
                  <a:lnTo>
                    <a:pt x="0" y="4108"/>
                  </a:lnTo>
                  <a:lnTo>
                    <a:pt x="0" y="141057"/>
                  </a:lnTo>
                  <a:lnTo>
                    <a:pt x="1369" y="143797"/>
                  </a:lnTo>
                  <a:lnTo>
                    <a:pt x="5477" y="145166"/>
                  </a:lnTo>
                  <a:lnTo>
                    <a:pt x="393026" y="145166"/>
                  </a:lnTo>
                  <a:lnTo>
                    <a:pt x="395765" y="143797"/>
                  </a:lnTo>
                  <a:lnTo>
                    <a:pt x="397134" y="141057"/>
                  </a:lnTo>
                  <a:lnTo>
                    <a:pt x="9585" y="141057"/>
                  </a:lnTo>
                  <a:lnTo>
                    <a:pt x="5477" y="136949"/>
                  </a:lnTo>
                  <a:lnTo>
                    <a:pt x="9585" y="136949"/>
                  </a:lnTo>
                  <a:lnTo>
                    <a:pt x="9585" y="8216"/>
                  </a:lnTo>
                  <a:lnTo>
                    <a:pt x="5477" y="8216"/>
                  </a:lnTo>
                  <a:lnTo>
                    <a:pt x="9585" y="4108"/>
                  </a:lnTo>
                  <a:lnTo>
                    <a:pt x="397134" y="4108"/>
                  </a:lnTo>
                  <a:lnTo>
                    <a:pt x="395765" y="1369"/>
                  </a:lnTo>
                  <a:lnTo>
                    <a:pt x="393026" y="0"/>
                  </a:lnTo>
                  <a:close/>
                </a:path>
                <a:path w="397510" h="145414">
                  <a:moveTo>
                    <a:pt x="9585" y="136949"/>
                  </a:moveTo>
                  <a:lnTo>
                    <a:pt x="5477" y="136949"/>
                  </a:lnTo>
                  <a:lnTo>
                    <a:pt x="9585" y="141057"/>
                  </a:lnTo>
                  <a:lnTo>
                    <a:pt x="9585" y="136949"/>
                  </a:lnTo>
                  <a:close/>
                </a:path>
                <a:path w="397510" h="145414">
                  <a:moveTo>
                    <a:pt x="388918" y="136949"/>
                  </a:moveTo>
                  <a:lnTo>
                    <a:pt x="9585" y="136949"/>
                  </a:lnTo>
                  <a:lnTo>
                    <a:pt x="9585" y="141057"/>
                  </a:lnTo>
                  <a:lnTo>
                    <a:pt x="388918" y="141057"/>
                  </a:lnTo>
                  <a:lnTo>
                    <a:pt x="388918" y="136949"/>
                  </a:lnTo>
                  <a:close/>
                </a:path>
                <a:path w="397510" h="145414">
                  <a:moveTo>
                    <a:pt x="388918" y="4108"/>
                  </a:moveTo>
                  <a:lnTo>
                    <a:pt x="388918" y="141057"/>
                  </a:lnTo>
                  <a:lnTo>
                    <a:pt x="393026" y="136949"/>
                  </a:lnTo>
                  <a:lnTo>
                    <a:pt x="397134" y="136949"/>
                  </a:lnTo>
                  <a:lnTo>
                    <a:pt x="397134" y="8216"/>
                  </a:lnTo>
                  <a:lnTo>
                    <a:pt x="393026" y="8216"/>
                  </a:lnTo>
                  <a:lnTo>
                    <a:pt x="388918" y="4108"/>
                  </a:lnTo>
                  <a:close/>
                </a:path>
                <a:path w="397510" h="145414">
                  <a:moveTo>
                    <a:pt x="397134" y="136949"/>
                  </a:moveTo>
                  <a:lnTo>
                    <a:pt x="393026" y="136949"/>
                  </a:lnTo>
                  <a:lnTo>
                    <a:pt x="388918" y="141057"/>
                  </a:lnTo>
                  <a:lnTo>
                    <a:pt x="397134" y="141057"/>
                  </a:lnTo>
                  <a:lnTo>
                    <a:pt x="397134" y="136949"/>
                  </a:lnTo>
                  <a:close/>
                </a:path>
                <a:path w="397510" h="145414">
                  <a:moveTo>
                    <a:pt x="9585" y="4108"/>
                  </a:moveTo>
                  <a:lnTo>
                    <a:pt x="5477" y="8216"/>
                  </a:lnTo>
                  <a:lnTo>
                    <a:pt x="9585" y="8216"/>
                  </a:lnTo>
                  <a:lnTo>
                    <a:pt x="9585" y="4108"/>
                  </a:lnTo>
                  <a:close/>
                </a:path>
                <a:path w="397510" h="145414">
                  <a:moveTo>
                    <a:pt x="388918" y="4108"/>
                  </a:moveTo>
                  <a:lnTo>
                    <a:pt x="9585" y="4108"/>
                  </a:lnTo>
                  <a:lnTo>
                    <a:pt x="9585" y="8216"/>
                  </a:lnTo>
                  <a:lnTo>
                    <a:pt x="388918" y="8216"/>
                  </a:lnTo>
                  <a:lnTo>
                    <a:pt x="388918" y="4108"/>
                  </a:lnTo>
                  <a:close/>
                </a:path>
                <a:path w="397510" h="145414">
                  <a:moveTo>
                    <a:pt x="397134" y="4108"/>
                  </a:moveTo>
                  <a:lnTo>
                    <a:pt x="388918" y="4108"/>
                  </a:lnTo>
                  <a:lnTo>
                    <a:pt x="393026" y="8216"/>
                  </a:lnTo>
                  <a:lnTo>
                    <a:pt x="397134" y="8216"/>
                  </a:lnTo>
                  <a:lnTo>
                    <a:pt x="397134" y="4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854830" y="3064267"/>
              <a:ext cx="387985" cy="137160"/>
            </a:xfrm>
            <a:custGeom>
              <a:avLst/>
              <a:gdLst/>
              <a:ahLst/>
              <a:cxnLst/>
              <a:rect l="l" t="t" r="r" b="b"/>
              <a:pathLst>
                <a:path w="387985" h="137160">
                  <a:moveTo>
                    <a:pt x="387548" y="0"/>
                  </a:moveTo>
                  <a:lnTo>
                    <a:pt x="0" y="0"/>
                  </a:lnTo>
                  <a:lnTo>
                    <a:pt x="0" y="136949"/>
                  </a:lnTo>
                  <a:lnTo>
                    <a:pt x="387548" y="136949"/>
                  </a:lnTo>
                  <a:lnTo>
                    <a:pt x="3875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849353" y="3060158"/>
              <a:ext cx="397510" cy="145415"/>
            </a:xfrm>
            <a:custGeom>
              <a:avLst/>
              <a:gdLst/>
              <a:ahLst/>
              <a:cxnLst/>
              <a:rect l="l" t="t" r="r" b="b"/>
              <a:pathLst>
                <a:path w="397510" h="145414">
                  <a:moveTo>
                    <a:pt x="393026" y="0"/>
                  </a:moveTo>
                  <a:lnTo>
                    <a:pt x="5477" y="0"/>
                  </a:lnTo>
                  <a:lnTo>
                    <a:pt x="1369" y="1370"/>
                  </a:lnTo>
                  <a:lnTo>
                    <a:pt x="0" y="4108"/>
                  </a:lnTo>
                  <a:lnTo>
                    <a:pt x="0" y="141057"/>
                  </a:lnTo>
                  <a:lnTo>
                    <a:pt x="1369" y="143797"/>
                  </a:lnTo>
                  <a:lnTo>
                    <a:pt x="5477" y="145167"/>
                  </a:lnTo>
                  <a:lnTo>
                    <a:pt x="393026" y="145167"/>
                  </a:lnTo>
                  <a:lnTo>
                    <a:pt x="395765" y="143797"/>
                  </a:lnTo>
                  <a:lnTo>
                    <a:pt x="397134" y="141057"/>
                  </a:lnTo>
                  <a:lnTo>
                    <a:pt x="9585" y="141057"/>
                  </a:lnTo>
                  <a:lnTo>
                    <a:pt x="5477" y="136949"/>
                  </a:lnTo>
                  <a:lnTo>
                    <a:pt x="9585" y="136949"/>
                  </a:lnTo>
                  <a:lnTo>
                    <a:pt x="9585" y="8218"/>
                  </a:lnTo>
                  <a:lnTo>
                    <a:pt x="5477" y="8218"/>
                  </a:lnTo>
                  <a:lnTo>
                    <a:pt x="9585" y="4108"/>
                  </a:lnTo>
                  <a:lnTo>
                    <a:pt x="397134" y="4108"/>
                  </a:lnTo>
                  <a:lnTo>
                    <a:pt x="395765" y="1370"/>
                  </a:lnTo>
                  <a:lnTo>
                    <a:pt x="393026" y="0"/>
                  </a:lnTo>
                  <a:close/>
                </a:path>
                <a:path w="397510" h="145414">
                  <a:moveTo>
                    <a:pt x="9585" y="136949"/>
                  </a:moveTo>
                  <a:lnTo>
                    <a:pt x="5477" y="136949"/>
                  </a:lnTo>
                  <a:lnTo>
                    <a:pt x="9585" y="141057"/>
                  </a:lnTo>
                  <a:lnTo>
                    <a:pt x="9585" y="136949"/>
                  </a:lnTo>
                  <a:close/>
                </a:path>
                <a:path w="397510" h="145414">
                  <a:moveTo>
                    <a:pt x="388918" y="136949"/>
                  </a:moveTo>
                  <a:lnTo>
                    <a:pt x="9585" y="136949"/>
                  </a:lnTo>
                  <a:lnTo>
                    <a:pt x="9585" y="141057"/>
                  </a:lnTo>
                  <a:lnTo>
                    <a:pt x="388918" y="141057"/>
                  </a:lnTo>
                  <a:lnTo>
                    <a:pt x="388918" y="136949"/>
                  </a:lnTo>
                  <a:close/>
                </a:path>
                <a:path w="397510" h="145414">
                  <a:moveTo>
                    <a:pt x="388918" y="4108"/>
                  </a:moveTo>
                  <a:lnTo>
                    <a:pt x="388918" y="141057"/>
                  </a:lnTo>
                  <a:lnTo>
                    <a:pt x="393026" y="136949"/>
                  </a:lnTo>
                  <a:lnTo>
                    <a:pt x="397134" y="136949"/>
                  </a:lnTo>
                  <a:lnTo>
                    <a:pt x="397134" y="8218"/>
                  </a:lnTo>
                  <a:lnTo>
                    <a:pt x="393026" y="8218"/>
                  </a:lnTo>
                  <a:lnTo>
                    <a:pt x="388918" y="4108"/>
                  </a:lnTo>
                  <a:close/>
                </a:path>
                <a:path w="397510" h="145414">
                  <a:moveTo>
                    <a:pt x="397134" y="136949"/>
                  </a:moveTo>
                  <a:lnTo>
                    <a:pt x="393026" y="136949"/>
                  </a:lnTo>
                  <a:lnTo>
                    <a:pt x="388918" y="141057"/>
                  </a:lnTo>
                  <a:lnTo>
                    <a:pt x="397134" y="141057"/>
                  </a:lnTo>
                  <a:lnTo>
                    <a:pt x="397134" y="136949"/>
                  </a:lnTo>
                  <a:close/>
                </a:path>
                <a:path w="397510" h="145414">
                  <a:moveTo>
                    <a:pt x="9585" y="4108"/>
                  </a:moveTo>
                  <a:lnTo>
                    <a:pt x="5477" y="8218"/>
                  </a:lnTo>
                  <a:lnTo>
                    <a:pt x="9585" y="8218"/>
                  </a:lnTo>
                  <a:lnTo>
                    <a:pt x="9585" y="4108"/>
                  </a:lnTo>
                  <a:close/>
                </a:path>
                <a:path w="397510" h="145414">
                  <a:moveTo>
                    <a:pt x="388918" y="4108"/>
                  </a:moveTo>
                  <a:lnTo>
                    <a:pt x="9585" y="4108"/>
                  </a:lnTo>
                  <a:lnTo>
                    <a:pt x="9585" y="8218"/>
                  </a:lnTo>
                  <a:lnTo>
                    <a:pt x="388918" y="8218"/>
                  </a:lnTo>
                  <a:lnTo>
                    <a:pt x="388918" y="4108"/>
                  </a:lnTo>
                  <a:close/>
                </a:path>
                <a:path w="397510" h="145414">
                  <a:moveTo>
                    <a:pt x="397134" y="4108"/>
                  </a:moveTo>
                  <a:lnTo>
                    <a:pt x="388918" y="4108"/>
                  </a:lnTo>
                  <a:lnTo>
                    <a:pt x="393026" y="8218"/>
                  </a:lnTo>
                  <a:lnTo>
                    <a:pt x="397134" y="8218"/>
                  </a:lnTo>
                  <a:lnTo>
                    <a:pt x="397134" y="4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854830" y="3258736"/>
              <a:ext cx="387985" cy="135890"/>
            </a:xfrm>
            <a:custGeom>
              <a:avLst/>
              <a:gdLst/>
              <a:ahLst/>
              <a:cxnLst/>
              <a:rect l="l" t="t" r="r" b="b"/>
              <a:pathLst>
                <a:path w="387985" h="135889">
                  <a:moveTo>
                    <a:pt x="387548" y="0"/>
                  </a:moveTo>
                  <a:lnTo>
                    <a:pt x="0" y="0"/>
                  </a:lnTo>
                  <a:lnTo>
                    <a:pt x="0" y="135579"/>
                  </a:lnTo>
                  <a:lnTo>
                    <a:pt x="387548" y="135579"/>
                  </a:lnTo>
                  <a:lnTo>
                    <a:pt x="3875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849353" y="3253258"/>
              <a:ext cx="397510" cy="146685"/>
            </a:xfrm>
            <a:custGeom>
              <a:avLst/>
              <a:gdLst/>
              <a:ahLst/>
              <a:cxnLst/>
              <a:rect l="l" t="t" r="r" b="b"/>
              <a:pathLst>
                <a:path w="397510" h="146685">
                  <a:moveTo>
                    <a:pt x="393026" y="0"/>
                  </a:moveTo>
                  <a:lnTo>
                    <a:pt x="5477" y="0"/>
                  </a:lnTo>
                  <a:lnTo>
                    <a:pt x="1369" y="1369"/>
                  </a:lnTo>
                  <a:lnTo>
                    <a:pt x="0" y="5477"/>
                  </a:lnTo>
                  <a:lnTo>
                    <a:pt x="0" y="141057"/>
                  </a:lnTo>
                  <a:lnTo>
                    <a:pt x="1369" y="145166"/>
                  </a:lnTo>
                  <a:lnTo>
                    <a:pt x="5477" y="146535"/>
                  </a:lnTo>
                  <a:lnTo>
                    <a:pt x="393026" y="146535"/>
                  </a:lnTo>
                  <a:lnTo>
                    <a:pt x="395765" y="145166"/>
                  </a:lnTo>
                  <a:lnTo>
                    <a:pt x="397134" y="141057"/>
                  </a:lnTo>
                  <a:lnTo>
                    <a:pt x="9585" y="141057"/>
                  </a:lnTo>
                  <a:lnTo>
                    <a:pt x="5477" y="136949"/>
                  </a:lnTo>
                  <a:lnTo>
                    <a:pt x="9585" y="136949"/>
                  </a:lnTo>
                  <a:lnTo>
                    <a:pt x="9585" y="9585"/>
                  </a:lnTo>
                  <a:lnTo>
                    <a:pt x="5477" y="9585"/>
                  </a:lnTo>
                  <a:lnTo>
                    <a:pt x="9585" y="5477"/>
                  </a:lnTo>
                  <a:lnTo>
                    <a:pt x="397134" y="5477"/>
                  </a:lnTo>
                  <a:lnTo>
                    <a:pt x="395765" y="1369"/>
                  </a:lnTo>
                  <a:lnTo>
                    <a:pt x="393026" y="0"/>
                  </a:lnTo>
                  <a:close/>
                </a:path>
                <a:path w="397510" h="146685">
                  <a:moveTo>
                    <a:pt x="9585" y="136949"/>
                  </a:moveTo>
                  <a:lnTo>
                    <a:pt x="5477" y="136949"/>
                  </a:lnTo>
                  <a:lnTo>
                    <a:pt x="9585" y="141057"/>
                  </a:lnTo>
                  <a:lnTo>
                    <a:pt x="9585" y="136949"/>
                  </a:lnTo>
                  <a:close/>
                </a:path>
                <a:path w="397510" h="146685">
                  <a:moveTo>
                    <a:pt x="388918" y="136949"/>
                  </a:moveTo>
                  <a:lnTo>
                    <a:pt x="9585" y="136949"/>
                  </a:lnTo>
                  <a:lnTo>
                    <a:pt x="9585" y="141057"/>
                  </a:lnTo>
                  <a:lnTo>
                    <a:pt x="388918" y="141057"/>
                  </a:lnTo>
                  <a:lnTo>
                    <a:pt x="388918" y="136949"/>
                  </a:lnTo>
                  <a:close/>
                </a:path>
                <a:path w="397510" h="146685">
                  <a:moveTo>
                    <a:pt x="388918" y="5477"/>
                  </a:moveTo>
                  <a:lnTo>
                    <a:pt x="388918" y="141057"/>
                  </a:lnTo>
                  <a:lnTo>
                    <a:pt x="393026" y="136949"/>
                  </a:lnTo>
                  <a:lnTo>
                    <a:pt x="397134" y="136949"/>
                  </a:lnTo>
                  <a:lnTo>
                    <a:pt x="397134" y="9585"/>
                  </a:lnTo>
                  <a:lnTo>
                    <a:pt x="393026" y="9585"/>
                  </a:lnTo>
                  <a:lnTo>
                    <a:pt x="388918" y="5477"/>
                  </a:lnTo>
                  <a:close/>
                </a:path>
                <a:path w="397510" h="146685">
                  <a:moveTo>
                    <a:pt x="397134" y="136949"/>
                  </a:moveTo>
                  <a:lnTo>
                    <a:pt x="393026" y="136949"/>
                  </a:lnTo>
                  <a:lnTo>
                    <a:pt x="388918" y="141057"/>
                  </a:lnTo>
                  <a:lnTo>
                    <a:pt x="397134" y="141057"/>
                  </a:lnTo>
                  <a:lnTo>
                    <a:pt x="397134" y="136949"/>
                  </a:lnTo>
                  <a:close/>
                </a:path>
                <a:path w="397510" h="146685">
                  <a:moveTo>
                    <a:pt x="9585" y="5477"/>
                  </a:moveTo>
                  <a:lnTo>
                    <a:pt x="5477" y="9585"/>
                  </a:lnTo>
                  <a:lnTo>
                    <a:pt x="9585" y="9585"/>
                  </a:lnTo>
                  <a:lnTo>
                    <a:pt x="9585" y="5477"/>
                  </a:lnTo>
                  <a:close/>
                </a:path>
                <a:path w="397510" h="146685">
                  <a:moveTo>
                    <a:pt x="388918" y="5477"/>
                  </a:moveTo>
                  <a:lnTo>
                    <a:pt x="9585" y="5477"/>
                  </a:lnTo>
                  <a:lnTo>
                    <a:pt x="9585" y="9585"/>
                  </a:lnTo>
                  <a:lnTo>
                    <a:pt x="388918" y="9585"/>
                  </a:lnTo>
                  <a:lnTo>
                    <a:pt x="388918" y="5477"/>
                  </a:lnTo>
                  <a:close/>
                </a:path>
                <a:path w="397510" h="146685">
                  <a:moveTo>
                    <a:pt x="397134" y="5477"/>
                  </a:moveTo>
                  <a:lnTo>
                    <a:pt x="388918" y="5477"/>
                  </a:lnTo>
                  <a:lnTo>
                    <a:pt x="393026" y="9585"/>
                  </a:lnTo>
                  <a:lnTo>
                    <a:pt x="397134" y="9585"/>
                  </a:lnTo>
                  <a:lnTo>
                    <a:pt x="397134" y="54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078365" y="2869799"/>
              <a:ext cx="387985" cy="137160"/>
            </a:xfrm>
            <a:custGeom>
              <a:avLst/>
              <a:gdLst/>
              <a:ahLst/>
              <a:cxnLst/>
              <a:rect l="l" t="t" r="r" b="b"/>
              <a:pathLst>
                <a:path w="387985" h="137160">
                  <a:moveTo>
                    <a:pt x="387548" y="0"/>
                  </a:moveTo>
                  <a:lnTo>
                    <a:pt x="0" y="0"/>
                  </a:lnTo>
                  <a:lnTo>
                    <a:pt x="0" y="136949"/>
                  </a:lnTo>
                  <a:lnTo>
                    <a:pt x="387548" y="136949"/>
                  </a:lnTo>
                  <a:lnTo>
                    <a:pt x="3875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074256" y="2865691"/>
              <a:ext cx="396240" cy="145415"/>
            </a:xfrm>
            <a:custGeom>
              <a:avLst/>
              <a:gdLst/>
              <a:ahLst/>
              <a:cxnLst/>
              <a:rect l="l" t="t" r="r" b="b"/>
              <a:pathLst>
                <a:path w="396239" h="145414">
                  <a:moveTo>
                    <a:pt x="391656" y="0"/>
                  </a:moveTo>
                  <a:lnTo>
                    <a:pt x="4108" y="0"/>
                  </a:lnTo>
                  <a:lnTo>
                    <a:pt x="1369" y="1369"/>
                  </a:lnTo>
                  <a:lnTo>
                    <a:pt x="0" y="4108"/>
                  </a:lnTo>
                  <a:lnTo>
                    <a:pt x="0" y="141057"/>
                  </a:lnTo>
                  <a:lnTo>
                    <a:pt x="1369" y="143797"/>
                  </a:lnTo>
                  <a:lnTo>
                    <a:pt x="4108" y="145166"/>
                  </a:lnTo>
                  <a:lnTo>
                    <a:pt x="391656" y="145166"/>
                  </a:lnTo>
                  <a:lnTo>
                    <a:pt x="394394" y="143797"/>
                  </a:lnTo>
                  <a:lnTo>
                    <a:pt x="395765" y="141057"/>
                  </a:lnTo>
                  <a:lnTo>
                    <a:pt x="8216" y="141057"/>
                  </a:lnTo>
                  <a:lnTo>
                    <a:pt x="4108" y="136949"/>
                  </a:lnTo>
                  <a:lnTo>
                    <a:pt x="8216" y="136949"/>
                  </a:lnTo>
                  <a:lnTo>
                    <a:pt x="8216" y="8216"/>
                  </a:lnTo>
                  <a:lnTo>
                    <a:pt x="4108" y="8216"/>
                  </a:lnTo>
                  <a:lnTo>
                    <a:pt x="8216" y="4108"/>
                  </a:lnTo>
                  <a:lnTo>
                    <a:pt x="395765" y="4108"/>
                  </a:lnTo>
                  <a:lnTo>
                    <a:pt x="394394" y="1369"/>
                  </a:lnTo>
                  <a:lnTo>
                    <a:pt x="391656" y="0"/>
                  </a:lnTo>
                  <a:close/>
                </a:path>
                <a:path w="396239" h="145414">
                  <a:moveTo>
                    <a:pt x="8216" y="136949"/>
                  </a:moveTo>
                  <a:lnTo>
                    <a:pt x="4108" y="136949"/>
                  </a:lnTo>
                  <a:lnTo>
                    <a:pt x="8216" y="141057"/>
                  </a:lnTo>
                  <a:lnTo>
                    <a:pt x="8216" y="136949"/>
                  </a:lnTo>
                  <a:close/>
                </a:path>
                <a:path w="396239" h="145414">
                  <a:moveTo>
                    <a:pt x="387548" y="136949"/>
                  </a:moveTo>
                  <a:lnTo>
                    <a:pt x="8216" y="136949"/>
                  </a:lnTo>
                  <a:lnTo>
                    <a:pt x="8216" y="141057"/>
                  </a:lnTo>
                  <a:lnTo>
                    <a:pt x="387548" y="141057"/>
                  </a:lnTo>
                  <a:lnTo>
                    <a:pt x="387548" y="136949"/>
                  </a:lnTo>
                  <a:close/>
                </a:path>
                <a:path w="396239" h="145414">
                  <a:moveTo>
                    <a:pt x="387548" y="4108"/>
                  </a:moveTo>
                  <a:lnTo>
                    <a:pt x="387548" y="141057"/>
                  </a:lnTo>
                  <a:lnTo>
                    <a:pt x="391656" y="136949"/>
                  </a:lnTo>
                  <a:lnTo>
                    <a:pt x="395765" y="136949"/>
                  </a:lnTo>
                  <a:lnTo>
                    <a:pt x="395765" y="8216"/>
                  </a:lnTo>
                  <a:lnTo>
                    <a:pt x="391656" y="8216"/>
                  </a:lnTo>
                  <a:lnTo>
                    <a:pt x="387548" y="4108"/>
                  </a:lnTo>
                  <a:close/>
                </a:path>
                <a:path w="396239" h="145414">
                  <a:moveTo>
                    <a:pt x="395765" y="136949"/>
                  </a:moveTo>
                  <a:lnTo>
                    <a:pt x="391656" y="136949"/>
                  </a:lnTo>
                  <a:lnTo>
                    <a:pt x="387548" y="141057"/>
                  </a:lnTo>
                  <a:lnTo>
                    <a:pt x="395765" y="141057"/>
                  </a:lnTo>
                  <a:lnTo>
                    <a:pt x="395765" y="136949"/>
                  </a:lnTo>
                  <a:close/>
                </a:path>
                <a:path w="396239" h="145414">
                  <a:moveTo>
                    <a:pt x="8216" y="4108"/>
                  </a:moveTo>
                  <a:lnTo>
                    <a:pt x="4108" y="8216"/>
                  </a:lnTo>
                  <a:lnTo>
                    <a:pt x="8216" y="8216"/>
                  </a:lnTo>
                  <a:lnTo>
                    <a:pt x="8216" y="4108"/>
                  </a:lnTo>
                  <a:close/>
                </a:path>
                <a:path w="396239" h="145414">
                  <a:moveTo>
                    <a:pt x="387548" y="4108"/>
                  </a:moveTo>
                  <a:lnTo>
                    <a:pt x="8216" y="4108"/>
                  </a:lnTo>
                  <a:lnTo>
                    <a:pt x="8216" y="8216"/>
                  </a:lnTo>
                  <a:lnTo>
                    <a:pt x="387548" y="8216"/>
                  </a:lnTo>
                  <a:lnTo>
                    <a:pt x="387548" y="4108"/>
                  </a:lnTo>
                  <a:close/>
                </a:path>
                <a:path w="396239" h="145414">
                  <a:moveTo>
                    <a:pt x="395765" y="4108"/>
                  </a:moveTo>
                  <a:lnTo>
                    <a:pt x="387548" y="4108"/>
                  </a:lnTo>
                  <a:lnTo>
                    <a:pt x="391656" y="8216"/>
                  </a:lnTo>
                  <a:lnTo>
                    <a:pt x="395765" y="8216"/>
                  </a:lnTo>
                  <a:lnTo>
                    <a:pt x="395765" y="4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2854830" y="3451834"/>
              <a:ext cx="387985" cy="137160"/>
            </a:xfrm>
            <a:custGeom>
              <a:avLst/>
              <a:gdLst/>
              <a:ahLst/>
              <a:cxnLst/>
              <a:rect l="l" t="t" r="r" b="b"/>
              <a:pathLst>
                <a:path w="387985" h="137160">
                  <a:moveTo>
                    <a:pt x="387548" y="0"/>
                  </a:moveTo>
                  <a:lnTo>
                    <a:pt x="0" y="0"/>
                  </a:lnTo>
                  <a:lnTo>
                    <a:pt x="0" y="136949"/>
                  </a:lnTo>
                  <a:lnTo>
                    <a:pt x="387548" y="136949"/>
                  </a:lnTo>
                  <a:lnTo>
                    <a:pt x="3875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849353" y="3447726"/>
              <a:ext cx="397510" cy="145415"/>
            </a:xfrm>
            <a:custGeom>
              <a:avLst/>
              <a:gdLst/>
              <a:ahLst/>
              <a:cxnLst/>
              <a:rect l="l" t="t" r="r" b="b"/>
              <a:pathLst>
                <a:path w="397510" h="145414">
                  <a:moveTo>
                    <a:pt x="393026" y="0"/>
                  </a:moveTo>
                  <a:lnTo>
                    <a:pt x="5477" y="0"/>
                  </a:lnTo>
                  <a:lnTo>
                    <a:pt x="1369" y="1369"/>
                  </a:lnTo>
                  <a:lnTo>
                    <a:pt x="0" y="4108"/>
                  </a:lnTo>
                  <a:lnTo>
                    <a:pt x="0" y="141057"/>
                  </a:lnTo>
                  <a:lnTo>
                    <a:pt x="1369" y="143797"/>
                  </a:lnTo>
                  <a:lnTo>
                    <a:pt x="5477" y="145166"/>
                  </a:lnTo>
                  <a:lnTo>
                    <a:pt x="393026" y="145166"/>
                  </a:lnTo>
                  <a:lnTo>
                    <a:pt x="395765" y="143797"/>
                  </a:lnTo>
                  <a:lnTo>
                    <a:pt x="397134" y="141057"/>
                  </a:lnTo>
                  <a:lnTo>
                    <a:pt x="9585" y="141057"/>
                  </a:lnTo>
                  <a:lnTo>
                    <a:pt x="5477" y="136949"/>
                  </a:lnTo>
                  <a:lnTo>
                    <a:pt x="9585" y="136949"/>
                  </a:lnTo>
                  <a:lnTo>
                    <a:pt x="9585" y="8216"/>
                  </a:lnTo>
                  <a:lnTo>
                    <a:pt x="5477" y="8216"/>
                  </a:lnTo>
                  <a:lnTo>
                    <a:pt x="9585" y="4108"/>
                  </a:lnTo>
                  <a:lnTo>
                    <a:pt x="397134" y="4108"/>
                  </a:lnTo>
                  <a:lnTo>
                    <a:pt x="395765" y="1369"/>
                  </a:lnTo>
                  <a:lnTo>
                    <a:pt x="393026" y="0"/>
                  </a:lnTo>
                  <a:close/>
                </a:path>
                <a:path w="397510" h="145414">
                  <a:moveTo>
                    <a:pt x="9585" y="136949"/>
                  </a:moveTo>
                  <a:lnTo>
                    <a:pt x="5477" y="136949"/>
                  </a:lnTo>
                  <a:lnTo>
                    <a:pt x="9585" y="141057"/>
                  </a:lnTo>
                  <a:lnTo>
                    <a:pt x="9585" y="136949"/>
                  </a:lnTo>
                  <a:close/>
                </a:path>
                <a:path w="397510" h="145414">
                  <a:moveTo>
                    <a:pt x="388918" y="136949"/>
                  </a:moveTo>
                  <a:lnTo>
                    <a:pt x="9585" y="136949"/>
                  </a:lnTo>
                  <a:lnTo>
                    <a:pt x="9585" y="141057"/>
                  </a:lnTo>
                  <a:lnTo>
                    <a:pt x="388918" y="141057"/>
                  </a:lnTo>
                  <a:lnTo>
                    <a:pt x="388918" y="136949"/>
                  </a:lnTo>
                  <a:close/>
                </a:path>
                <a:path w="397510" h="145414">
                  <a:moveTo>
                    <a:pt x="388918" y="4108"/>
                  </a:moveTo>
                  <a:lnTo>
                    <a:pt x="388918" y="141057"/>
                  </a:lnTo>
                  <a:lnTo>
                    <a:pt x="393026" y="136949"/>
                  </a:lnTo>
                  <a:lnTo>
                    <a:pt x="397134" y="136949"/>
                  </a:lnTo>
                  <a:lnTo>
                    <a:pt x="397134" y="8216"/>
                  </a:lnTo>
                  <a:lnTo>
                    <a:pt x="393026" y="8216"/>
                  </a:lnTo>
                  <a:lnTo>
                    <a:pt x="388918" y="4108"/>
                  </a:lnTo>
                  <a:close/>
                </a:path>
                <a:path w="397510" h="145414">
                  <a:moveTo>
                    <a:pt x="397134" y="136949"/>
                  </a:moveTo>
                  <a:lnTo>
                    <a:pt x="393026" y="136949"/>
                  </a:lnTo>
                  <a:lnTo>
                    <a:pt x="388918" y="141057"/>
                  </a:lnTo>
                  <a:lnTo>
                    <a:pt x="397134" y="141057"/>
                  </a:lnTo>
                  <a:lnTo>
                    <a:pt x="397134" y="136949"/>
                  </a:lnTo>
                  <a:close/>
                </a:path>
                <a:path w="397510" h="145414">
                  <a:moveTo>
                    <a:pt x="9585" y="4108"/>
                  </a:moveTo>
                  <a:lnTo>
                    <a:pt x="5477" y="8216"/>
                  </a:lnTo>
                  <a:lnTo>
                    <a:pt x="9585" y="8216"/>
                  </a:lnTo>
                  <a:lnTo>
                    <a:pt x="9585" y="4108"/>
                  </a:lnTo>
                  <a:close/>
                </a:path>
                <a:path w="397510" h="145414">
                  <a:moveTo>
                    <a:pt x="388918" y="4108"/>
                  </a:moveTo>
                  <a:lnTo>
                    <a:pt x="9585" y="4108"/>
                  </a:lnTo>
                  <a:lnTo>
                    <a:pt x="9585" y="8216"/>
                  </a:lnTo>
                  <a:lnTo>
                    <a:pt x="388918" y="8216"/>
                  </a:lnTo>
                  <a:lnTo>
                    <a:pt x="388918" y="4108"/>
                  </a:lnTo>
                  <a:close/>
                </a:path>
                <a:path w="397510" h="145414">
                  <a:moveTo>
                    <a:pt x="397134" y="4108"/>
                  </a:moveTo>
                  <a:lnTo>
                    <a:pt x="388918" y="4108"/>
                  </a:lnTo>
                  <a:lnTo>
                    <a:pt x="393026" y="8216"/>
                  </a:lnTo>
                  <a:lnTo>
                    <a:pt x="397134" y="8216"/>
                  </a:lnTo>
                  <a:lnTo>
                    <a:pt x="397134" y="4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078365" y="3064267"/>
              <a:ext cx="387985" cy="137160"/>
            </a:xfrm>
            <a:custGeom>
              <a:avLst/>
              <a:gdLst/>
              <a:ahLst/>
              <a:cxnLst/>
              <a:rect l="l" t="t" r="r" b="b"/>
              <a:pathLst>
                <a:path w="387985" h="137160">
                  <a:moveTo>
                    <a:pt x="387548" y="0"/>
                  </a:moveTo>
                  <a:lnTo>
                    <a:pt x="0" y="0"/>
                  </a:lnTo>
                  <a:lnTo>
                    <a:pt x="0" y="136949"/>
                  </a:lnTo>
                  <a:lnTo>
                    <a:pt x="387548" y="136949"/>
                  </a:lnTo>
                  <a:lnTo>
                    <a:pt x="38754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074253" y="2894456"/>
              <a:ext cx="1377950" cy="853440"/>
            </a:xfrm>
            <a:custGeom>
              <a:avLst/>
              <a:gdLst/>
              <a:ahLst/>
              <a:cxnLst/>
              <a:rect l="l" t="t" r="r" b="b"/>
              <a:pathLst>
                <a:path w="1377950" h="853439">
                  <a:moveTo>
                    <a:pt x="395757" y="169811"/>
                  </a:moveTo>
                  <a:lnTo>
                    <a:pt x="394398" y="167081"/>
                  </a:lnTo>
                  <a:lnTo>
                    <a:pt x="391655" y="165709"/>
                  </a:lnTo>
                  <a:lnTo>
                    <a:pt x="387540" y="165709"/>
                  </a:lnTo>
                  <a:lnTo>
                    <a:pt x="387540" y="173926"/>
                  </a:lnTo>
                  <a:lnTo>
                    <a:pt x="387540" y="302653"/>
                  </a:lnTo>
                  <a:lnTo>
                    <a:pt x="8216" y="302653"/>
                  </a:lnTo>
                  <a:lnTo>
                    <a:pt x="8216" y="173926"/>
                  </a:lnTo>
                  <a:lnTo>
                    <a:pt x="387540" y="173926"/>
                  </a:lnTo>
                  <a:lnTo>
                    <a:pt x="387540" y="165709"/>
                  </a:lnTo>
                  <a:lnTo>
                    <a:pt x="4102" y="165709"/>
                  </a:lnTo>
                  <a:lnTo>
                    <a:pt x="1371" y="167081"/>
                  </a:lnTo>
                  <a:lnTo>
                    <a:pt x="0" y="169811"/>
                  </a:lnTo>
                  <a:lnTo>
                    <a:pt x="0" y="306768"/>
                  </a:lnTo>
                  <a:lnTo>
                    <a:pt x="1371" y="309499"/>
                  </a:lnTo>
                  <a:lnTo>
                    <a:pt x="4102" y="310870"/>
                  </a:lnTo>
                  <a:lnTo>
                    <a:pt x="391655" y="310870"/>
                  </a:lnTo>
                  <a:lnTo>
                    <a:pt x="394398" y="309499"/>
                  </a:lnTo>
                  <a:lnTo>
                    <a:pt x="395757" y="306768"/>
                  </a:lnTo>
                  <a:lnTo>
                    <a:pt x="395757" y="302653"/>
                  </a:lnTo>
                  <a:lnTo>
                    <a:pt x="395757" y="173926"/>
                  </a:lnTo>
                  <a:lnTo>
                    <a:pt x="395757" y="169811"/>
                  </a:lnTo>
                  <a:close/>
                </a:path>
                <a:path w="1377950" h="853439">
                  <a:moveTo>
                    <a:pt x="1377645" y="43827"/>
                  </a:moveTo>
                  <a:lnTo>
                    <a:pt x="1376273" y="41084"/>
                  </a:lnTo>
                  <a:lnTo>
                    <a:pt x="1373530" y="39712"/>
                  </a:lnTo>
                  <a:lnTo>
                    <a:pt x="1204201" y="39712"/>
                  </a:lnTo>
                  <a:lnTo>
                    <a:pt x="1258506" y="8216"/>
                  </a:lnTo>
                  <a:lnTo>
                    <a:pt x="1259878" y="5473"/>
                  </a:lnTo>
                  <a:lnTo>
                    <a:pt x="1259878" y="1371"/>
                  </a:lnTo>
                  <a:lnTo>
                    <a:pt x="1257134" y="0"/>
                  </a:lnTo>
                  <a:lnTo>
                    <a:pt x="1254391" y="0"/>
                  </a:lnTo>
                  <a:lnTo>
                    <a:pt x="1179080" y="43827"/>
                  </a:lnTo>
                  <a:lnTo>
                    <a:pt x="1254391" y="87642"/>
                  </a:lnTo>
                  <a:lnTo>
                    <a:pt x="1257134" y="87642"/>
                  </a:lnTo>
                  <a:lnTo>
                    <a:pt x="1259878" y="86283"/>
                  </a:lnTo>
                  <a:lnTo>
                    <a:pt x="1259878" y="82169"/>
                  </a:lnTo>
                  <a:lnTo>
                    <a:pt x="1258506" y="79425"/>
                  </a:lnTo>
                  <a:lnTo>
                    <a:pt x="1204201" y="47929"/>
                  </a:lnTo>
                  <a:lnTo>
                    <a:pt x="1369428" y="47929"/>
                  </a:lnTo>
                  <a:lnTo>
                    <a:pt x="1369428" y="844981"/>
                  </a:lnTo>
                  <a:lnTo>
                    <a:pt x="1168120" y="844981"/>
                  </a:lnTo>
                  <a:lnTo>
                    <a:pt x="1168120" y="853198"/>
                  </a:lnTo>
                  <a:lnTo>
                    <a:pt x="1373530" y="853198"/>
                  </a:lnTo>
                  <a:lnTo>
                    <a:pt x="1376273" y="851827"/>
                  </a:lnTo>
                  <a:lnTo>
                    <a:pt x="1377645" y="849083"/>
                  </a:lnTo>
                  <a:lnTo>
                    <a:pt x="1377645" y="844981"/>
                  </a:lnTo>
                  <a:lnTo>
                    <a:pt x="1377645" y="47929"/>
                  </a:lnTo>
                  <a:lnTo>
                    <a:pt x="1377645" y="43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7632" y="2561663"/>
              <a:ext cx="89013" cy="11366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4098" y="2561663"/>
              <a:ext cx="87642" cy="113668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854830" y="3646302"/>
              <a:ext cx="387985" cy="194945"/>
            </a:xfrm>
            <a:custGeom>
              <a:avLst/>
              <a:gdLst/>
              <a:ahLst/>
              <a:cxnLst/>
              <a:rect l="l" t="t" r="r" b="b"/>
              <a:pathLst>
                <a:path w="387985" h="194945">
                  <a:moveTo>
                    <a:pt x="193089" y="0"/>
                  </a:moveTo>
                  <a:lnTo>
                    <a:pt x="0" y="97235"/>
                  </a:lnTo>
                  <a:lnTo>
                    <a:pt x="193089" y="194468"/>
                  </a:lnTo>
                  <a:lnTo>
                    <a:pt x="387549" y="97235"/>
                  </a:lnTo>
                  <a:lnTo>
                    <a:pt x="193089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2849353" y="3642193"/>
              <a:ext cx="397510" cy="203200"/>
            </a:xfrm>
            <a:custGeom>
              <a:avLst/>
              <a:gdLst/>
              <a:ahLst/>
              <a:cxnLst/>
              <a:rect l="l" t="t" r="r" b="b"/>
              <a:pathLst>
                <a:path w="397510" h="203200">
                  <a:moveTo>
                    <a:pt x="201306" y="0"/>
                  </a:moveTo>
                  <a:lnTo>
                    <a:pt x="197197" y="0"/>
                  </a:lnTo>
                  <a:lnTo>
                    <a:pt x="2739" y="97233"/>
                  </a:lnTo>
                  <a:lnTo>
                    <a:pt x="0" y="101343"/>
                  </a:lnTo>
                  <a:lnTo>
                    <a:pt x="2739" y="105450"/>
                  </a:lnTo>
                  <a:lnTo>
                    <a:pt x="197197" y="202685"/>
                  </a:lnTo>
                  <a:lnTo>
                    <a:pt x="201306" y="202685"/>
                  </a:lnTo>
                  <a:lnTo>
                    <a:pt x="217623" y="194468"/>
                  </a:lnTo>
                  <a:lnTo>
                    <a:pt x="197197" y="194468"/>
                  </a:lnTo>
                  <a:lnTo>
                    <a:pt x="199244" y="193437"/>
                  </a:lnTo>
                  <a:lnTo>
                    <a:pt x="23279" y="105450"/>
                  </a:lnTo>
                  <a:lnTo>
                    <a:pt x="6846" y="105450"/>
                  </a:lnTo>
                  <a:lnTo>
                    <a:pt x="6846" y="97233"/>
                  </a:lnTo>
                  <a:lnTo>
                    <a:pt x="23279" y="97233"/>
                  </a:lnTo>
                  <a:lnTo>
                    <a:pt x="199244" y="9247"/>
                  </a:lnTo>
                  <a:lnTo>
                    <a:pt x="197197" y="8216"/>
                  </a:lnTo>
                  <a:lnTo>
                    <a:pt x="217623" y="8216"/>
                  </a:lnTo>
                  <a:lnTo>
                    <a:pt x="201306" y="0"/>
                  </a:lnTo>
                  <a:close/>
                </a:path>
                <a:path w="397510" h="203200">
                  <a:moveTo>
                    <a:pt x="199244" y="193437"/>
                  </a:moveTo>
                  <a:lnTo>
                    <a:pt x="197197" y="194468"/>
                  </a:lnTo>
                  <a:lnTo>
                    <a:pt x="201306" y="194468"/>
                  </a:lnTo>
                  <a:lnTo>
                    <a:pt x="199244" y="193437"/>
                  </a:lnTo>
                  <a:close/>
                </a:path>
                <a:path w="397510" h="203200">
                  <a:moveTo>
                    <a:pt x="382131" y="101343"/>
                  </a:moveTo>
                  <a:lnTo>
                    <a:pt x="199244" y="193437"/>
                  </a:lnTo>
                  <a:lnTo>
                    <a:pt x="201306" y="194468"/>
                  </a:lnTo>
                  <a:lnTo>
                    <a:pt x="217623" y="194468"/>
                  </a:lnTo>
                  <a:lnTo>
                    <a:pt x="394395" y="105450"/>
                  </a:lnTo>
                  <a:lnTo>
                    <a:pt x="390287" y="105450"/>
                  </a:lnTo>
                  <a:lnTo>
                    <a:pt x="382131" y="101343"/>
                  </a:lnTo>
                  <a:close/>
                </a:path>
                <a:path w="397510" h="203200">
                  <a:moveTo>
                    <a:pt x="6846" y="97233"/>
                  </a:moveTo>
                  <a:lnTo>
                    <a:pt x="6846" y="105450"/>
                  </a:lnTo>
                  <a:lnTo>
                    <a:pt x="15060" y="101343"/>
                  </a:lnTo>
                  <a:lnTo>
                    <a:pt x="6846" y="97233"/>
                  </a:lnTo>
                  <a:close/>
                </a:path>
                <a:path w="397510" h="203200">
                  <a:moveTo>
                    <a:pt x="15065" y="101343"/>
                  </a:moveTo>
                  <a:lnTo>
                    <a:pt x="6846" y="105450"/>
                  </a:lnTo>
                  <a:lnTo>
                    <a:pt x="23279" y="105450"/>
                  </a:lnTo>
                  <a:lnTo>
                    <a:pt x="15065" y="101343"/>
                  </a:lnTo>
                  <a:close/>
                </a:path>
                <a:path w="397510" h="203200">
                  <a:moveTo>
                    <a:pt x="390287" y="97233"/>
                  </a:moveTo>
                  <a:lnTo>
                    <a:pt x="382131" y="101343"/>
                  </a:lnTo>
                  <a:lnTo>
                    <a:pt x="390287" y="105450"/>
                  </a:lnTo>
                  <a:lnTo>
                    <a:pt x="390287" y="97233"/>
                  </a:lnTo>
                  <a:close/>
                </a:path>
                <a:path w="397510" h="203200">
                  <a:moveTo>
                    <a:pt x="394395" y="97233"/>
                  </a:moveTo>
                  <a:lnTo>
                    <a:pt x="390287" y="97233"/>
                  </a:lnTo>
                  <a:lnTo>
                    <a:pt x="390287" y="105450"/>
                  </a:lnTo>
                  <a:lnTo>
                    <a:pt x="394395" y="105450"/>
                  </a:lnTo>
                  <a:lnTo>
                    <a:pt x="397134" y="101343"/>
                  </a:lnTo>
                  <a:lnTo>
                    <a:pt x="394395" y="97233"/>
                  </a:lnTo>
                  <a:close/>
                </a:path>
                <a:path w="397510" h="203200">
                  <a:moveTo>
                    <a:pt x="23279" y="97233"/>
                  </a:moveTo>
                  <a:lnTo>
                    <a:pt x="6846" y="97233"/>
                  </a:lnTo>
                  <a:lnTo>
                    <a:pt x="15065" y="101343"/>
                  </a:lnTo>
                  <a:lnTo>
                    <a:pt x="23279" y="97233"/>
                  </a:lnTo>
                  <a:close/>
                </a:path>
                <a:path w="397510" h="203200">
                  <a:moveTo>
                    <a:pt x="217623" y="8216"/>
                  </a:moveTo>
                  <a:lnTo>
                    <a:pt x="201306" y="8216"/>
                  </a:lnTo>
                  <a:lnTo>
                    <a:pt x="199244" y="9247"/>
                  </a:lnTo>
                  <a:lnTo>
                    <a:pt x="382131" y="101343"/>
                  </a:lnTo>
                  <a:lnTo>
                    <a:pt x="390287" y="97233"/>
                  </a:lnTo>
                  <a:lnTo>
                    <a:pt x="394395" y="97233"/>
                  </a:lnTo>
                  <a:lnTo>
                    <a:pt x="217623" y="8216"/>
                  </a:lnTo>
                  <a:close/>
                </a:path>
                <a:path w="397510" h="203200">
                  <a:moveTo>
                    <a:pt x="201306" y="8216"/>
                  </a:moveTo>
                  <a:lnTo>
                    <a:pt x="197197" y="8216"/>
                  </a:lnTo>
                  <a:lnTo>
                    <a:pt x="199244" y="9247"/>
                  </a:lnTo>
                  <a:lnTo>
                    <a:pt x="201306" y="8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2854830" y="3905136"/>
              <a:ext cx="387985" cy="137160"/>
            </a:xfrm>
            <a:custGeom>
              <a:avLst/>
              <a:gdLst/>
              <a:ahLst/>
              <a:cxnLst/>
              <a:rect l="l" t="t" r="r" b="b"/>
              <a:pathLst>
                <a:path w="387985" h="137160">
                  <a:moveTo>
                    <a:pt x="387548" y="0"/>
                  </a:moveTo>
                  <a:lnTo>
                    <a:pt x="0" y="0"/>
                  </a:lnTo>
                  <a:lnTo>
                    <a:pt x="0" y="136949"/>
                  </a:lnTo>
                  <a:lnTo>
                    <a:pt x="387548" y="136949"/>
                  </a:lnTo>
                  <a:lnTo>
                    <a:pt x="3875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849353" y="3901028"/>
              <a:ext cx="397510" cy="145415"/>
            </a:xfrm>
            <a:custGeom>
              <a:avLst/>
              <a:gdLst/>
              <a:ahLst/>
              <a:cxnLst/>
              <a:rect l="l" t="t" r="r" b="b"/>
              <a:pathLst>
                <a:path w="397510" h="145414">
                  <a:moveTo>
                    <a:pt x="393026" y="0"/>
                  </a:moveTo>
                  <a:lnTo>
                    <a:pt x="5477" y="0"/>
                  </a:lnTo>
                  <a:lnTo>
                    <a:pt x="1369" y="1369"/>
                  </a:lnTo>
                  <a:lnTo>
                    <a:pt x="0" y="4108"/>
                  </a:lnTo>
                  <a:lnTo>
                    <a:pt x="0" y="141057"/>
                  </a:lnTo>
                  <a:lnTo>
                    <a:pt x="1369" y="143795"/>
                  </a:lnTo>
                  <a:lnTo>
                    <a:pt x="5477" y="145166"/>
                  </a:lnTo>
                  <a:lnTo>
                    <a:pt x="393026" y="145166"/>
                  </a:lnTo>
                  <a:lnTo>
                    <a:pt x="395765" y="143795"/>
                  </a:lnTo>
                  <a:lnTo>
                    <a:pt x="397134" y="141057"/>
                  </a:lnTo>
                  <a:lnTo>
                    <a:pt x="9585" y="141057"/>
                  </a:lnTo>
                  <a:lnTo>
                    <a:pt x="5477" y="136949"/>
                  </a:lnTo>
                  <a:lnTo>
                    <a:pt x="9585" y="136949"/>
                  </a:lnTo>
                  <a:lnTo>
                    <a:pt x="9585" y="8216"/>
                  </a:lnTo>
                  <a:lnTo>
                    <a:pt x="5477" y="8216"/>
                  </a:lnTo>
                  <a:lnTo>
                    <a:pt x="9585" y="4108"/>
                  </a:lnTo>
                  <a:lnTo>
                    <a:pt x="397134" y="4108"/>
                  </a:lnTo>
                  <a:lnTo>
                    <a:pt x="395765" y="1369"/>
                  </a:lnTo>
                  <a:lnTo>
                    <a:pt x="393026" y="0"/>
                  </a:lnTo>
                  <a:close/>
                </a:path>
                <a:path w="397510" h="145414">
                  <a:moveTo>
                    <a:pt x="9585" y="136949"/>
                  </a:moveTo>
                  <a:lnTo>
                    <a:pt x="5477" y="136949"/>
                  </a:lnTo>
                  <a:lnTo>
                    <a:pt x="9585" y="141057"/>
                  </a:lnTo>
                  <a:lnTo>
                    <a:pt x="9585" y="136949"/>
                  </a:lnTo>
                  <a:close/>
                </a:path>
                <a:path w="397510" h="145414">
                  <a:moveTo>
                    <a:pt x="388918" y="136949"/>
                  </a:moveTo>
                  <a:lnTo>
                    <a:pt x="9585" y="136949"/>
                  </a:lnTo>
                  <a:lnTo>
                    <a:pt x="9585" y="141057"/>
                  </a:lnTo>
                  <a:lnTo>
                    <a:pt x="388918" y="141057"/>
                  </a:lnTo>
                  <a:lnTo>
                    <a:pt x="388918" y="136949"/>
                  </a:lnTo>
                  <a:close/>
                </a:path>
                <a:path w="397510" h="145414">
                  <a:moveTo>
                    <a:pt x="388918" y="4108"/>
                  </a:moveTo>
                  <a:lnTo>
                    <a:pt x="388918" y="141057"/>
                  </a:lnTo>
                  <a:lnTo>
                    <a:pt x="393026" y="136949"/>
                  </a:lnTo>
                  <a:lnTo>
                    <a:pt x="397134" y="136949"/>
                  </a:lnTo>
                  <a:lnTo>
                    <a:pt x="397134" y="8216"/>
                  </a:lnTo>
                  <a:lnTo>
                    <a:pt x="393026" y="8216"/>
                  </a:lnTo>
                  <a:lnTo>
                    <a:pt x="388918" y="4108"/>
                  </a:lnTo>
                  <a:close/>
                </a:path>
                <a:path w="397510" h="145414">
                  <a:moveTo>
                    <a:pt x="397134" y="136949"/>
                  </a:moveTo>
                  <a:lnTo>
                    <a:pt x="393026" y="136949"/>
                  </a:lnTo>
                  <a:lnTo>
                    <a:pt x="388918" y="141057"/>
                  </a:lnTo>
                  <a:lnTo>
                    <a:pt x="397134" y="141057"/>
                  </a:lnTo>
                  <a:lnTo>
                    <a:pt x="397134" y="136949"/>
                  </a:lnTo>
                  <a:close/>
                </a:path>
                <a:path w="397510" h="145414">
                  <a:moveTo>
                    <a:pt x="9585" y="4108"/>
                  </a:moveTo>
                  <a:lnTo>
                    <a:pt x="5477" y="8216"/>
                  </a:lnTo>
                  <a:lnTo>
                    <a:pt x="9585" y="8216"/>
                  </a:lnTo>
                  <a:lnTo>
                    <a:pt x="9585" y="4108"/>
                  </a:lnTo>
                  <a:close/>
                </a:path>
                <a:path w="397510" h="145414">
                  <a:moveTo>
                    <a:pt x="388918" y="4108"/>
                  </a:moveTo>
                  <a:lnTo>
                    <a:pt x="9585" y="4108"/>
                  </a:lnTo>
                  <a:lnTo>
                    <a:pt x="9585" y="8216"/>
                  </a:lnTo>
                  <a:lnTo>
                    <a:pt x="388918" y="8216"/>
                  </a:lnTo>
                  <a:lnTo>
                    <a:pt x="388918" y="4108"/>
                  </a:lnTo>
                  <a:close/>
                </a:path>
                <a:path w="397510" h="145414">
                  <a:moveTo>
                    <a:pt x="397134" y="4108"/>
                  </a:moveTo>
                  <a:lnTo>
                    <a:pt x="388918" y="4108"/>
                  </a:lnTo>
                  <a:lnTo>
                    <a:pt x="393026" y="8216"/>
                  </a:lnTo>
                  <a:lnTo>
                    <a:pt x="397134" y="8216"/>
                  </a:lnTo>
                  <a:lnTo>
                    <a:pt x="397134" y="4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854830" y="4099604"/>
              <a:ext cx="387985" cy="194945"/>
            </a:xfrm>
            <a:custGeom>
              <a:avLst/>
              <a:gdLst/>
              <a:ahLst/>
              <a:cxnLst/>
              <a:rect l="l" t="t" r="r" b="b"/>
              <a:pathLst>
                <a:path w="387985" h="194945">
                  <a:moveTo>
                    <a:pt x="193089" y="0"/>
                  </a:moveTo>
                  <a:lnTo>
                    <a:pt x="0" y="97233"/>
                  </a:lnTo>
                  <a:lnTo>
                    <a:pt x="193089" y="194467"/>
                  </a:lnTo>
                  <a:lnTo>
                    <a:pt x="387549" y="97233"/>
                  </a:lnTo>
                  <a:lnTo>
                    <a:pt x="193089" y="0"/>
                  </a:lnTo>
                  <a:close/>
                </a:path>
              </a:pathLst>
            </a:custGeom>
            <a:solidFill>
              <a:srgbClr val="CCE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849353" y="4095495"/>
              <a:ext cx="397510" cy="201930"/>
            </a:xfrm>
            <a:custGeom>
              <a:avLst/>
              <a:gdLst/>
              <a:ahLst/>
              <a:cxnLst/>
              <a:rect l="l" t="t" r="r" b="b"/>
              <a:pathLst>
                <a:path w="397510" h="201929">
                  <a:moveTo>
                    <a:pt x="201306" y="0"/>
                  </a:moveTo>
                  <a:lnTo>
                    <a:pt x="197197" y="0"/>
                  </a:lnTo>
                  <a:lnTo>
                    <a:pt x="2739" y="97233"/>
                  </a:lnTo>
                  <a:lnTo>
                    <a:pt x="0" y="101342"/>
                  </a:lnTo>
                  <a:lnTo>
                    <a:pt x="2739" y="104081"/>
                  </a:lnTo>
                  <a:lnTo>
                    <a:pt x="197197" y="201315"/>
                  </a:lnTo>
                  <a:lnTo>
                    <a:pt x="201306" y="201315"/>
                  </a:lnTo>
                  <a:lnTo>
                    <a:pt x="214905" y="194467"/>
                  </a:lnTo>
                  <a:lnTo>
                    <a:pt x="197197" y="194467"/>
                  </a:lnTo>
                  <a:lnTo>
                    <a:pt x="199244" y="193436"/>
                  </a:lnTo>
                  <a:lnTo>
                    <a:pt x="20541" y="104081"/>
                  </a:lnTo>
                  <a:lnTo>
                    <a:pt x="6846" y="104081"/>
                  </a:lnTo>
                  <a:lnTo>
                    <a:pt x="6846" y="97233"/>
                  </a:lnTo>
                  <a:lnTo>
                    <a:pt x="20737" y="97233"/>
                  </a:lnTo>
                  <a:lnTo>
                    <a:pt x="199244" y="9233"/>
                  </a:lnTo>
                  <a:lnTo>
                    <a:pt x="197197" y="8216"/>
                  </a:lnTo>
                  <a:lnTo>
                    <a:pt x="217623" y="8216"/>
                  </a:lnTo>
                  <a:lnTo>
                    <a:pt x="201306" y="0"/>
                  </a:lnTo>
                  <a:close/>
                </a:path>
                <a:path w="397510" h="201929">
                  <a:moveTo>
                    <a:pt x="199244" y="193436"/>
                  </a:moveTo>
                  <a:lnTo>
                    <a:pt x="197197" y="194467"/>
                  </a:lnTo>
                  <a:lnTo>
                    <a:pt x="201306" y="194467"/>
                  </a:lnTo>
                  <a:lnTo>
                    <a:pt x="199244" y="193436"/>
                  </a:lnTo>
                  <a:close/>
                </a:path>
                <a:path w="397510" h="201929">
                  <a:moveTo>
                    <a:pt x="383439" y="100681"/>
                  </a:moveTo>
                  <a:lnTo>
                    <a:pt x="199244" y="193436"/>
                  </a:lnTo>
                  <a:lnTo>
                    <a:pt x="201306" y="194467"/>
                  </a:lnTo>
                  <a:lnTo>
                    <a:pt x="214905" y="194467"/>
                  </a:lnTo>
                  <a:lnTo>
                    <a:pt x="394395" y="104081"/>
                  </a:lnTo>
                  <a:lnTo>
                    <a:pt x="390287" y="104081"/>
                  </a:lnTo>
                  <a:lnTo>
                    <a:pt x="383439" y="100681"/>
                  </a:lnTo>
                  <a:close/>
                </a:path>
                <a:path w="397510" h="201929">
                  <a:moveTo>
                    <a:pt x="6846" y="97233"/>
                  </a:moveTo>
                  <a:lnTo>
                    <a:pt x="6846" y="104081"/>
                  </a:lnTo>
                  <a:lnTo>
                    <a:pt x="13742" y="100681"/>
                  </a:lnTo>
                  <a:lnTo>
                    <a:pt x="6846" y="97233"/>
                  </a:lnTo>
                  <a:close/>
                </a:path>
                <a:path w="397510" h="201929">
                  <a:moveTo>
                    <a:pt x="13742" y="100681"/>
                  </a:moveTo>
                  <a:lnTo>
                    <a:pt x="6846" y="104081"/>
                  </a:lnTo>
                  <a:lnTo>
                    <a:pt x="20541" y="104081"/>
                  </a:lnTo>
                  <a:lnTo>
                    <a:pt x="13742" y="100681"/>
                  </a:lnTo>
                  <a:close/>
                </a:path>
                <a:path w="397510" h="201929">
                  <a:moveTo>
                    <a:pt x="390287" y="97233"/>
                  </a:moveTo>
                  <a:lnTo>
                    <a:pt x="383439" y="100681"/>
                  </a:lnTo>
                  <a:lnTo>
                    <a:pt x="390287" y="104081"/>
                  </a:lnTo>
                  <a:lnTo>
                    <a:pt x="390287" y="97233"/>
                  </a:lnTo>
                  <a:close/>
                </a:path>
                <a:path w="397510" h="201929">
                  <a:moveTo>
                    <a:pt x="394395" y="97233"/>
                  </a:moveTo>
                  <a:lnTo>
                    <a:pt x="390287" y="97233"/>
                  </a:lnTo>
                  <a:lnTo>
                    <a:pt x="390287" y="104081"/>
                  </a:lnTo>
                  <a:lnTo>
                    <a:pt x="394395" y="104081"/>
                  </a:lnTo>
                  <a:lnTo>
                    <a:pt x="397134" y="101342"/>
                  </a:lnTo>
                  <a:lnTo>
                    <a:pt x="394395" y="97233"/>
                  </a:lnTo>
                  <a:close/>
                </a:path>
                <a:path w="397510" h="201929">
                  <a:moveTo>
                    <a:pt x="20737" y="97233"/>
                  </a:moveTo>
                  <a:lnTo>
                    <a:pt x="6846" y="97233"/>
                  </a:lnTo>
                  <a:lnTo>
                    <a:pt x="13742" y="100681"/>
                  </a:lnTo>
                  <a:lnTo>
                    <a:pt x="20737" y="97233"/>
                  </a:lnTo>
                  <a:close/>
                </a:path>
                <a:path w="397510" h="201929">
                  <a:moveTo>
                    <a:pt x="217623" y="8216"/>
                  </a:moveTo>
                  <a:lnTo>
                    <a:pt x="201306" y="8216"/>
                  </a:lnTo>
                  <a:lnTo>
                    <a:pt x="199244" y="9233"/>
                  </a:lnTo>
                  <a:lnTo>
                    <a:pt x="383439" y="100681"/>
                  </a:lnTo>
                  <a:lnTo>
                    <a:pt x="390287" y="97233"/>
                  </a:lnTo>
                  <a:lnTo>
                    <a:pt x="394395" y="97233"/>
                  </a:lnTo>
                  <a:lnTo>
                    <a:pt x="217623" y="8216"/>
                  </a:lnTo>
                  <a:close/>
                </a:path>
                <a:path w="397510" h="201929">
                  <a:moveTo>
                    <a:pt x="201306" y="8216"/>
                  </a:moveTo>
                  <a:lnTo>
                    <a:pt x="197197" y="8216"/>
                  </a:lnTo>
                  <a:lnTo>
                    <a:pt x="199244" y="9233"/>
                  </a:lnTo>
                  <a:lnTo>
                    <a:pt x="201306" y="8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242379" y="4358437"/>
              <a:ext cx="387985" cy="137160"/>
            </a:xfrm>
            <a:custGeom>
              <a:avLst/>
              <a:gdLst/>
              <a:ahLst/>
              <a:cxnLst/>
              <a:rect l="l" t="t" r="r" b="b"/>
              <a:pathLst>
                <a:path w="387985" h="137160">
                  <a:moveTo>
                    <a:pt x="387548" y="0"/>
                  </a:moveTo>
                  <a:lnTo>
                    <a:pt x="0" y="0"/>
                  </a:lnTo>
                  <a:lnTo>
                    <a:pt x="0" y="136949"/>
                  </a:lnTo>
                  <a:lnTo>
                    <a:pt x="387548" y="136949"/>
                  </a:lnTo>
                  <a:lnTo>
                    <a:pt x="3875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3238271" y="4354329"/>
              <a:ext cx="396240" cy="145415"/>
            </a:xfrm>
            <a:custGeom>
              <a:avLst/>
              <a:gdLst/>
              <a:ahLst/>
              <a:cxnLst/>
              <a:rect l="l" t="t" r="r" b="b"/>
              <a:pathLst>
                <a:path w="396239" h="145414">
                  <a:moveTo>
                    <a:pt x="391655" y="0"/>
                  </a:moveTo>
                  <a:lnTo>
                    <a:pt x="4108" y="0"/>
                  </a:lnTo>
                  <a:lnTo>
                    <a:pt x="1369" y="1370"/>
                  </a:lnTo>
                  <a:lnTo>
                    <a:pt x="0" y="4108"/>
                  </a:lnTo>
                  <a:lnTo>
                    <a:pt x="0" y="141057"/>
                  </a:lnTo>
                  <a:lnTo>
                    <a:pt x="1369" y="143797"/>
                  </a:lnTo>
                  <a:lnTo>
                    <a:pt x="4108" y="145166"/>
                  </a:lnTo>
                  <a:lnTo>
                    <a:pt x="391655" y="145166"/>
                  </a:lnTo>
                  <a:lnTo>
                    <a:pt x="394394" y="143797"/>
                  </a:lnTo>
                  <a:lnTo>
                    <a:pt x="395763" y="141057"/>
                  </a:lnTo>
                  <a:lnTo>
                    <a:pt x="8215" y="141057"/>
                  </a:lnTo>
                  <a:lnTo>
                    <a:pt x="4108" y="136949"/>
                  </a:lnTo>
                  <a:lnTo>
                    <a:pt x="8215" y="136949"/>
                  </a:lnTo>
                  <a:lnTo>
                    <a:pt x="8215" y="8216"/>
                  </a:lnTo>
                  <a:lnTo>
                    <a:pt x="4108" y="8216"/>
                  </a:lnTo>
                  <a:lnTo>
                    <a:pt x="8215" y="4108"/>
                  </a:lnTo>
                  <a:lnTo>
                    <a:pt x="395763" y="4108"/>
                  </a:lnTo>
                  <a:lnTo>
                    <a:pt x="394394" y="1370"/>
                  </a:lnTo>
                  <a:lnTo>
                    <a:pt x="391655" y="0"/>
                  </a:lnTo>
                  <a:close/>
                </a:path>
                <a:path w="396239" h="145414">
                  <a:moveTo>
                    <a:pt x="8215" y="136949"/>
                  </a:moveTo>
                  <a:lnTo>
                    <a:pt x="4108" y="136949"/>
                  </a:lnTo>
                  <a:lnTo>
                    <a:pt x="8215" y="141057"/>
                  </a:lnTo>
                  <a:lnTo>
                    <a:pt x="8215" y="136949"/>
                  </a:lnTo>
                  <a:close/>
                </a:path>
                <a:path w="396239" h="145414">
                  <a:moveTo>
                    <a:pt x="387546" y="136949"/>
                  </a:moveTo>
                  <a:lnTo>
                    <a:pt x="8215" y="136949"/>
                  </a:lnTo>
                  <a:lnTo>
                    <a:pt x="8215" y="141057"/>
                  </a:lnTo>
                  <a:lnTo>
                    <a:pt x="387546" y="141057"/>
                  </a:lnTo>
                  <a:lnTo>
                    <a:pt x="387546" y="136949"/>
                  </a:lnTo>
                  <a:close/>
                </a:path>
                <a:path w="396239" h="145414">
                  <a:moveTo>
                    <a:pt x="387546" y="4108"/>
                  </a:moveTo>
                  <a:lnTo>
                    <a:pt x="387546" y="141057"/>
                  </a:lnTo>
                  <a:lnTo>
                    <a:pt x="391655" y="136949"/>
                  </a:lnTo>
                  <a:lnTo>
                    <a:pt x="395763" y="136949"/>
                  </a:lnTo>
                  <a:lnTo>
                    <a:pt x="395763" y="8216"/>
                  </a:lnTo>
                  <a:lnTo>
                    <a:pt x="391655" y="8216"/>
                  </a:lnTo>
                  <a:lnTo>
                    <a:pt x="387546" y="4108"/>
                  </a:lnTo>
                  <a:close/>
                </a:path>
                <a:path w="396239" h="145414">
                  <a:moveTo>
                    <a:pt x="395763" y="136949"/>
                  </a:moveTo>
                  <a:lnTo>
                    <a:pt x="391655" y="136949"/>
                  </a:lnTo>
                  <a:lnTo>
                    <a:pt x="387546" y="141057"/>
                  </a:lnTo>
                  <a:lnTo>
                    <a:pt x="395763" y="141057"/>
                  </a:lnTo>
                  <a:lnTo>
                    <a:pt x="395763" y="136949"/>
                  </a:lnTo>
                  <a:close/>
                </a:path>
                <a:path w="396239" h="145414">
                  <a:moveTo>
                    <a:pt x="8215" y="4108"/>
                  </a:moveTo>
                  <a:lnTo>
                    <a:pt x="4108" y="8216"/>
                  </a:lnTo>
                  <a:lnTo>
                    <a:pt x="8215" y="8216"/>
                  </a:lnTo>
                  <a:lnTo>
                    <a:pt x="8215" y="4108"/>
                  </a:lnTo>
                  <a:close/>
                </a:path>
                <a:path w="396239" h="145414">
                  <a:moveTo>
                    <a:pt x="387546" y="4108"/>
                  </a:moveTo>
                  <a:lnTo>
                    <a:pt x="8215" y="4108"/>
                  </a:lnTo>
                  <a:lnTo>
                    <a:pt x="8215" y="8216"/>
                  </a:lnTo>
                  <a:lnTo>
                    <a:pt x="387546" y="8216"/>
                  </a:lnTo>
                  <a:lnTo>
                    <a:pt x="387546" y="4108"/>
                  </a:lnTo>
                  <a:close/>
                </a:path>
                <a:path w="396239" h="145414">
                  <a:moveTo>
                    <a:pt x="395763" y="4108"/>
                  </a:moveTo>
                  <a:lnTo>
                    <a:pt x="387546" y="4108"/>
                  </a:lnTo>
                  <a:lnTo>
                    <a:pt x="391655" y="8216"/>
                  </a:lnTo>
                  <a:lnTo>
                    <a:pt x="395763" y="8216"/>
                  </a:lnTo>
                  <a:lnTo>
                    <a:pt x="395763" y="4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3242379" y="4552905"/>
              <a:ext cx="387985" cy="63500"/>
            </a:xfrm>
            <a:custGeom>
              <a:avLst/>
              <a:gdLst/>
              <a:ahLst/>
              <a:cxnLst/>
              <a:rect l="l" t="t" r="r" b="b"/>
              <a:pathLst>
                <a:path w="387985" h="63500">
                  <a:moveTo>
                    <a:pt x="387548" y="0"/>
                  </a:moveTo>
                  <a:lnTo>
                    <a:pt x="0" y="0"/>
                  </a:lnTo>
                  <a:lnTo>
                    <a:pt x="0" y="62996"/>
                  </a:lnTo>
                  <a:lnTo>
                    <a:pt x="387548" y="62996"/>
                  </a:lnTo>
                  <a:lnTo>
                    <a:pt x="3875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3238271" y="4547428"/>
              <a:ext cx="396240" cy="68580"/>
            </a:xfrm>
            <a:custGeom>
              <a:avLst/>
              <a:gdLst/>
              <a:ahLst/>
              <a:cxnLst/>
              <a:rect l="l" t="t" r="r" b="b"/>
              <a:pathLst>
                <a:path w="396239" h="68579">
                  <a:moveTo>
                    <a:pt x="391655" y="0"/>
                  </a:moveTo>
                  <a:lnTo>
                    <a:pt x="4108" y="0"/>
                  </a:lnTo>
                  <a:lnTo>
                    <a:pt x="1369" y="1370"/>
                  </a:lnTo>
                  <a:lnTo>
                    <a:pt x="0" y="5478"/>
                  </a:lnTo>
                  <a:lnTo>
                    <a:pt x="0" y="68474"/>
                  </a:lnTo>
                  <a:lnTo>
                    <a:pt x="8215" y="68474"/>
                  </a:lnTo>
                  <a:lnTo>
                    <a:pt x="8215" y="9587"/>
                  </a:lnTo>
                  <a:lnTo>
                    <a:pt x="4108" y="9587"/>
                  </a:lnTo>
                  <a:lnTo>
                    <a:pt x="8215" y="5478"/>
                  </a:lnTo>
                  <a:lnTo>
                    <a:pt x="395763" y="5478"/>
                  </a:lnTo>
                  <a:lnTo>
                    <a:pt x="394394" y="1370"/>
                  </a:lnTo>
                  <a:lnTo>
                    <a:pt x="391655" y="0"/>
                  </a:lnTo>
                  <a:close/>
                </a:path>
                <a:path w="396239" h="68579">
                  <a:moveTo>
                    <a:pt x="387546" y="5478"/>
                  </a:moveTo>
                  <a:lnTo>
                    <a:pt x="387546" y="68474"/>
                  </a:lnTo>
                  <a:lnTo>
                    <a:pt x="395763" y="68474"/>
                  </a:lnTo>
                  <a:lnTo>
                    <a:pt x="395763" y="9587"/>
                  </a:lnTo>
                  <a:lnTo>
                    <a:pt x="391655" y="9587"/>
                  </a:lnTo>
                  <a:lnTo>
                    <a:pt x="387546" y="5478"/>
                  </a:lnTo>
                  <a:close/>
                </a:path>
                <a:path w="396239" h="68579">
                  <a:moveTo>
                    <a:pt x="8215" y="5478"/>
                  </a:moveTo>
                  <a:lnTo>
                    <a:pt x="4108" y="9587"/>
                  </a:lnTo>
                  <a:lnTo>
                    <a:pt x="8215" y="9587"/>
                  </a:lnTo>
                  <a:lnTo>
                    <a:pt x="8215" y="5478"/>
                  </a:lnTo>
                  <a:close/>
                </a:path>
                <a:path w="396239" h="68579">
                  <a:moveTo>
                    <a:pt x="387546" y="5478"/>
                  </a:moveTo>
                  <a:lnTo>
                    <a:pt x="8215" y="5478"/>
                  </a:lnTo>
                  <a:lnTo>
                    <a:pt x="8215" y="9587"/>
                  </a:lnTo>
                  <a:lnTo>
                    <a:pt x="387546" y="9587"/>
                  </a:lnTo>
                  <a:lnTo>
                    <a:pt x="387546" y="5478"/>
                  </a:lnTo>
                  <a:close/>
                </a:path>
                <a:path w="396239" h="68579">
                  <a:moveTo>
                    <a:pt x="395763" y="5478"/>
                  </a:moveTo>
                  <a:lnTo>
                    <a:pt x="387546" y="5478"/>
                  </a:lnTo>
                  <a:lnTo>
                    <a:pt x="391655" y="9587"/>
                  </a:lnTo>
                  <a:lnTo>
                    <a:pt x="395763" y="9587"/>
                  </a:lnTo>
                  <a:lnTo>
                    <a:pt x="395763" y="5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6550" y="4192729"/>
              <a:ext cx="238279" cy="16570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42379" y="4192729"/>
              <a:ext cx="238279" cy="16570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656263" y="4495388"/>
              <a:ext cx="8255" cy="57785"/>
            </a:xfrm>
            <a:custGeom>
              <a:avLst/>
              <a:gdLst/>
              <a:ahLst/>
              <a:cxnLst/>
              <a:rect l="l" t="t" r="r" b="b"/>
              <a:pathLst>
                <a:path w="8255" h="57785">
                  <a:moveTo>
                    <a:pt x="8216" y="0"/>
                  </a:moveTo>
                  <a:lnTo>
                    <a:pt x="0" y="0"/>
                  </a:lnTo>
                  <a:lnTo>
                    <a:pt x="0" y="57518"/>
                  </a:lnTo>
                  <a:lnTo>
                    <a:pt x="8216" y="57518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2465913" y="4358437"/>
              <a:ext cx="389255" cy="137160"/>
            </a:xfrm>
            <a:custGeom>
              <a:avLst/>
              <a:gdLst/>
              <a:ahLst/>
              <a:cxnLst/>
              <a:rect l="l" t="t" r="r" b="b"/>
              <a:pathLst>
                <a:path w="389255" h="137160">
                  <a:moveTo>
                    <a:pt x="388917" y="0"/>
                  </a:moveTo>
                  <a:lnTo>
                    <a:pt x="0" y="0"/>
                  </a:lnTo>
                  <a:lnTo>
                    <a:pt x="0" y="136949"/>
                  </a:lnTo>
                  <a:lnTo>
                    <a:pt x="388917" y="136949"/>
                  </a:lnTo>
                  <a:lnTo>
                    <a:pt x="38891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2461804" y="4354329"/>
              <a:ext cx="397510" cy="145415"/>
            </a:xfrm>
            <a:custGeom>
              <a:avLst/>
              <a:gdLst/>
              <a:ahLst/>
              <a:cxnLst/>
              <a:rect l="l" t="t" r="r" b="b"/>
              <a:pathLst>
                <a:path w="397510" h="145414">
                  <a:moveTo>
                    <a:pt x="393025" y="0"/>
                  </a:moveTo>
                  <a:lnTo>
                    <a:pt x="4108" y="0"/>
                  </a:lnTo>
                  <a:lnTo>
                    <a:pt x="1369" y="1370"/>
                  </a:lnTo>
                  <a:lnTo>
                    <a:pt x="0" y="4108"/>
                  </a:lnTo>
                  <a:lnTo>
                    <a:pt x="0" y="141057"/>
                  </a:lnTo>
                  <a:lnTo>
                    <a:pt x="1369" y="143797"/>
                  </a:lnTo>
                  <a:lnTo>
                    <a:pt x="4108" y="145166"/>
                  </a:lnTo>
                  <a:lnTo>
                    <a:pt x="393025" y="145166"/>
                  </a:lnTo>
                  <a:lnTo>
                    <a:pt x="395765" y="143797"/>
                  </a:lnTo>
                  <a:lnTo>
                    <a:pt x="397134" y="141057"/>
                  </a:lnTo>
                  <a:lnTo>
                    <a:pt x="8216" y="141057"/>
                  </a:lnTo>
                  <a:lnTo>
                    <a:pt x="4108" y="136949"/>
                  </a:lnTo>
                  <a:lnTo>
                    <a:pt x="8216" y="136949"/>
                  </a:lnTo>
                  <a:lnTo>
                    <a:pt x="8216" y="8216"/>
                  </a:lnTo>
                  <a:lnTo>
                    <a:pt x="4108" y="8216"/>
                  </a:lnTo>
                  <a:lnTo>
                    <a:pt x="8216" y="4108"/>
                  </a:lnTo>
                  <a:lnTo>
                    <a:pt x="397134" y="4108"/>
                  </a:lnTo>
                  <a:lnTo>
                    <a:pt x="395765" y="1370"/>
                  </a:lnTo>
                  <a:lnTo>
                    <a:pt x="393025" y="0"/>
                  </a:lnTo>
                  <a:close/>
                </a:path>
                <a:path w="397510" h="145414">
                  <a:moveTo>
                    <a:pt x="8216" y="136949"/>
                  </a:moveTo>
                  <a:lnTo>
                    <a:pt x="4108" y="136949"/>
                  </a:lnTo>
                  <a:lnTo>
                    <a:pt x="8216" y="141057"/>
                  </a:lnTo>
                  <a:lnTo>
                    <a:pt x="8216" y="136949"/>
                  </a:lnTo>
                  <a:close/>
                </a:path>
                <a:path w="397510" h="145414">
                  <a:moveTo>
                    <a:pt x="387548" y="136949"/>
                  </a:moveTo>
                  <a:lnTo>
                    <a:pt x="8216" y="136949"/>
                  </a:lnTo>
                  <a:lnTo>
                    <a:pt x="8216" y="141057"/>
                  </a:lnTo>
                  <a:lnTo>
                    <a:pt x="387548" y="141057"/>
                  </a:lnTo>
                  <a:lnTo>
                    <a:pt x="387548" y="136949"/>
                  </a:lnTo>
                  <a:close/>
                </a:path>
                <a:path w="397510" h="145414">
                  <a:moveTo>
                    <a:pt x="387548" y="4108"/>
                  </a:moveTo>
                  <a:lnTo>
                    <a:pt x="387548" y="141057"/>
                  </a:lnTo>
                  <a:lnTo>
                    <a:pt x="393025" y="136949"/>
                  </a:lnTo>
                  <a:lnTo>
                    <a:pt x="397134" y="136949"/>
                  </a:lnTo>
                  <a:lnTo>
                    <a:pt x="397134" y="8216"/>
                  </a:lnTo>
                  <a:lnTo>
                    <a:pt x="393025" y="8216"/>
                  </a:lnTo>
                  <a:lnTo>
                    <a:pt x="387548" y="4108"/>
                  </a:lnTo>
                  <a:close/>
                </a:path>
                <a:path w="397510" h="145414">
                  <a:moveTo>
                    <a:pt x="397134" y="136949"/>
                  </a:moveTo>
                  <a:lnTo>
                    <a:pt x="393025" y="136949"/>
                  </a:lnTo>
                  <a:lnTo>
                    <a:pt x="387548" y="141057"/>
                  </a:lnTo>
                  <a:lnTo>
                    <a:pt x="397134" y="141057"/>
                  </a:lnTo>
                  <a:lnTo>
                    <a:pt x="397134" y="136949"/>
                  </a:lnTo>
                  <a:close/>
                </a:path>
                <a:path w="397510" h="145414">
                  <a:moveTo>
                    <a:pt x="8216" y="4108"/>
                  </a:moveTo>
                  <a:lnTo>
                    <a:pt x="4108" y="8216"/>
                  </a:lnTo>
                  <a:lnTo>
                    <a:pt x="8216" y="8216"/>
                  </a:lnTo>
                  <a:lnTo>
                    <a:pt x="8216" y="4108"/>
                  </a:lnTo>
                  <a:close/>
                </a:path>
                <a:path w="397510" h="145414">
                  <a:moveTo>
                    <a:pt x="387548" y="4108"/>
                  </a:moveTo>
                  <a:lnTo>
                    <a:pt x="8216" y="4108"/>
                  </a:lnTo>
                  <a:lnTo>
                    <a:pt x="8216" y="8216"/>
                  </a:lnTo>
                  <a:lnTo>
                    <a:pt x="387548" y="8216"/>
                  </a:lnTo>
                  <a:lnTo>
                    <a:pt x="387548" y="4108"/>
                  </a:lnTo>
                  <a:close/>
                </a:path>
                <a:path w="397510" h="145414">
                  <a:moveTo>
                    <a:pt x="397134" y="4108"/>
                  </a:moveTo>
                  <a:lnTo>
                    <a:pt x="387548" y="4108"/>
                  </a:lnTo>
                  <a:lnTo>
                    <a:pt x="393025" y="8216"/>
                  </a:lnTo>
                  <a:lnTo>
                    <a:pt x="397134" y="8216"/>
                  </a:lnTo>
                  <a:lnTo>
                    <a:pt x="397134" y="4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2465913" y="4552905"/>
              <a:ext cx="389255" cy="63500"/>
            </a:xfrm>
            <a:custGeom>
              <a:avLst/>
              <a:gdLst/>
              <a:ahLst/>
              <a:cxnLst/>
              <a:rect l="l" t="t" r="r" b="b"/>
              <a:pathLst>
                <a:path w="389255" h="63500">
                  <a:moveTo>
                    <a:pt x="388917" y="0"/>
                  </a:moveTo>
                  <a:lnTo>
                    <a:pt x="0" y="0"/>
                  </a:lnTo>
                  <a:lnTo>
                    <a:pt x="0" y="62996"/>
                  </a:lnTo>
                  <a:lnTo>
                    <a:pt x="388917" y="62996"/>
                  </a:lnTo>
                  <a:lnTo>
                    <a:pt x="388917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1674380" y="2561665"/>
              <a:ext cx="1184910" cy="2054860"/>
            </a:xfrm>
            <a:custGeom>
              <a:avLst/>
              <a:gdLst/>
              <a:ahLst/>
              <a:cxnLst/>
              <a:rect l="l" t="t" r="r" b="b"/>
              <a:pathLst>
                <a:path w="1184910" h="2054860">
                  <a:moveTo>
                    <a:pt x="8216" y="0"/>
                  </a:moveTo>
                  <a:lnTo>
                    <a:pt x="0" y="0"/>
                  </a:lnTo>
                  <a:lnTo>
                    <a:pt x="0" y="2054237"/>
                  </a:lnTo>
                  <a:lnTo>
                    <a:pt x="8216" y="2054237"/>
                  </a:lnTo>
                  <a:lnTo>
                    <a:pt x="8216" y="0"/>
                  </a:lnTo>
                  <a:close/>
                </a:path>
                <a:path w="1184910" h="2054860">
                  <a:moveTo>
                    <a:pt x="602551" y="639559"/>
                  </a:moveTo>
                  <a:lnTo>
                    <a:pt x="592963" y="639559"/>
                  </a:lnTo>
                  <a:lnTo>
                    <a:pt x="592963" y="2054237"/>
                  </a:lnTo>
                  <a:lnTo>
                    <a:pt x="602551" y="2054237"/>
                  </a:lnTo>
                  <a:lnTo>
                    <a:pt x="602551" y="639559"/>
                  </a:lnTo>
                  <a:close/>
                </a:path>
                <a:path w="1184910" h="2054860">
                  <a:moveTo>
                    <a:pt x="1184554" y="1991245"/>
                  </a:moveTo>
                  <a:lnTo>
                    <a:pt x="1183182" y="1987143"/>
                  </a:lnTo>
                  <a:lnTo>
                    <a:pt x="1180439" y="1985772"/>
                  </a:lnTo>
                  <a:lnTo>
                    <a:pt x="791527" y="1985772"/>
                  </a:lnTo>
                  <a:lnTo>
                    <a:pt x="788784" y="1987143"/>
                  </a:lnTo>
                  <a:lnTo>
                    <a:pt x="787412" y="1991245"/>
                  </a:lnTo>
                  <a:lnTo>
                    <a:pt x="787412" y="2054237"/>
                  </a:lnTo>
                  <a:lnTo>
                    <a:pt x="795629" y="2054237"/>
                  </a:lnTo>
                  <a:lnTo>
                    <a:pt x="795629" y="1995360"/>
                  </a:lnTo>
                  <a:lnTo>
                    <a:pt x="1174965" y="1995360"/>
                  </a:lnTo>
                  <a:lnTo>
                    <a:pt x="1174965" y="2054237"/>
                  </a:lnTo>
                  <a:lnTo>
                    <a:pt x="1184554" y="2054237"/>
                  </a:lnTo>
                  <a:lnTo>
                    <a:pt x="1184554" y="1995360"/>
                  </a:lnTo>
                  <a:lnTo>
                    <a:pt x="1184554" y="19912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424480" y="2904116"/>
            <a:ext cx="359613" cy="515695"/>
          </a:xfrm>
          <a:prstGeom prst="rect">
            <a:avLst/>
          </a:prstGeom>
        </p:spPr>
        <p:txBody>
          <a:bodyPr vert="horz" wrap="square" lIns="0" tIns="27663" rIns="0" bIns="0" rtlCol="0">
            <a:spAutoFit/>
          </a:bodyPr>
          <a:lstStyle/>
          <a:p>
            <a:pPr algn="ctr" defTabSz="829909" eaLnBrk="1" fontAlgn="auto" hangingPunct="1">
              <a:spcBef>
                <a:spcPts val="218"/>
              </a:spcBef>
              <a:spcAft>
                <a:spcPts val="0"/>
              </a:spcAft>
            </a:pPr>
            <a:r>
              <a:rPr sz="1452" b="0" kern="0" spc="-18" dirty="0">
                <a:solidFill>
                  <a:sysClr val="windowText" lastClr="000000"/>
                </a:solidFill>
                <a:latin typeface="Calibri"/>
                <a:cs typeface="Calibri"/>
              </a:rPr>
              <a:t>loop</a:t>
            </a:r>
            <a:endParaRPr sz="1452" b="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5763" algn="ctr" defTabSz="829909" eaLnBrk="1" fontAlgn="auto" hangingPunct="1">
              <a:spcBef>
                <a:spcPts val="132"/>
              </a:spcBef>
              <a:spcAft>
                <a:spcPts val="0"/>
              </a:spcAft>
            </a:pPr>
            <a:r>
              <a:rPr sz="1634" i="1" kern="0" spc="-45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163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34322" y="3569905"/>
            <a:ext cx="119295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634" i="1" kern="0" spc="-45" dirty="0">
                <a:solidFill>
                  <a:srgbClr val="FF0000"/>
                </a:solidFill>
                <a:latin typeface="Calibri"/>
                <a:cs typeface="Calibri"/>
              </a:rPr>
              <a:t>?</a:t>
            </a:r>
            <a:endParaRPr sz="163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4953932" y="1438336"/>
            <a:ext cx="4629438" cy="1037515"/>
          </a:xfrm>
          <a:prstGeom prst="rect">
            <a:avLst/>
          </a:prstGeom>
        </p:spPr>
        <p:txBody>
          <a:bodyPr vert="horz" wrap="square" lIns="0" tIns="44374" rIns="0" bIns="0" rtlCol="0">
            <a:spAutoFit/>
          </a:bodyPr>
          <a:lstStyle/>
          <a:p>
            <a:pPr marL="300842" marR="4611" indent="-289892" defTabSz="829909" eaLnBrk="1" fontAlgn="auto" hangingPunct="1">
              <a:lnSpc>
                <a:spcPts val="2124"/>
              </a:lnSpc>
              <a:spcBef>
                <a:spcPts val="349"/>
              </a:spcBef>
              <a:spcAft>
                <a:spcPts val="0"/>
              </a:spcAft>
              <a:buClr>
                <a:srgbClr val="0000FF"/>
              </a:buClr>
              <a:buFont typeface="Wingdings"/>
              <a:buChar char=""/>
              <a:tabLst>
                <a:tab pos="300842" algn="l"/>
              </a:tabLst>
            </a:pP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Each</a:t>
            </a:r>
            <a:r>
              <a:rPr sz="1951" b="0" kern="0" spc="371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job</a:t>
            </a:r>
            <a:r>
              <a:rPr sz="1951" b="0" kern="0" spc="377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operates</a:t>
            </a:r>
            <a:r>
              <a:rPr sz="1951" b="0" kern="0" spc="371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on</a:t>
            </a:r>
            <a:r>
              <a:rPr sz="1951" b="0" kern="0" spc="371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different</a:t>
            </a:r>
            <a:r>
              <a:rPr sz="1951" b="0" kern="0" spc="381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data</a:t>
            </a:r>
            <a:r>
              <a:rPr sz="1951" b="0" kern="0" spc="371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and 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can</a:t>
            </a:r>
            <a:r>
              <a:rPr sz="1951" b="0" kern="0" spc="-59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take</a:t>
            </a:r>
            <a:r>
              <a:rPr sz="1951" b="0" kern="0" spc="-64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different</a:t>
            </a:r>
            <a:r>
              <a:rPr sz="1951" b="0" kern="0" spc="-36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paths.</a:t>
            </a:r>
            <a:endParaRPr sz="1951" b="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300842" indent="-289316" defTabSz="829909" eaLnBrk="1" fontAlgn="auto" hangingPunct="1">
              <a:spcBef>
                <a:spcPts val="1203"/>
              </a:spcBef>
              <a:spcAft>
                <a:spcPts val="0"/>
              </a:spcAft>
              <a:buClr>
                <a:srgbClr val="0000FF"/>
              </a:buClr>
              <a:buFont typeface="Wingdings"/>
              <a:buChar char=""/>
              <a:tabLst>
                <a:tab pos="300842" algn="l"/>
              </a:tabLst>
            </a:pP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Even</a:t>
            </a:r>
            <a:r>
              <a:rPr sz="1951" b="0" kern="0" spc="36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for</a:t>
            </a:r>
            <a:r>
              <a:rPr sz="1951" b="0" kern="0" spc="4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the</a:t>
            </a:r>
            <a:r>
              <a:rPr sz="1951" b="0" kern="0" spc="54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same</a:t>
            </a:r>
            <a:r>
              <a:rPr sz="1951" b="0" kern="0" spc="45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data,</a:t>
            </a:r>
            <a:r>
              <a:rPr sz="1951" b="0" kern="0" spc="32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computation</a:t>
            </a:r>
            <a:r>
              <a:rPr sz="1951" b="0" kern="0" spc="41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spc="-18" dirty="0">
                <a:solidFill>
                  <a:sysClr val="windowText" lastClr="000000"/>
                </a:solidFill>
                <a:latin typeface="Calibri"/>
                <a:cs typeface="Calibri"/>
              </a:rPr>
              <a:t>time</a:t>
            </a:r>
            <a:endParaRPr sz="1951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243513" y="2432658"/>
            <a:ext cx="4340711" cy="583416"/>
          </a:xfrm>
          <a:prstGeom prst="rect">
            <a:avLst/>
          </a:prstGeom>
        </p:spPr>
        <p:txBody>
          <a:bodyPr vert="horz" wrap="square" lIns="0" tIns="44374" rIns="0" bIns="0" rtlCol="0">
            <a:spAutoFit/>
          </a:bodyPr>
          <a:lstStyle/>
          <a:p>
            <a:pPr marL="11527" marR="4611" defTabSz="829909" eaLnBrk="1" fontAlgn="auto" hangingPunct="1">
              <a:lnSpc>
                <a:spcPts val="2124"/>
              </a:lnSpc>
              <a:spcBef>
                <a:spcPts val="349"/>
              </a:spcBef>
              <a:spcAft>
                <a:spcPts val="0"/>
              </a:spcAft>
              <a:tabLst>
                <a:tab pos="1008571" algn="l"/>
                <a:tab pos="1401625" algn="l"/>
                <a:tab pos="1870754" algn="l"/>
                <a:tab pos="2983640" algn="l"/>
                <a:tab pos="3608953" algn="l"/>
              </a:tabLst>
            </a:pPr>
            <a:r>
              <a:rPr sz="1951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depends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1951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on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1951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the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1951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processor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1951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state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	</a:t>
            </a:r>
            <a:r>
              <a:rPr sz="1951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(cache, prefetch</a:t>
            </a:r>
            <a:r>
              <a:rPr sz="1951" b="0" kern="0" spc="-36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queue,</a:t>
            </a:r>
            <a:r>
              <a:rPr sz="1951" b="0" kern="0" spc="-23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number</a:t>
            </a:r>
            <a:r>
              <a:rPr sz="1951" b="0" kern="0" spc="-18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dirty="0">
                <a:solidFill>
                  <a:sysClr val="windowText" lastClr="000000"/>
                </a:solidFill>
                <a:latin typeface="Calibri"/>
                <a:cs typeface="Calibri"/>
              </a:rPr>
              <a:t>of</a:t>
            </a:r>
            <a:r>
              <a:rPr sz="1951" b="0" kern="0" spc="-27" dirty="0">
                <a:solidFill>
                  <a:sysClr val="windowText" lastClr="000000"/>
                </a:solidFill>
                <a:latin typeface="Calibri"/>
                <a:cs typeface="Calibri"/>
              </a:rPr>
              <a:t> </a:t>
            </a:r>
            <a:r>
              <a:rPr sz="1951" b="0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preemptions).</a:t>
            </a:r>
            <a:endParaRPr sz="1951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591851" y="4189222"/>
            <a:ext cx="3703896" cy="1096704"/>
            <a:chOff x="4791202" y="4615902"/>
            <a:chExt cx="4081145" cy="1208405"/>
          </a:xfrm>
        </p:grpSpPr>
        <p:sp>
          <p:nvSpPr>
            <p:cNvPr id="64" name="object 64"/>
            <p:cNvSpPr/>
            <p:nvPr/>
          </p:nvSpPr>
          <p:spPr>
            <a:xfrm>
              <a:off x="4795310" y="5755321"/>
              <a:ext cx="4077335" cy="68580"/>
            </a:xfrm>
            <a:custGeom>
              <a:avLst/>
              <a:gdLst/>
              <a:ahLst/>
              <a:cxnLst/>
              <a:rect l="l" t="t" r="r" b="b"/>
              <a:pathLst>
                <a:path w="4077334" h="68579">
                  <a:moveTo>
                    <a:pt x="3963125" y="0"/>
                  </a:moveTo>
                  <a:lnTo>
                    <a:pt x="3963125" y="68474"/>
                  </a:lnTo>
                  <a:lnTo>
                    <a:pt x="4063149" y="38345"/>
                  </a:lnTo>
                  <a:lnTo>
                    <a:pt x="3974081" y="38345"/>
                  </a:lnTo>
                  <a:lnTo>
                    <a:pt x="3974081" y="30128"/>
                  </a:lnTo>
                  <a:lnTo>
                    <a:pt x="4063149" y="30128"/>
                  </a:lnTo>
                  <a:lnTo>
                    <a:pt x="3963125" y="0"/>
                  </a:lnTo>
                  <a:close/>
                </a:path>
                <a:path w="4077334" h="68579">
                  <a:moveTo>
                    <a:pt x="3963125" y="30128"/>
                  </a:moveTo>
                  <a:lnTo>
                    <a:pt x="0" y="30128"/>
                  </a:lnTo>
                  <a:lnTo>
                    <a:pt x="0" y="38345"/>
                  </a:lnTo>
                  <a:lnTo>
                    <a:pt x="3963125" y="38345"/>
                  </a:lnTo>
                  <a:lnTo>
                    <a:pt x="3963125" y="30128"/>
                  </a:lnTo>
                  <a:close/>
                </a:path>
                <a:path w="4077334" h="68579">
                  <a:moveTo>
                    <a:pt x="4063149" y="30128"/>
                  </a:moveTo>
                  <a:lnTo>
                    <a:pt x="3974081" y="30128"/>
                  </a:lnTo>
                  <a:lnTo>
                    <a:pt x="3974081" y="38345"/>
                  </a:lnTo>
                  <a:lnTo>
                    <a:pt x="4063149" y="38345"/>
                  </a:lnTo>
                  <a:lnTo>
                    <a:pt x="4076788" y="34236"/>
                  </a:lnTo>
                  <a:lnTo>
                    <a:pt x="4063149" y="30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5427986" y="5271889"/>
              <a:ext cx="29209" cy="518159"/>
            </a:xfrm>
            <a:custGeom>
              <a:avLst/>
              <a:gdLst/>
              <a:ahLst/>
              <a:cxnLst/>
              <a:rect l="l" t="t" r="r" b="b"/>
              <a:pathLst>
                <a:path w="29210" h="518160">
                  <a:moveTo>
                    <a:pt x="28757" y="0"/>
                  </a:moveTo>
                  <a:lnTo>
                    <a:pt x="0" y="0"/>
                  </a:lnTo>
                  <a:lnTo>
                    <a:pt x="0" y="517668"/>
                  </a:lnTo>
                  <a:lnTo>
                    <a:pt x="28757" y="517668"/>
                  </a:lnTo>
                  <a:lnTo>
                    <a:pt x="2875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4791202" y="4615902"/>
              <a:ext cx="8255" cy="1174115"/>
            </a:xfrm>
            <a:custGeom>
              <a:avLst/>
              <a:gdLst/>
              <a:ahLst/>
              <a:cxnLst/>
              <a:rect l="l" t="t" r="r" b="b"/>
              <a:pathLst>
                <a:path w="8254" h="1174114">
                  <a:moveTo>
                    <a:pt x="8216" y="0"/>
                  </a:moveTo>
                  <a:lnTo>
                    <a:pt x="0" y="0"/>
                  </a:lnTo>
                  <a:lnTo>
                    <a:pt x="0" y="1173655"/>
                  </a:lnTo>
                  <a:lnTo>
                    <a:pt x="8216" y="1173655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8461234" y="4727053"/>
            <a:ext cx="820078" cy="448421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marR="4611" defTabSz="829909" eaLnBrk="1" fontAlgn="auto" hangingPunct="1">
              <a:lnSpc>
                <a:spcPct val="101099"/>
              </a:lnSpc>
              <a:spcBef>
                <a:spcPts val="86"/>
              </a:spcBef>
              <a:spcAft>
                <a:spcPts val="0"/>
              </a:spcAft>
            </a:pPr>
            <a:r>
              <a:rPr sz="1452" b="0" kern="0" spc="-9" dirty="0">
                <a:solidFill>
                  <a:srgbClr val="0000FF"/>
                </a:solidFill>
                <a:latin typeface="Arial MT"/>
                <a:cs typeface="Arial MT"/>
              </a:rPr>
              <a:t>execution </a:t>
            </a:r>
            <a:r>
              <a:rPr sz="1452" b="0" kern="0" spc="-18" dirty="0">
                <a:solidFill>
                  <a:srgbClr val="0000FF"/>
                </a:solidFill>
                <a:latin typeface="Arial MT"/>
                <a:cs typeface="Arial MT"/>
              </a:rPr>
              <a:t>time</a:t>
            </a:r>
            <a:endParaRPr sz="1452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049438" y="5363418"/>
            <a:ext cx="294491" cy="312431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1951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906" kern="0" spc="-34" baseline="-2182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906" b="0" kern="0" baseline="-21825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248980" y="5272678"/>
            <a:ext cx="291033" cy="211278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 defTabSz="829909" eaLnBrk="1" fontAlgn="auto" hangingPunct="1">
              <a:spcBef>
                <a:spcPts val="123"/>
              </a:spcBef>
              <a:spcAft>
                <a:spcPts val="0"/>
              </a:spcAft>
            </a:pPr>
            <a:r>
              <a:rPr sz="1271" b="0" kern="0" spc="-23" dirty="0">
                <a:solidFill>
                  <a:srgbClr val="0000FF"/>
                </a:solidFill>
                <a:latin typeface="Arial MT"/>
                <a:cs typeface="Arial MT"/>
              </a:rPr>
              <a:t>min</a:t>
            </a:r>
            <a:endParaRPr sz="1271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179716" y="4189222"/>
            <a:ext cx="1955394" cy="1123790"/>
            <a:chOff x="5438942" y="4615902"/>
            <a:chExt cx="2154555" cy="1238250"/>
          </a:xfrm>
        </p:grpSpPr>
        <p:sp>
          <p:nvSpPr>
            <p:cNvPr id="71" name="object 71"/>
            <p:cNvSpPr/>
            <p:nvPr/>
          </p:nvSpPr>
          <p:spPr>
            <a:xfrm>
              <a:off x="5622442" y="4615903"/>
              <a:ext cx="416559" cy="1174115"/>
            </a:xfrm>
            <a:custGeom>
              <a:avLst/>
              <a:gdLst/>
              <a:ahLst/>
              <a:cxnLst/>
              <a:rect l="l" t="t" r="r" b="b"/>
              <a:pathLst>
                <a:path w="416560" h="1174114">
                  <a:moveTo>
                    <a:pt x="28752" y="267055"/>
                  </a:moveTo>
                  <a:lnTo>
                    <a:pt x="0" y="267055"/>
                  </a:lnTo>
                  <a:lnTo>
                    <a:pt x="0" y="1173657"/>
                  </a:lnTo>
                  <a:lnTo>
                    <a:pt x="28752" y="1173657"/>
                  </a:lnTo>
                  <a:lnTo>
                    <a:pt x="28752" y="267055"/>
                  </a:lnTo>
                  <a:close/>
                </a:path>
                <a:path w="416560" h="1174114">
                  <a:moveTo>
                    <a:pt x="223215" y="0"/>
                  </a:moveTo>
                  <a:lnTo>
                    <a:pt x="194462" y="0"/>
                  </a:lnTo>
                  <a:lnTo>
                    <a:pt x="194462" y="1173657"/>
                  </a:lnTo>
                  <a:lnTo>
                    <a:pt x="223215" y="1173657"/>
                  </a:lnTo>
                  <a:lnTo>
                    <a:pt x="223215" y="0"/>
                  </a:lnTo>
                  <a:close/>
                </a:path>
                <a:path w="416560" h="1174114">
                  <a:moveTo>
                    <a:pt x="416306" y="0"/>
                  </a:moveTo>
                  <a:lnTo>
                    <a:pt x="388912" y="0"/>
                  </a:lnTo>
                  <a:lnTo>
                    <a:pt x="388912" y="1173657"/>
                  </a:lnTo>
                  <a:lnTo>
                    <a:pt x="416306" y="1173657"/>
                  </a:lnTo>
                  <a:lnTo>
                    <a:pt x="41630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5438942" y="5789557"/>
              <a:ext cx="8255" cy="64769"/>
            </a:xfrm>
            <a:custGeom>
              <a:avLst/>
              <a:gdLst/>
              <a:ahLst/>
              <a:cxnLst/>
              <a:rect l="l" t="t" r="r" b="b"/>
              <a:pathLst>
                <a:path w="8254" h="64770">
                  <a:moveTo>
                    <a:pt x="8217" y="0"/>
                  </a:moveTo>
                  <a:lnTo>
                    <a:pt x="0" y="0"/>
                  </a:lnTo>
                  <a:lnTo>
                    <a:pt x="0" y="64366"/>
                  </a:lnTo>
                  <a:lnTo>
                    <a:pt x="8217" y="64366"/>
                  </a:lnTo>
                  <a:lnTo>
                    <a:pt x="82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6204445" y="4615903"/>
              <a:ext cx="1388745" cy="1174115"/>
            </a:xfrm>
            <a:custGeom>
              <a:avLst/>
              <a:gdLst/>
              <a:ahLst/>
              <a:cxnLst/>
              <a:rect l="l" t="t" r="r" b="b"/>
              <a:pathLst>
                <a:path w="1388745" h="1174114">
                  <a:moveTo>
                    <a:pt x="28765" y="0"/>
                  </a:moveTo>
                  <a:lnTo>
                    <a:pt x="0" y="0"/>
                  </a:lnTo>
                  <a:lnTo>
                    <a:pt x="0" y="1173657"/>
                  </a:lnTo>
                  <a:lnTo>
                    <a:pt x="28765" y="1173657"/>
                  </a:lnTo>
                  <a:lnTo>
                    <a:pt x="28765" y="0"/>
                  </a:lnTo>
                  <a:close/>
                </a:path>
                <a:path w="1388745" h="1174114">
                  <a:moveTo>
                    <a:pt x="612140" y="720356"/>
                  </a:moveTo>
                  <a:lnTo>
                    <a:pt x="583374" y="720356"/>
                  </a:lnTo>
                  <a:lnTo>
                    <a:pt x="583374" y="1173657"/>
                  </a:lnTo>
                  <a:lnTo>
                    <a:pt x="612140" y="1173657"/>
                  </a:lnTo>
                  <a:lnTo>
                    <a:pt x="612140" y="720356"/>
                  </a:lnTo>
                  <a:close/>
                </a:path>
                <a:path w="1388745" h="1174114">
                  <a:moveTo>
                    <a:pt x="805230" y="914831"/>
                  </a:moveTo>
                  <a:lnTo>
                    <a:pt x="776465" y="914831"/>
                  </a:lnTo>
                  <a:lnTo>
                    <a:pt x="776465" y="1173657"/>
                  </a:lnTo>
                  <a:lnTo>
                    <a:pt x="805230" y="1173657"/>
                  </a:lnTo>
                  <a:lnTo>
                    <a:pt x="805230" y="914831"/>
                  </a:lnTo>
                  <a:close/>
                </a:path>
                <a:path w="1388745" h="1174114">
                  <a:moveTo>
                    <a:pt x="999680" y="979195"/>
                  </a:moveTo>
                  <a:lnTo>
                    <a:pt x="970927" y="979195"/>
                  </a:lnTo>
                  <a:lnTo>
                    <a:pt x="970927" y="1173657"/>
                  </a:lnTo>
                  <a:lnTo>
                    <a:pt x="999680" y="1173657"/>
                  </a:lnTo>
                  <a:lnTo>
                    <a:pt x="999680" y="979195"/>
                  </a:lnTo>
                  <a:close/>
                </a:path>
                <a:path w="1388745" h="1174114">
                  <a:moveTo>
                    <a:pt x="1388605" y="1043559"/>
                  </a:moveTo>
                  <a:lnTo>
                    <a:pt x="1359839" y="1043559"/>
                  </a:lnTo>
                  <a:lnTo>
                    <a:pt x="1359839" y="1173657"/>
                  </a:lnTo>
                  <a:lnTo>
                    <a:pt x="1388605" y="1173657"/>
                  </a:lnTo>
                  <a:lnTo>
                    <a:pt x="1388605" y="10435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909973" y="5363418"/>
            <a:ext cx="294491" cy="312431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1951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906" kern="0" spc="-34" baseline="-21825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906" b="0" kern="0" baseline="-21825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109515" y="5272678"/>
            <a:ext cx="335984" cy="211278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 defTabSz="829909" eaLnBrk="1" fontAlgn="auto" hangingPunct="1">
              <a:spcBef>
                <a:spcPts val="123"/>
              </a:spcBef>
              <a:spcAft>
                <a:spcPts val="0"/>
              </a:spcAft>
            </a:pPr>
            <a:r>
              <a:rPr sz="1271" b="0" kern="0" spc="-23" dirty="0">
                <a:solidFill>
                  <a:srgbClr val="0000FF"/>
                </a:solidFill>
                <a:latin typeface="Arial MT"/>
                <a:cs typeface="Arial MT"/>
              </a:rPr>
              <a:t>max</a:t>
            </a:r>
            <a:endParaRPr sz="1271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4479507" y="4608080"/>
            <a:ext cx="3645690" cy="704818"/>
            <a:chOff x="3565564" y="5077421"/>
            <a:chExt cx="4017010" cy="776605"/>
          </a:xfrm>
        </p:grpSpPr>
        <p:sp>
          <p:nvSpPr>
            <p:cNvPr id="77" name="object 77"/>
            <p:cNvSpPr/>
            <p:nvPr/>
          </p:nvSpPr>
          <p:spPr>
            <a:xfrm>
              <a:off x="6398908" y="5077421"/>
              <a:ext cx="1000125" cy="712470"/>
            </a:xfrm>
            <a:custGeom>
              <a:avLst/>
              <a:gdLst/>
              <a:ahLst/>
              <a:cxnLst/>
              <a:rect l="l" t="t" r="r" b="b"/>
              <a:pathLst>
                <a:path w="1000125" h="712470">
                  <a:moveTo>
                    <a:pt x="28752" y="0"/>
                  </a:moveTo>
                  <a:lnTo>
                    <a:pt x="0" y="0"/>
                  </a:lnTo>
                  <a:lnTo>
                    <a:pt x="0" y="712139"/>
                  </a:lnTo>
                  <a:lnTo>
                    <a:pt x="28752" y="712139"/>
                  </a:lnTo>
                  <a:lnTo>
                    <a:pt x="28752" y="0"/>
                  </a:lnTo>
                  <a:close/>
                </a:path>
                <a:path w="1000125" h="712470">
                  <a:moveTo>
                    <a:pt x="223215" y="388937"/>
                  </a:moveTo>
                  <a:lnTo>
                    <a:pt x="194462" y="388937"/>
                  </a:lnTo>
                  <a:lnTo>
                    <a:pt x="194462" y="712139"/>
                  </a:lnTo>
                  <a:lnTo>
                    <a:pt x="223215" y="712139"/>
                  </a:lnTo>
                  <a:lnTo>
                    <a:pt x="223215" y="388937"/>
                  </a:lnTo>
                  <a:close/>
                </a:path>
                <a:path w="1000125" h="712470">
                  <a:moveTo>
                    <a:pt x="999680" y="517677"/>
                  </a:moveTo>
                  <a:lnTo>
                    <a:pt x="970927" y="517677"/>
                  </a:lnTo>
                  <a:lnTo>
                    <a:pt x="970927" y="712139"/>
                  </a:lnTo>
                  <a:lnTo>
                    <a:pt x="999680" y="712139"/>
                  </a:lnTo>
                  <a:lnTo>
                    <a:pt x="999680" y="5176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7573881" y="5789557"/>
              <a:ext cx="8255" cy="64769"/>
            </a:xfrm>
            <a:custGeom>
              <a:avLst/>
              <a:gdLst/>
              <a:ahLst/>
              <a:cxnLst/>
              <a:rect l="l" t="t" r="r" b="b"/>
              <a:pathLst>
                <a:path w="8254" h="64770">
                  <a:moveTo>
                    <a:pt x="8216" y="0"/>
                  </a:moveTo>
                  <a:lnTo>
                    <a:pt x="0" y="0"/>
                  </a:lnTo>
                  <a:lnTo>
                    <a:pt x="0" y="64366"/>
                  </a:lnTo>
                  <a:lnTo>
                    <a:pt x="8216" y="64366"/>
                  </a:lnTo>
                  <a:lnTo>
                    <a:pt x="82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3565563" y="5529364"/>
              <a:ext cx="514984" cy="263525"/>
            </a:xfrm>
            <a:custGeom>
              <a:avLst/>
              <a:gdLst/>
              <a:ahLst/>
              <a:cxnLst/>
              <a:rect l="l" t="t" r="r" b="b"/>
              <a:pathLst>
                <a:path w="514985" h="263525">
                  <a:moveTo>
                    <a:pt x="514896" y="247878"/>
                  </a:moveTo>
                  <a:lnTo>
                    <a:pt x="260184" y="78054"/>
                  </a:lnTo>
                  <a:lnTo>
                    <a:pt x="255384" y="84899"/>
                  </a:lnTo>
                  <a:lnTo>
                    <a:pt x="246494" y="84899"/>
                  </a:lnTo>
                  <a:lnTo>
                    <a:pt x="246494" y="153911"/>
                  </a:lnTo>
                  <a:lnTo>
                    <a:pt x="70993" y="37706"/>
                  </a:lnTo>
                  <a:lnTo>
                    <a:pt x="115023" y="35598"/>
                  </a:lnTo>
                  <a:lnTo>
                    <a:pt x="101752" y="31496"/>
                  </a:lnTo>
                  <a:lnTo>
                    <a:pt x="0" y="0"/>
                  </a:lnTo>
                  <a:lnTo>
                    <a:pt x="76682" y="91757"/>
                  </a:lnTo>
                  <a:lnTo>
                    <a:pt x="62471" y="52171"/>
                  </a:lnTo>
                  <a:lnTo>
                    <a:pt x="250596" y="178028"/>
                  </a:lnTo>
                  <a:lnTo>
                    <a:pt x="255816" y="169811"/>
                  </a:lnTo>
                  <a:lnTo>
                    <a:pt x="264299" y="169811"/>
                  </a:lnTo>
                  <a:lnTo>
                    <a:pt x="264299" y="100977"/>
                  </a:lnTo>
                  <a:lnTo>
                    <a:pt x="505320" y="262940"/>
                  </a:lnTo>
                  <a:lnTo>
                    <a:pt x="514896" y="2478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4779934" y="5215512"/>
            <a:ext cx="436837" cy="236843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452" b="0" kern="0" spc="-9" dirty="0">
                <a:solidFill>
                  <a:srgbClr val="C00000"/>
                </a:solidFill>
                <a:latin typeface="Arial MT"/>
                <a:cs typeface="Arial MT"/>
              </a:rPr>
              <a:t>timer</a:t>
            </a:r>
            <a:endParaRPr sz="1452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763141" y="4189223"/>
            <a:ext cx="1779046" cy="954933"/>
            <a:chOff x="1674383" y="4615902"/>
            <a:chExt cx="1960245" cy="1052195"/>
          </a:xfrm>
        </p:grpSpPr>
        <p:sp>
          <p:nvSpPr>
            <p:cNvPr id="82" name="object 82"/>
            <p:cNvSpPr/>
            <p:nvPr/>
          </p:nvSpPr>
          <p:spPr>
            <a:xfrm>
              <a:off x="3431349" y="4688496"/>
              <a:ext cx="10160" cy="641350"/>
            </a:xfrm>
            <a:custGeom>
              <a:avLst/>
              <a:gdLst/>
              <a:ahLst/>
              <a:cxnLst/>
              <a:rect l="l" t="t" r="r" b="b"/>
              <a:pathLst>
                <a:path w="10160" h="641350">
                  <a:moveTo>
                    <a:pt x="9588" y="583399"/>
                  </a:moveTo>
                  <a:lnTo>
                    <a:pt x="0" y="583399"/>
                  </a:lnTo>
                  <a:lnTo>
                    <a:pt x="0" y="640918"/>
                  </a:lnTo>
                  <a:lnTo>
                    <a:pt x="9588" y="640918"/>
                  </a:lnTo>
                  <a:lnTo>
                    <a:pt x="9588" y="583399"/>
                  </a:lnTo>
                  <a:close/>
                </a:path>
                <a:path w="10160" h="641350">
                  <a:moveTo>
                    <a:pt x="9588" y="388924"/>
                  </a:moveTo>
                  <a:lnTo>
                    <a:pt x="0" y="388924"/>
                  </a:lnTo>
                  <a:lnTo>
                    <a:pt x="0" y="446455"/>
                  </a:lnTo>
                  <a:lnTo>
                    <a:pt x="9588" y="446455"/>
                  </a:lnTo>
                  <a:lnTo>
                    <a:pt x="9588" y="388924"/>
                  </a:lnTo>
                  <a:close/>
                </a:path>
                <a:path w="10160" h="641350">
                  <a:moveTo>
                    <a:pt x="9588" y="194462"/>
                  </a:moveTo>
                  <a:lnTo>
                    <a:pt x="0" y="194462"/>
                  </a:lnTo>
                  <a:lnTo>
                    <a:pt x="0" y="251980"/>
                  </a:lnTo>
                  <a:lnTo>
                    <a:pt x="9588" y="251980"/>
                  </a:lnTo>
                  <a:lnTo>
                    <a:pt x="9588" y="194462"/>
                  </a:lnTo>
                  <a:close/>
                </a:path>
                <a:path w="10160" h="641350">
                  <a:moveTo>
                    <a:pt x="9588" y="0"/>
                  </a:moveTo>
                  <a:lnTo>
                    <a:pt x="0" y="0"/>
                  </a:lnTo>
                  <a:lnTo>
                    <a:pt x="0" y="57518"/>
                  </a:lnTo>
                  <a:lnTo>
                    <a:pt x="9588" y="57518"/>
                  </a:lnTo>
                  <a:lnTo>
                    <a:pt x="95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3242379" y="4615902"/>
              <a:ext cx="387985" cy="73025"/>
            </a:xfrm>
            <a:custGeom>
              <a:avLst/>
              <a:gdLst/>
              <a:ahLst/>
              <a:cxnLst/>
              <a:rect l="l" t="t" r="r" b="b"/>
              <a:pathLst>
                <a:path w="387985" h="73025">
                  <a:moveTo>
                    <a:pt x="387548" y="0"/>
                  </a:moveTo>
                  <a:lnTo>
                    <a:pt x="0" y="0"/>
                  </a:lnTo>
                  <a:lnTo>
                    <a:pt x="0" y="72583"/>
                  </a:lnTo>
                  <a:lnTo>
                    <a:pt x="387548" y="72583"/>
                  </a:lnTo>
                  <a:lnTo>
                    <a:pt x="3875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3238271" y="4615902"/>
              <a:ext cx="396240" cy="78105"/>
            </a:xfrm>
            <a:custGeom>
              <a:avLst/>
              <a:gdLst/>
              <a:ahLst/>
              <a:cxnLst/>
              <a:rect l="l" t="t" r="r" b="b"/>
              <a:pathLst>
                <a:path w="396239" h="78104">
                  <a:moveTo>
                    <a:pt x="8215" y="0"/>
                  </a:moveTo>
                  <a:lnTo>
                    <a:pt x="0" y="0"/>
                  </a:lnTo>
                  <a:lnTo>
                    <a:pt x="0" y="72583"/>
                  </a:lnTo>
                  <a:lnTo>
                    <a:pt x="1369" y="76691"/>
                  </a:lnTo>
                  <a:lnTo>
                    <a:pt x="4108" y="78061"/>
                  </a:lnTo>
                  <a:lnTo>
                    <a:pt x="391655" y="78061"/>
                  </a:lnTo>
                  <a:lnTo>
                    <a:pt x="394394" y="76691"/>
                  </a:lnTo>
                  <a:lnTo>
                    <a:pt x="395763" y="72583"/>
                  </a:lnTo>
                  <a:lnTo>
                    <a:pt x="8215" y="72583"/>
                  </a:lnTo>
                  <a:lnTo>
                    <a:pt x="4108" y="68474"/>
                  </a:lnTo>
                  <a:lnTo>
                    <a:pt x="8215" y="68474"/>
                  </a:lnTo>
                  <a:lnTo>
                    <a:pt x="8215" y="0"/>
                  </a:lnTo>
                  <a:close/>
                </a:path>
                <a:path w="396239" h="78104">
                  <a:moveTo>
                    <a:pt x="8215" y="68474"/>
                  </a:moveTo>
                  <a:lnTo>
                    <a:pt x="4108" y="68474"/>
                  </a:lnTo>
                  <a:lnTo>
                    <a:pt x="8215" y="72583"/>
                  </a:lnTo>
                  <a:lnTo>
                    <a:pt x="8215" y="68474"/>
                  </a:lnTo>
                  <a:close/>
                </a:path>
                <a:path w="396239" h="78104">
                  <a:moveTo>
                    <a:pt x="387546" y="68474"/>
                  </a:moveTo>
                  <a:lnTo>
                    <a:pt x="8215" y="68474"/>
                  </a:lnTo>
                  <a:lnTo>
                    <a:pt x="8215" y="72583"/>
                  </a:lnTo>
                  <a:lnTo>
                    <a:pt x="387546" y="72583"/>
                  </a:lnTo>
                  <a:lnTo>
                    <a:pt x="387546" y="68474"/>
                  </a:lnTo>
                  <a:close/>
                </a:path>
                <a:path w="396239" h="78104">
                  <a:moveTo>
                    <a:pt x="395763" y="0"/>
                  </a:moveTo>
                  <a:lnTo>
                    <a:pt x="387546" y="0"/>
                  </a:lnTo>
                  <a:lnTo>
                    <a:pt x="387546" y="72583"/>
                  </a:lnTo>
                  <a:lnTo>
                    <a:pt x="391655" y="68474"/>
                  </a:lnTo>
                  <a:lnTo>
                    <a:pt x="395763" y="68474"/>
                  </a:lnTo>
                  <a:lnTo>
                    <a:pt x="395763" y="0"/>
                  </a:lnTo>
                  <a:close/>
                </a:path>
                <a:path w="396239" h="78104">
                  <a:moveTo>
                    <a:pt x="395763" y="68474"/>
                  </a:moveTo>
                  <a:lnTo>
                    <a:pt x="391655" y="68474"/>
                  </a:lnTo>
                  <a:lnTo>
                    <a:pt x="387546" y="72583"/>
                  </a:lnTo>
                  <a:lnTo>
                    <a:pt x="395763" y="72583"/>
                  </a:lnTo>
                  <a:lnTo>
                    <a:pt x="395763" y="68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3242379" y="4746004"/>
              <a:ext cx="387985" cy="137160"/>
            </a:xfrm>
            <a:custGeom>
              <a:avLst/>
              <a:gdLst/>
              <a:ahLst/>
              <a:cxnLst/>
              <a:rect l="l" t="t" r="r" b="b"/>
              <a:pathLst>
                <a:path w="387985" h="137160">
                  <a:moveTo>
                    <a:pt x="387548" y="0"/>
                  </a:moveTo>
                  <a:lnTo>
                    <a:pt x="0" y="0"/>
                  </a:lnTo>
                  <a:lnTo>
                    <a:pt x="0" y="136949"/>
                  </a:lnTo>
                  <a:lnTo>
                    <a:pt x="387548" y="136949"/>
                  </a:lnTo>
                  <a:lnTo>
                    <a:pt x="3875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3238271" y="4741896"/>
              <a:ext cx="396240" cy="145415"/>
            </a:xfrm>
            <a:custGeom>
              <a:avLst/>
              <a:gdLst/>
              <a:ahLst/>
              <a:cxnLst/>
              <a:rect l="l" t="t" r="r" b="b"/>
              <a:pathLst>
                <a:path w="396239" h="145414">
                  <a:moveTo>
                    <a:pt x="391655" y="0"/>
                  </a:moveTo>
                  <a:lnTo>
                    <a:pt x="4108" y="0"/>
                  </a:lnTo>
                  <a:lnTo>
                    <a:pt x="1369" y="1369"/>
                  </a:lnTo>
                  <a:lnTo>
                    <a:pt x="0" y="4108"/>
                  </a:lnTo>
                  <a:lnTo>
                    <a:pt x="0" y="141057"/>
                  </a:lnTo>
                  <a:lnTo>
                    <a:pt x="1369" y="143795"/>
                  </a:lnTo>
                  <a:lnTo>
                    <a:pt x="4108" y="145166"/>
                  </a:lnTo>
                  <a:lnTo>
                    <a:pt x="391655" y="145166"/>
                  </a:lnTo>
                  <a:lnTo>
                    <a:pt x="394394" y="143795"/>
                  </a:lnTo>
                  <a:lnTo>
                    <a:pt x="395763" y="141057"/>
                  </a:lnTo>
                  <a:lnTo>
                    <a:pt x="8215" y="141057"/>
                  </a:lnTo>
                  <a:lnTo>
                    <a:pt x="4108" y="136949"/>
                  </a:lnTo>
                  <a:lnTo>
                    <a:pt x="8215" y="136949"/>
                  </a:lnTo>
                  <a:lnTo>
                    <a:pt x="8215" y="8216"/>
                  </a:lnTo>
                  <a:lnTo>
                    <a:pt x="4108" y="8216"/>
                  </a:lnTo>
                  <a:lnTo>
                    <a:pt x="8215" y="4108"/>
                  </a:lnTo>
                  <a:lnTo>
                    <a:pt x="395763" y="4108"/>
                  </a:lnTo>
                  <a:lnTo>
                    <a:pt x="394394" y="1369"/>
                  </a:lnTo>
                  <a:lnTo>
                    <a:pt x="391655" y="0"/>
                  </a:lnTo>
                  <a:close/>
                </a:path>
                <a:path w="396239" h="145414">
                  <a:moveTo>
                    <a:pt x="8215" y="136949"/>
                  </a:moveTo>
                  <a:lnTo>
                    <a:pt x="4108" y="136949"/>
                  </a:lnTo>
                  <a:lnTo>
                    <a:pt x="8215" y="141057"/>
                  </a:lnTo>
                  <a:lnTo>
                    <a:pt x="8215" y="136949"/>
                  </a:lnTo>
                  <a:close/>
                </a:path>
                <a:path w="396239" h="145414">
                  <a:moveTo>
                    <a:pt x="387546" y="136949"/>
                  </a:moveTo>
                  <a:lnTo>
                    <a:pt x="8215" y="136949"/>
                  </a:lnTo>
                  <a:lnTo>
                    <a:pt x="8215" y="141057"/>
                  </a:lnTo>
                  <a:lnTo>
                    <a:pt x="387546" y="141057"/>
                  </a:lnTo>
                  <a:lnTo>
                    <a:pt x="387546" y="136949"/>
                  </a:lnTo>
                  <a:close/>
                </a:path>
                <a:path w="396239" h="145414">
                  <a:moveTo>
                    <a:pt x="387546" y="4108"/>
                  </a:moveTo>
                  <a:lnTo>
                    <a:pt x="387546" y="141057"/>
                  </a:lnTo>
                  <a:lnTo>
                    <a:pt x="391655" y="136949"/>
                  </a:lnTo>
                  <a:lnTo>
                    <a:pt x="395763" y="136949"/>
                  </a:lnTo>
                  <a:lnTo>
                    <a:pt x="395763" y="8216"/>
                  </a:lnTo>
                  <a:lnTo>
                    <a:pt x="391655" y="8216"/>
                  </a:lnTo>
                  <a:lnTo>
                    <a:pt x="387546" y="4108"/>
                  </a:lnTo>
                  <a:close/>
                </a:path>
                <a:path w="396239" h="145414">
                  <a:moveTo>
                    <a:pt x="395763" y="136949"/>
                  </a:moveTo>
                  <a:lnTo>
                    <a:pt x="391655" y="136949"/>
                  </a:lnTo>
                  <a:lnTo>
                    <a:pt x="387546" y="141057"/>
                  </a:lnTo>
                  <a:lnTo>
                    <a:pt x="395763" y="141057"/>
                  </a:lnTo>
                  <a:lnTo>
                    <a:pt x="395763" y="136949"/>
                  </a:lnTo>
                  <a:close/>
                </a:path>
                <a:path w="396239" h="145414">
                  <a:moveTo>
                    <a:pt x="8215" y="4108"/>
                  </a:moveTo>
                  <a:lnTo>
                    <a:pt x="4108" y="8216"/>
                  </a:lnTo>
                  <a:lnTo>
                    <a:pt x="8215" y="8216"/>
                  </a:lnTo>
                  <a:lnTo>
                    <a:pt x="8215" y="4108"/>
                  </a:lnTo>
                  <a:close/>
                </a:path>
                <a:path w="396239" h="145414">
                  <a:moveTo>
                    <a:pt x="387546" y="4108"/>
                  </a:moveTo>
                  <a:lnTo>
                    <a:pt x="8215" y="4108"/>
                  </a:lnTo>
                  <a:lnTo>
                    <a:pt x="8215" y="8216"/>
                  </a:lnTo>
                  <a:lnTo>
                    <a:pt x="387546" y="8216"/>
                  </a:lnTo>
                  <a:lnTo>
                    <a:pt x="387546" y="4108"/>
                  </a:lnTo>
                  <a:close/>
                </a:path>
                <a:path w="396239" h="145414">
                  <a:moveTo>
                    <a:pt x="395763" y="4108"/>
                  </a:moveTo>
                  <a:lnTo>
                    <a:pt x="387546" y="4108"/>
                  </a:lnTo>
                  <a:lnTo>
                    <a:pt x="391655" y="8216"/>
                  </a:lnTo>
                  <a:lnTo>
                    <a:pt x="395763" y="8216"/>
                  </a:lnTo>
                  <a:lnTo>
                    <a:pt x="395763" y="4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2465913" y="4615902"/>
              <a:ext cx="389255" cy="73025"/>
            </a:xfrm>
            <a:custGeom>
              <a:avLst/>
              <a:gdLst/>
              <a:ahLst/>
              <a:cxnLst/>
              <a:rect l="l" t="t" r="r" b="b"/>
              <a:pathLst>
                <a:path w="389255" h="73025">
                  <a:moveTo>
                    <a:pt x="388917" y="0"/>
                  </a:moveTo>
                  <a:lnTo>
                    <a:pt x="0" y="0"/>
                  </a:lnTo>
                  <a:lnTo>
                    <a:pt x="0" y="72583"/>
                  </a:lnTo>
                  <a:lnTo>
                    <a:pt x="388917" y="72583"/>
                  </a:lnTo>
                  <a:lnTo>
                    <a:pt x="388917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2461804" y="4615902"/>
              <a:ext cx="397510" cy="78105"/>
            </a:xfrm>
            <a:custGeom>
              <a:avLst/>
              <a:gdLst/>
              <a:ahLst/>
              <a:cxnLst/>
              <a:rect l="l" t="t" r="r" b="b"/>
              <a:pathLst>
                <a:path w="397510" h="78104">
                  <a:moveTo>
                    <a:pt x="8216" y="0"/>
                  </a:moveTo>
                  <a:lnTo>
                    <a:pt x="0" y="0"/>
                  </a:lnTo>
                  <a:lnTo>
                    <a:pt x="0" y="72583"/>
                  </a:lnTo>
                  <a:lnTo>
                    <a:pt x="1369" y="76691"/>
                  </a:lnTo>
                  <a:lnTo>
                    <a:pt x="4108" y="78061"/>
                  </a:lnTo>
                  <a:lnTo>
                    <a:pt x="393025" y="78061"/>
                  </a:lnTo>
                  <a:lnTo>
                    <a:pt x="395765" y="76691"/>
                  </a:lnTo>
                  <a:lnTo>
                    <a:pt x="397134" y="72583"/>
                  </a:lnTo>
                  <a:lnTo>
                    <a:pt x="8216" y="72583"/>
                  </a:lnTo>
                  <a:lnTo>
                    <a:pt x="4108" y="68474"/>
                  </a:lnTo>
                  <a:lnTo>
                    <a:pt x="8216" y="68474"/>
                  </a:lnTo>
                  <a:lnTo>
                    <a:pt x="8216" y="0"/>
                  </a:lnTo>
                  <a:close/>
                </a:path>
                <a:path w="397510" h="78104">
                  <a:moveTo>
                    <a:pt x="8216" y="68474"/>
                  </a:moveTo>
                  <a:lnTo>
                    <a:pt x="4108" y="68474"/>
                  </a:lnTo>
                  <a:lnTo>
                    <a:pt x="8216" y="72583"/>
                  </a:lnTo>
                  <a:lnTo>
                    <a:pt x="8216" y="68474"/>
                  </a:lnTo>
                  <a:close/>
                </a:path>
                <a:path w="397510" h="78104">
                  <a:moveTo>
                    <a:pt x="387548" y="68474"/>
                  </a:moveTo>
                  <a:lnTo>
                    <a:pt x="8216" y="68474"/>
                  </a:lnTo>
                  <a:lnTo>
                    <a:pt x="8216" y="72583"/>
                  </a:lnTo>
                  <a:lnTo>
                    <a:pt x="387548" y="72583"/>
                  </a:lnTo>
                  <a:lnTo>
                    <a:pt x="387548" y="68474"/>
                  </a:lnTo>
                  <a:close/>
                </a:path>
                <a:path w="397510" h="78104">
                  <a:moveTo>
                    <a:pt x="397134" y="0"/>
                  </a:moveTo>
                  <a:lnTo>
                    <a:pt x="387548" y="0"/>
                  </a:lnTo>
                  <a:lnTo>
                    <a:pt x="387548" y="72583"/>
                  </a:lnTo>
                  <a:lnTo>
                    <a:pt x="393025" y="68474"/>
                  </a:lnTo>
                  <a:lnTo>
                    <a:pt x="397134" y="68474"/>
                  </a:lnTo>
                  <a:lnTo>
                    <a:pt x="397134" y="0"/>
                  </a:lnTo>
                  <a:close/>
                </a:path>
                <a:path w="397510" h="78104">
                  <a:moveTo>
                    <a:pt x="397134" y="68474"/>
                  </a:moveTo>
                  <a:lnTo>
                    <a:pt x="393025" y="68474"/>
                  </a:lnTo>
                  <a:lnTo>
                    <a:pt x="387548" y="72583"/>
                  </a:lnTo>
                  <a:lnTo>
                    <a:pt x="397134" y="72583"/>
                  </a:lnTo>
                  <a:lnTo>
                    <a:pt x="397134" y="68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3242379" y="5329408"/>
              <a:ext cx="387985" cy="128905"/>
            </a:xfrm>
            <a:custGeom>
              <a:avLst/>
              <a:gdLst/>
              <a:ahLst/>
              <a:cxnLst/>
              <a:rect l="l" t="t" r="r" b="b"/>
              <a:pathLst>
                <a:path w="387985" h="128904">
                  <a:moveTo>
                    <a:pt x="387548" y="0"/>
                  </a:moveTo>
                  <a:lnTo>
                    <a:pt x="0" y="0"/>
                  </a:lnTo>
                  <a:lnTo>
                    <a:pt x="0" y="128732"/>
                  </a:lnTo>
                  <a:lnTo>
                    <a:pt x="387548" y="128732"/>
                  </a:lnTo>
                  <a:lnTo>
                    <a:pt x="387548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3238271" y="5323930"/>
              <a:ext cx="396240" cy="138430"/>
            </a:xfrm>
            <a:custGeom>
              <a:avLst/>
              <a:gdLst/>
              <a:ahLst/>
              <a:cxnLst/>
              <a:rect l="l" t="t" r="r" b="b"/>
              <a:pathLst>
                <a:path w="396239" h="138429">
                  <a:moveTo>
                    <a:pt x="391655" y="0"/>
                  </a:moveTo>
                  <a:lnTo>
                    <a:pt x="4108" y="0"/>
                  </a:lnTo>
                  <a:lnTo>
                    <a:pt x="1369" y="1370"/>
                  </a:lnTo>
                  <a:lnTo>
                    <a:pt x="0" y="5478"/>
                  </a:lnTo>
                  <a:lnTo>
                    <a:pt x="0" y="134211"/>
                  </a:lnTo>
                  <a:lnTo>
                    <a:pt x="1369" y="136950"/>
                  </a:lnTo>
                  <a:lnTo>
                    <a:pt x="4108" y="138319"/>
                  </a:lnTo>
                  <a:lnTo>
                    <a:pt x="391655" y="138319"/>
                  </a:lnTo>
                  <a:lnTo>
                    <a:pt x="394394" y="136950"/>
                  </a:lnTo>
                  <a:lnTo>
                    <a:pt x="395763" y="134211"/>
                  </a:lnTo>
                  <a:lnTo>
                    <a:pt x="8215" y="134211"/>
                  </a:lnTo>
                  <a:lnTo>
                    <a:pt x="4108" y="130102"/>
                  </a:lnTo>
                  <a:lnTo>
                    <a:pt x="8215" y="130102"/>
                  </a:lnTo>
                  <a:lnTo>
                    <a:pt x="8215" y="9587"/>
                  </a:lnTo>
                  <a:lnTo>
                    <a:pt x="4108" y="9587"/>
                  </a:lnTo>
                  <a:lnTo>
                    <a:pt x="8215" y="5478"/>
                  </a:lnTo>
                  <a:lnTo>
                    <a:pt x="395763" y="5478"/>
                  </a:lnTo>
                  <a:lnTo>
                    <a:pt x="394394" y="1370"/>
                  </a:lnTo>
                  <a:lnTo>
                    <a:pt x="391655" y="0"/>
                  </a:lnTo>
                  <a:close/>
                </a:path>
                <a:path w="396239" h="138429">
                  <a:moveTo>
                    <a:pt x="8215" y="130102"/>
                  </a:moveTo>
                  <a:lnTo>
                    <a:pt x="4108" y="130102"/>
                  </a:lnTo>
                  <a:lnTo>
                    <a:pt x="8215" y="134211"/>
                  </a:lnTo>
                  <a:lnTo>
                    <a:pt x="8215" y="130102"/>
                  </a:lnTo>
                  <a:close/>
                </a:path>
                <a:path w="396239" h="138429">
                  <a:moveTo>
                    <a:pt x="387546" y="130102"/>
                  </a:moveTo>
                  <a:lnTo>
                    <a:pt x="8215" y="130102"/>
                  </a:lnTo>
                  <a:lnTo>
                    <a:pt x="8215" y="134211"/>
                  </a:lnTo>
                  <a:lnTo>
                    <a:pt x="387546" y="134211"/>
                  </a:lnTo>
                  <a:lnTo>
                    <a:pt x="387546" y="130102"/>
                  </a:lnTo>
                  <a:close/>
                </a:path>
                <a:path w="396239" h="138429">
                  <a:moveTo>
                    <a:pt x="387546" y="5478"/>
                  </a:moveTo>
                  <a:lnTo>
                    <a:pt x="387546" y="134211"/>
                  </a:lnTo>
                  <a:lnTo>
                    <a:pt x="391655" y="130102"/>
                  </a:lnTo>
                  <a:lnTo>
                    <a:pt x="395763" y="130102"/>
                  </a:lnTo>
                  <a:lnTo>
                    <a:pt x="395763" y="9587"/>
                  </a:lnTo>
                  <a:lnTo>
                    <a:pt x="391655" y="9587"/>
                  </a:lnTo>
                  <a:lnTo>
                    <a:pt x="387546" y="5478"/>
                  </a:lnTo>
                  <a:close/>
                </a:path>
                <a:path w="396239" h="138429">
                  <a:moveTo>
                    <a:pt x="395763" y="130102"/>
                  </a:moveTo>
                  <a:lnTo>
                    <a:pt x="391655" y="130102"/>
                  </a:lnTo>
                  <a:lnTo>
                    <a:pt x="387546" y="134211"/>
                  </a:lnTo>
                  <a:lnTo>
                    <a:pt x="395763" y="134211"/>
                  </a:lnTo>
                  <a:lnTo>
                    <a:pt x="395763" y="130102"/>
                  </a:lnTo>
                  <a:close/>
                </a:path>
                <a:path w="396239" h="138429">
                  <a:moveTo>
                    <a:pt x="8215" y="5478"/>
                  </a:moveTo>
                  <a:lnTo>
                    <a:pt x="4108" y="9587"/>
                  </a:lnTo>
                  <a:lnTo>
                    <a:pt x="8215" y="9587"/>
                  </a:lnTo>
                  <a:lnTo>
                    <a:pt x="8215" y="5478"/>
                  </a:lnTo>
                  <a:close/>
                </a:path>
                <a:path w="396239" h="138429">
                  <a:moveTo>
                    <a:pt x="387546" y="5478"/>
                  </a:moveTo>
                  <a:lnTo>
                    <a:pt x="8215" y="5478"/>
                  </a:lnTo>
                  <a:lnTo>
                    <a:pt x="8215" y="9587"/>
                  </a:lnTo>
                  <a:lnTo>
                    <a:pt x="387546" y="9587"/>
                  </a:lnTo>
                  <a:lnTo>
                    <a:pt x="387546" y="5478"/>
                  </a:lnTo>
                  <a:close/>
                </a:path>
                <a:path w="396239" h="138429">
                  <a:moveTo>
                    <a:pt x="395763" y="5478"/>
                  </a:moveTo>
                  <a:lnTo>
                    <a:pt x="387546" y="5478"/>
                  </a:lnTo>
                  <a:lnTo>
                    <a:pt x="391655" y="9587"/>
                  </a:lnTo>
                  <a:lnTo>
                    <a:pt x="395763" y="9587"/>
                  </a:lnTo>
                  <a:lnTo>
                    <a:pt x="395763" y="5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3242379" y="4940472"/>
              <a:ext cx="387985" cy="137160"/>
            </a:xfrm>
            <a:custGeom>
              <a:avLst/>
              <a:gdLst/>
              <a:ahLst/>
              <a:cxnLst/>
              <a:rect l="l" t="t" r="r" b="b"/>
              <a:pathLst>
                <a:path w="387985" h="137160">
                  <a:moveTo>
                    <a:pt x="387548" y="0"/>
                  </a:moveTo>
                  <a:lnTo>
                    <a:pt x="0" y="0"/>
                  </a:lnTo>
                  <a:lnTo>
                    <a:pt x="0" y="136949"/>
                  </a:lnTo>
                  <a:lnTo>
                    <a:pt x="387548" y="136949"/>
                  </a:lnTo>
                  <a:lnTo>
                    <a:pt x="38754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3238271" y="4936364"/>
              <a:ext cx="396240" cy="145415"/>
            </a:xfrm>
            <a:custGeom>
              <a:avLst/>
              <a:gdLst/>
              <a:ahLst/>
              <a:cxnLst/>
              <a:rect l="l" t="t" r="r" b="b"/>
              <a:pathLst>
                <a:path w="396239" h="145414">
                  <a:moveTo>
                    <a:pt x="391655" y="0"/>
                  </a:moveTo>
                  <a:lnTo>
                    <a:pt x="4108" y="0"/>
                  </a:lnTo>
                  <a:lnTo>
                    <a:pt x="1369" y="1369"/>
                  </a:lnTo>
                  <a:lnTo>
                    <a:pt x="0" y="4108"/>
                  </a:lnTo>
                  <a:lnTo>
                    <a:pt x="0" y="141057"/>
                  </a:lnTo>
                  <a:lnTo>
                    <a:pt x="1369" y="143797"/>
                  </a:lnTo>
                  <a:lnTo>
                    <a:pt x="4108" y="145166"/>
                  </a:lnTo>
                  <a:lnTo>
                    <a:pt x="391655" y="145166"/>
                  </a:lnTo>
                  <a:lnTo>
                    <a:pt x="394394" y="143797"/>
                  </a:lnTo>
                  <a:lnTo>
                    <a:pt x="395763" y="141057"/>
                  </a:lnTo>
                  <a:lnTo>
                    <a:pt x="8215" y="141057"/>
                  </a:lnTo>
                  <a:lnTo>
                    <a:pt x="4108" y="136949"/>
                  </a:lnTo>
                  <a:lnTo>
                    <a:pt x="8215" y="136949"/>
                  </a:lnTo>
                  <a:lnTo>
                    <a:pt x="8215" y="8216"/>
                  </a:lnTo>
                  <a:lnTo>
                    <a:pt x="4108" y="8216"/>
                  </a:lnTo>
                  <a:lnTo>
                    <a:pt x="8215" y="4108"/>
                  </a:lnTo>
                  <a:lnTo>
                    <a:pt x="395763" y="4108"/>
                  </a:lnTo>
                  <a:lnTo>
                    <a:pt x="394394" y="1369"/>
                  </a:lnTo>
                  <a:lnTo>
                    <a:pt x="391655" y="0"/>
                  </a:lnTo>
                  <a:close/>
                </a:path>
                <a:path w="396239" h="145414">
                  <a:moveTo>
                    <a:pt x="8215" y="136949"/>
                  </a:moveTo>
                  <a:lnTo>
                    <a:pt x="4108" y="136949"/>
                  </a:lnTo>
                  <a:lnTo>
                    <a:pt x="8215" y="141057"/>
                  </a:lnTo>
                  <a:lnTo>
                    <a:pt x="8215" y="136949"/>
                  </a:lnTo>
                  <a:close/>
                </a:path>
                <a:path w="396239" h="145414">
                  <a:moveTo>
                    <a:pt x="387546" y="136949"/>
                  </a:moveTo>
                  <a:lnTo>
                    <a:pt x="8215" y="136949"/>
                  </a:lnTo>
                  <a:lnTo>
                    <a:pt x="8215" y="141057"/>
                  </a:lnTo>
                  <a:lnTo>
                    <a:pt x="387546" y="141057"/>
                  </a:lnTo>
                  <a:lnTo>
                    <a:pt x="387546" y="136949"/>
                  </a:lnTo>
                  <a:close/>
                </a:path>
                <a:path w="396239" h="145414">
                  <a:moveTo>
                    <a:pt x="387546" y="4108"/>
                  </a:moveTo>
                  <a:lnTo>
                    <a:pt x="387546" y="141057"/>
                  </a:lnTo>
                  <a:lnTo>
                    <a:pt x="391655" y="136949"/>
                  </a:lnTo>
                  <a:lnTo>
                    <a:pt x="395763" y="136949"/>
                  </a:lnTo>
                  <a:lnTo>
                    <a:pt x="395763" y="8216"/>
                  </a:lnTo>
                  <a:lnTo>
                    <a:pt x="391655" y="8216"/>
                  </a:lnTo>
                  <a:lnTo>
                    <a:pt x="387546" y="4108"/>
                  </a:lnTo>
                  <a:close/>
                </a:path>
                <a:path w="396239" h="145414">
                  <a:moveTo>
                    <a:pt x="395763" y="136949"/>
                  </a:moveTo>
                  <a:lnTo>
                    <a:pt x="391655" y="136949"/>
                  </a:lnTo>
                  <a:lnTo>
                    <a:pt x="387546" y="141057"/>
                  </a:lnTo>
                  <a:lnTo>
                    <a:pt x="395763" y="141057"/>
                  </a:lnTo>
                  <a:lnTo>
                    <a:pt x="395763" y="136949"/>
                  </a:lnTo>
                  <a:close/>
                </a:path>
                <a:path w="396239" h="145414">
                  <a:moveTo>
                    <a:pt x="8215" y="4108"/>
                  </a:moveTo>
                  <a:lnTo>
                    <a:pt x="4108" y="8216"/>
                  </a:lnTo>
                  <a:lnTo>
                    <a:pt x="8215" y="8216"/>
                  </a:lnTo>
                  <a:lnTo>
                    <a:pt x="8215" y="4108"/>
                  </a:lnTo>
                  <a:close/>
                </a:path>
                <a:path w="396239" h="145414">
                  <a:moveTo>
                    <a:pt x="387546" y="4108"/>
                  </a:moveTo>
                  <a:lnTo>
                    <a:pt x="8215" y="4108"/>
                  </a:lnTo>
                  <a:lnTo>
                    <a:pt x="8215" y="8216"/>
                  </a:lnTo>
                  <a:lnTo>
                    <a:pt x="387546" y="8216"/>
                  </a:lnTo>
                  <a:lnTo>
                    <a:pt x="387546" y="4108"/>
                  </a:lnTo>
                  <a:close/>
                </a:path>
                <a:path w="396239" h="145414">
                  <a:moveTo>
                    <a:pt x="395763" y="4108"/>
                  </a:moveTo>
                  <a:lnTo>
                    <a:pt x="387546" y="4108"/>
                  </a:lnTo>
                  <a:lnTo>
                    <a:pt x="391655" y="8216"/>
                  </a:lnTo>
                  <a:lnTo>
                    <a:pt x="395763" y="8216"/>
                  </a:lnTo>
                  <a:lnTo>
                    <a:pt x="395763" y="4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3242379" y="5134941"/>
              <a:ext cx="387985" cy="137160"/>
            </a:xfrm>
            <a:custGeom>
              <a:avLst/>
              <a:gdLst/>
              <a:ahLst/>
              <a:cxnLst/>
              <a:rect l="l" t="t" r="r" b="b"/>
              <a:pathLst>
                <a:path w="387985" h="137160">
                  <a:moveTo>
                    <a:pt x="387548" y="0"/>
                  </a:moveTo>
                  <a:lnTo>
                    <a:pt x="0" y="0"/>
                  </a:lnTo>
                  <a:lnTo>
                    <a:pt x="0" y="136949"/>
                  </a:lnTo>
                  <a:lnTo>
                    <a:pt x="387548" y="136949"/>
                  </a:lnTo>
                  <a:lnTo>
                    <a:pt x="387548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1674380" y="4615903"/>
              <a:ext cx="1960245" cy="1052195"/>
            </a:xfrm>
            <a:custGeom>
              <a:avLst/>
              <a:gdLst/>
              <a:ahLst/>
              <a:cxnLst/>
              <a:rect l="l" t="t" r="r" b="b"/>
              <a:pathLst>
                <a:path w="1960245" h="1052195">
                  <a:moveTo>
                    <a:pt x="1567992" y="777875"/>
                  </a:moveTo>
                  <a:lnTo>
                    <a:pt x="1510474" y="712139"/>
                  </a:lnTo>
                  <a:lnTo>
                    <a:pt x="1507744" y="710768"/>
                  </a:lnTo>
                  <a:lnTo>
                    <a:pt x="1505000" y="712139"/>
                  </a:lnTo>
                  <a:lnTo>
                    <a:pt x="1503629" y="714883"/>
                  </a:lnTo>
                  <a:lnTo>
                    <a:pt x="1503629" y="717613"/>
                  </a:lnTo>
                  <a:lnTo>
                    <a:pt x="1515300" y="730796"/>
                  </a:lnTo>
                  <a:lnTo>
                    <a:pt x="1503629" y="720356"/>
                  </a:lnTo>
                  <a:lnTo>
                    <a:pt x="1499527" y="718985"/>
                  </a:lnTo>
                  <a:lnTo>
                    <a:pt x="1496783" y="720356"/>
                  </a:lnTo>
                  <a:lnTo>
                    <a:pt x="1495412" y="723099"/>
                  </a:lnTo>
                  <a:lnTo>
                    <a:pt x="1496783" y="727202"/>
                  </a:lnTo>
                  <a:lnTo>
                    <a:pt x="1538947" y="763625"/>
                  </a:lnTo>
                  <a:lnTo>
                    <a:pt x="990092" y="580224"/>
                  </a:lnTo>
                  <a:lnTo>
                    <a:pt x="990092" y="72593"/>
                  </a:lnTo>
                  <a:lnTo>
                    <a:pt x="981875" y="72593"/>
                  </a:lnTo>
                  <a:lnTo>
                    <a:pt x="981875" y="583412"/>
                  </a:lnTo>
                  <a:lnTo>
                    <a:pt x="985977" y="583412"/>
                  </a:lnTo>
                  <a:lnTo>
                    <a:pt x="984618" y="587514"/>
                  </a:lnTo>
                  <a:lnTo>
                    <a:pt x="1504924" y="761390"/>
                  </a:lnTo>
                  <a:lnTo>
                    <a:pt x="602551" y="580136"/>
                  </a:lnTo>
                  <a:lnTo>
                    <a:pt x="602551" y="0"/>
                  </a:lnTo>
                  <a:lnTo>
                    <a:pt x="592963" y="0"/>
                  </a:lnTo>
                  <a:lnTo>
                    <a:pt x="592963" y="583412"/>
                  </a:lnTo>
                  <a:lnTo>
                    <a:pt x="597738" y="583412"/>
                  </a:lnTo>
                  <a:lnTo>
                    <a:pt x="597065" y="587514"/>
                  </a:lnTo>
                  <a:lnTo>
                    <a:pt x="1535303" y="775982"/>
                  </a:lnTo>
                  <a:lnTo>
                    <a:pt x="1481721" y="787463"/>
                  </a:lnTo>
                  <a:lnTo>
                    <a:pt x="1478978" y="788835"/>
                  </a:lnTo>
                  <a:lnTo>
                    <a:pt x="1477606" y="791565"/>
                  </a:lnTo>
                  <a:lnTo>
                    <a:pt x="1480350" y="794308"/>
                  </a:lnTo>
                  <a:lnTo>
                    <a:pt x="1483093" y="795680"/>
                  </a:lnTo>
                  <a:lnTo>
                    <a:pt x="1494751" y="793242"/>
                  </a:lnTo>
                  <a:lnTo>
                    <a:pt x="1483093" y="797052"/>
                  </a:lnTo>
                  <a:lnTo>
                    <a:pt x="1480350" y="799782"/>
                  </a:lnTo>
                  <a:lnTo>
                    <a:pt x="1480350" y="802525"/>
                  </a:lnTo>
                  <a:lnTo>
                    <a:pt x="1483093" y="805268"/>
                  </a:lnTo>
                  <a:lnTo>
                    <a:pt x="1485823" y="805268"/>
                  </a:lnTo>
                  <a:lnTo>
                    <a:pt x="1559775" y="780618"/>
                  </a:lnTo>
                  <a:lnTo>
                    <a:pt x="1567992" y="777875"/>
                  </a:lnTo>
                  <a:close/>
                </a:path>
                <a:path w="1960245" h="1052195">
                  <a:moveTo>
                    <a:pt x="1766557" y="842238"/>
                  </a:moveTo>
                  <a:lnTo>
                    <a:pt x="1756968" y="842238"/>
                  </a:lnTo>
                  <a:lnTo>
                    <a:pt x="1756968" y="1043559"/>
                  </a:lnTo>
                  <a:lnTo>
                    <a:pt x="8216" y="1043559"/>
                  </a:lnTo>
                  <a:lnTo>
                    <a:pt x="8216" y="0"/>
                  </a:lnTo>
                  <a:lnTo>
                    <a:pt x="0" y="0"/>
                  </a:lnTo>
                  <a:lnTo>
                    <a:pt x="0" y="1047661"/>
                  </a:lnTo>
                  <a:lnTo>
                    <a:pt x="1371" y="1050404"/>
                  </a:lnTo>
                  <a:lnTo>
                    <a:pt x="4102" y="1051775"/>
                  </a:lnTo>
                  <a:lnTo>
                    <a:pt x="1762455" y="1051775"/>
                  </a:lnTo>
                  <a:lnTo>
                    <a:pt x="1765185" y="1050404"/>
                  </a:lnTo>
                  <a:lnTo>
                    <a:pt x="1766557" y="1047661"/>
                  </a:lnTo>
                  <a:lnTo>
                    <a:pt x="1766557" y="1043559"/>
                  </a:lnTo>
                  <a:lnTo>
                    <a:pt x="1766557" y="842238"/>
                  </a:lnTo>
                  <a:close/>
                </a:path>
                <a:path w="1960245" h="1052195">
                  <a:moveTo>
                    <a:pt x="1959648" y="519036"/>
                  </a:moveTo>
                  <a:lnTo>
                    <a:pt x="1958276" y="516305"/>
                  </a:lnTo>
                  <a:lnTo>
                    <a:pt x="1955546" y="514934"/>
                  </a:lnTo>
                  <a:lnTo>
                    <a:pt x="1951431" y="514934"/>
                  </a:lnTo>
                  <a:lnTo>
                    <a:pt x="1951431" y="523151"/>
                  </a:lnTo>
                  <a:lnTo>
                    <a:pt x="1951431" y="651878"/>
                  </a:lnTo>
                  <a:lnTo>
                    <a:pt x="1572094" y="651878"/>
                  </a:lnTo>
                  <a:lnTo>
                    <a:pt x="1572094" y="523151"/>
                  </a:lnTo>
                  <a:lnTo>
                    <a:pt x="1951431" y="523151"/>
                  </a:lnTo>
                  <a:lnTo>
                    <a:pt x="1951431" y="514934"/>
                  </a:lnTo>
                  <a:lnTo>
                    <a:pt x="1567992" y="514934"/>
                  </a:lnTo>
                  <a:lnTo>
                    <a:pt x="1565249" y="516305"/>
                  </a:lnTo>
                  <a:lnTo>
                    <a:pt x="1563890" y="519036"/>
                  </a:lnTo>
                  <a:lnTo>
                    <a:pt x="1563890" y="655993"/>
                  </a:lnTo>
                  <a:lnTo>
                    <a:pt x="1565249" y="658736"/>
                  </a:lnTo>
                  <a:lnTo>
                    <a:pt x="1567992" y="660095"/>
                  </a:lnTo>
                  <a:lnTo>
                    <a:pt x="1955546" y="660095"/>
                  </a:lnTo>
                  <a:lnTo>
                    <a:pt x="1958276" y="658736"/>
                  </a:lnTo>
                  <a:lnTo>
                    <a:pt x="1959648" y="655993"/>
                  </a:lnTo>
                  <a:lnTo>
                    <a:pt x="1959648" y="651878"/>
                  </a:lnTo>
                  <a:lnTo>
                    <a:pt x="1959648" y="523151"/>
                  </a:lnTo>
                  <a:lnTo>
                    <a:pt x="1959648" y="5190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5" name="object 95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96" name="object 96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54</a:t>
            </a:fld>
            <a:endParaRPr kern="0" spc="-18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33367">
              <a:spcBef>
                <a:spcPts val="91"/>
              </a:spcBef>
            </a:pPr>
            <a:r>
              <a:rPr dirty="0"/>
              <a:t>Predictability</a:t>
            </a:r>
            <a:r>
              <a:rPr spc="-36" dirty="0"/>
              <a:t> </a:t>
            </a:r>
            <a:r>
              <a:rPr dirty="0"/>
              <a:t>vs.</a:t>
            </a:r>
            <a:r>
              <a:rPr spc="-41" dirty="0"/>
              <a:t> </a:t>
            </a:r>
            <a:r>
              <a:rPr spc="-9" dirty="0"/>
              <a:t>Efficiency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2412" y="1552692"/>
            <a:ext cx="5266829" cy="2015330"/>
            <a:chOff x="1927006" y="1710836"/>
            <a:chExt cx="5803265" cy="2220595"/>
          </a:xfrm>
        </p:grpSpPr>
        <p:sp>
          <p:nvSpPr>
            <p:cNvPr id="4" name="object 4"/>
            <p:cNvSpPr/>
            <p:nvPr/>
          </p:nvSpPr>
          <p:spPr>
            <a:xfrm>
              <a:off x="1927006" y="1710836"/>
              <a:ext cx="70485" cy="603885"/>
            </a:xfrm>
            <a:custGeom>
              <a:avLst/>
              <a:gdLst/>
              <a:ahLst/>
              <a:cxnLst/>
              <a:rect l="l" t="t" r="r" b="b"/>
              <a:pathLst>
                <a:path w="70485" h="603885">
                  <a:moveTo>
                    <a:pt x="39292" y="105048"/>
                  </a:moveTo>
                  <a:lnTo>
                    <a:pt x="30872" y="105048"/>
                  </a:lnTo>
                  <a:lnTo>
                    <a:pt x="30872" y="603672"/>
                  </a:lnTo>
                  <a:lnTo>
                    <a:pt x="39292" y="603672"/>
                  </a:lnTo>
                  <a:lnTo>
                    <a:pt x="39292" y="105048"/>
                  </a:lnTo>
                  <a:close/>
                </a:path>
                <a:path w="70485" h="603885">
                  <a:moveTo>
                    <a:pt x="35082" y="0"/>
                  </a:moveTo>
                  <a:lnTo>
                    <a:pt x="0" y="117652"/>
                  </a:lnTo>
                  <a:lnTo>
                    <a:pt x="30872" y="117652"/>
                  </a:lnTo>
                  <a:lnTo>
                    <a:pt x="30872" y="105048"/>
                  </a:lnTo>
                  <a:lnTo>
                    <a:pt x="66406" y="105048"/>
                  </a:lnTo>
                  <a:lnTo>
                    <a:pt x="35082" y="0"/>
                  </a:lnTo>
                  <a:close/>
                </a:path>
                <a:path w="70485" h="603885">
                  <a:moveTo>
                    <a:pt x="66406" y="105048"/>
                  </a:moveTo>
                  <a:lnTo>
                    <a:pt x="39292" y="105048"/>
                  </a:lnTo>
                  <a:lnTo>
                    <a:pt x="39292" y="117652"/>
                  </a:lnTo>
                  <a:lnTo>
                    <a:pt x="70164" y="117652"/>
                  </a:lnTo>
                  <a:lnTo>
                    <a:pt x="66406" y="105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206830" y="2240277"/>
              <a:ext cx="29845" cy="74295"/>
            </a:xfrm>
            <a:custGeom>
              <a:avLst/>
              <a:gdLst/>
              <a:ahLst/>
              <a:cxnLst/>
              <a:rect l="l" t="t" r="r" b="b"/>
              <a:pathLst>
                <a:path w="29844" h="74294">
                  <a:moveTo>
                    <a:pt x="29469" y="0"/>
                  </a:moveTo>
                  <a:lnTo>
                    <a:pt x="0" y="0"/>
                  </a:lnTo>
                  <a:lnTo>
                    <a:pt x="0" y="74231"/>
                  </a:lnTo>
                  <a:lnTo>
                    <a:pt x="29469" y="74231"/>
                  </a:lnTo>
                  <a:lnTo>
                    <a:pt x="294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962089" y="3860811"/>
              <a:ext cx="5767705" cy="70485"/>
            </a:xfrm>
            <a:custGeom>
              <a:avLst/>
              <a:gdLst/>
              <a:ahLst/>
              <a:cxnLst/>
              <a:rect l="l" t="t" r="r" b="b"/>
              <a:pathLst>
                <a:path w="5767705" h="70485">
                  <a:moveTo>
                    <a:pt x="5651155" y="0"/>
                  </a:moveTo>
                  <a:lnTo>
                    <a:pt x="5651155" y="70031"/>
                  </a:lnTo>
                  <a:lnTo>
                    <a:pt x="5753655" y="39216"/>
                  </a:lnTo>
                  <a:lnTo>
                    <a:pt x="5662382" y="39216"/>
                  </a:lnTo>
                  <a:lnTo>
                    <a:pt x="5662382" y="29413"/>
                  </a:lnTo>
                  <a:lnTo>
                    <a:pt x="5748995" y="29413"/>
                  </a:lnTo>
                  <a:lnTo>
                    <a:pt x="5651155" y="0"/>
                  </a:lnTo>
                  <a:close/>
                </a:path>
                <a:path w="5767705" h="70485">
                  <a:moveTo>
                    <a:pt x="5651155" y="29413"/>
                  </a:moveTo>
                  <a:lnTo>
                    <a:pt x="0" y="29413"/>
                  </a:lnTo>
                  <a:lnTo>
                    <a:pt x="0" y="39216"/>
                  </a:lnTo>
                  <a:lnTo>
                    <a:pt x="5651155" y="39216"/>
                  </a:lnTo>
                  <a:lnTo>
                    <a:pt x="5651155" y="29413"/>
                  </a:lnTo>
                  <a:close/>
                </a:path>
                <a:path w="5767705" h="70485">
                  <a:moveTo>
                    <a:pt x="5748995" y="29413"/>
                  </a:moveTo>
                  <a:lnTo>
                    <a:pt x="5662382" y="29413"/>
                  </a:lnTo>
                  <a:lnTo>
                    <a:pt x="5662382" y="39216"/>
                  </a:lnTo>
                  <a:lnTo>
                    <a:pt x="5753655" y="39216"/>
                  </a:lnTo>
                  <a:lnTo>
                    <a:pt x="5767630" y="35015"/>
                  </a:lnTo>
                  <a:lnTo>
                    <a:pt x="5748995" y="29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610421" y="3364985"/>
              <a:ext cx="29845" cy="530860"/>
            </a:xfrm>
            <a:custGeom>
              <a:avLst/>
              <a:gdLst/>
              <a:ahLst/>
              <a:cxnLst/>
              <a:rect l="l" t="t" r="r" b="b"/>
              <a:pathLst>
                <a:path w="29844" h="530860">
                  <a:moveTo>
                    <a:pt x="29469" y="0"/>
                  </a:moveTo>
                  <a:lnTo>
                    <a:pt x="0" y="0"/>
                  </a:lnTo>
                  <a:lnTo>
                    <a:pt x="0" y="530840"/>
                  </a:lnTo>
                  <a:lnTo>
                    <a:pt x="29469" y="530840"/>
                  </a:lnTo>
                  <a:lnTo>
                    <a:pt x="294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957879" y="2314508"/>
              <a:ext cx="8890" cy="1581785"/>
            </a:xfrm>
            <a:custGeom>
              <a:avLst/>
              <a:gdLst/>
              <a:ahLst/>
              <a:cxnLst/>
              <a:rect l="l" t="t" r="r" b="b"/>
              <a:pathLst>
                <a:path w="8889" h="1581785">
                  <a:moveTo>
                    <a:pt x="8420" y="0"/>
                  </a:moveTo>
                  <a:lnTo>
                    <a:pt x="0" y="0"/>
                  </a:lnTo>
                  <a:lnTo>
                    <a:pt x="0" y="1581317"/>
                  </a:lnTo>
                  <a:lnTo>
                    <a:pt x="8420" y="1581317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32444" y="1422941"/>
            <a:ext cx="1404449" cy="26887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679" b="0" kern="0" dirty="0">
                <a:solidFill>
                  <a:srgbClr val="0000FF"/>
                </a:solidFill>
                <a:latin typeface="Arial MT"/>
                <a:cs typeface="Arial MT"/>
              </a:rPr>
              <a:t>#</a:t>
            </a:r>
            <a:r>
              <a:rPr sz="1679" b="0" kern="0" spc="-18" dirty="0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sz="1679" b="0" kern="0" spc="-9" dirty="0">
                <a:solidFill>
                  <a:srgbClr val="0000FF"/>
                </a:solidFill>
                <a:latin typeface="Arial MT"/>
                <a:cs typeface="Arial MT"/>
              </a:rPr>
              <a:t>occurrencies</a:t>
            </a:r>
            <a:endParaRPr sz="1679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08347" y="3277571"/>
            <a:ext cx="839672" cy="473244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 marR="4611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1498" b="0" kern="0" spc="-9" dirty="0">
                <a:solidFill>
                  <a:srgbClr val="0000FF"/>
                </a:solidFill>
                <a:latin typeface="Arial MT"/>
                <a:cs typeface="Arial MT"/>
              </a:rPr>
              <a:t>execution </a:t>
            </a:r>
            <a:r>
              <a:rPr sz="1498" b="0" kern="0" spc="-18" dirty="0">
                <a:solidFill>
                  <a:srgbClr val="0000FF"/>
                </a:solidFill>
                <a:latin typeface="Arial MT"/>
                <a:cs typeface="Arial MT"/>
              </a:rPr>
              <a:t>time</a:t>
            </a:r>
            <a:endParaRPr sz="1498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90198" y="3666547"/>
            <a:ext cx="299677" cy="31954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1997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974" kern="0" spc="-34" baseline="-21072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974" b="0" kern="0" baseline="-2107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94107" y="3573744"/>
            <a:ext cx="297372" cy="215875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316" b="0" kern="0" spc="-23" dirty="0">
                <a:solidFill>
                  <a:srgbClr val="0000FF"/>
                </a:solidFill>
                <a:latin typeface="Arial MT"/>
                <a:cs typeface="Arial MT"/>
              </a:rPr>
              <a:t>min</a:t>
            </a:r>
            <a:endParaRPr sz="1316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22842" y="2100562"/>
            <a:ext cx="2003804" cy="1493776"/>
            <a:chOff x="2621646" y="2314508"/>
            <a:chExt cx="2207895" cy="1645920"/>
          </a:xfrm>
        </p:grpSpPr>
        <p:sp>
          <p:nvSpPr>
            <p:cNvPr id="14" name="object 14"/>
            <p:cNvSpPr/>
            <p:nvPr/>
          </p:nvSpPr>
          <p:spPr>
            <a:xfrm>
              <a:off x="2809684" y="2314511"/>
              <a:ext cx="426720" cy="1581785"/>
            </a:xfrm>
            <a:custGeom>
              <a:avLst/>
              <a:gdLst/>
              <a:ahLst/>
              <a:cxnLst/>
              <a:rect l="l" t="t" r="r" b="b"/>
              <a:pathLst>
                <a:path w="426719" h="1581785">
                  <a:moveTo>
                    <a:pt x="29476" y="654100"/>
                  </a:moveTo>
                  <a:lnTo>
                    <a:pt x="0" y="654100"/>
                  </a:lnTo>
                  <a:lnTo>
                    <a:pt x="0" y="1581315"/>
                  </a:lnTo>
                  <a:lnTo>
                    <a:pt x="29476" y="1581315"/>
                  </a:lnTo>
                  <a:lnTo>
                    <a:pt x="29476" y="654100"/>
                  </a:lnTo>
                  <a:close/>
                </a:path>
                <a:path w="426719" h="1581785">
                  <a:moveTo>
                    <a:pt x="228739" y="190487"/>
                  </a:moveTo>
                  <a:lnTo>
                    <a:pt x="199275" y="190487"/>
                  </a:lnTo>
                  <a:lnTo>
                    <a:pt x="199275" y="1581315"/>
                  </a:lnTo>
                  <a:lnTo>
                    <a:pt x="228739" y="1581315"/>
                  </a:lnTo>
                  <a:lnTo>
                    <a:pt x="228739" y="190487"/>
                  </a:lnTo>
                  <a:close/>
                </a:path>
                <a:path w="426719" h="1581785">
                  <a:moveTo>
                    <a:pt x="426605" y="0"/>
                  </a:moveTo>
                  <a:lnTo>
                    <a:pt x="397141" y="0"/>
                  </a:lnTo>
                  <a:lnTo>
                    <a:pt x="397141" y="1581315"/>
                  </a:lnTo>
                  <a:lnTo>
                    <a:pt x="426605" y="1581315"/>
                  </a:lnTo>
                  <a:lnTo>
                    <a:pt x="4266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21646" y="3895826"/>
              <a:ext cx="8890" cy="64769"/>
            </a:xfrm>
            <a:custGeom>
              <a:avLst/>
              <a:gdLst/>
              <a:ahLst/>
              <a:cxnLst/>
              <a:rect l="l" t="t" r="r" b="b"/>
              <a:pathLst>
                <a:path w="8889" h="64770">
                  <a:moveTo>
                    <a:pt x="8419" y="0"/>
                  </a:moveTo>
                  <a:lnTo>
                    <a:pt x="0" y="0"/>
                  </a:lnTo>
                  <a:lnTo>
                    <a:pt x="0" y="64429"/>
                  </a:lnTo>
                  <a:lnTo>
                    <a:pt x="8419" y="64429"/>
                  </a:lnTo>
                  <a:lnTo>
                    <a:pt x="8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406101" y="2638056"/>
              <a:ext cx="1423035" cy="1257935"/>
            </a:xfrm>
            <a:custGeom>
              <a:avLst/>
              <a:gdLst/>
              <a:ahLst/>
              <a:cxnLst/>
              <a:rect l="l" t="t" r="r" b="b"/>
              <a:pathLst>
                <a:path w="1423035" h="1257935">
                  <a:moveTo>
                    <a:pt x="29464" y="0"/>
                  </a:moveTo>
                  <a:lnTo>
                    <a:pt x="0" y="0"/>
                  </a:lnTo>
                  <a:lnTo>
                    <a:pt x="0" y="1257769"/>
                  </a:lnTo>
                  <a:lnTo>
                    <a:pt x="29464" y="1257769"/>
                  </a:lnTo>
                  <a:lnTo>
                    <a:pt x="29464" y="0"/>
                  </a:lnTo>
                  <a:close/>
                </a:path>
                <a:path w="1423035" h="1257935">
                  <a:moveTo>
                    <a:pt x="625868" y="792759"/>
                  </a:moveTo>
                  <a:lnTo>
                    <a:pt x="596404" y="792759"/>
                  </a:lnTo>
                  <a:lnTo>
                    <a:pt x="596404" y="1257769"/>
                  </a:lnTo>
                  <a:lnTo>
                    <a:pt x="625868" y="1257769"/>
                  </a:lnTo>
                  <a:lnTo>
                    <a:pt x="625868" y="792759"/>
                  </a:lnTo>
                  <a:close/>
                </a:path>
                <a:path w="1423035" h="1257935">
                  <a:moveTo>
                    <a:pt x="825144" y="991654"/>
                  </a:moveTo>
                  <a:lnTo>
                    <a:pt x="795680" y="991654"/>
                  </a:lnTo>
                  <a:lnTo>
                    <a:pt x="795680" y="1257769"/>
                  </a:lnTo>
                  <a:lnTo>
                    <a:pt x="825144" y="1257769"/>
                  </a:lnTo>
                  <a:lnTo>
                    <a:pt x="825144" y="991654"/>
                  </a:lnTo>
                  <a:close/>
                </a:path>
                <a:path w="1423035" h="1257935">
                  <a:moveTo>
                    <a:pt x="1023010" y="1058887"/>
                  </a:moveTo>
                  <a:lnTo>
                    <a:pt x="993546" y="1058887"/>
                  </a:lnTo>
                  <a:lnTo>
                    <a:pt x="993546" y="1257769"/>
                  </a:lnTo>
                  <a:lnTo>
                    <a:pt x="1023010" y="1257769"/>
                  </a:lnTo>
                  <a:lnTo>
                    <a:pt x="1023010" y="1058887"/>
                  </a:lnTo>
                  <a:close/>
                </a:path>
                <a:path w="1423035" h="1257935">
                  <a:moveTo>
                    <a:pt x="1422958" y="1256372"/>
                  </a:moveTo>
                  <a:lnTo>
                    <a:pt x="1421549" y="1190548"/>
                  </a:lnTo>
                  <a:lnTo>
                    <a:pt x="1392085" y="1191945"/>
                  </a:lnTo>
                  <a:lnTo>
                    <a:pt x="1393482" y="1257769"/>
                  </a:lnTo>
                  <a:lnTo>
                    <a:pt x="1422958" y="125637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41604" y="3666547"/>
            <a:ext cx="299677" cy="31954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1997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974" kern="0" spc="-34" baseline="-21072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974" b="0" kern="0" baseline="-2107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45514" y="3573744"/>
            <a:ext cx="344053" cy="215875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316" b="0" kern="0" spc="-23" dirty="0">
                <a:solidFill>
                  <a:srgbClr val="0000FF"/>
                </a:solidFill>
                <a:latin typeface="Arial MT"/>
                <a:cs typeface="Arial MT"/>
              </a:rPr>
              <a:t>max</a:t>
            </a:r>
            <a:endParaRPr sz="1316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515636" y="2874703"/>
            <a:ext cx="2553596" cy="719802"/>
            <a:chOff x="3605372" y="3167496"/>
            <a:chExt cx="2813685" cy="793115"/>
          </a:xfrm>
        </p:grpSpPr>
        <p:sp>
          <p:nvSpPr>
            <p:cNvPr id="20" name="object 20"/>
            <p:cNvSpPr/>
            <p:nvPr/>
          </p:nvSpPr>
          <p:spPr>
            <a:xfrm>
              <a:off x="3605365" y="3167506"/>
              <a:ext cx="1024890" cy="728345"/>
            </a:xfrm>
            <a:custGeom>
              <a:avLst/>
              <a:gdLst/>
              <a:ahLst/>
              <a:cxnLst/>
              <a:rect l="l" t="t" r="r" b="b"/>
              <a:pathLst>
                <a:path w="1024889" h="728345">
                  <a:moveTo>
                    <a:pt x="29476" y="0"/>
                  </a:moveTo>
                  <a:lnTo>
                    <a:pt x="0" y="0"/>
                  </a:lnTo>
                  <a:lnTo>
                    <a:pt x="0" y="728319"/>
                  </a:lnTo>
                  <a:lnTo>
                    <a:pt x="29476" y="728319"/>
                  </a:lnTo>
                  <a:lnTo>
                    <a:pt x="29476" y="0"/>
                  </a:lnTo>
                  <a:close/>
                </a:path>
                <a:path w="1024889" h="728345">
                  <a:moveTo>
                    <a:pt x="227342" y="396379"/>
                  </a:moveTo>
                  <a:lnTo>
                    <a:pt x="197866" y="396379"/>
                  </a:lnTo>
                  <a:lnTo>
                    <a:pt x="197866" y="728319"/>
                  </a:lnTo>
                  <a:lnTo>
                    <a:pt x="227342" y="728319"/>
                  </a:lnTo>
                  <a:lnTo>
                    <a:pt x="227342" y="396379"/>
                  </a:lnTo>
                  <a:close/>
                </a:path>
                <a:path w="1024889" h="728345">
                  <a:moveTo>
                    <a:pt x="1024420" y="728319"/>
                  </a:moveTo>
                  <a:lnTo>
                    <a:pt x="1023023" y="462203"/>
                  </a:lnTo>
                  <a:lnTo>
                    <a:pt x="993546" y="462203"/>
                  </a:lnTo>
                  <a:lnTo>
                    <a:pt x="994956" y="728319"/>
                  </a:lnTo>
                  <a:lnTo>
                    <a:pt x="1024420" y="72831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748510" y="3895827"/>
              <a:ext cx="8890" cy="64769"/>
            </a:xfrm>
            <a:custGeom>
              <a:avLst/>
              <a:gdLst/>
              <a:ahLst/>
              <a:cxnLst/>
              <a:rect l="l" t="t" r="r" b="b"/>
              <a:pathLst>
                <a:path w="8889" h="64770">
                  <a:moveTo>
                    <a:pt x="8420" y="0"/>
                  </a:moveTo>
                  <a:lnTo>
                    <a:pt x="0" y="0"/>
                  </a:lnTo>
                  <a:lnTo>
                    <a:pt x="0" y="64429"/>
                  </a:lnTo>
                  <a:lnTo>
                    <a:pt x="8420" y="64429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063414" y="3696944"/>
              <a:ext cx="1355725" cy="199390"/>
            </a:xfrm>
            <a:custGeom>
              <a:avLst/>
              <a:gdLst/>
              <a:ahLst/>
              <a:cxnLst/>
              <a:rect l="l" t="t" r="r" b="b"/>
              <a:pathLst>
                <a:path w="1355725" h="199389">
                  <a:moveTo>
                    <a:pt x="29464" y="0"/>
                  </a:moveTo>
                  <a:lnTo>
                    <a:pt x="0" y="0"/>
                  </a:lnTo>
                  <a:lnTo>
                    <a:pt x="0" y="198882"/>
                  </a:lnTo>
                  <a:lnTo>
                    <a:pt x="29464" y="198882"/>
                  </a:lnTo>
                  <a:lnTo>
                    <a:pt x="29464" y="0"/>
                  </a:lnTo>
                  <a:close/>
                </a:path>
                <a:path w="1355725" h="199389">
                  <a:moveTo>
                    <a:pt x="294690" y="65824"/>
                  </a:moveTo>
                  <a:lnTo>
                    <a:pt x="265226" y="65824"/>
                  </a:lnTo>
                  <a:lnTo>
                    <a:pt x="265226" y="198882"/>
                  </a:lnTo>
                  <a:lnTo>
                    <a:pt x="294690" y="198882"/>
                  </a:lnTo>
                  <a:lnTo>
                    <a:pt x="294690" y="65824"/>
                  </a:lnTo>
                  <a:close/>
                </a:path>
                <a:path w="1355725" h="199389">
                  <a:moveTo>
                    <a:pt x="559917" y="133057"/>
                  </a:moveTo>
                  <a:lnTo>
                    <a:pt x="531850" y="131660"/>
                  </a:lnTo>
                  <a:lnTo>
                    <a:pt x="529043" y="197485"/>
                  </a:lnTo>
                  <a:lnTo>
                    <a:pt x="558520" y="198882"/>
                  </a:lnTo>
                  <a:lnTo>
                    <a:pt x="559917" y="133057"/>
                  </a:lnTo>
                  <a:close/>
                </a:path>
                <a:path w="1355725" h="199389">
                  <a:moveTo>
                    <a:pt x="825144" y="133057"/>
                  </a:moveTo>
                  <a:lnTo>
                    <a:pt x="795680" y="133057"/>
                  </a:lnTo>
                  <a:lnTo>
                    <a:pt x="795680" y="198882"/>
                  </a:lnTo>
                  <a:lnTo>
                    <a:pt x="825144" y="198882"/>
                  </a:lnTo>
                  <a:lnTo>
                    <a:pt x="825144" y="133057"/>
                  </a:lnTo>
                  <a:close/>
                </a:path>
                <a:path w="1355725" h="199389">
                  <a:moveTo>
                    <a:pt x="1090371" y="65824"/>
                  </a:moveTo>
                  <a:lnTo>
                    <a:pt x="1062304" y="65824"/>
                  </a:lnTo>
                  <a:lnTo>
                    <a:pt x="1060907" y="197485"/>
                  </a:lnTo>
                  <a:lnTo>
                    <a:pt x="1088974" y="198882"/>
                  </a:lnTo>
                  <a:lnTo>
                    <a:pt x="1090371" y="65824"/>
                  </a:lnTo>
                  <a:close/>
                </a:path>
                <a:path w="1355725" h="199389">
                  <a:moveTo>
                    <a:pt x="1355598" y="0"/>
                  </a:moveTo>
                  <a:lnTo>
                    <a:pt x="1326134" y="0"/>
                  </a:lnTo>
                  <a:lnTo>
                    <a:pt x="1324724" y="198882"/>
                  </a:lnTo>
                  <a:lnTo>
                    <a:pt x="1354201" y="198882"/>
                  </a:lnTo>
                  <a:lnTo>
                    <a:pt x="13555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512897" y="3671632"/>
            <a:ext cx="299677" cy="31954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1997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974" kern="0" spc="-34" baseline="-21072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1974" b="0" kern="0" baseline="-2107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16806" y="3578828"/>
            <a:ext cx="297372" cy="215875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316" b="0" kern="0" spc="-23" dirty="0">
                <a:solidFill>
                  <a:srgbClr val="0000FF"/>
                </a:solidFill>
                <a:latin typeface="Arial MT"/>
                <a:cs typeface="Arial MT"/>
              </a:rPr>
              <a:t>avg</a:t>
            </a:r>
            <a:endParaRPr sz="1316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786556" y="3414947"/>
            <a:ext cx="6776165" cy="1678193"/>
            <a:chOff x="1700183" y="3762766"/>
            <a:chExt cx="7466330" cy="1849120"/>
          </a:xfrm>
        </p:grpSpPr>
        <p:sp>
          <p:nvSpPr>
            <p:cNvPr id="26" name="object 26"/>
            <p:cNvSpPr/>
            <p:nvPr/>
          </p:nvSpPr>
          <p:spPr>
            <a:xfrm>
              <a:off x="6598647" y="3895827"/>
              <a:ext cx="8890" cy="64769"/>
            </a:xfrm>
            <a:custGeom>
              <a:avLst/>
              <a:gdLst/>
              <a:ahLst/>
              <a:cxnLst/>
              <a:rect l="l" t="t" r="r" b="b"/>
              <a:pathLst>
                <a:path w="8890" h="64770">
                  <a:moveTo>
                    <a:pt x="8420" y="0"/>
                  </a:moveTo>
                  <a:lnTo>
                    <a:pt x="0" y="0"/>
                  </a:lnTo>
                  <a:lnTo>
                    <a:pt x="0" y="64429"/>
                  </a:lnTo>
                  <a:lnTo>
                    <a:pt x="8420" y="64429"/>
                  </a:lnTo>
                  <a:lnTo>
                    <a:pt x="84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588823" y="3762766"/>
              <a:ext cx="29845" cy="133350"/>
            </a:xfrm>
            <a:custGeom>
              <a:avLst/>
              <a:gdLst/>
              <a:ahLst/>
              <a:cxnLst/>
              <a:rect l="l" t="t" r="r" b="b"/>
              <a:pathLst>
                <a:path w="29845" h="133350">
                  <a:moveTo>
                    <a:pt x="29469" y="0"/>
                  </a:moveTo>
                  <a:lnTo>
                    <a:pt x="0" y="0"/>
                  </a:lnTo>
                  <a:lnTo>
                    <a:pt x="0" y="133060"/>
                  </a:lnTo>
                  <a:lnTo>
                    <a:pt x="29469" y="133060"/>
                  </a:lnTo>
                  <a:lnTo>
                    <a:pt x="2946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266625" y="3895826"/>
              <a:ext cx="0" cy="520065"/>
            </a:xfrm>
            <a:custGeom>
              <a:avLst/>
              <a:gdLst/>
              <a:ahLst/>
              <a:cxnLst/>
              <a:rect l="l" t="t" r="r" b="b"/>
              <a:pathLst>
                <a:path h="520064">
                  <a:moveTo>
                    <a:pt x="0" y="0"/>
                  </a:moveTo>
                  <a:lnTo>
                    <a:pt x="0" y="519635"/>
                  </a:lnTo>
                </a:path>
              </a:pathLst>
            </a:custGeom>
            <a:ln w="8418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215815" y="3895826"/>
              <a:ext cx="0" cy="520065"/>
            </a:xfrm>
            <a:custGeom>
              <a:avLst/>
              <a:gdLst/>
              <a:ahLst/>
              <a:cxnLst/>
              <a:rect l="l" t="t" r="r" b="b"/>
              <a:pathLst>
                <a:path h="520064">
                  <a:moveTo>
                    <a:pt x="0" y="0"/>
                  </a:moveTo>
                  <a:lnTo>
                    <a:pt x="0" y="519635"/>
                  </a:lnTo>
                </a:path>
              </a:pathLst>
            </a:custGeom>
            <a:ln w="8421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700183" y="4415462"/>
              <a:ext cx="7466330" cy="1196340"/>
            </a:xfrm>
            <a:custGeom>
              <a:avLst/>
              <a:gdLst/>
              <a:ahLst/>
              <a:cxnLst/>
              <a:rect l="l" t="t" r="r" b="b"/>
              <a:pathLst>
                <a:path w="7466330" h="1196339">
                  <a:moveTo>
                    <a:pt x="7466012" y="0"/>
                  </a:moveTo>
                  <a:lnTo>
                    <a:pt x="0" y="0"/>
                  </a:lnTo>
                  <a:lnTo>
                    <a:pt x="0" y="1196235"/>
                  </a:lnTo>
                  <a:lnTo>
                    <a:pt x="7466012" y="1196235"/>
                  </a:lnTo>
                  <a:lnTo>
                    <a:pt x="74660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625857" y="4555526"/>
              <a:ext cx="0" cy="465455"/>
            </a:xfrm>
            <a:custGeom>
              <a:avLst/>
              <a:gdLst/>
              <a:ahLst/>
              <a:cxnLst/>
              <a:rect l="l" t="t" r="r" b="b"/>
              <a:pathLst>
                <a:path h="465454">
                  <a:moveTo>
                    <a:pt x="0" y="0"/>
                  </a:moveTo>
                  <a:lnTo>
                    <a:pt x="0" y="465010"/>
                  </a:lnTo>
                </a:path>
              </a:pathLst>
            </a:custGeom>
            <a:ln w="8420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1962088" y="4985521"/>
              <a:ext cx="5767705" cy="70485"/>
            </a:xfrm>
            <a:custGeom>
              <a:avLst/>
              <a:gdLst/>
              <a:ahLst/>
              <a:cxnLst/>
              <a:rect l="l" t="t" r="r" b="b"/>
              <a:pathLst>
                <a:path w="5767705" h="70485">
                  <a:moveTo>
                    <a:pt x="5651155" y="0"/>
                  </a:moveTo>
                  <a:lnTo>
                    <a:pt x="5651155" y="70031"/>
                  </a:lnTo>
                  <a:lnTo>
                    <a:pt x="5753655" y="39217"/>
                  </a:lnTo>
                  <a:lnTo>
                    <a:pt x="5662382" y="39217"/>
                  </a:lnTo>
                  <a:lnTo>
                    <a:pt x="5662382" y="30814"/>
                  </a:lnTo>
                  <a:lnTo>
                    <a:pt x="5753651" y="30814"/>
                  </a:lnTo>
                  <a:lnTo>
                    <a:pt x="5651155" y="0"/>
                  </a:lnTo>
                  <a:close/>
                </a:path>
                <a:path w="5767705" h="70485">
                  <a:moveTo>
                    <a:pt x="5651155" y="30814"/>
                  </a:moveTo>
                  <a:lnTo>
                    <a:pt x="0" y="30814"/>
                  </a:lnTo>
                  <a:lnTo>
                    <a:pt x="0" y="39217"/>
                  </a:lnTo>
                  <a:lnTo>
                    <a:pt x="5651155" y="39217"/>
                  </a:lnTo>
                  <a:lnTo>
                    <a:pt x="5651155" y="30814"/>
                  </a:lnTo>
                  <a:close/>
                </a:path>
                <a:path w="5767705" h="70485">
                  <a:moveTo>
                    <a:pt x="5753651" y="30814"/>
                  </a:moveTo>
                  <a:lnTo>
                    <a:pt x="5662382" y="30814"/>
                  </a:lnTo>
                  <a:lnTo>
                    <a:pt x="5662382" y="39217"/>
                  </a:lnTo>
                  <a:lnTo>
                    <a:pt x="5753655" y="39217"/>
                  </a:lnTo>
                  <a:lnTo>
                    <a:pt x="5767630" y="35016"/>
                  </a:lnTo>
                  <a:lnTo>
                    <a:pt x="5753651" y="308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338786" y="4325010"/>
            <a:ext cx="1161826" cy="31954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1997" kern="0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974" kern="0" baseline="-21072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974" kern="0" spc="197" baseline="-21072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79" b="0" kern="0" spc="-9" dirty="0">
                <a:solidFill>
                  <a:srgbClr val="0000FF"/>
                </a:solidFill>
                <a:latin typeface="Arial MT"/>
                <a:cs typeface="Arial MT"/>
              </a:rPr>
              <a:t>estimate</a:t>
            </a:r>
            <a:endParaRPr sz="1679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561711" y="4007310"/>
            <a:ext cx="4341287" cy="612610"/>
            <a:chOff x="2554288" y="4415462"/>
            <a:chExt cx="4783455" cy="675005"/>
          </a:xfrm>
        </p:grpSpPr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95056" y="4950385"/>
              <a:ext cx="142068" cy="13954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266625" y="4415462"/>
              <a:ext cx="0" cy="605155"/>
            </a:xfrm>
            <a:custGeom>
              <a:avLst/>
              <a:gdLst/>
              <a:ahLst/>
              <a:cxnLst/>
              <a:rect l="l" t="t" r="r" b="b"/>
              <a:pathLst>
                <a:path h="605154">
                  <a:moveTo>
                    <a:pt x="0" y="0"/>
                  </a:moveTo>
                  <a:lnTo>
                    <a:pt x="0" y="605074"/>
                  </a:lnTo>
                </a:path>
              </a:pathLst>
            </a:custGeom>
            <a:ln w="8418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5649" y="4951471"/>
              <a:ext cx="140331" cy="138402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215815" y="4415462"/>
              <a:ext cx="0" cy="605155"/>
            </a:xfrm>
            <a:custGeom>
              <a:avLst/>
              <a:gdLst/>
              <a:ahLst/>
              <a:cxnLst/>
              <a:rect l="l" t="t" r="r" b="b"/>
              <a:pathLst>
                <a:path h="605154">
                  <a:moveTo>
                    <a:pt x="0" y="0"/>
                  </a:moveTo>
                  <a:lnTo>
                    <a:pt x="0" y="605074"/>
                  </a:lnTo>
                </a:path>
              </a:pathLst>
            </a:custGeom>
            <a:ln w="8421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4288" y="4952237"/>
              <a:ext cx="141734" cy="137626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7605321" y="4668224"/>
            <a:ext cx="525012" cy="37008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2314" kern="0" spc="-18" dirty="0">
                <a:solidFill>
                  <a:srgbClr val="0000FF"/>
                </a:solidFill>
                <a:latin typeface="Calibri"/>
                <a:cs typeface="Calibri"/>
              </a:rPr>
              <a:t>safe</a:t>
            </a:r>
            <a:endParaRPr sz="231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55</a:t>
            </a:fld>
            <a:endParaRPr kern="0" spc="-18" dirty="0"/>
          </a:p>
        </p:txBody>
      </p:sp>
      <p:sp>
        <p:nvSpPr>
          <p:cNvPr id="41" name="object 41"/>
          <p:cNvSpPr txBox="1"/>
          <p:nvPr/>
        </p:nvSpPr>
        <p:spPr>
          <a:xfrm>
            <a:off x="4581812" y="4668224"/>
            <a:ext cx="1037345" cy="37008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2314" kern="0" spc="-9" dirty="0">
                <a:solidFill>
                  <a:srgbClr val="0000FF"/>
                </a:solidFill>
                <a:latin typeface="Calibri"/>
                <a:cs typeface="Calibri"/>
              </a:rPr>
              <a:t>efficient</a:t>
            </a:r>
            <a:endParaRPr sz="231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192316" y="4668224"/>
            <a:ext cx="842553" cy="370089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2314" kern="0" spc="-9" dirty="0">
                <a:solidFill>
                  <a:srgbClr val="0000FF"/>
                </a:solidFill>
                <a:latin typeface="Calibri"/>
                <a:cs typeface="Calibri"/>
              </a:rPr>
              <a:t>unsafe</a:t>
            </a:r>
            <a:endParaRPr sz="2314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33367">
              <a:spcBef>
                <a:spcPts val="91"/>
              </a:spcBef>
            </a:pPr>
            <a:r>
              <a:rPr dirty="0"/>
              <a:t>Predictability</a:t>
            </a:r>
            <a:r>
              <a:rPr spc="-36" dirty="0"/>
              <a:t> </a:t>
            </a:r>
            <a:r>
              <a:rPr dirty="0"/>
              <a:t>vs.</a:t>
            </a:r>
            <a:r>
              <a:rPr spc="-41" dirty="0"/>
              <a:t> </a:t>
            </a:r>
            <a:r>
              <a:rPr spc="-9" dirty="0"/>
              <a:t>Efficiency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143494" y="1421278"/>
            <a:ext cx="1915630" cy="624136"/>
            <a:chOff x="4297180" y="1566038"/>
            <a:chExt cx="2110740" cy="687705"/>
          </a:xfrm>
        </p:grpSpPr>
        <p:sp>
          <p:nvSpPr>
            <p:cNvPr id="4" name="object 4"/>
            <p:cNvSpPr/>
            <p:nvPr/>
          </p:nvSpPr>
          <p:spPr>
            <a:xfrm>
              <a:off x="4301948" y="1572400"/>
              <a:ext cx="2102485" cy="676275"/>
            </a:xfrm>
            <a:custGeom>
              <a:avLst/>
              <a:gdLst/>
              <a:ahLst/>
              <a:cxnLst/>
              <a:rect l="l" t="t" r="r" b="b"/>
              <a:pathLst>
                <a:path w="2102485" h="676275">
                  <a:moveTo>
                    <a:pt x="1050328" y="0"/>
                  </a:moveTo>
                  <a:lnTo>
                    <a:pt x="981279" y="717"/>
                  </a:lnTo>
                  <a:lnTo>
                    <a:pt x="913421" y="2841"/>
                  </a:lnTo>
                  <a:lnTo>
                    <a:pt x="846893" y="6327"/>
                  </a:lnTo>
                  <a:lnTo>
                    <a:pt x="781833" y="11129"/>
                  </a:lnTo>
                  <a:lnTo>
                    <a:pt x="718380" y="17203"/>
                  </a:lnTo>
                  <a:lnTo>
                    <a:pt x="656671" y="24506"/>
                  </a:lnTo>
                  <a:lnTo>
                    <a:pt x="596847" y="32991"/>
                  </a:lnTo>
                  <a:lnTo>
                    <a:pt x="539044" y="42615"/>
                  </a:lnTo>
                  <a:lnTo>
                    <a:pt x="483402" y="53333"/>
                  </a:lnTo>
                  <a:lnTo>
                    <a:pt x="430059" y="65100"/>
                  </a:lnTo>
                  <a:lnTo>
                    <a:pt x="379154" y="77872"/>
                  </a:lnTo>
                  <a:lnTo>
                    <a:pt x="330825" y="91604"/>
                  </a:lnTo>
                  <a:lnTo>
                    <a:pt x="285210" y="106251"/>
                  </a:lnTo>
                  <a:lnTo>
                    <a:pt x="242449" y="121770"/>
                  </a:lnTo>
                  <a:lnTo>
                    <a:pt x="202680" y="138115"/>
                  </a:lnTo>
                  <a:lnTo>
                    <a:pt x="166040" y="155242"/>
                  </a:lnTo>
                  <a:lnTo>
                    <a:pt x="102706" y="191663"/>
                  </a:lnTo>
                  <a:lnTo>
                    <a:pt x="53555" y="230676"/>
                  </a:lnTo>
                  <a:lnTo>
                    <a:pt x="19695" y="271924"/>
                  </a:lnTo>
                  <a:lnTo>
                    <a:pt x="2234" y="315052"/>
                  </a:lnTo>
                  <a:lnTo>
                    <a:pt x="0" y="337209"/>
                  </a:lnTo>
                  <a:lnTo>
                    <a:pt x="2234" y="359549"/>
                  </a:lnTo>
                  <a:lnTo>
                    <a:pt x="19695" y="402999"/>
                  </a:lnTo>
                  <a:lnTo>
                    <a:pt x="53555" y="444517"/>
                  </a:lnTo>
                  <a:lnTo>
                    <a:pt x="102706" y="483751"/>
                  </a:lnTo>
                  <a:lnTo>
                    <a:pt x="166040" y="520348"/>
                  </a:lnTo>
                  <a:lnTo>
                    <a:pt x="202680" y="537548"/>
                  </a:lnTo>
                  <a:lnTo>
                    <a:pt x="242449" y="553958"/>
                  </a:lnTo>
                  <a:lnTo>
                    <a:pt x="285210" y="569532"/>
                  </a:lnTo>
                  <a:lnTo>
                    <a:pt x="330825" y="584227"/>
                  </a:lnTo>
                  <a:lnTo>
                    <a:pt x="379154" y="598000"/>
                  </a:lnTo>
                  <a:lnTo>
                    <a:pt x="430059" y="610805"/>
                  </a:lnTo>
                  <a:lnTo>
                    <a:pt x="483402" y="622600"/>
                  </a:lnTo>
                  <a:lnTo>
                    <a:pt x="539044" y="633340"/>
                  </a:lnTo>
                  <a:lnTo>
                    <a:pt x="596847" y="642981"/>
                  </a:lnTo>
                  <a:lnTo>
                    <a:pt x="656671" y="651479"/>
                  </a:lnTo>
                  <a:lnTo>
                    <a:pt x="718380" y="658791"/>
                  </a:lnTo>
                  <a:lnTo>
                    <a:pt x="781833" y="664872"/>
                  </a:lnTo>
                  <a:lnTo>
                    <a:pt x="846893" y="669678"/>
                  </a:lnTo>
                  <a:lnTo>
                    <a:pt x="913421" y="673165"/>
                  </a:lnTo>
                  <a:lnTo>
                    <a:pt x="981279" y="675290"/>
                  </a:lnTo>
                  <a:lnTo>
                    <a:pt x="1050328" y="676008"/>
                  </a:lnTo>
                  <a:lnTo>
                    <a:pt x="1119384" y="675290"/>
                  </a:lnTo>
                  <a:lnTo>
                    <a:pt x="1187263" y="673165"/>
                  </a:lnTo>
                  <a:lnTo>
                    <a:pt x="1253826" y="669678"/>
                  </a:lnTo>
                  <a:lnTo>
                    <a:pt x="1318932" y="664872"/>
                  </a:lnTo>
                  <a:lnTo>
                    <a:pt x="1382442" y="658791"/>
                  </a:lnTo>
                  <a:lnTo>
                    <a:pt x="1444216" y="651479"/>
                  </a:lnTo>
                  <a:lnTo>
                    <a:pt x="1504114" y="642981"/>
                  </a:lnTo>
                  <a:lnTo>
                    <a:pt x="1561997" y="633340"/>
                  </a:lnTo>
                  <a:lnTo>
                    <a:pt x="1617724" y="622600"/>
                  </a:lnTo>
                  <a:lnTo>
                    <a:pt x="1671157" y="610805"/>
                  </a:lnTo>
                  <a:lnTo>
                    <a:pt x="1722155" y="598000"/>
                  </a:lnTo>
                  <a:lnTo>
                    <a:pt x="1770579" y="584227"/>
                  </a:lnTo>
                  <a:lnTo>
                    <a:pt x="1816289" y="569532"/>
                  </a:lnTo>
                  <a:lnTo>
                    <a:pt x="1859145" y="553958"/>
                  </a:lnTo>
                  <a:lnTo>
                    <a:pt x="1899007" y="537548"/>
                  </a:lnTo>
                  <a:lnTo>
                    <a:pt x="1935737" y="520348"/>
                  </a:lnTo>
                  <a:lnTo>
                    <a:pt x="1999236" y="483751"/>
                  </a:lnTo>
                  <a:lnTo>
                    <a:pt x="2048526" y="444517"/>
                  </a:lnTo>
                  <a:lnTo>
                    <a:pt x="2082488" y="402999"/>
                  </a:lnTo>
                  <a:lnTo>
                    <a:pt x="2100005" y="359549"/>
                  </a:lnTo>
                  <a:lnTo>
                    <a:pt x="2102247" y="337209"/>
                  </a:lnTo>
                  <a:lnTo>
                    <a:pt x="2100005" y="315052"/>
                  </a:lnTo>
                  <a:lnTo>
                    <a:pt x="2082488" y="271924"/>
                  </a:lnTo>
                  <a:lnTo>
                    <a:pt x="2048526" y="230676"/>
                  </a:lnTo>
                  <a:lnTo>
                    <a:pt x="1999236" y="191663"/>
                  </a:lnTo>
                  <a:lnTo>
                    <a:pt x="1935737" y="155242"/>
                  </a:lnTo>
                  <a:lnTo>
                    <a:pt x="1899007" y="138115"/>
                  </a:lnTo>
                  <a:lnTo>
                    <a:pt x="1859145" y="121770"/>
                  </a:lnTo>
                  <a:lnTo>
                    <a:pt x="1816289" y="106251"/>
                  </a:lnTo>
                  <a:lnTo>
                    <a:pt x="1770579" y="91604"/>
                  </a:lnTo>
                  <a:lnTo>
                    <a:pt x="1722155" y="77872"/>
                  </a:lnTo>
                  <a:lnTo>
                    <a:pt x="1671157" y="65100"/>
                  </a:lnTo>
                  <a:lnTo>
                    <a:pt x="1617724" y="53333"/>
                  </a:lnTo>
                  <a:lnTo>
                    <a:pt x="1561997" y="42615"/>
                  </a:lnTo>
                  <a:lnTo>
                    <a:pt x="1504114" y="32991"/>
                  </a:lnTo>
                  <a:lnTo>
                    <a:pt x="1444216" y="24506"/>
                  </a:lnTo>
                  <a:lnTo>
                    <a:pt x="1382442" y="17203"/>
                  </a:lnTo>
                  <a:lnTo>
                    <a:pt x="1318932" y="11129"/>
                  </a:lnTo>
                  <a:lnTo>
                    <a:pt x="1253826" y="6327"/>
                  </a:lnTo>
                  <a:lnTo>
                    <a:pt x="1187263" y="2841"/>
                  </a:lnTo>
                  <a:lnTo>
                    <a:pt x="1119384" y="717"/>
                  </a:lnTo>
                  <a:lnTo>
                    <a:pt x="1050328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297180" y="1566038"/>
              <a:ext cx="2110740" cy="687705"/>
            </a:xfrm>
            <a:custGeom>
              <a:avLst/>
              <a:gdLst/>
              <a:ahLst/>
              <a:cxnLst/>
              <a:rect l="l" t="t" r="r" b="b"/>
              <a:pathLst>
                <a:path w="2110740" h="687705">
                  <a:moveTo>
                    <a:pt x="1055095" y="0"/>
                  </a:moveTo>
                  <a:lnTo>
                    <a:pt x="894607" y="4772"/>
                  </a:lnTo>
                  <a:lnTo>
                    <a:pt x="795018" y="11238"/>
                  </a:lnTo>
                  <a:lnTo>
                    <a:pt x="745659" y="15265"/>
                  </a:lnTo>
                  <a:lnTo>
                    <a:pt x="696199" y="20352"/>
                  </a:lnTo>
                  <a:lnTo>
                    <a:pt x="647157" y="26821"/>
                  </a:lnTo>
                  <a:lnTo>
                    <a:pt x="599052" y="34993"/>
                  </a:lnTo>
                  <a:lnTo>
                    <a:pt x="551580" y="42253"/>
                  </a:lnTo>
                  <a:lnTo>
                    <a:pt x="502455" y="51190"/>
                  </a:lnTo>
                  <a:lnTo>
                    <a:pt x="452363" y="61746"/>
                  </a:lnTo>
                  <a:lnTo>
                    <a:pt x="401987" y="73863"/>
                  </a:lnTo>
                  <a:lnTo>
                    <a:pt x="352012" y="87485"/>
                  </a:lnTo>
                  <a:lnTo>
                    <a:pt x="303123" y="102551"/>
                  </a:lnTo>
                  <a:lnTo>
                    <a:pt x="256003" y="119006"/>
                  </a:lnTo>
                  <a:lnTo>
                    <a:pt x="211336" y="136791"/>
                  </a:lnTo>
                  <a:lnTo>
                    <a:pt x="173696" y="154773"/>
                  </a:lnTo>
                  <a:lnTo>
                    <a:pt x="133696" y="175928"/>
                  </a:lnTo>
                  <a:lnTo>
                    <a:pt x="94241" y="200664"/>
                  </a:lnTo>
                  <a:lnTo>
                    <a:pt x="58238" y="229389"/>
                  </a:lnTo>
                  <a:lnTo>
                    <a:pt x="28593" y="262510"/>
                  </a:lnTo>
                  <a:lnTo>
                    <a:pt x="8211" y="300435"/>
                  </a:lnTo>
                  <a:lnTo>
                    <a:pt x="0" y="343610"/>
                  </a:lnTo>
                  <a:lnTo>
                    <a:pt x="0" y="353114"/>
                  </a:lnTo>
                  <a:lnTo>
                    <a:pt x="10033" y="393187"/>
                  </a:lnTo>
                  <a:lnTo>
                    <a:pt x="31959" y="429754"/>
                  </a:lnTo>
                  <a:lnTo>
                    <a:pt x="63313" y="462807"/>
                  </a:lnTo>
                  <a:lnTo>
                    <a:pt x="101731" y="492400"/>
                  </a:lnTo>
                  <a:lnTo>
                    <a:pt x="144448" y="518343"/>
                  </a:lnTo>
                  <a:lnTo>
                    <a:pt x="189303" y="540812"/>
                  </a:lnTo>
                  <a:lnTo>
                    <a:pt x="233729" y="559738"/>
                  </a:lnTo>
                  <a:lnTo>
                    <a:pt x="275264" y="575114"/>
                  </a:lnTo>
                  <a:lnTo>
                    <a:pt x="356729" y="601171"/>
                  </a:lnTo>
                  <a:lnTo>
                    <a:pt x="403148" y="613966"/>
                  </a:lnTo>
                  <a:lnTo>
                    <a:pt x="450840" y="625533"/>
                  </a:lnTo>
                  <a:lnTo>
                    <a:pt x="499674" y="635961"/>
                  </a:lnTo>
                  <a:lnTo>
                    <a:pt x="548968" y="645223"/>
                  </a:lnTo>
                  <a:lnTo>
                    <a:pt x="598288" y="653350"/>
                  </a:lnTo>
                  <a:lnTo>
                    <a:pt x="647200" y="660373"/>
                  </a:lnTo>
                  <a:lnTo>
                    <a:pt x="695660" y="666366"/>
                  </a:lnTo>
                  <a:lnTo>
                    <a:pt x="793849" y="676396"/>
                  </a:lnTo>
                  <a:lnTo>
                    <a:pt x="845544" y="680255"/>
                  </a:lnTo>
                  <a:lnTo>
                    <a:pt x="897246" y="683123"/>
                  </a:lnTo>
                  <a:lnTo>
                    <a:pt x="1001069" y="687142"/>
                  </a:lnTo>
                  <a:lnTo>
                    <a:pt x="1053508" y="687142"/>
                  </a:lnTo>
                  <a:lnTo>
                    <a:pt x="1053508" y="685552"/>
                  </a:lnTo>
                  <a:lnTo>
                    <a:pt x="1050329" y="680779"/>
                  </a:lnTo>
                  <a:lnTo>
                    <a:pt x="1053013" y="678092"/>
                  </a:lnTo>
                  <a:lnTo>
                    <a:pt x="1028063" y="678092"/>
                  </a:lnTo>
                  <a:lnTo>
                    <a:pt x="995845" y="677898"/>
                  </a:lnTo>
                  <a:lnTo>
                    <a:pt x="917913" y="675218"/>
                  </a:lnTo>
                  <a:lnTo>
                    <a:pt x="873230" y="672618"/>
                  </a:lnTo>
                  <a:lnTo>
                    <a:pt x="825424" y="669100"/>
                  </a:lnTo>
                  <a:lnTo>
                    <a:pt x="775010" y="664608"/>
                  </a:lnTo>
                  <a:lnTo>
                    <a:pt x="722505" y="659083"/>
                  </a:lnTo>
                  <a:lnTo>
                    <a:pt x="668423" y="652469"/>
                  </a:lnTo>
                  <a:lnTo>
                    <a:pt x="613280" y="644708"/>
                  </a:lnTo>
                  <a:lnTo>
                    <a:pt x="557593" y="635742"/>
                  </a:lnTo>
                  <a:lnTo>
                    <a:pt x="501977" y="625533"/>
                  </a:lnTo>
                  <a:lnTo>
                    <a:pt x="446645" y="613966"/>
                  </a:lnTo>
                  <a:lnTo>
                    <a:pt x="392963" y="601171"/>
                  </a:lnTo>
                  <a:lnTo>
                    <a:pt x="339707" y="586681"/>
                  </a:lnTo>
                  <a:lnTo>
                    <a:pt x="289030" y="570830"/>
                  </a:lnTo>
                  <a:lnTo>
                    <a:pt x="240902" y="553428"/>
                  </a:lnTo>
                  <a:lnTo>
                    <a:pt x="195839" y="534419"/>
                  </a:lnTo>
                  <a:lnTo>
                    <a:pt x="154357" y="513745"/>
                  </a:lnTo>
                  <a:lnTo>
                    <a:pt x="116971" y="491350"/>
                  </a:lnTo>
                  <a:lnTo>
                    <a:pt x="84196" y="467174"/>
                  </a:lnTo>
                  <a:lnTo>
                    <a:pt x="34547" y="413254"/>
                  </a:lnTo>
                  <a:lnTo>
                    <a:pt x="9533" y="351524"/>
                  </a:lnTo>
                  <a:lnTo>
                    <a:pt x="9533" y="343610"/>
                  </a:lnTo>
                  <a:lnTo>
                    <a:pt x="28357" y="283482"/>
                  </a:lnTo>
                  <a:lnTo>
                    <a:pt x="72033" y="230397"/>
                  </a:lnTo>
                  <a:lnTo>
                    <a:pt x="101946" y="206374"/>
                  </a:lnTo>
                  <a:lnTo>
                    <a:pt x="136582" y="183973"/>
                  </a:lnTo>
                  <a:lnTo>
                    <a:pt x="175441" y="163153"/>
                  </a:lnTo>
                  <a:lnTo>
                    <a:pt x="218027" y="143871"/>
                  </a:lnTo>
                  <a:lnTo>
                    <a:pt x="263843" y="126083"/>
                  </a:lnTo>
                  <a:lnTo>
                    <a:pt x="312391" y="109749"/>
                  </a:lnTo>
                  <a:lnTo>
                    <a:pt x="363175" y="94823"/>
                  </a:lnTo>
                  <a:lnTo>
                    <a:pt x="415697" y="81265"/>
                  </a:lnTo>
                  <a:lnTo>
                    <a:pt x="469460" y="69032"/>
                  </a:lnTo>
                  <a:lnTo>
                    <a:pt x="523967" y="58080"/>
                  </a:lnTo>
                  <a:lnTo>
                    <a:pt x="578720" y="48368"/>
                  </a:lnTo>
                  <a:lnTo>
                    <a:pt x="633223" y="39852"/>
                  </a:lnTo>
                  <a:lnTo>
                    <a:pt x="686978" y="32491"/>
                  </a:lnTo>
                  <a:lnTo>
                    <a:pt x="739489" y="26241"/>
                  </a:lnTo>
                  <a:lnTo>
                    <a:pt x="790257" y="21059"/>
                  </a:lnTo>
                  <a:lnTo>
                    <a:pt x="838786" y="16904"/>
                  </a:lnTo>
                  <a:lnTo>
                    <a:pt x="884579" y="13732"/>
                  </a:lnTo>
                  <a:lnTo>
                    <a:pt x="926264" y="11547"/>
                  </a:lnTo>
                  <a:lnTo>
                    <a:pt x="925803" y="11547"/>
                  </a:lnTo>
                  <a:lnTo>
                    <a:pt x="965966" y="10169"/>
                  </a:lnTo>
                  <a:lnTo>
                    <a:pt x="1000567" y="9692"/>
                  </a:lnTo>
                  <a:lnTo>
                    <a:pt x="1052935" y="9692"/>
                  </a:lnTo>
                  <a:lnTo>
                    <a:pt x="1050329" y="7952"/>
                  </a:lnTo>
                  <a:lnTo>
                    <a:pt x="1233373" y="7952"/>
                  </a:lnTo>
                  <a:lnTo>
                    <a:pt x="1175548" y="5056"/>
                  </a:lnTo>
                  <a:lnTo>
                    <a:pt x="1167607" y="4772"/>
                  </a:lnTo>
                  <a:lnTo>
                    <a:pt x="1059863" y="4772"/>
                  </a:lnTo>
                  <a:lnTo>
                    <a:pt x="1055149" y="1627"/>
                  </a:lnTo>
                  <a:lnTo>
                    <a:pt x="1056720" y="1627"/>
                  </a:lnTo>
                  <a:lnTo>
                    <a:pt x="1055095" y="0"/>
                  </a:lnTo>
                  <a:close/>
                </a:path>
                <a:path w="2110740" h="687705">
                  <a:moveTo>
                    <a:pt x="1233296" y="7952"/>
                  </a:moveTo>
                  <a:lnTo>
                    <a:pt x="1050329" y="7952"/>
                  </a:lnTo>
                  <a:lnTo>
                    <a:pt x="1055250" y="11238"/>
                  </a:lnTo>
                  <a:lnTo>
                    <a:pt x="1112635" y="11238"/>
                  </a:lnTo>
                  <a:lnTo>
                    <a:pt x="1215585" y="14315"/>
                  </a:lnTo>
                  <a:lnTo>
                    <a:pt x="1266432" y="17496"/>
                  </a:lnTo>
                  <a:lnTo>
                    <a:pt x="1316259" y="21398"/>
                  </a:lnTo>
                  <a:lnTo>
                    <a:pt x="1364466" y="25930"/>
                  </a:lnTo>
                  <a:lnTo>
                    <a:pt x="1412071" y="31216"/>
                  </a:lnTo>
                  <a:lnTo>
                    <a:pt x="1460093" y="37378"/>
                  </a:lnTo>
                  <a:lnTo>
                    <a:pt x="1509551" y="44537"/>
                  </a:lnTo>
                  <a:lnTo>
                    <a:pt x="1557925" y="52268"/>
                  </a:lnTo>
                  <a:lnTo>
                    <a:pt x="1607021" y="61274"/>
                  </a:lnTo>
                  <a:lnTo>
                    <a:pt x="1656461" y="71632"/>
                  </a:lnTo>
                  <a:lnTo>
                    <a:pt x="1705871" y="83417"/>
                  </a:lnTo>
                  <a:lnTo>
                    <a:pt x="1754874" y="96704"/>
                  </a:lnTo>
                  <a:lnTo>
                    <a:pt x="1803093" y="111570"/>
                  </a:lnTo>
                  <a:lnTo>
                    <a:pt x="1850152" y="128088"/>
                  </a:lnTo>
                  <a:lnTo>
                    <a:pt x="1895676" y="146335"/>
                  </a:lnTo>
                  <a:lnTo>
                    <a:pt x="1935922" y="165124"/>
                  </a:lnTo>
                  <a:lnTo>
                    <a:pt x="1981260" y="189953"/>
                  </a:lnTo>
                  <a:lnTo>
                    <a:pt x="2026045" y="220517"/>
                  </a:lnTo>
                  <a:lnTo>
                    <a:pt x="2064635" y="256512"/>
                  </a:lnTo>
                  <a:lnTo>
                    <a:pt x="2091387" y="297631"/>
                  </a:lnTo>
                  <a:lnTo>
                    <a:pt x="2100650" y="343610"/>
                  </a:lnTo>
                  <a:lnTo>
                    <a:pt x="2092579" y="386758"/>
                  </a:lnTo>
                  <a:lnTo>
                    <a:pt x="2068660" y="426183"/>
                  </a:lnTo>
                  <a:lnTo>
                    <a:pt x="2033256" y="461508"/>
                  </a:lnTo>
                  <a:lnTo>
                    <a:pt x="1990721" y="492400"/>
                  </a:lnTo>
                  <a:lnTo>
                    <a:pt x="1945413" y="518523"/>
                  </a:lnTo>
                  <a:lnTo>
                    <a:pt x="1901686" y="539542"/>
                  </a:lnTo>
                  <a:lnTo>
                    <a:pt x="1863896" y="555122"/>
                  </a:lnTo>
                  <a:lnTo>
                    <a:pt x="1816851" y="571953"/>
                  </a:lnTo>
                  <a:lnTo>
                    <a:pt x="1767905" y="587286"/>
                  </a:lnTo>
                  <a:lnTo>
                    <a:pt x="1717580" y="601171"/>
                  </a:lnTo>
                  <a:lnTo>
                    <a:pt x="1666395" y="613656"/>
                  </a:lnTo>
                  <a:lnTo>
                    <a:pt x="1614871" y="624788"/>
                  </a:lnTo>
                  <a:lnTo>
                    <a:pt x="1563528" y="634617"/>
                  </a:lnTo>
                  <a:lnTo>
                    <a:pt x="1512887" y="643191"/>
                  </a:lnTo>
                  <a:lnTo>
                    <a:pt x="1463469" y="650558"/>
                  </a:lnTo>
                  <a:lnTo>
                    <a:pt x="1414086" y="656963"/>
                  </a:lnTo>
                  <a:lnTo>
                    <a:pt x="1364572" y="662152"/>
                  </a:lnTo>
                  <a:lnTo>
                    <a:pt x="1314961" y="666366"/>
                  </a:lnTo>
                  <a:lnTo>
                    <a:pt x="1215585" y="672826"/>
                  </a:lnTo>
                  <a:lnTo>
                    <a:pt x="1109121" y="676008"/>
                  </a:lnTo>
                  <a:lnTo>
                    <a:pt x="1055095" y="676008"/>
                  </a:lnTo>
                  <a:lnTo>
                    <a:pt x="1050329" y="680779"/>
                  </a:lnTo>
                  <a:lnTo>
                    <a:pt x="1053508" y="685552"/>
                  </a:lnTo>
                  <a:lnTo>
                    <a:pt x="1053508" y="687142"/>
                  </a:lnTo>
                  <a:lnTo>
                    <a:pt x="1055013" y="678092"/>
                  </a:lnTo>
                  <a:lnTo>
                    <a:pt x="1055090" y="677629"/>
                  </a:lnTo>
                  <a:lnTo>
                    <a:pt x="1277053" y="677629"/>
                  </a:lnTo>
                  <a:lnTo>
                    <a:pt x="1287152" y="676959"/>
                  </a:lnTo>
                  <a:lnTo>
                    <a:pt x="1287461" y="676959"/>
                  </a:lnTo>
                  <a:lnTo>
                    <a:pt x="1342650" y="672452"/>
                  </a:lnTo>
                  <a:lnTo>
                    <a:pt x="1394682" y="667371"/>
                  </a:lnTo>
                  <a:lnTo>
                    <a:pt x="1444887" y="661630"/>
                  </a:lnTo>
                  <a:lnTo>
                    <a:pt x="1493266" y="655254"/>
                  </a:lnTo>
                  <a:lnTo>
                    <a:pt x="1539819" y="648265"/>
                  </a:lnTo>
                  <a:lnTo>
                    <a:pt x="1584545" y="640688"/>
                  </a:lnTo>
                  <a:lnTo>
                    <a:pt x="1627445" y="632546"/>
                  </a:lnTo>
                  <a:lnTo>
                    <a:pt x="1668519" y="623862"/>
                  </a:lnTo>
                  <a:lnTo>
                    <a:pt x="1707767" y="614661"/>
                  </a:lnTo>
                  <a:lnTo>
                    <a:pt x="1745188" y="604966"/>
                  </a:lnTo>
                  <a:lnTo>
                    <a:pt x="1814553" y="584186"/>
                  </a:lnTo>
                  <a:lnTo>
                    <a:pt x="1876614" y="561713"/>
                  </a:lnTo>
                  <a:lnTo>
                    <a:pt x="1931370" y="537736"/>
                  </a:lnTo>
                  <a:lnTo>
                    <a:pt x="1978824" y="512442"/>
                  </a:lnTo>
                  <a:lnTo>
                    <a:pt x="2018974" y="486020"/>
                  </a:lnTo>
                  <a:lnTo>
                    <a:pt x="2051820" y="458660"/>
                  </a:lnTo>
                  <a:lnTo>
                    <a:pt x="2087398" y="416274"/>
                  </a:lnTo>
                  <a:lnTo>
                    <a:pt x="2106545" y="372837"/>
                  </a:lnTo>
                  <a:lnTo>
                    <a:pt x="2110183" y="343610"/>
                  </a:lnTo>
                  <a:lnTo>
                    <a:pt x="2109263" y="328987"/>
                  </a:lnTo>
                  <a:lnTo>
                    <a:pt x="2095553" y="285361"/>
                  </a:lnTo>
                  <a:lnTo>
                    <a:pt x="2065415" y="242597"/>
                  </a:lnTo>
                  <a:lnTo>
                    <a:pt x="2036197" y="214880"/>
                  </a:lnTo>
                  <a:lnTo>
                    <a:pt x="1999679" y="188018"/>
                  </a:lnTo>
                  <a:lnTo>
                    <a:pt x="1955861" y="162200"/>
                  </a:lnTo>
                  <a:lnTo>
                    <a:pt x="1904743" y="137614"/>
                  </a:lnTo>
                  <a:lnTo>
                    <a:pt x="1846325" y="114449"/>
                  </a:lnTo>
                  <a:lnTo>
                    <a:pt x="1780608" y="92893"/>
                  </a:lnTo>
                  <a:lnTo>
                    <a:pt x="1707592" y="73136"/>
                  </a:lnTo>
                  <a:lnTo>
                    <a:pt x="1668347" y="63991"/>
                  </a:lnTo>
                  <a:lnTo>
                    <a:pt x="1627278" y="55366"/>
                  </a:lnTo>
                  <a:lnTo>
                    <a:pt x="1584384" y="47286"/>
                  </a:lnTo>
                  <a:lnTo>
                    <a:pt x="1540140" y="39852"/>
                  </a:lnTo>
                  <a:lnTo>
                    <a:pt x="1493121" y="32851"/>
                  </a:lnTo>
                  <a:lnTo>
                    <a:pt x="1444754" y="26544"/>
                  </a:lnTo>
                  <a:lnTo>
                    <a:pt x="1394561" y="20875"/>
                  </a:lnTo>
                  <a:lnTo>
                    <a:pt x="1342544" y="15868"/>
                  </a:lnTo>
                  <a:lnTo>
                    <a:pt x="1288703" y="11547"/>
                  </a:lnTo>
                  <a:lnTo>
                    <a:pt x="1233296" y="7952"/>
                  </a:lnTo>
                  <a:close/>
                </a:path>
                <a:path w="2110740" h="687705">
                  <a:moveTo>
                    <a:pt x="1056680" y="677629"/>
                  </a:moveTo>
                  <a:lnTo>
                    <a:pt x="1055090" y="677629"/>
                  </a:lnTo>
                  <a:lnTo>
                    <a:pt x="1053508" y="687142"/>
                  </a:lnTo>
                  <a:lnTo>
                    <a:pt x="1055095" y="687142"/>
                  </a:lnTo>
                  <a:lnTo>
                    <a:pt x="1056603" y="678092"/>
                  </a:lnTo>
                  <a:lnTo>
                    <a:pt x="1056680" y="677629"/>
                  </a:lnTo>
                  <a:close/>
                </a:path>
                <a:path w="2110740" h="687705">
                  <a:moveTo>
                    <a:pt x="1058303" y="677629"/>
                  </a:moveTo>
                  <a:lnTo>
                    <a:pt x="1056680" y="677629"/>
                  </a:lnTo>
                  <a:lnTo>
                    <a:pt x="1055095" y="687142"/>
                  </a:lnTo>
                  <a:lnTo>
                    <a:pt x="1059863" y="682371"/>
                  </a:lnTo>
                  <a:lnTo>
                    <a:pt x="1059863" y="679189"/>
                  </a:lnTo>
                  <a:lnTo>
                    <a:pt x="1058303" y="677629"/>
                  </a:lnTo>
                  <a:close/>
                </a:path>
                <a:path w="2110740" h="687705">
                  <a:moveTo>
                    <a:pt x="1277053" y="677629"/>
                  </a:moveTo>
                  <a:lnTo>
                    <a:pt x="1058303" y="677629"/>
                  </a:lnTo>
                  <a:lnTo>
                    <a:pt x="1059863" y="679189"/>
                  </a:lnTo>
                  <a:lnTo>
                    <a:pt x="1059863" y="682371"/>
                  </a:lnTo>
                  <a:lnTo>
                    <a:pt x="1055095" y="687142"/>
                  </a:lnTo>
                  <a:lnTo>
                    <a:pt x="1116259" y="685711"/>
                  </a:lnTo>
                  <a:lnTo>
                    <a:pt x="1175597" y="683504"/>
                  </a:lnTo>
                  <a:lnTo>
                    <a:pt x="1233108" y="680542"/>
                  </a:lnTo>
                  <a:lnTo>
                    <a:pt x="1277053" y="677629"/>
                  </a:lnTo>
                  <a:close/>
                </a:path>
                <a:path w="2110740" h="687705">
                  <a:moveTo>
                    <a:pt x="1053476" y="677629"/>
                  </a:moveTo>
                  <a:lnTo>
                    <a:pt x="1028063" y="678092"/>
                  </a:lnTo>
                  <a:lnTo>
                    <a:pt x="1053013" y="678092"/>
                  </a:lnTo>
                  <a:lnTo>
                    <a:pt x="1053476" y="677629"/>
                  </a:lnTo>
                  <a:close/>
                </a:path>
                <a:path w="2110740" h="687705">
                  <a:moveTo>
                    <a:pt x="1052935" y="9692"/>
                  </a:moveTo>
                  <a:lnTo>
                    <a:pt x="1000567" y="9692"/>
                  </a:lnTo>
                  <a:lnTo>
                    <a:pt x="1030442" y="10028"/>
                  </a:lnTo>
                  <a:lnTo>
                    <a:pt x="1057399" y="11238"/>
                  </a:lnTo>
                  <a:lnTo>
                    <a:pt x="1055250" y="11238"/>
                  </a:lnTo>
                  <a:lnTo>
                    <a:pt x="1052935" y="9692"/>
                  </a:lnTo>
                  <a:close/>
                </a:path>
                <a:path w="2110740" h="687705">
                  <a:moveTo>
                    <a:pt x="1056720" y="1627"/>
                  </a:moveTo>
                  <a:lnTo>
                    <a:pt x="1055149" y="1627"/>
                  </a:lnTo>
                  <a:lnTo>
                    <a:pt x="1059863" y="4772"/>
                  </a:lnTo>
                  <a:lnTo>
                    <a:pt x="1056720" y="1627"/>
                  </a:lnTo>
                  <a:close/>
                </a:path>
                <a:path w="2110740" h="687705">
                  <a:moveTo>
                    <a:pt x="1056720" y="1627"/>
                  </a:moveTo>
                  <a:lnTo>
                    <a:pt x="1059863" y="4772"/>
                  </a:lnTo>
                  <a:lnTo>
                    <a:pt x="1167607" y="4772"/>
                  </a:lnTo>
                  <a:lnTo>
                    <a:pt x="1116234" y="2934"/>
                  </a:lnTo>
                  <a:lnTo>
                    <a:pt x="1056720" y="16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690453" y="1421278"/>
            <a:ext cx="2052213" cy="624136"/>
            <a:chOff x="1594291" y="1566038"/>
            <a:chExt cx="2261235" cy="687705"/>
          </a:xfrm>
        </p:grpSpPr>
        <p:sp>
          <p:nvSpPr>
            <p:cNvPr id="7" name="object 7"/>
            <p:cNvSpPr/>
            <p:nvPr/>
          </p:nvSpPr>
          <p:spPr>
            <a:xfrm>
              <a:off x="1599058" y="1572400"/>
              <a:ext cx="2251710" cy="676275"/>
            </a:xfrm>
            <a:custGeom>
              <a:avLst/>
              <a:gdLst/>
              <a:ahLst/>
              <a:cxnLst/>
              <a:rect l="l" t="t" r="r" b="b"/>
              <a:pathLst>
                <a:path w="2251710" h="676275">
                  <a:moveTo>
                    <a:pt x="1125011" y="0"/>
                  </a:moveTo>
                  <a:lnTo>
                    <a:pt x="1053867" y="663"/>
                  </a:lnTo>
                  <a:lnTo>
                    <a:pt x="983898" y="2629"/>
                  </a:lnTo>
                  <a:lnTo>
                    <a:pt x="915236" y="5856"/>
                  </a:lnTo>
                  <a:lnTo>
                    <a:pt x="848014" y="10306"/>
                  </a:lnTo>
                  <a:lnTo>
                    <a:pt x="782362" y="15939"/>
                  </a:lnTo>
                  <a:lnTo>
                    <a:pt x="718413" y="22714"/>
                  </a:lnTo>
                  <a:lnTo>
                    <a:pt x="656298" y="30593"/>
                  </a:lnTo>
                  <a:lnTo>
                    <a:pt x="596150" y="39535"/>
                  </a:lnTo>
                  <a:lnTo>
                    <a:pt x="538100" y="49502"/>
                  </a:lnTo>
                  <a:lnTo>
                    <a:pt x="482280" y="60453"/>
                  </a:lnTo>
                  <a:lnTo>
                    <a:pt x="428822" y="72348"/>
                  </a:lnTo>
                  <a:lnTo>
                    <a:pt x="377858" y="85149"/>
                  </a:lnTo>
                  <a:lnTo>
                    <a:pt x="329519" y="98816"/>
                  </a:lnTo>
                  <a:lnTo>
                    <a:pt x="283937" y="113308"/>
                  </a:lnTo>
                  <a:lnTo>
                    <a:pt x="241244" y="128587"/>
                  </a:lnTo>
                  <a:lnTo>
                    <a:pt x="201572" y="144612"/>
                  </a:lnTo>
                  <a:lnTo>
                    <a:pt x="165053" y="161344"/>
                  </a:lnTo>
                  <a:lnTo>
                    <a:pt x="101999" y="196771"/>
                  </a:lnTo>
                  <a:lnTo>
                    <a:pt x="53139" y="234550"/>
                  </a:lnTo>
                  <a:lnTo>
                    <a:pt x="19525" y="274365"/>
                  </a:lnTo>
                  <a:lnTo>
                    <a:pt x="2213" y="315897"/>
                  </a:lnTo>
                  <a:lnTo>
                    <a:pt x="0" y="337209"/>
                  </a:lnTo>
                  <a:lnTo>
                    <a:pt x="2213" y="358696"/>
                  </a:lnTo>
                  <a:lnTo>
                    <a:pt x="19525" y="400541"/>
                  </a:lnTo>
                  <a:lnTo>
                    <a:pt x="53139" y="440619"/>
                  </a:lnTo>
                  <a:lnTo>
                    <a:pt x="101999" y="478615"/>
                  </a:lnTo>
                  <a:lnTo>
                    <a:pt x="165053" y="514218"/>
                  </a:lnTo>
                  <a:lnTo>
                    <a:pt x="201572" y="531024"/>
                  </a:lnTo>
                  <a:lnTo>
                    <a:pt x="241244" y="547115"/>
                  </a:lnTo>
                  <a:lnTo>
                    <a:pt x="283937" y="562450"/>
                  </a:lnTo>
                  <a:lnTo>
                    <a:pt x="329519" y="576992"/>
                  </a:lnTo>
                  <a:lnTo>
                    <a:pt x="377858" y="590701"/>
                  </a:lnTo>
                  <a:lnTo>
                    <a:pt x="428822" y="603538"/>
                  </a:lnTo>
                  <a:lnTo>
                    <a:pt x="482280" y="615464"/>
                  </a:lnTo>
                  <a:lnTo>
                    <a:pt x="538100" y="626439"/>
                  </a:lnTo>
                  <a:lnTo>
                    <a:pt x="596150" y="636426"/>
                  </a:lnTo>
                  <a:lnTo>
                    <a:pt x="656298" y="645383"/>
                  </a:lnTo>
                  <a:lnTo>
                    <a:pt x="718413" y="653274"/>
                  </a:lnTo>
                  <a:lnTo>
                    <a:pt x="782362" y="660057"/>
                  </a:lnTo>
                  <a:lnTo>
                    <a:pt x="848014" y="665695"/>
                  </a:lnTo>
                  <a:lnTo>
                    <a:pt x="915236" y="670148"/>
                  </a:lnTo>
                  <a:lnTo>
                    <a:pt x="983898" y="673378"/>
                  </a:lnTo>
                  <a:lnTo>
                    <a:pt x="1053867" y="675344"/>
                  </a:lnTo>
                  <a:lnTo>
                    <a:pt x="1125011" y="676008"/>
                  </a:lnTo>
                  <a:lnTo>
                    <a:pt x="1196332" y="675344"/>
                  </a:lnTo>
                  <a:lnTo>
                    <a:pt x="1266464" y="673378"/>
                  </a:lnTo>
                  <a:lnTo>
                    <a:pt x="1335276" y="670148"/>
                  </a:lnTo>
                  <a:lnTo>
                    <a:pt x="1402636" y="665695"/>
                  </a:lnTo>
                  <a:lnTo>
                    <a:pt x="1468413" y="660057"/>
                  </a:lnTo>
                  <a:lnTo>
                    <a:pt x="1532476" y="653274"/>
                  </a:lnTo>
                  <a:lnTo>
                    <a:pt x="1594694" y="645383"/>
                  </a:lnTo>
                  <a:lnTo>
                    <a:pt x="1654935" y="636426"/>
                  </a:lnTo>
                  <a:lnTo>
                    <a:pt x="1713068" y="626439"/>
                  </a:lnTo>
                  <a:lnTo>
                    <a:pt x="1768962" y="615464"/>
                  </a:lnTo>
                  <a:lnTo>
                    <a:pt x="1822485" y="603538"/>
                  </a:lnTo>
                  <a:lnTo>
                    <a:pt x="1873507" y="590701"/>
                  </a:lnTo>
                  <a:lnTo>
                    <a:pt x="1921896" y="576992"/>
                  </a:lnTo>
                  <a:lnTo>
                    <a:pt x="1967520" y="562450"/>
                  </a:lnTo>
                  <a:lnTo>
                    <a:pt x="2010249" y="547115"/>
                  </a:lnTo>
                  <a:lnTo>
                    <a:pt x="2049950" y="531024"/>
                  </a:lnTo>
                  <a:lnTo>
                    <a:pt x="2086494" y="514218"/>
                  </a:lnTo>
                  <a:lnTo>
                    <a:pt x="2149582" y="478615"/>
                  </a:lnTo>
                  <a:lnTo>
                    <a:pt x="2198463" y="440619"/>
                  </a:lnTo>
                  <a:lnTo>
                    <a:pt x="2232085" y="400541"/>
                  </a:lnTo>
                  <a:lnTo>
                    <a:pt x="2249399" y="358696"/>
                  </a:lnTo>
                  <a:lnTo>
                    <a:pt x="2251613" y="337209"/>
                  </a:lnTo>
                  <a:lnTo>
                    <a:pt x="2249399" y="315897"/>
                  </a:lnTo>
                  <a:lnTo>
                    <a:pt x="2232085" y="274365"/>
                  </a:lnTo>
                  <a:lnTo>
                    <a:pt x="2198463" y="234550"/>
                  </a:lnTo>
                  <a:lnTo>
                    <a:pt x="2149582" y="196771"/>
                  </a:lnTo>
                  <a:lnTo>
                    <a:pt x="2086494" y="161344"/>
                  </a:lnTo>
                  <a:lnTo>
                    <a:pt x="2049950" y="144612"/>
                  </a:lnTo>
                  <a:lnTo>
                    <a:pt x="2010249" y="128587"/>
                  </a:lnTo>
                  <a:lnTo>
                    <a:pt x="1967520" y="113308"/>
                  </a:lnTo>
                  <a:lnTo>
                    <a:pt x="1921896" y="98816"/>
                  </a:lnTo>
                  <a:lnTo>
                    <a:pt x="1873507" y="85149"/>
                  </a:lnTo>
                  <a:lnTo>
                    <a:pt x="1822485" y="72348"/>
                  </a:lnTo>
                  <a:lnTo>
                    <a:pt x="1768962" y="60453"/>
                  </a:lnTo>
                  <a:lnTo>
                    <a:pt x="1713068" y="49502"/>
                  </a:lnTo>
                  <a:lnTo>
                    <a:pt x="1654935" y="39535"/>
                  </a:lnTo>
                  <a:lnTo>
                    <a:pt x="1594694" y="30593"/>
                  </a:lnTo>
                  <a:lnTo>
                    <a:pt x="1532476" y="22714"/>
                  </a:lnTo>
                  <a:lnTo>
                    <a:pt x="1468413" y="15939"/>
                  </a:lnTo>
                  <a:lnTo>
                    <a:pt x="1402636" y="10306"/>
                  </a:lnTo>
                  <a:lnTo>
                    <a:pt x="1335276" y="5856"/>
                  </a:lnTo>
                  <a:lnTo>
                    <a:pt x="1266464" y="2629"/>
                  </a:lnTo>
                  <a:lnTo>
                    <a:pt x="1196332" y="663"/>
                  </a:lnTo>
                  <a:lnTo>
                    <a:pt x="1125011" y="0"/>
                  </a:lnTo>
                  <a:close/>
                </a:path>
              </a:pathLst>
            </a:custGeom>
            <a:solidFill>
              <a:srgbClr val="FF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594291" y="1566038"/>
              <a:ext cx="2261235" cy="687705"/>
            </a:xfrm>
            <a:custGeom>
              <a:avLst/>
              <a:gdLst/>
              <a:ahLst/>
              <a:cxnLst/>
              <a:rect l="l" t="t" r="r" b="b"/>
              <a:pathLst>
                <a:path w="2261235" h="687705">
                  <a:moveTo>
                    <a:pt x="1131368" y="1591"/>
                  </a:moveTo>
                  <a:lnTo>
                    <a:pt x="1136240" y="4843"/>
                  </a:lnTo>
                  <a:lnTo>
                    <a:pt x="956932" y="4843"/>
                  </a:lnTo>
                  <a:lnTo>
                    <a:pt x="850617" y="11251"/>
                  </a:lnTo>
                  <a:lnTo>
                    <a:pt x="796974" y="15370"/>
                  </a:lnTo>
                  <a:lnTo>
                    <a:pt x="797207" y="15370"/>
                  </a:lnTo>
                  <a:lnTo>
                    <a:pt x="745504" y="20371"/>
                  </a:lnTo>
                  <a:lnTo>
                    <a:pt x="693292" y="26834"/>
                  </a:lnTo>
                  <a:lnTo>
                    <a:pt x="641955" y="34993"/>
                  </a:lnTo>
                  <a:lnTo>
                    <a:pt x="593842" y="41881"/>
                  </a:lnTo>
                  <a:lnTo>
                    <a:pt x="543643" y="50265"/>
                  </a:lnTo>
                  <a:lnTo>
                    <a:pt x="492071" y="60148"/>
                  </a:lnTo>
                  <a:lnTo>
                    <a:pt x="439843" y="71533"/>
                  </a:lnTo>
                  <a:lnTo>
                    <a:pt x="387672" y="84424"/>
                  </a:lnTo>
                  <a:lnTo>
                    <a:pt x="336273" y="98823"/>
                  </a:lnTo>
                  <a:lnTo>
                    <a:pt x="286940" y="114551"/>
                  </a:lnTo>
                  <a:lnTo>
                    <a:pt x="238651" y="132162"/>
                  </a:lnTo>
                  <a:lnTo>
                    <a:pt x="193857" y="151108"/>
                  </a:lnTo>
                  <a:lnTo>
                    <a:pt x="154691" y="169613"/>
                  </a:lnTo>
                  <a:lnTo>
                    <a:pt x="111553" y="193977"/>
                  </a:lnTo>
                  <a:lnTo>
                    <a:pt x="69478" y="223877"/>
                  </a:lnTo>
                  <a:lnTo>
                    <a:pt x="33504" y="258991"/>
                  </a:lnTo>
                  <a:lnTo>
                    <a:pt x="8665" y="298997"/>
                  </a:lnTo>
                  <a:lnTo>
                    <a:pt x="0" y="343571"/>
                  </a:lnTo>
                  <a:lnTo>
                    <a:pt x="0" y="353114"/>
                  </a:lnTo>
                  <a:lnTo>
                    <a:pt x="10166" y="392263"/>
                  </a:lnTo>
                  <a:lnTo>
                    <a:pt x="32535" y="427823"/>
                  </a:lnTo>
                  <a:lnTo>
                    <a:pt x="64207" y="459743"/>
                  </a:lnTo>
                  <a:lnTo>
                    <a:pt x="102281" y="487977"/>
                  </a:lnTo>
                  <a:lnTo>
                    <a:pt x="143857" y="512476"/>
                  </a:lnTo>
                  <a:lnTo>
                    <a:pt x="186035" y="533191"/>
                  </a:lnTo>
                  <a:lnTo>
                    <a:pt x="225914" y="550073"/>
                  </a:lnTo>
                  <a:lnTo>
                    <a:pt x="306427" y="579131"/>
                  </a:lnTo>
                  <a:lnTo>
                    <a:pt x="353286" y="593609"/>
                  </a:lnTo>
                  <a:lnTo>
                    <a:pt x="400979" y="606624"/>
                  </a:lnTo>
                  <a:lnTo>
                    <a:pt x="449315" y="618291"/>
                  </a:lnTo>
                  <a:lnTo>
                    <a:pt x="498101" y="628726"/>
                  </a:lnTo>
                  <a:lnTo>
                    <a:pt x="547145" y="638045"/>
                  </a:lnTo>
                  <a:lnTo>
                    <a:pt x="596255" y="646363"/>
                  </a:lnTo>
                  <a:lnTo>
                    <a:pt x="645240" y="653795"/>
                  </a:lnTo>
                  <a:lnTo>
                    <a:pt x="693906" y="660457"/>
                  </a:lnTo>
                  <a:lnTo>
                    <a:pt x="742062" y="666464"/>
                  </a:lnTo>
                  <a:lnTo>
                    <a:pt x="797395" y="671821"/>
                  </a:lnTo>
                  <a:lnTo>
                    <a:pt x="851626" y="676332"/>
                  </a:lnTo>
                  <a:lnTo>
                    <a:pt x="905521" y="680073"/>
                  </a:lnTo>
                  <a:lnTo>
                    <a:pt x="959847" y="683121"/>
                  </a:lnTo>
                  <a:lnTo>
                    <a:pt x="1015371" y="685552"/>
                  </a:lnTo>
                  <a:lnTo>
                    <a:pt x="1072574" y="687142"/>
                  </a:lnTo>
                  <a:lnTo>
                    <a:pt x="1129778" y="687142"/>
                  </a:lnTo>
                  <a:lnTo>
                    <a:pt x="1130572" y="685552"/>
                  </a:lnTo>
                  <a:lnTo>
                    <a:pt x="1126600" y="685552"/>
                  </a:lnTo>
                  <a:lnTo>
                    <a:pt x="1126600" y="679189"/>
                  </a:lnTo>
                  <a:lnTo>
                    <a:pt x="1127574" y="678214"/>
                  </a:lnTo>
                  <a:lnTo>
                    <a:pt x="1076817" y="678214"/>
                  </a:lnTo>
                  <a:lnTo>
                    <a:pt x="1047544" y="677679"/>
                  </a:lnTo>
                  <a:lnTo>
                    <a:pt x="1045128" y="677679"/>
                  </a:lnTo>
                  <a:lnTo>
                    <a:pt x="1005523" y="676332"/>
                  </a:lnTo>
                  <a:lnTo>
                    <a:pt x="1004965" y="676332"/>
                  </a:lnTo>
                  <a:lnTo>
                    <a:pt x="961195" y="674220"/>
                  </a:lnTo>
                  <a:lnTo>
                    <a:pt x="915477" y="671395"/>
                  </a:lnTo>
                  <a:lnTo>
                    <a:pt x="866935" y="667746"/>
                  </a:lnTo>
                  <a:lnTo>
                    <a:pt x="816027" y="663230"/>
                  </a:lnTo>
                  <a:lnTo>
                    <a:pt x="763214" y="657798"/>
                  </a:lnTo>
                  <a:lnTo>
                    <a:pt x="708952" y="651406"/>
                  </a:lnTo>
                  <a:lnTo>
                    <a:pt x="653702" y="644009"/>
                  </a:lnTo>
                  <a:lnTo>
                    <a:pt x="597921" y="635559"/>
                  </a:lnTo>
                  <a:lnTo>
                    <a:pt x="542774" y="626133"/>
                  </a:lnTo>
                  <a:lnTo>
                    <a:pt x="486604" y="615323"/>
                  </a:lnTo>
                  <a:lnTo>
                    <a:pt x="431985" y="603444"/>
                  </a:lnTo>
                  <a:lnTo>
                    <a:pt x="378670" y="590331"/>
                  </a:lnTo>
                  <a:lnTo>
                    <a:pt x="327120" y="575937"/>
                  </a:lnTo>
                  <a:lnTo>
                    <a:pt x="277791" y="560217"/>
                  </a:lnTo>
                  <a:lnTo>
                    <a:pt x="231144" y="543126"/>
                  </a:lnTo>
                  <a:lnTo>
                    <a:pt x="187636" y="524617"/>
                  </a:lnTo>
                  <a:lnTo>
                    <a:pt x="147727" y="504645"/>
                  </a:lnTo>
                  <a:lnTo>
                    <a:pt x="111875" y="483164"/>
                  </a:lnTo>
                  <a:lnTo>
                    <a:pt x="80540" y="460128"/>
                  </a:lnTo>
                  <a:lnTo>
                    <a:pt x="33251" y="409210"/>
                  </a:lnTo>
                  <a:lnTo>
                    <a:pt x="9532" y="351524"/>
                  </a:lnTo>
                  <a:lnTo>
                    <a:pt x="9532" y="343571"/>
                  </a:lnTo>
                  <a:lnTo>
                    <a:pt x="28443" y="285247"/>
                  </a:lnTo>
                  <a:lnTo>
                    <a:pt x="72812" y="233489"/>
                  </a:lnTo>
                  <a:lnTo>
                    <a:pt x="103305" y="209977"/>
                  </a:lnTo>
                  <a:lnTo>
                    <a:pt x="138676" y="187991"/>
                  </a:lnTo>
                  <a:lnTo>
                    <a:pt x="178431" y="167494"/>
                  </a:lnTo>
                  <a:lnTo>
                    <a:pt x="222074" y="148447"/>
                  </a:lnTo>
                  <a:lnTo>
                    <a:pt x="269111" y="130812"/>
                  </a:lnTo>
                  <a:lnTo>
                    <a:pt x="319045" y="114551"/>
                  </a:lnTo>
                  <a:lnTo>
                    <a:pt x="371381" y="99624"/>
                  </a:lnTo>
                  <a:lnTo>
                    <a:pt x="425624" y="85995"/>
                  </a:lnTo>
                  <a:lnTo>
                    <a:pt x="481280" y="73624"/>
                  </a:lnTo>
                  <a:lnTo>
                    <a:pt x="537852" y="62473"/>
                  </a:lnTo>
                  <a:lnTo>
                    <a:pt x="594845" y="52505"/>
                  </a:lnTo>
                  <a:lnTo>
                    <a:pt x="651765" y="43680"/>
                  </a:lnTo>
                  <a:lnTo>
                    <a:pt x="708116" y="35960"/>
                  </a:lnTo>
                  <a:lnTo>
                    <a:pt x="763402" y="29308"/>
                  </a:lnTo>
                  <a:lnTo>
                    <a:pt x="817129" y="23684"/>
                  </a:lnTo>
                  <a:lnTo>
                    <a:pt x="868801" y="19051"/>
                  </a:lnTo>
                  <a:lnTo>
                    <a:pt x="917923" y="15370"/>
                  </a:lnTo>
                  <a:lnTo>
                    <a:pt x="961970" y="12725"/>
                  </a:lnTo>
                  <a:lnTo>
                    <a:pt x="961259" y="12725"/>
                  </a:lnTo>
                  <a:lnTo>
                    <a:pt x="1004571" y="10799"/>
                  </a:lnTo>
                  <a:lnTo>
                    <a:pt x="1003345" y="10799"/>
                  </a:lnTo>
                  <a:lnTo>
                    <a:pt x="1045035" y="9657"/>
                  </a:lnTo>
                  <a:lnTo>
                    <a:pt x="1128772" y="9402"/>
                  </a:lnTo>
                  <a:lnTo>
                    <a:pt x="1126600" y="7952"/>
                  </a:lnTo>
                  <a:lnTo>
                    <a:pt x="1319856" y="7952"/>
                  </a:lnTo>
                  <a:lnTo>
                    <a:pt x="1311974" y="7493"/>
                  </a:lnTo>
                  <a:lnTo>
                    <a:pt x="1253521" y="4843"/>
                  </a:lnTo>
                  <a:lnTo>
                    <a:pt x="1193319" y="2869"/>
                  </a:lnTo>
                  <a:lnTo>
                    <a:pt x="1131368" y="1591"/>
                  </a:lnTo>
                  <a:close/>
                </a:path>
                <a:path w="2261235" h="687705">
                  <a:moveTo>
                    <a:pt x="1134545" y="677838"/>
                  </a:moveTo>
                  <a:lnTo>
                    <a:pt x="1134238" y="678214"/>
                  </a:lnTo>
                  <a:lnTo>
                    <a:pt x="1129778" y="687142"/>
                  </a:lnTo>
                  <a:lnTo>
                    <a:pt x="1131368" y="687142"/>
                  </a:lnTo>
                  <a:lnTo>
                    <a:pt x="1134545" y="683961"/>
                  </a:lnTo>
                  <a:lnTo>
                    <a:pt x="1134545" y="677838"/>
                  </a:lnTo>
                  <a:close/>
                </a:path>
                <a:path w="2261235" h="687705">
                  <a:moveTo>
                    <a:pt x="1369021" y="677679"/>
                  </a:moveTo>
                  <a:lnTo>
                    <a:pt x="1134545" y="677679"/>
                  </a:lnTo>
                  <a:lnTo>
                    <a:pt x="1134545" y="683961"/>
                  </a:lnTo>
                  <a:lnTo>
                    <a:pt x="1131368" y="687142"/>
                  </a:lnTo>
                  <a:lnTo>
                    <a:pt x="1129778" y="687142"/>
                  </a:lnTo>
                  <a:lnTo>
                    <a:pt x="1191646" y="685839"/>
                  </a:lnTo>
                  <a:lnTo>
                    <a:pt x="1248164" y="683961"/>
                  </a:lnTo>
                  <a:lnTo>
                    <a:pt x="1249155" y="683961"/>
                  </a:lnTo>
                  <a:lnTo>
                    <a:pt x="1310168" y="681167"/>
                  </a:lnTo>
                  <a:lnTo>
                    <a:pt x="1366820" y="677838"/>
                  </a:lnTo>
                  <a:lnTo>
                    <a:pt x="1369021" y="677679"/>
                  </a:lnTo>
                  <a:close/>
                </a:path>
                <a:path w="2261235" h="687705">
                  <a:moveTo>
                    <a:pt x="1319856" y="7952"/>
                  </a:moveTo>
                  <a:lnTo>
                    <a:pt x="1126600" y="7952"/>
                  </a:lnTo>
                  <a:lnTo>
                    <a:pt x="1131541" y="11251"/>
                  </a:lnTo>
                  <a:lnTo>
                    <a:pt x="1192734" y="11251"/>
                  </a:lnTo>
                  <a:lnTo>
                    <a:pt x="1301390" y="14315"/>
                  </a:lnTo>
                  <a:lnTo>
                    <a:pt x="1357005" y="17496"/>
                  </a:lnTo>
                  <a:lnTo>
                    <a:pt x="1411030" y="22269"/>
                  </a:lnTo>
                  <a:lnTo>
                    <a:pt x="1461724" y="25501"/>
                  </a:lnTo>
                  <a:lnTo>
                    <a:pt x="1513108" y="30934"/>
                  </a:lnTo>
                  <a:lnTo>
                    <a:pt x="1616130" y="44588"/>
                  </a:lnTo>
                  <a:lnTo>
                    <a:pt x="1666861" y="50900"/>
                  </a:lnTo>
                  <a:lnTo>
                    <a:pt x="1714865" y="59863"/>
                  </a:lnTo>
                  <a:lnTo>
                    <a:pt x="1763094" y="69420"/>
                  </a:lnTo>
                  <a:lnTo>
                    <a:pt x="1811360" y="79813"/>
                  </a:lnTo>
                  <a:lnTo>
                    <a:pt x="1859472" y="91286"/>
                  </a:lnTo>
                  <a:lnTo>
                    <a:pt x="1907242" y="104083"/>
                  </a:lnTo>
                  <a:lnTo>
                    <a:pt x="1954481" y="118447"/>
                  </a:lnTo>
                  <a:lnTo>
                    <a:pt x="2001000" y="134622"/>
                  </a:lnTo>
                  <a:lnTo>
                    <a:pt x="2046611" y="152850"/>
                  </a:lnTo>
                  <a:lnTo>
                    <a:pt x="2091123" y="173376"/>
                  </a:lnTo>
                  <a:lnTo>
                    <a:pt x="2133973" y="196400"/>
                  </a:lnTo>
                  <a:lnTo>
                    <a:pt x="2178136" y="225722"/>
                  </a:lnTo>
                  <a:lnTo>
                    <a:pt x="2216923" y="261506"/>
                  </a:lnTo>
                  <a:lnTo>
                    <a:pt x="2243644" y="303915"/>
                  </a:lnTo>
                  <a:lnTo>
                    <a:pt x="2251612" y="353114"/>
                  </a:lnTo>
                  <a:lnTo>
                    <a:pt x="2237169" y="397239"/>
                  </a:lnTo>
                  <a:lnTo>
                    <a:pt x="2206438" y="437015"/>
                  </a:lnTo>
                  <a:lnTo>
                    <a:pt x="2164923" y="471853"/>
                  </a:lnTo>
                  <a:lnTo>
                    <a:pt x="2118131" y="501158"/>
                  </a:lnTo>
                  <a:lnTo>
                    <a:pt x="2071568" y="524339"/>
                  </a:lnTo>
                  <a:lnTo>
                    <a:pt x="2030741" y="540805"/>
                  </a:lnTo>
                  <a:lnTo>
                    <a:pt x="1983836" y="559203"/>
                  </a:lnTo>
                  <a:lnTo>
                    <a:pt x="1934341" y="575770"/>
                  </a:lnTo>
                  <a:lnTo>
                    <a:pt x="1882888" y="590627"/>
                  </a:lnTo>
                  <a:lnTo>
                    <a:pt x="1830107" y="603894"/>
                  </a:lnTo>
                  <a:lnTo>
                    <a:pt x="1776628" y="615689"/>
                  </a:lnTo>
                  <a:lnTo>
                    <a:pt x="1723082" y="626133"/>
                  </a:lnTo>
                  <a:lnTo>
                    <a:pt x="1670099" y="635346"/>
                  </a:lnTo>
                  <a:lnTo>
                    <a:pt x="1618309" y="643448"/>
                  </a:lnTo>
                  <a:lnTo>
                    <a:pt x="1568343" y="650558"/>
                  </a:lnTo>
                  <a:lnTo>
                    <a:pt x="1515143" y="657027"/>
                  </a:lnTo>
                  <a:lnTo>
                    <a:pt x="1461809" y="662229"/>
                  </a:lnTo>
                  <a:lnTo>
                    <a:pt x="1407744" y="666464"/>
                  </a:lnTo>
                  <a:lnTo>
                    <a:pt x="1301390" y="672826"/>
                  </a:lnTo>
                  <a:lnTo>
                    <a:pt x="1188571" y="676008"/>
                  </a:lnTo>
                  <a:lnTo>
                    <a:pt x="1129778" y="676008"/>
                  </a:lnTo>
                  <a:lnTo>
                    <a:pt x="1126600" y="679189"/>
                  </a:lnTo>
                  <a:lnTo>
                    <a:pt x="1126600" y="685552"/>
                  </a:lnTo>
                  <a:lnTo>
                    <a:pt x="1131225" y="677838"/>
                  </a:lnTo>
                  <a:lnTo>
                    <a:pt x="1131320" y="677679"/>
                  </a:lnTo>
                  <a:lnTo>
                    <a:pt x="1369021" y="677679"/>
                  </a:lnTo>
                  <a:lnTo>
                    <a:pt x="1421734" y="673873"/>
                  </a:lnTo>
                  <a:lnTo>
                    <a:pt x="1474908" y="669292"/>
                  </a:lnTo>
                  <a:lnTo>
                    <a:pt x="1526343" y="664116"/>
                  </a:lnTo>
                  <a:lnTo>
                    <a:pt x="1576038" y="658364"/>
                  </a:lnTo>
                  <a:lnTo>
                    <a:pt x="1623994" y="652055"/>
                  </a:lnTo>
                  <a:lnTo>
                    <a:pt x="1670210" y="645211"/>
                  </a:lnTo>
                  <a:lnTo>
                    <a:pt x="1714686" y="637850"/>
                  </a:lnTo>
                  <a:lnTo>
                    <a:pt x="1757422" y="629992"/>
                  </a:lnTo>
                  <a:lnTo>
                    <a:pt x="1798417" y="621658"/>
                  </a:lnTo>
                  <a:lnTo>
                    <a:pt x="1837673" y="612867"/>
                  </a:lnTo>
                  <a:lnTo>
                    <a:pt x="1875187" y="603640"/>
                  </a:lnTo>
                  <a:lnTo>
                    <a:pt x="1944994" y="583953"/>
                  </a:lnTo>
                  <a:lnTo>
                    <a:pt x="2007837" y="562757"/>
                  </a:lnTo>
                  <a:lnTo>
                    <a:pt x="2063714" y="540212"/>
                  </a:lnTo>
                  <a:lnTo>
                    <a:pt x="2112625" y="516475"/>
                  </a:lnTo>
                  <a:lnTo>
                    <a:pt x="2154568" y="491707"/>
                  </a:lnTo>
                  <a:lnTo>
                    <a:pt x="2189542" y="466065"/>
                  </a:lnTo>
                  <a:lnTo>
                    <a:pt x="2217546" y="439710"/>
                  </a:lnTo>
                  <a:lnTo>
                    <a:pt x="2246479" y="399185"/>
                  </a:lnTo>
                  <a:lnTo>
                    <a:pt x="2259723" y="357948"/>
                  </a:lnTo>
                  <a:lnTo>
                    <a:pt x="2260650" y="344137"/>
                  </a:lnTo>
                  <a:lnTo>
                    <a:pt x="2259833" y="330327"/>
                  </a:lnTo>
                  <a:lnTo>
                    <a:pt x="2246918" y="289095"/>
                  </a:lnTo>
                  <a:lnTo>
                    <a:pt x="2218301" y="248582"/>
                  </a:lnTo>
                  <a:lnTo>
                    <a:pt x="2190498" y="222238"/>
                  </a:lnTo>
                  <a:lnTo>
                    <a:pt x="2155714" y="196611"/>
                  </a:lnTo>
                  <a:lnTo>
                    <a:pt x="2113948" y="171859"/>
                  </a:lnTo>
                  <a:lnTo>
                    <a:pt x="2065198" y="148142"/>
                  </a:lnTo>
                  <a:lnTo>
                    <a:pt x="2009462" y="125619"/>
                  </a:lnTo>
                  <a:lnTo>
                    <a:pt x="1946741" y="104449"/>
                  </a:lnTo>
                  <a:lnTo>
                    <a:pt x="1877032" y="84791"/>
                  </a:lnTo>
                  <a:lnTo>
                    <a:pt x="1839557" y="75578"/>
                  </a:lnTo>
                  <a:lnTo>
                    <a:pt x="1800335" y="66803"/>
                  </a:lnTo>
                  <a:lnTo>
                    <a:pt x="1759365" y="58486"/>
                  </a:lnTo>
                  <a:lnTo>
                    <a:pt x="1716647" y="50646"/>
                  </a:lnTo>
                  <a:lnTo>
                    <a:pt x="1672182" y="43303"/>
                  </a:lnTo>
                  <a:lnTo>
                    <a:pt x="1625969" y="36477"/>
                  </a:lnTo>
                  <a:lnTo>
                    <a:pt x="1578007" y="30188"/>
                  </a:lnTo>
                  <a:lnTo>
                    <a:pt x="1528298" y="24456"/>
                  </a:lnTo>
                  <a:lnTo>
                    <a:pt x="1476840" y="19300"/>
                  </a:lnTo>
                  <a:lnTo>
                    <a:pt x="1423634" y="14741"/>
                  </a:lnTo>
                  <a:lnTo>
                    <a:pt x="1368678" y="10799"/>
                  </a:lnTo>
                  <a:lnTo>
                    <a:pt x="1319856" y="7952"/>
                  </a:lnTo>
                  <a:close/>
                </a:path>
                <a:path w="2261235" h="687705">
                  <a:moveTo>
                    <a:pt x="1134505" y="677679"/>
                  </a:moveTo>
                  <a:lnTo>
                    <a:pt x="1131320" y="677679"/>
                  </a:lnTo>
                  <a:lnTo>
                    <a:pt x="1126600" y="685552"/>
                  </a:lnTo>
                  <a:lnTo>
                    <a:pt x="1130572" y="685552"/>
                  </a:lnTo>
                  <a:lnTo>
                    <a:pt x="1134426" y="677838"/>
                  </a:lnTo>
                  <a:lnTo>
                    <a:pt x="1134505" y="677679"/>
                  </a:lnTo>
                  <a:close/>
                </a:path>
                <a:path w="2261235" h="687705">
                  <a:moveTo>
                    <a:pt x="1128109" y="677679"/>
                  </a:moveTo>
                  <a:lnTo>
                    <a:pt x="1106242" y="678214"/>
                  </a:lnTo>
                  <a:lnTo>
                    <a:pt x="1127574" y="678214"/>
                  </a:lnTo>
                  <a:lnTo>
                    <a:pt x="1128109" y="677679"/>
                  </a:lnTo>
                  <a:close/>
                </a:path>
                <a:path w="2261235" h="687705">
                  <a:moveTo>
                    <a:pt x="1128772" y="9402"/>
                  </a:moveTo>
                  <a:lnTo>
                    <a:pt x="1079004" y="9402"/>
                  </a:lnTo>
                  <a:lnTo>
                    <a:pt x="1107947" y="9907"/>
                  </a:lnTo>
                  <a:lnTo>
                    <a:pt x="1133575" y="11251"/>
                  </a:lnTo>
                  <a:lnTo>
                    <a:pt x="1131541" y="11251"/>
                  </a:lnTo>
                  <a:lnTo>
                    <a:pt x="1128772" y="9402"/>
                  </a:lnTo>
                  <a:close/>
                </a:path>
                <a:path w="2261235" h="687705">
                  <a:moveTo>
                    <a:pt x="1129778" y="0"/>
                  </a:moveTo>
                  <a:lnTo>
                    <a:pt x="955629" y="4843"/>
                  </a:lnTo>
                  <a:lnTo>
                    <a:pt x="1134616" y="4843"/>
                  </a:lnTo>
                  <a:lnTo>
                    <a:pt x="11297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528758" y="1421278"/>
            <a:ext cx="1983633" cy="624136"/>
            <a:chOff x="6925387" y="1566038"/>
            <a:chExt cx="2185670" cy="687705"/>
          </a:xfrm>
        </p:grpSpPr>
        <p:sp>
          <p:nvSpPr>
            <p:cNvPr id="10" name="object 10"/>
            <p:cNvSpPr/>
            <p:nvPr/>
          </p:nvSpPr>
          <p:spPr>
            <a:xfrm>
              <a:off x="6930154" y="1572400"/>
              <a:ext cx="2177415" cy="676275"/>
            </a:xfrm>
            <a:custGeom>
              <a:avLst/>
              <a:gdLst/>
              <a:ahLst/>
              <a:cxnLst/>
              <a:rect l="l" t="t" r="r" b="b"/>
              <a:pathLst>
                <a:path w="2177415" h="676275">
                  <a:moveTo>
                    <a:pt x="1088464" y="0"/>
                  </a:moveTo>
                  <a:lnTo>
                    <a:pt x="1019512" y="663"/>
                  </a:lnTo>
                  <a:lnTo>
                    <a:pt x="951716" y="2629"/>
                  </a:lnTo>
                  <a:lnTo>
                    <a:pt x="885202" y="5856"/>
                  </a:lnTo>
                  <a:lnTo>
                    <a:pt x="820097" y="10306"/>
                  </a:lnTo>
                  <a:lnTo>
                    <a:pt x="756526" y="15939"/>
                  </a:lnTo>
                  <a:lnTo>
                    <a:pt x="694618" y="22714"/>
                  </a:lnTo>
                  <a:lnTo>
                    <a:pt x="634497" y="30593"/>
                  </a:lnTo>
                  <a:lnTo>
                    <a:pt x="576290" y="39535"/>
                  </a:lnTo>
                  <a:lnTo>
                    <a:pt x="520125" y="49502"/>
                  </a:lnTo>
                  <a:lnTo>
                    <a:pt x="466126" y="60453"/>
                  </a:lnTo>
                  <a:lnTo>
                    <a:pt x="414420" y="72348"/>
                  </a:lnTo>
                  <a:lnTo>
                    <a:pt x="365135" y="85149"/>
                  </a:lnTo>
                  <a:lnTo>
                    <a:pt x="318396" y="98816"/>
                  </a:lnTo>
                  <a:lnTo>
                    <a:pt x="274329" y="113308"/>
                  </a:lnTo>
                  <a:lnTo>
                    <a:pt x="233061" y="128587"/>
                  </a:lnTo>
                  <a:lnTo>
                    <a:pt x="194719" y="144612"/>
                  </a:lnTo>
                  <a:lnTo>
                    <a:pt x="159429" y="161344"/>
                  </a:lnTo>
                  <a:lnTo>
                    <a:pt x="98509" y="196771"/>
                  </a:lnTo>
                  <a:lnTo>
                    <a:pt x="51313" y="234550"/>
                  </a:lnTo>
                  <a:lnTo>
                    <a:pt x="18851" y="274365"/>
                  </a:lnTo>
                  <a:lnTo>
                    <a:pt x="2136" y="315897"/>
                  </a:lnTo>
                  <a:lnTo>
                    <a:pt x="0" y="337209"/>
                  </a:lnTo>
                  <a:lnTo>
                    <a:pt x="2136" y="358696"/>
                  </a:lnTo>
                  <a:lnTo>
                    <a:pt x="18851" y="400541"/>
                  </a:lnTo>
                  <a:lnTo>
                    <a:pt x="51313" y="440619"/>
                  </a:lnTo>
                  <a:lnTo>
                    <a:pt x="98509" y="478615"/>
                  </a:lnTo>
                  <a:lnTo>
                    <a:pt x="159429" y="514218"/>
                  </a:lnTo>
                  <a:lnTo>
                    <a:pt x="194719" y="531024"/>
                  </a:lnTo>
                  <a:lnTo>
                    <a:pt x="233061" y="547115"/>
                  </a:lnTo>
                  <a:lnTo>
                    <a:pt x="274329" y="562450"/>
                  </a:lnTo>
                  <a:lnTo>
                    <a:pt x="318396" y="576992"/>
                  </a:lnTo>
                  <a:lnTo>
                    <a:pt x="365135" y="590701"/>
                  </a:lnTo>
                  <a:lnTo>
                    <a:pt x="414420" y="603538"/>
                  </a:lnTo>
                  <a:lnTo>
                    <a:pt x="466126" y="615464"/>
                  </a:lnTo>
                  <a:lnTo>
                    <a:pt x="520125" y="626439"/>
                  </a:lnTo>
                  <a:lnTo>
                    <a:pt x="576290" y="636426"/>
                  </a:lnTo>
                  <a:lnTo>
                    <a:pt x="634497" y="645383"/>
                  </a:lnTo>
                  <a:lnTo>
                    <a:pt x="694618" y="653274"/>
                  </a:lnTo>
                  <a:lnTo>
                    <a:pt x="756526" y="660057"/>
                  </a:lnTo>
                  <a:lnTo>
                    <a:pt x="820097" y="665695"/>
                  </a:lnTo>
                  <a:lnTo>
                    <a:pt x="885202" y="670148"/>
                  </a:lnTo>
                  <a:lnTo>
                    <a:pt x="951716" y="673378"/>
                  </a:lnTo>
                  <a:lnTo>
                    <a:pt x="1019512" y="675344"/>
                  </a:lnTo>
                  <a:lnTo>
                    <a:pt x="1088464" y="676008"/>
                  </a:lnTo>
                  <a:lnTo>
                    <a:pt x="1157247" y="675344"/>
                  </a:lnTo>
                  <a:lnTo>
                    <a:pt x="1224901" y="673378"/>
                  </a:lnTo>
                  <a:lnTo>
                    <a:pt x="1291297" y="670148"/>
                  </a:lnTo>
                  <a:lnTo>
                    <a:pt x="1356307" y="665695"/>
                  </a:lnTo>
                  <a:lnTo>
                    <a:pt x="1419805" y="660057"/>
                  </a:lnTo>
                  <a:lnTo>
                    <a:pt x="1481660" y="653274"/>
                  </a:lnTo>
                  <a:lnTo>
                    <a:pt x="1541747" y="645383"/>
                  </a:lnTo>
                  <a:lnTo>
                    <a:pt x="1599936" y="636426"/>
                  </a:lnTo>
                  <a:lnTo>
                    <a:pt x="1656099" y="626439"/>
                  </a:lnTo>
                  <a:lnTo>
                    <a:pt x="1710109" y="615464"/>
                  </a:lnTo>
                  <a:lnTo>
                    <a:pt x="1761837" y="603538"/>
                  </a:lnTo>
                  <a:lnTo>
                    <a:pt x="1811156" y="590701"/>
                  </a:lnTo>
                  <a:lnTo>
                    <a:pt x="1857937" y="576992"/>
                  </a:lnTo>
                  <a:lnTo>
                    <a:pt x="1902053" y="562450"/>
                  </a:lnTo>
                  <a:lnTo>
                    <a:pt x="1943375" y="547115"/>
                  </a:lnTo>
                  <a:lnTo>
                    <a:pt x="1981776" y="531024"/>
                  </a:lnTo>
                  <a:lnTo>
                    <a:pt x="2017127" y="514218"/>
                  </a:lnTo>
                  <a:lnTo>
                    <a:pt x="2078168" y="478615"/>
                  </a:lnTo>
                  <a:lnTo>
                    <a:pt x="2125474" y="440619"/>
                  </a:lnTo>
                  <a:lnTo>
                    <a:pt x="2158021" y="400541"/>
                  </a:lnTo>
                  <a:lnTo>
                    <a:pt x="2174786" y="358696"/>
                  </a:lnTo>
                  <a:lnTo>
                    <a:pt x="2176929" y="337209"/>
                  </a:lnTo>
                  <a:lnTo>
                    <a:pt x="2174786" y="315897"/>
                  </a:lnTo>
                  <a:lnTo>
                    <a:pt x="2158021" y="274365"/>
                  </a:lnTo>
                  <a:lnTo>
                    <a:pt x="2125474" y="234550"/>
                  </a:lnTo>
                  <a:lnTo>
                    <a:pt x="2078168" y="196771"/>
                  </a:lnTo>
                  <a:lnTo>
                    <a:pt x="2017127" y="161344"/>
                  </a:lnTo>
                  <a:lnTo>
                    <a:pt x="1981776" y="144612"/>
                  </a:lnTo>
                  <a:lnTo>
                    <a:pt x="1943375" y="128587"/>
                  </a:lnTo>
                  <a:lnTo>
                    <a:pt x="1902053" y="113308"/>
                  </a:lnTo>
                  <a:lnTo>
                    <a:pt x="1857937" y="98816"/>
                  </a:lnTo>
                  <a:lnTo>
                    <a:pt x="1811156" y="85149"/>
                  </a:lnTo>
                  <a:lnTo>
                    <a:pt x="1761837" y="72348"/>
                  </a:lnTo>
                  <a:lnTo>
                    <a:pt x="1710109" y="60453"/>
                  </a:lnTo>
                  <a:lnTo>
                    <a:pt x="1656099" y="49502"/>
                  </a:lnTo>
                  <a:lnTo>
                    <a:pt x="1599936" y="39535"/>
                  </a:lnTo>
                  <a:lnTo>
                    <a:pt x="1541747" y="30593"/>
                  </a:lnTo>
                  <a:lnTo>
                    <a:pt x="1481660" y="22714"/>
                  </a:lnTo>
                  <a:lnTo>
                    <a:pt x="1419805" y="15939"/>
                  </a:lnTo>
                  <a:lnTo>
                    <a:pt x="1356307" y="10306"/>
                  </a:lnTo>
                  <a:lnTo>
                    <a:pt x="1291297" y="5856"/>
                  </a:lnTo>
                  <a:lnTo>
                    <a:pt x="1224901" y="2629"/>
                  </a:lnTo>
                  <a:lnTo>
                    <a:pt x="1157247" y="663"/>
                  </a:lnTo>
                  <a:lnTo>
                    <a:pt x="108846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925387" y="1566038"/>
              <a:ext cx="2185670" cy="687705"/>
            </a:xfrm>
            <a:custGeom>
              <a:avLst/>
              <a:gdLst/>
              <a:ahLst/>
              <a:cxnLst/>
              <a:rect l="l" t="t" r="r" b="b"/>
              <a:pathLst>
                <a:path w="2185670" h="687705">
                  <a:moveTo>
                    <a:pt x="1093232" y="0"/>
                  </a:moveTo>
                  <a:lnTo>
                    <a:pt x="926387" y="4772"/>
                  </a:lnTo>
                  <a:lnTo>
                    <a:pt x="821991" y="11251"/>
                  </a:lnTo>
                  <a:lnTo>
                    <a:pt x="771095" y="15379"/>
                  </a:lnTo>
                  <a:lnTo>
                    <a:pt x="719208" y="20654"/>
                  </a:lnTo>
                  <a:lnTo>
                    <a:pt x="719393" y="20654"/>
                  </a:lnTo>
                  <a:lnTo>
                    <a:pt x="669508" y="27024"/>
                  </a:lnTo>
                  <a:lnTo>
                    <a:pt x="619710" y="34993"/>
                  </a:lnTo>
                  <a:lnTo>
                    <a:pt x="570092" y="42335"/>
                  </a:lnTo>
                  <a:lnTo>
                    <a:pt x="519324" y="51246"/>
                  </a:lnTo>
                  <a:lnTo>
                    <a:pt x="467918" y="61711"/>
                  </a:lnTo>
                  <a:lnTo>
                    <a:pt x="416388" y="73714"/>
                  </a:lnTo>
                  <a:lnTo>
                    <a:pt x="365246" y="87240"/>
                  </a:lnTo>
                  <a:lnTo>
                    <a:pt x="315005" y="102272"/>
                  </a:lnTo>
                  <a:lnTo>
                    <a:pt x="266180" y="118794"/>
                  </a:lnTo>
                  <a:lnTo>
                    <a:pt x="219282" y="136791"/>
                  </a:lnTo>
                  <a:lnTo>
                    <a:pt x="182736" y="153312"/>
                  </a:lnTo>
                  <a:lnTo>
                    <a:pt x="141856" y="174207"/>
                  </a:lnTo>
                  <a:lnTo>
                    <a:pt x="100288" y="199456"/>
                  </a:lnTo>
                  <a:lnTo>
                    <a:pt x="61674" y="229038"/>
                  </a:lnTo>
                  <a:lnTo>
                    <a:pt x="29658" y="262932"/>
                  </a:lnTo>
                  <a:lnTo>
                    <a:pt x="7885" y="301116"/>
                  </a:lnTo>
                  <a:lnTo>
                    <a:pt x="0" y="343620"/>
                  </a:lnTo>
                  <a:lnTo>
                    <a:pt x="0" y="353114"/>
                  </a:lnTo>
                  <a:lnTo>
                    <a:pt x="12637" y="397489"/>
                  </a:lnTo>
                  <a:lnTo>
                    <a:pt x="39345" y="436887"/>
                  </a:lnTo>
                  <a:lnTo>
                    <a:pt x="76327" y="471419"/>
                  </a:lnTo>
                  <a:lnTo>
                    <a:pt x="119787" y="501194"/>
                  </a:lnTo>
                  <a:lnTo>
                    <a:pt x="165928" y="526321"/>
                  </a:lnTo>
                  <a:lnTo>
                    <a:pt x="210951" y="546911"/>
                  </a:lnTo>
                  <a:lnTo>
                    <a:pt x="251062" y="563074"/>
                  </a:lnTo>
                  <a:lnTo>
                    <a:pt x="301770" y="581042"/>
                  </a:lnTo>
                  <a:lnTo>
                    <a:pt x="352914" y="596934"/>
                  </a:lnTo>
                  <a:lnTo>
                    <a:pt x="404782" y="611044"/>
                  </a:lnTo>
                  <a:lnTo>
                    <a:pt x="457126" y="623497"/>
                  </a:lnTo>
                  <a:lnTo>
                    <a:pt x="509831" y="634462"/>
                  </a:lnTo>
                  <a:lnTo>
                    <a:pt x="562783" y="644106"/>
                  </a:lnTo>
                  <a:lnTo>
                    <a:pt x="615867" y="652596"/>
                  </a:lnTo>
                  <a:lnTo>
                    <a:pt x="668968" y="660101"/>
                  </a:lnTo>
                  <a:lnTo>
                    <a:pt x="771372" y="671776"/>
                  </a:lnTo>
                  <a:lnTo>
                    <a:pt x="823908" y="676707"/>
                  </a:lnTo>
                  <a:lnTo>
                    <a:pt x="875931" y="680398"/>
                  </a:lnTo>
                  <a:lnTo>
                    <a:pt x="926387" y="682371"/>
                  </a:lnTo>
                  <a:lnTo>
                    <a:pt x="982002" y="685552"/>
                  </a:lnTo>
                  <a:lnTo>
                    <a:pt x="1037616" y="687142"/>
                  </a:lnTo>
                  <a:lnTo>
                    <a:pt x="1093232" y="687142"/>
                  </a:lnTo>
                  <a:lnTo>
                    <a:pt x="1097998" y="682371"/>
                  </a:lnTo>
                  <a:lnTo>
                    <a:pt x="1088464" y="682371"/>
                  </a:lnTo>
                  <a:lnTo>
                    <a:pt x="1089883" y="678176"/>
                  </a:lnTo>
                  <a:lnTo>
                    <a:pt x="1039626" y="678176"/>
                  </a:lnTo>
                  <a:lnTo>
                    <a:pt x="1000718" y="677341"/>
                  </a:lnTo>
                  <a:lnTo>
                    <a:pt x="960845" y="675827"/>
                  </a:lnTo>
                  <a:lnTo>
                    <a:pt x="917266" y="673516"/>
                  </a:lnTo>
                  <a:lnTo>
                    <a:pt x="870469" y="670357"/>
                  </a:lnTo>
                  <a:lnTo>
                    <a:pt x="820942" y="666299"/>
                  </a:lnTo>
                  <a:lnTo>
                    <a:pt x="769172" y="661293"/>
                  </a:lnTo>
                  <a:lnTo>
                    <a:pt x="715647" y="655287"/>
                  </a:lnTo>
                  <a:lnTo>
                    <a:pt x="660854" y="648232"/>
                  </a:lnTo>
                  <a:lnTo>
                    <a:pt x="605281" y="640077"/>
                  </a:lnTo>
                  <a:lnTo>
                    <a:pt x="549414" y="630772"/>
                  </a:lnTo>
                  <a:lnTo>
                    <a:pt x="493743" y="620266"/>
                  </a:lnTo>
                  <a:lnTo>
                    <a:pt x="438753" y="608510"/>
                  </a:lnTo>
                  <a:lnTo>
                    <a:pt x="384933" y="595452"/>
                  </a:lnTo>
                  <a:lnTo>
                    <a:pt x="332771" y="581042"/>
                  </a:lnTo>
                  <a:lnTo>
                    <a:pt x="282752" y="565230"/>
                  </a:lnTo>
                  <a:lnTo>
                    <a:pt x="235366" y="547966"/>
                  </a:lnTo>
                  <a:lnTo>
                    <a:pt x="191100" y="529199"/>
                  </a:lnTo>
                  <a:lnTo>
                    <a:pt x="150441" y="508880"/>
                  </a:lnTo>
                  <a:lnTo>
                    <a:pt x="113876" y="486956"/>
                  </a:lnTo>
                  <a:lnTo>
                    <a:pt x="81893" y="463379"/>
                  </a:lnTo>
                  <a:lnTo>
                    <a:pt x="33624" y="411061"/>
                  </a:lnTo>
                  <a:lnTo>
                    <a:pt x="9533" y="351524"/>
                  </a:lnTo>
                  <a:lnTo>
                    <a:pt x="9533" y="343620"/>
                  </a:lnTo>
                  <a:lnTo>
                    <a:pt x="29054" y="283351"/>
                  </a:lnTo>
                  <a:lnTo>
                    <a:pt x="74600" y="230152"/>
                  </a:lnTo>
                  <a:lnTo>
                    <a:pt x="105758" y="206128"/>
                  </a:lnTo>
                  <a:lnTo>
                    <a:pt x="141975" y="183636"/>
                  </a:lnTo>
                  <a:lnTo>
                    <a:pt x="182537" y="162777"/>
                  </a:lnTo>
                  <a:lnTo>
                    <a:pt x="226983" y="143461"/>
                  </a:lnTo>
                  <a:lnTo>
                    <a:pt x="274789" y="125645"/>
                  </a:lnTo>
                  <a:lnTo>
                    <a:pt x="325429" y="109287"/>
                  </a:lnTo>
                  <a:lnTo>
                    <a:pt x="378380" y="94344"/>
                  </a:lnTo>
                  <a:lnTo>
                    <a:pt x="433116" y="80775"/>
                  </a:lnTo>
                  <a:lnTo>
                    <a:pt x="489114" y="68535"/>
                  </a:lnTo>
                  <a:lnTo>
                    <a:pt x="545849" y="57584"/>
                  </a:lnTo>
                  <a:lnTo>
                    <a:pt x="602797" y="47877"/>
                  </a:lnTo>
                  <a:lnTo>
                    <a:pt x="659432" y="39374"/>
                  </a:lnTo>
                  <a:lnTo>
                    <a:pt x="715230" y="32030"/>
                  </a:lnTo>
                  <a:lnTo>
                    <a:pt x="769668" y="25805"/>
                  </a:lnTo>
                  <a:lnTo>
                    <a:pt x="822220" y="20654"/>
                  </a:lnTo>
                  <a:lnTo>
                    <a:pt x="872362" y="16536"/>
                  </a:lnTo>
                  <a:lnTo>
                    <a:pt x="919570" y="13409"/>
                  </a:lnTo>
                  <a:lnTo>
                    <a:pt x="962876" y="11251"/>
                  </a:lnTo>
                  <a:lnTo>
                    <a:pt x="962630" y="11251"/>
                  </a:lnTo>
                  <a:lnTo>
                    <a:pt x="1003083" y="9954"/>
                  </a:lnTo>
                  <a:lnTo>
                    <a:pt x="1038171" y="9544"/>
                  </a:lnTo>
                  <a:lnTo>
                    <a:pt x="1302527" y="9544"/>
                  </a:lnTo>
                  <a:lnTo>
                    <a:pt x="1272332" y="7690"/>
                  </a:lnTo>
                  <a:lnTo>
                    <a:pt x="1214413" y="4935"/>
                  </a:lnTo>
                  <a:lnTo>
                    <a:pt x="1163072" y="3181"/>
                  </a:lnTo>
                  <a:lnTo>
                    <a:pt x="1096411" y="3181"/>
                  </a:lnTo>
                  <a:lnTo>
                    <a:pt x="1093373" y="1661"/>
                  </a:lnTo>
                  <a:lnTo>
                    <a:pt x="1096552" y="1661"/>
                  </a:lnTo>
                  <a:lnTo>
                    <a:pt x="1093232" y="0"/>
                  </a:lnTo>
                  <a:close/>
                </a:path>
                <a:path w="2185670" h="687705">
                  <a:moveTo>
                    <a:pt x="1097998" y="682371"/>
                  </a:moveTo>
                  <a:lnTo>
                    <a:pt x="1093232" y="687142"/>
                  </a:lnTo>
                  <a:lnTo>
                    <a:pt x="1096411" y="685552"/>
                  </a:lnTo>
                  <a:lnTo>
                    <a:pt x="1097998" y="682371"/>
                  </a:lnTo>
                  <a:close/>
                </a:path>
                <a:path w="2185670" h="687705">
                  <a:moveTo>
                    <a:pt x="1322233" y="677673"/>
                  </a:moveTo>
                  <a:lnTo>
                    <a:pt x="1093158" y="677673"/>
                  </a:lnTo>
                  <a:lnTo>
                    <a:pt x="1088464" y="682371"/>
                  </a:lnTo>
                  <a:lnTo>
                    <a:pt x="1097998" y="682371"/>
                  </a:lnTo>
                  <a:lnTo>
                    <a:pt x="1096411" y="685552"/>
                  </a:lnTo>
                  <a:lnTo>
                    <a:pt x="1093232" y="687142"/>
                  </a:lnTo>
                  <a:lnTo>
                    <a:pt x="1154748" y="685753"/>
                  </a:lnTo>
                  <a:lnTo>
                    <a:pt x="1214480" y="683632"/>
                  </a:lnTo>
                  <a:lnTo>
                    <a:pt x="1272428" y="680798"/>
                  </a:lnTo>
                  <a:lnTo>
                    <a:pt x="1322233" y="677673"/>
                  </a:lnTo>
                  <a:close/>
                </a:path>
                <a:path w="2185670" h="687705">
                  <a:moveTo>
                    <a:pt x="1093158" y="677673"/>
                  </a:moveTo>
                  <a:lnTo>
                    <a:pt x="1090054" y="677673"/>
                  </a:lnTo>
                  <a:lnTo>
                    <a:pt x="1088464" y="682371"/>
                  </a:lnTo>
                  <a:lnTo>
                    <a:pt x="1093158" y="677673"/>
                  </a:lnTo>
                  <a:close/>
                </a:path>
                <a:path w="2185670" h="687705">
                  <a:moveTo>
                    <a:pt x="1329978" y="11251"/>
                  </a:moveTo>
                  <a:lnTo>
                    <a:pt x="1152899" y="11251"/>
                  </a:lnTo>
                  <a:lnTo>
                    <a:pt x="1258488" y="14315"/>
                  </a:lnTo>
                  <a:lnTo>
                    <a:pt x="1312514" y="17496"/>
                  </a:lnTo>
                  <a:lnTo>
                    <a:pt x="1363754" y="21449"/>
                  </a:lnTo>
                  <a:lnTo>
                    <a:pt x="1413618" y="26007"/>
                  </a:lnTo>
                  <a:lnTo>
                    <a:pt x="1464131" y="31417"/>
                  </a:lnTo>
                  <a:lnTo>
                    <a:pt x="1463977" y="31417"/>
                  </a:lnTo>
                  <a:lnTo>
                    <a:pt x="1512667" y="37429"/>
                  </a:lnTo>
                  <a:lnTo>
                    <a:pt x="1563577" y="44537"/>
                  </a:lnTo>
                  <a:lnTo>
                    <a:pt x="1613404" y="52294"/>
                  </a:lnTo>
                  <a:lnTo>
                    <a:pt x="1664057" y="61274"/>
                  </a:lnTo>
                  <a:lnTo>
                    <a:pt x="1715127" y="71576"/>
                  </a:lnTo>
                  <a:lnTo>
                    <a:pt x="1766204" y="83298"/>
                  </a:lnTo>
                  <a:lnTo>
                    <a:pt x="1816880" y="96536"/>
                  </a:lnTo>
                  <a:lnTo>
                    <a:pt x="1866747" y="111390"/>
                  </a:lnTo>
                  <a:lnTo>
                    <a:pt x="1915394" y="127957"/>
                  </a:lnTo>
                  <a:lnTo>
                    <a:pt x="1962415" y="146335"/>
                  </a:lnTo>
                  <a:lnTo>
                    <a:pt x="1999019" y="162777"/>
                  </a:lnTo>
                  <a:lnTo>
                    <a:pt x="2038382" y="182497"/>
                  </a:lnTo>
                  <a:lnTo>
                    <a:pt x="2078160" y="206128"/>
                  </a:lnTo>
                  <a:lnTo>
                    <a:pt x="2115004" y="233799"/>
                  </a:lnTo>
                  <a:lnTo>
                    <a:pt x="2145813" y="265760"/>
                  </a:lnTo>
                  <a:lnTo>
                    <a:pt x="2167488" y="302267"/>
                  </a:lnTo>
                  <a:lnTo>
                    <a:pt x="2176919" y="343620"/>
                  </a:lnTo>
                  <a:lnTo>
                    <a:pt x="2166063" y="388439"/>
                  </a:lnTo>
                  <a:lnTo>
                    <a:pt x="2140500" y="428100"/>
                  </a:lnTo>
                  <a:lnTo>
                    <a:pt x="2104195" y="462749"/>
                  </a:lnTo>
                  <a:lnTo>
                    <a:pt x="2061102" y="492581"/>
                  </a:lnTo>
                  <a:lnTo>
                    <a:pt x="2015175" y="517790"/>
                  </a:lnTo>
                  <a:lnTo>
                    <a:pt x="1970368" y="538572"/>
                  </a:lnTo>
                  <a:lnTo>
                    <a:pt x="1930636" y="555122"/>
                  </a:lnTo>
                  <a:lnTo>
                    <a:pt x="1881338" y="571986"/>
                  </a:lnTo>
                  <a:lnTo>
                    <a:pt x="1830506" y="587327"/>
                  </a:lnTo>
                  <a:lnTo>
                    <a:pt x="1778543" y="601201"/>
                  </a:lnTo>
                  <a:lnTo>
                    <a:pt x="1725853" y="613666"/>
                  </a:lnTo>
                  <a:lnTo>
                    <a:pt x="1672840" y="624776"/>
                  </a:lnTo>
                  <a:lnTo>
                    <a:pt x="1619909" y="634591"/>
                  </a:lnTo>
                  <a:lnTo>
                    <a:pt x="1567463" y="643166"/>
                  </a:lnTo>
                  <a:lnTo>
                    <a:pt x="1515906" y="650558"/>
                  </a:lnTo>
                  <a:lnTo>
                    <a:pt x="1464616" y="656989"/>
                  </a:lnTo>
                  <a:lnTo>
                    <a:pt x="1413195" y="662210"/>
                  </a:lnTo>
                  <a:lnTo>
                    <a:pt x="1361677" y="666442"/>
                  </a:lnTo>
                  <a:lnTo>
                    <a:pt x="1310097" y="669907"/>
                  </a:lnTo>
                  <a:lnTo>
                    <a:pt x="1258488" y="672826"/>
                  </a:lnTo>
                  <a:lnTo>
                    <a:pt x="1148847" y="676008"/>
                  </a:lnTo>
                  <a:lnTo>
                    <a:pt x="1093232" y="676008"/>
                  </a:lnTo>
                  <a:lnTo>
                    <a:pt x="1089905" y="677673"/>
                  </a:lnTo>
                  <a:lnTo>
                    <a:pt x="1067399" y="678176"/>
                  </a:lnTo>
                  <a:lnTo>
                    <a:pt x="1089883" y="678176"/>
                  </a:lnTo>
                  <a:lnTo>
                    <a:pt x="1090054" y="677673"/>
                  </a:lnTo>
                  <a:lnTo>
                    <a:pt x="1322233" y="677673"/>
                  </a:lnTo>
                  <a:lnTo>
                    <a:pt x="1327536" y="677341"/>
                  </a:lnTo>
                  <a:lnTo>
                    <a:pt x="1327732" y="677341"/>
                  </a:lnTo>
                  <a:lnTo>
                    <a:pt x="1382971" y="673082"/>
                  </a:lnTo>
                  <a:lnTo>
                    <a:pt x="1435567" y="668243"/>
                  </a:lnTo>
                  <a:lnTo>
                    <a:pt x="1486380" y="662779"/>
                  </a:lnTo>
                  <a:lnTo>
                    <a:pt x="1535408" y="656711"/>
                  </a:lnTo>
                  <a:lnTo>
                    <a:pt x="1582653" y="650061"/>
                  </a:lnTo>
                  <a:lnTo>
                    <a:pt x="1628113" y="642850"/>
                  </a:lnTo>
                  <a:lnTo>
                    <a:pt x="1671791" y="635101"/>
                  </a:lnTo>
                  <a:lnTo>
                    <a:pt x="1713684" y="626834"/>
                  </a:lnTo>
                  <a:lnTo>
                    <a:pt x="1753794" y="618072"/>
                  </a:lnTo>
                  <a:lnTo>
                    <a:pt x="1792120" y="608835"/>
                  </a:lnTo>
                  <a:lnTo>
                    <a:pt x="1863423" y="589027"/>
                  </a:lnTo>
                  <a:lnTo>
                    <a:pt x="1927592" y="567581"/>
                  </a:lnTo>
                  <a:lnTo>
                    <a:pt x="1984627" y="544671"/>
                  </a:lnTo>
                  <a:lnTo>
                    <a:pt x="2034529" y="520470"/>
                  </a:lnTo>
                  <a:lnTo>
                    <a:pt x="2077299" y="495150"/>
                  </a:lnTo>
                  <a:lnTo>
                    <a:pt x="2112937" y="468884"/>
                  </a:lnTo>
                  <a:lnTo>
                    <a:pt x="2141443" y="441846"/>
                  </a:lnTo>
                  <a:lnTo>
                    <a:pt x="2170830" y="400217"/>
                  </a:lnTo>
                  <a:lnTo>
                    <a:pt x="2184172" y="357821"/>
                  </a:lnTo>
                  <a:lnTo>
                    <a:pt x="2185055" y="343620"/>
                  </a:lnTo>
                  <a:lnTo>
                    <a:pt x="2184154" y="329420"/>
                  </a:lnTo>
                  <a:lnTo>
                    <a:pt x="2170758" y="287043"/>
                  </a:lnTo>
                  <a:lnTo>
                    <a:pt x="2141321" y="245454"/>
                  </a:lnTo>
                  <a:lnTo>
                    <a:pt x="2112784" y="218455"/>
                  </a:lnTo>
                  <a:lnTo>
                    <a:pt x="2077119" y="192238"/>
                  </a:lnTo>
                  <a:lnTo>
                    <a:pt x="2034326" y="166976"/>
                  </a:lnTo>
                  <a:lnTo>
                    <a:pt x="1984405" y="142843"/>
                  </a:lnTo>
                  <a:lnTo>
                    <a:pt x="1927356" y="120011"/>
                  </a:lnTo>
                  <a:lnTo>
                    <a:pt x="1863180" y="98653"/>
                  </a:lnTo>
                  <a:lnTo>
                    <a:pt x="1791877" y="78942"/>
                  </a:lnTo>
                  <a:lnTo>
                    <a:pt x="1753553" y="69758"/>
                  </a:lnTo>
                  <a:lnTo>
                    <a:pt x="1713447" y="61050"/>
                  </a:lnTo>
                  <a:lnTo>
                    <a:pt x="1671560" y="52841"/>
                  </a:lnTo>
                  <a:lnTo>
                    <a:pt x="1627891" y="45151"/>
                  </a:lnTo>
                  <a:lnTo>
                    <a:pt x="1582441" y="38003"/>
                  </a:lnTo>
                  <a:lnTo>
                    <a:pt x="1535210" y="31417"/>
                  </a:lnTo>
                  <a:lnTo>
                    <a:pt x="1486197" y="25416"/>
                  </a:lnTo>
                  <a:lnTo>
                    <a:pt x="1435402" y="20021"/>
                  </a:lnTo>
                  <a:lnTo>
                    <a:pt x="1384199" y="15379"/>
                  </a:lnTo>
                  <a:lnTo>
                    <a:pt x="1384469" y="15379"/>
                  </a:lnTo>
                  <a:lnTo>
                    <a:pt x="1329978" y="11251"/>
                  </a:lnTo>
                  <a:close/>
                </a:path>
                <a:path w="2185670" h="687705">
                  <a:moveTo>
                    <a:pt x="1088464" y="9544"/>
                  </a:moveTo>
                  <a:lnTo>
                    <a:pt x="1038487" y="9544"/>
                  </a:lnTo>
                  <a:lnTo>
                    <a:pt x="1068889" y="9954"/>
                  </a:lnTo>
                  <a:lnTo>
                    <a:pt x="1068656" y="9954"/>
                  </a:lnTo>
                  <a:lnTo>
                    <a:pt x="1095643" y="11251"/>
                  </a:lnTo>
                  <a:lnTo>
                    <a:pt x="1093579" y="11251"/>
                  </a:lnTo>
                  <a:lnTo>
                    <a:pt x="1088464" y="9544"/>
                  </a:lnTo>
                  <a:close/>
                </a:path>
                <a:path w="2185670" h="687705">
                  <a:moveTo>
                    <a:pt x="1302527" y="9544"/>
                  </a:moveTo>
                  <a:lnTo>
                    <a:pt x="1090053" y="9544"/>
                  </a:lnTo>
                  <a:lnTo>
                    <a:pt x="1093463" y="11251"/>
                  </a:lnTo>
                  <a:lnTo>
                    <a:pt x="1330331" y="11251"/>
                  </a:lnTo>
                  <a:lnTo>
                    <a:pt x="1302527" y="9544"/>
                  </a:lnTo>
                  <a:close/>
                </a:path>
                <a:path w="2185670" h="687705">
                  <a:moveTo>
                    <a:pt x="1096409" y="1661"/>
                  </a:moveTo>
                  <a:lnTo>
                    <a:pt x="1093373" y="1661"/>
                  </a:lnTo>
                  <a:lnTo>
                    <a:pt x="1096411" y="3181"/>
                  </a:lnTo>
                  <a:lnTo>
                    <a:pt x="1096409" y="1661"/>
                  </a:lnTo>
                  <a:close/>
                </a:path>
                <a:path w="2185670" h="687705">
                  <a:moveTo>
                    <a:pt x="1096552" y="1661"/>
                  </a:moveTo>
                  <a:lnTo>
                    <a:pt x="1096409" y="1661"/>
                  </a:lnTo>
                  <a:lnTo>
                    <a:pt x="1096411" y="3181"/>
                  </a:lnTo>
                  <a:lnTo>
                    <a:pt x="1163072" y="3181"/>
                  </a:lnTo>
                  <a:lnTo>
                    <a:pt x="1154713" y="2895"/>
                  </a:lnTo>
                  <a:lnTo>
                    <a:pt x="1096552" y="16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726506" y="2381255"/>
            <a:ext cx="4811550" cy="2110420"/>
            <a:chOff x="1634016" y="2623790"/>
            <a:chExt cx="5301615" cy="2325370"/>
          </a:xfrm>
        </p:grpSpPr>
        <p:sp>
          <p:nvSpPr>
            <p:cNvPr id="13" name="object 13"/>
            <p:cNvSpPr/>
            <p:nvPr/>
          </p:nvSpPr>
          <p:spPr>
            <a:xfrm>
              <a:off x="1634016" y="2623790"/>
              <a:ext cx="80010" cy="2319655"/>
            </a:xfrm>
            <a:custGeom>
              <a:avLst/>
              <a:gdLst/>
              <a:ahLst/>
              <a:cxnLst/>
              <a:rect l="l" t="t" r="r" b="b"/>
              <a:pathLst>
                <a:path w="80010" h="2319654">
                  <a:moveTo>
                    <a:pt x="44491" y="119296"/>
                  </a:moveTo>
                  <a:lnTo>
                    <a:pt x="33369" y="119296"/>
                  </a:lnTo>
                  <a:lnTo>
                    <a:pt x="33369" y="2319105"/>
                  </a:lnTo>
                  <a:lnTo>
                    <a:pt x="44491" y="2319105"/>
                  </a:lnTo>
                  <a:lnTo>
                    <a:pt x="44491" y="119296"/>
                  </a:lnTo>
                  <a:close/>
                </a:path>
                <a:path w="80010" h="2319654">
                  <a:moveTo>
                    <a:pt x="39725" y="0"/>
                  </a:moveTo>
                  <a:lnTo>
                    <a:pt x="0" y="132021"/>
                  </a:lnTo>
                  <a:lnTo>
                    <a:pt x="33369" y="132021"/>
                  </a:lnTo>
                  <a:lnTo>
                    <a:pt x="33369" y="119296"/>
                  </a:lnTo>
                  <a:lnTo>
                    <a:pt x="75620" y="119296"/>
                  </a:lnTo>
                  <a:lnTo>
                    <a:pt x="39725" y="0"/>
                  </a:lnTo>
                  <a:close/>
                </a:path>
                <a:path w="80010" h="2319654">
                  <a:moveTo>
                    <a:pt x="75620" y="119296"/>
                  </a:moveTo>
                  <a:lnTo>
                    <a:pt x="44491" y="119296"/>
                  </a:lnTo>
                  <a:lnTo>
                    <a:pt x="44491" y="132021"/>
                  </a:lnTo>
                  <a:lnTo>
                    <a:pt x="79449" y="132021"/>
                  </a:lnTo>
                  <a:lnTo>
                    <a:pt x="75620" y="119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6930154" y="3073933"/>
              <a:ext cx="0" cy="1850389"/>
            </a:xfrm>
            <a:custGeom>
              <a:avLst/>
              <a:gdLst/>
              <a:ahLst/>
              <a:cxnLst/>
              <a:rect l="l" t="t" r="r" b="b"/>
              <a:pathLst>
                <a:path h="1850389">
                  <a:moveTo>
                    <a:pt x="0" y="0"/>
                  </a:moveTo>
                  <a:lnTo>
                    <a:pt x="0" y="1849874"/>
                  </a:lnTo>
                </a:path>
              </a:pathLst>
            </a:custGeom>
            <a:ln w="9533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418981" y="3148698"/>
              <a:ext cx="11430" cy="1779905"/>
            </a:xfrm>
            <a:custGeom>
              <a:avLst/>
              <a:gdLst/>
              <a:ahLst/>
              <a:cxnLst/>
              <a:rect l="l" t="t" r="r" b="b"/>
              <a:pathLst>
                <a:path w="11430" h="1779904">
                  <a:moveTo>
                    <a:pt x="11112" y="1740128"/>
                  </a:moveTo>
                  <a:lnTo>
                    <a:pt x="0" y="1740128"/>
                  </a:lnTo>
                  <a:lnTo>
                    <a:pt x="0" y="1779892"/>
                  </a:lnTo>
                  <a:lnTo>
                    <a:pt x="11112" y="1779892"/>
                  </a:lnTo>
                  <a:lnTo>
                    <a:pt x="11112" y="1740128"/>
                  </a:lnTo>
                  <a:close/>
                </a:path>
                <a:path w="11430" h="1779904">
                  <a:moveTo>
                    <a:pt x="11112" y="1670138"/>
                  </a:moveTo>
                  <a:lnTo>
                    <a:pt x="0" y="1670138"/>
                  </a:lnTo>
                  <a:lnTo>
                    <a:pt x="0" y="1709902"/>
                  </a:lnTo>
                  <a:lnTo>
                    <a:pt x="11112" y="1709902"/>
                  </a:lnTo>
                  <a:lnTo>
                    <a:pt x="11112" y="1670138"/>
                  </a:lnTo>
                  <a:close/>
                </a:path>
                <a:path w="11430" h="1779904">
                  <a:moveTo>
                    <a:pt x="11112" y="1601736"/>
                  </a:moveTo>
                  <a:lnTo>
                    <a:pt x="0" y="1601736"/>
                  </a:lnTo>
                  <a:lnTo>
                    <a:pt x="0" y="1641500"/>
                  </a:lnTo>
                  <a:lnTo>
                    <a:pt x="11112" y="1641500"/>
                  </a:lnTo>
                  <a:lnTo>
                    <a:pt x="11112" y="1601736"/>
                  </a:lnTo>
                  <a:close/>
                </a:path>
                <a:path w="11430" h="1779904">
                  <a:moveTo>
                    <a:pt x="11112" y="1531747"/>
                  </a:moveTo>
                  <a:lnTo>
                    <a:pt x="0" y="1531747"/>
                  </a:lnTo>
                  <a:lnTo>
                    <a:pt x="0" y="1571523"/>
                  </a:lnTo>
                  <a:lnTo>
                    <a:pt x="11112" y="1571523"/>
                  </a:lnTo>
                  <a:lnTo>
                    <a:pt x="11112" y="1531747"/>
                  </a:lnTo>
                  <a:close/>
                </a:path>
                <a:path w="11430" h="1779904">
                  <a:moveTo>
                    <a:pt x="11112" y="1461770"/>
                  </a:moveTo>
                  <a:lnTo>
                    <a:pt x="0" y="1461770"/>
                  </a:lnTo>
                  <a:lnTo>
                    <a:pt x="0" y="1501533"/>
                  </a:lnTo>
                  <a:lnTo>
                    <a:pt x="11112" y="1501533"/>
                  </a:lnTo>
                  <a:lnTo>
                    <a:pt x="11112" y="1461770"/>
                  </a:lnTo>
                  <a:close/>
                </a:path>
                <a:path w="11430" h="1779904">
                  <a:moveTo>
                    <a:pt x="11112" y="1391780"/>
                  </a:moveTo>
                  <a:lnTo>
                    <a:pt x="0" y="1391780"/>
                  </a:lnTo>
                  <a:lnTo>
                    <a:pt x="0" y="1431544"/>
                  </a:lnTo>
                  <a:lnTo>
                    <a:pt x="11112" y="1431544"/>
                  </a:lnTo>
                  <a:lnTo>
                    <a:pt x="11112" y="1391780"/>
                  </a:lnTo>
                  <a:close/>
                </a:path>
                <a:path w="11430" h="1779904">
                  <a:moveTo>
                    <a:pt x="11112" y="1323378"/>
                  </a:moveTo>
                  <a:lnTo>
                    <a:pt x="0" y="1323378"/>
                  </a:lnTo>
                  <a:lnTo>
                    <a:pt x="0" y="1363154"/>
                  </a:lnTo>
                  <a:lnTo>
                    <a:pt x="11112" y="1363154"/>
                  </a:lnTo>
                  <a:lnTo>
                    <a:pt x="11112" y="1323378"/>
                  </a:lnTo>
                  <a:close/>
                </a:path>
                <a:path w="11430" h="1779904">
                  <a:moveTo>
                    <a:pt x="11112" y="1253401"/>
                  </a:moveTo>
                  <a:lnTo>
                    <a:pt x="0" y="1253401"/>
                  </a:lnTo>
                  <a:lnTo>
                    <a:pt x="0" y="1293164"/>
                  </a:lnTo>
                  <a:lnTo>
                    <a:pt x="11112" y="1293164"/>
                  </a:lnTo>
                  <a:lnTo>
                    <a:pt x="11112" y="1253401"/>
                  </a:lnTo>
                  <a:close/>
                </a:path>
                <a:path w="11430" h="1779904">
                  <a:moveTo>
                    <a:pt x="11112" y="1183411"/>
                  </a:moveTo>
                  <a:lnTo>
                    <a:pt x="0" y="1183411"/>
                  </a:lnTo>
                  <a:lnTo>
                    <a:pt x="0" y="1223175"/>
                  </a:lnTo>
                  <a:lnTo>
                    <a:pt x="11112" y="1223175"/>
                  </a:lnTo>
                  <a:lnTo>
                    <a:pt x="11112" y="1183411"/>
                  </a:lnTo>
                  <a:close/>
                </a:path>
                <a:path w="11430" h="1779904">
                  <a:moveTo>
                    <a:pt x="11112" y="1113421"/>
                  </a:moveTo>
                  <a:lnTo>
                    <a:pt x="0" y="1113421"/>
                  </a:lnTo>
                  <a:lnTo>
                    <a:pt x="0" y="1153185"/>
                  </a:lnTo>
                  <a:lnTo>
                    <a:pt x="11112" y="1153185"/>
                  </a:lnTo>
                  <a:lnTo>
                    <a:pt x="11112" y="1113421"/>
                  </a:lnTo>
                  <a:close/>
                </a:path>
                <a:path w="11430" h="1779904">
                  <a:moveTo>
                    <a:pt x="11112" y="1045032"/>
                  </a:moveTo>
                  <a:lnTo>
                    <a:pt x="0" y="1045032"/>
                  </a:lnTo>
                  <a:lnTo>
                    <a:pt x="0" y="1084795"/>
                  </a:lnTo>
                  <a:lnTo>
                    <a:pt x="11112" y="1084795"/>
                  </a:lnTo>
                  <a:lnTo>
                    <a:pt x="11112" y="1045032"/>
                  </a:lnTo>
                  <a:close/>
                </a:path>
                <a:path w="11430" h="1779904">
                  <a:moveTo>
                    <a:pt x="11112" y="975042"/>
                  </a:moveTo>
                  <a:lnTo>
                    <a:pt x="0" y="975042"/>
                  </a:lnTo>
                  <a:lnTo>
                    <a:pt x="0" y="1014806"/>
                  </a:lnTo>
                  <a:lnTo>
                    <a:pt x="11112" y="1014806"/>
                  </a:lnTo>
                  <a:lnTo>
                    <a:pt x="11112" y="975042"/>
                  </a:lnTo>
                  <a:close/>
                </a:path>
                <a:path w="11430" h="1779904">
                  <a:moveTo>
                    <a:pt x="11112" y="905052"/>
                  </a:moveTo>
                  <a:lnTo>
                    <a:pt x="0" y="905052"/>
                  </a:lnTo>
                  <a:lnTo>
                    <a:pt x="0" y="944816"/>
                  </a:lnTo>
                  <a:lnTo>
                    <a:pt x="11112" y="944816"/>
                  </a:lnTo>
                  <a:lnTo>
                    <a:pt x="11112" y="905052"/>
                  </a:lnTo>
                  <a:close/>
                </a:path>
                <a:path w="11430" h="1779904">
                  <a:moveTo>
                    <a:pt x="11112" y="835063"/>
                  </a:moveTo>
                  <a:lnTo>
                    <a:pt x="0" y="835063"/>
                  </a:lnTo>
                  <a:lnTo>
                    <a:pt x="0" y="874826"/>
                  </a:lnTo>
                  <a:lnTo>
                    <a:pt x="11112" y="874826"/>
                  </a:lnTo>
                  <a:lnTo>
                    <a:pt x="11112" y="835063"/>
                  </a:lnTo>
                  <a:close/>
                </a:path>
                <a:path w="11430" h="1779904">
                  <a:moveTo>
                    <a:pt x="11112" y="766673"/>
                  </a:moveTo>
                  <a:lnTo>
                    <a:pt x="0" y="766673"/>
                  </a:lnTo>
                  <a:lnTo>
                    <a:pt x="0" y="806437"/>
                  </a:lnTo>
                  <a:lnTo>
                    <a:pt x="11112" y="806437"/>
                  </a:lnTo>
                  <a:lnTo>
                    <a:pt x="11112" y="766673"/>
                  </a:lnTo>
                  <a:close/>
                </a:path>
                <a:path w="11430" h="1779904">
                  <a:moveTo>
                    <a:pt x="11112" y="696683"/>
                  </a:moveTo>
                  <a:lnTo>
                    <a:pt x="0" y="696683"/>
                  </a:lnTo>
                  <a:lnTo>
                    <a:pt x="0" y="736447"/>
                  </a:lnTo>
                  <a:lnTo>
                    <a:pt x="11112" y="736447"/>
                  </a:lnTo>
                  <a:lnTo>
                    <a:pt x="11112" y="696683"/>
                  </a:lnTo>
                  <a:close/>
                </a:path>
                <a:path w="11430" h="1779904">
                  <a:moveTo>
                    <a:pt x="11112" y="626694"/>
                  </a:moveTo>
                  <a:lnTo>
                    <a:pt x="0" y="626694"/>
                  </a:lnTo>
                  <a:lnTo>
                    <a:pt x="0" y="666457"/>
                  </a:lnTo>
                  <a:lnTo>
                    <a:pt x="11112" y="666457"/>
                  </a:lnTo>
                  <a:lnTo>
                    <a:pt x="11112" y="626694"/>
                  </a:lnTo>
                  <a:close/>
                </a:path>
                <a:path w="11430" h="1779904">
                  <a:moveTo>
                    <a:pt x="11112" y="556717"/>
                  </a:moveTo>
                  <a:lnTo>
                    <a:pt x="0" y="556717"/>
                  </a:lnTo>
                  <a:lnTo>
                    <a:pt x="0" y="596480"/>
                  </a:lnTo>
                  <a:lnTo>
                    <a:pt x="11112" y="596480"/>
                  </a:lnTo>
                  <a:lnTo>
                    <a:pt x="11112" y="556717"/>
                  </a:lnTo>
                  <a:close/>
                </a:path>
                <a:path w="11430" h="1779904">
                  <a:moveTo>
                    <a:pt x="11112" y="488315"/>
                  </a:moveTo>
                  <a:lnTo>
                    <a:pt x="0" y="488315"/>
                  </a:lnTo>
                  <a:lnTo>
                    <a:pt x="0" y="528078"/>
                  </a:lnTo>
                  <a:lnTo>
                    <a:pt x="11112" y="528078"/>
                  </a:lnTo>
                  <a:lnTo>
                    <a:pt x="11112" y="488315"/>
                  </a:lnTo>
                  <a:close/>
                </a:path>
                <a:path w="11430" h="1779904">
                  <a:moveTo>
                    <a:pt x="11112" y="418325"/>
                  </a:moveTo>
                  <a:lnTo>
                    <a:pt x="0" y="418325"/>
                  </a:lnTo>
                  <a:lnTo>
                    <a:pt x="0" y="458089"/>
                  </a:lnTo>
                  <a:lnTo>
                    <a:pt x="11112" y="458089"/>
                  </a:lnTo>
                  <a:lnTo>
                    <a:pt x="11112" y="418325"/>
                  </a:lnTo>
                  <a:close/>
                </a:path>
                <a:path w="11430" h="1779904">
                  <a:moveTo>
                    <a:pt x="11112" y="348348"/>
                  </a:moveTo>
                  <a:lnTo>
                    <a:pt x="0" y="348348"/>
                  </a:lnTo>
                  <a:lnTo>
                    <a:pt x="0" y="388112"/>
                  </a:lnTo>
                  <a:lnTo>
                    <a:pt x="11112" y="388112"/>
                  </a:lnTo>
                  <a:lnTo>
                    <a:pt x="11112" y="348348"/>
                  </a:lnTo>
                  <a:close/>
                </a:path>
                <a:path w="11430" h="1779904">
                  <a:moveTo>
                    <a:pt x="11112" y="278358"/>
                  </a:moveTo>
                  <a:lnTo>
                    <a:pt x="0" y="278358"/>
                  </a:lnTo>
                  <a:lnTo>
                    <a:pt x="0" y="318122"/>
                  </a:lnTo>
                  <a:lnTo>
                    <a:pt x="11112" y="318122"/>
                  </a:lnTo>
                  <a:lnTo>
                    <a:pt x="11112" y="278358"/>
                  </a:lnTo>
                  <a:close/>
                </a:path>
                <a:path w="11430" h="1779904">
                  <a:moveTo>
                    <a:pt x="11112" y="209956"/>
                  </a:moveTo>
                  <a:lnTo>
                    <a:pt x="0" y="209956"/>
                  </a:lnTo>
                  <a:lnTo>
                    <a:pt x="0" y="249720"/>
                  </a:lnTo>
                  <a:lnTo>
                    <a:pt x="11112" y="249720"/>
                  </a:lnTo>
                  <a:lnTo>
                    <a:pt x="11112" y="209956"/>
                  </a:lnTo>
                  <a:close/>
                </a:path>
                <a:path w="11430" h="1779904">
                  <a:moveTo>
                    <a:pt x="11112" y="139966"/>
                  </a:moveTo>
                  <a:lnTo>
                    <a:pt x="0" y="139966"/>
                  </a:lnTo>
                  <a:lnTo>
                    <a:pt x="0" y="179743"/>
                  </a:lnTo>
                  <a:lnTo>
                    <a:pt x="11112" y="179743"/>
                  </a:lnTo>
                  <a:lnTo>
                    <a:pt x="11112" y="139966"/>
                  </a:lnTo>
                  <a:close/>
                </a:path>
                <a:path w="11430" h="1779904">
                  <a:moveTo>
                    <a:pt x="11112" y="69989"/>
                  </a:moveTo>
                  <a:lnTo>
                    <a:pt x="0" y="69989"/>
                  </a:lnTo>
                  <a:lnTo>
                    <a:pt x="0" y="109753"/>
                  </a:lnTo>
                  <a:lnTo>
                    <a:pt x="11112" y="109753"/>
                  </a:lnTo>
                  <a:lnTo>
                    <a:pt x="11112" y="69989"/>
                  </a:lnTo>
                  <a:close/>
                </a:path>
                <a:path w="11430" h="1779904">
                  <a:moveTo>
                    <a:pt x="11112" y="0"/>
                  </a:moveTo>
                  <a:lnTo>
                    <a:pt x="0" y="0"/>
                  </a:lnTo>
                  <a:lnTo>
                    <a:pt x="0" y="39763"/>
                  </a:lnTo>
                  <a:lnTo>
                    <a:pt x="11112" y="39763"/>
                  </a:lnTo>
                  <a:lnTo>
                    <a:pt x="11112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700511" y="4278021"/>
              <a:ext cx="0" cy="665480"/>
            </a:xfrm>
            <a:custGeom>
              <a:avLst/>
              <a:gdLst/>
              <a:ahLst/>
              <a:cxnLst/>
              <a:rect l="l" t="t" r="r" b="b"/>
              <a:pathLst>
                <a:path h="665479">
                  <a:moveTo>
                    <a:pt x="0" y="0"/>
                  </a:moveTo>
                  <a:lnTo>
                    <a:pt x="0" y="664874"/>
                  </a:lnTo>
                </a:path>
              </a:pathLst>
            </a:custGeom>
            <a:ln w="11123">
              <a:solidFill>
                <a:srgbClr val="4A7EBB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77932" y="1503577"/>
            <a:ext cx="6393500" cy="1142410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  <a:tabLst>
                <a:tab pos="2555429" algn="l"/>
                <a:tab pos="4913179" algn="l"/>
              </a:tabLst>
            </a:pPr>
            <a:r>
              <a:rPr sz="2632" kern="0" spc="-9" dirty="0">
                <a:solidFill>
                  <a:srgbClr val="376092"/>
                </a:solidFill>
                <a:latin typeface="Calibri"/>
                <a:cs typeface="Calibri"/>
              </a:rPr>
              <a:t>non-</a:t>
            </a:r>
            <a:r>
              <a:rPr sz="2632" kern="0" dirty="0">
                <a:solidFill>
                  <a:srgbClr val="376092"/>
                </a:solidFill>
                <a:latin typeface="Calibri"/>
                <a:cs typeface="Calibri"/>
              </a:rPr>
              <a:t>RT</a:t>
            </a:r>
            <a:r>
              <a:rPr sz="2632" kern="0" spc="5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632" kern="0" spc="-18" dirty="0">
                <a:solidFill>
                  <a:srgbClr val="376092"/>
                </a:solidFill>
                <a:latin typeface="Calibri"/>
                <a:cs typeface="Calibri"/>
              </a:rPr>
              <a:t>task</a:t>
            </a:r>
            <a:r>
              <a:rPr sz="2632" kern="0" dirty="0">
                <a:solidFill>
                  <a:srgbClr val="376092"/>
                </a:solidFill>
                <a:latin typeface="Calibri"/>
                <a:cs typeface="Calibri"/>
              </a:rPr>
              <a:t>	SOFT</a:t>
            </a:r>
            <a:r>
              <a:rPr sz="2632" kern="0" spc="5" dirty="0">
                <a:solidFill>
                  <a:srgbClr val="376092"/>
                </a:solidFill>
                <a:latin typeface="Calibri"/>
                <a:cs typeface="Calibri"/>
              </a:rPr>
              <a:t> </a:t>
            </a:r>
            <a:r>
              <a:rPr sz="2632" kern="0" spc="-18" dirty="0">
                <a:solidFill>
                  <a:srgbClr val="376092"/>
                </a:solidFill>
                <a:latin typeface="Calibri"/>
                <a:cs typeface="Calibri"/>
              </a:rPr>
              <a:t>task</a:t>
            </a:r>
            <a:r>
              <a:rPr sz="2632" kern="0" dirty="0">
                <a:solidFill>
                  <a:srgbClr val="376092"/>
                </a:solidFill>
                <a:latin typeface="Calibri"/>
                <a:cs typeface="Calibri"/>
              </a:rPr>
              <a:t>	</a:t>
            </a:r>
            <a:r>
              <a:rPr sz="2632" kern="0" dirty="0">
                <a:solidFill>
                  <a:srgbClr val="1F497C"/>
                </a:solidFill>
                <a:latin typeface="Calibri"/>
                <a:cs typeface="Calibri"/>
              </a:rPr>
              <a:t>HARD</a:t>
            </a:r>
            <a:r>
              <a:rPr sz="2632" kern="0" spc="-14" dirty="0">
                <a:solidFill>
                  <a:srgbClr val="1F497C"/>
                </a:solidFill>
                <a:latin typeface="Calibri"/>
                <a:cs typeface="Calibri"/>
              </a:rPr>
              <a:t> </a:t>
            </a:r>
            <a:r>
              <a:rPr sz="2632" kern="0" spc="-18" dirty="0">
                <a:solidFill>
                  <a:srgbClr val="1F497C"/>
                </a:solidFill>
                <a:latin typeface="Calibri"/>
                <a:cs typeface="Calibri"/>
              </a:rPr>
              <a:t>task</a:t>
            </a:r>
            <a:endParaRPr sz="2632" b="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defTabSz="829909" eaLnBrk="1" fontAlgn="auto" hangingPunct="1">
              <a:spcBef>
                <a:spcPts val="163"/>
              </a:spcBef>
              <a:spcAft>
                <a:spcPts val="0"/>
              </a:spcAft>
            </a:pPr>
            <a:endParaRPr sz="2632" b="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589581" defTabSz="829909" eaLnBrk="1" fontAlgn="auto" hangingPunct="1">
              <a:spcBef>
                <a:spcPts val="0"/>
              </a:spcBef>
              <a:spcAft>
                <a:spcPts val="0"/>
              </a:spcAft>
              <a:tabLst>
                <a:tab pos="3723642" algn="l"/>
              </a:tabLst>
            </a:pPr>
            <a:r>
              <a:rPr sz="1906" b="0" kern="0" spc="-9" dirty="0">
                <a:solidFill>
                  <a:srgbClr val="FF0000"/>
                </a:solidFill>
                <a:latin typeface="Arial MT"/>
                <a:cs typeface="Arial MT"/>
              </a:rPr>
              <a:t>efficiency</a:t>
            </a:r>
            <a:r>
              <a:rPr sz="1906" b="0" kern="0" dirty="0">
                <a:solidFill>
                  <a:srgbClr val="FF0000"/>
                </a:solidFill>
                <a:latin typeface="Arial MT"/>
                <a:cs typeface="Arial MT"/>
              </a:rPr>
              <a:t>	</a:t>
            </a:r>
            <a:r>
              <a:rPr sz="1906" b="0" kern="0" spc="-9" dirty="0">
                <a:solidFill>
                  <a:srgbClr val="3333CC"/>
                </a:solidFill>
                <a:latin typeface="Arial MT"/>
                <a:cs typeface="Arial MT"/>
              </a:rPr>
              <a:t>predictability</a:t>
            </a:r>
            <a:endParaRPr sz="1906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756790" y="2463540"/>
            <a:ext cx="5837945" cy="2646381"/>
            <a:chOff x="1667385" y="2714456"/>
            <a:chExt cx="6432550" cy="2915920"/>
          </a:xfrm>
        </p:grpSpPr>
        <p:sp>
          <p:nvSpPr>
            <p:cNvPr id="19" name="object 19"/>
            <p:cNvSpPr/>
            <p:nvPr/>
          </p:nvSpPr>
          <p:spPr>
            <a:xfrm>
              <a:off x="3839119" y="2908510"/>
              <a:ext cx="4260850" cy="2034539"/>
            </a:xfrm>
            <a:custGeom>
              <a:avLst/>
              <a:gdLst/>
              <a:ahLst/>
              <a:cxnLst/>
              <a:rect l="l" t="t" r="r" b="b"/>
              <a:pathLst>
                <a:path w="4260850" h="2034539">
                  <a:moveTo>
                    <a:pt x="4258950" y="0"/>
                  </a:moveTo>
                  <a:lnTo>
                    <a:pt x="3902738" y="24591"/>
                  </a:lnTo>
                  <a:lnTo>
                    <a:pt x="3752065" y="35940"/>
                  </a:lnTo>
                  <a:lnTo>
                    <a:pt x="3652199" y="44238"/>
                  </a:lnTo>
                  <a:lnTo>
                    <a:pt x="3552762" y="53339"/>
                  </a:lnTo>
                  <a:lnTo>
                    <a:pt x="3503195" y="58248"/>
                  </a:lnTo>
                  <a:lnTo>
                    <a:pt x="3453722" y="63427"/>
                  </a:lnTo>
                  <a:lnTo>
                    <a:pt x="3404341" y="68899"/>
                  </a:lnTo>
                  <a:lnTo>
                    <a:pt x="3355048" y="74687"/>
                  </a:lnTo>
                  <a:lnTo>
                    <a:pt x="3305837" y="80815"/>
                  </a:lnTo>
                  <a:lnTo>
                    <a:pt x="3256706" y="87305"/>
                  </a:lnTo>
                  <a:lnTo>
                    <a:pt x="3207649" y="94181"/>
                  </a:lnTo>
                  <a:lnTo>
                    <a:pt x="3158664" y="101466"/>
                  </a:lnTo>
                  <a:lnTo>
                    <a:pt x="3109747" y="109183"/>
                  </a:lnTo>
                  <a:lnTo>
                    <a:pt x="3060892" y="117355"/>
                  </a:lnTo>
                  <a:lnTo>
                    <a:pt x="3012097" y="126005"/>
                  </a:lnTo>
                  <a:lnTo>
                    <a:pt x="2963357" y="135156"/>
                  </a:lnTo>
                  <a:lnTo>
                    <a:pt x="2914668" y="144833"/>
                  </a:lnTo>
                  <a:lnTo>
                    <a:pt x="2866026" y="155057"/>
                  </a:lnTo>
                  <a:lnTo>
                    <a:pt x="2817427" y="165851"/>
                  </a:lnTo>
                  <a:lnTo>
                    <a:pt x="2768868" y="177240"/>
                  </a:lnTo>
                  <a:lnTo>
                    <a:pt x="2720343" y="189246"/>
                  </a:lnTo>
                  <a:lnTo>
                    <a:pt x="2671850" y="201893"/>
                  </a:lnTo>
                  <a:lnTo>
                    <a:pt x="2623384" y="215202"/>
                  </a:lnTo>
                  <a:lnTo>
                    <a:pt x="2574941" y="229199"/>
                  </a:lnTo>
                  <a:lnTo>
                    <a:pt x="2526518" y="243905"/>
                  </a:lnTo>
                  <a:lnTo>
                    <a:pt x="2478109" y="259344"/>
                  </a:lnTo>
                  <a:lnTo>
                    <a:pt x="2429712" y="275538"/>
                  </a:lnTo>
                  <a:lnTo>
                    <a:pt x="2381322" y="292513"/>
                  </a:lnTo>
                  <a:lnTo>
                    <a:pt x="2332934" y="310289"/>
                  </a:lnTo>
                  <a:lnTo>
                    <a:pt x="2284546" y="328891"/>
                  </a:lnTo>
                  <a:lnTo>
                    <a:pt x="2236154" y="348341"/>
                  </a:lnTo>
                  <a:lnTo>
                    <a:pt x="2189616" y="367505"/>
                  </a:lnTo>
                  <a:lnTo>
                    <a:pt x="2143142" y="387124"/>
                  </a:lnTo>
                  <a:lnTo>
                    <a:pt x="2096751" y="407201"/>
                  </a:lnTo>
                  <a:lnTo>
                    <a:pt x="2050466" y="427739"/>
                  </a:lnTo>
                  <a:lnTo>
                    <a:pt x="2004308" y="448739"/>
                  </a:lnTo>
                  <a:lnTo>
                    <a:pt x="1958297" y="470205"/>
                  </a:lnTo>
                  <a:lnTo>
                    <a:pt x="1912456" y="492137"/>
                  </a:lnTo>
                  <a:lnTo>
                    <a:pt x="1866804" y="514538"/>
                  </a:lnTo>
                  <a:lnTo>
                    <a:pt x="1821364" y="537411"/>
                  </a:lnTo>
                  <a:lnTo>
                    <a:pt x="1776157" y="560757"/>
                  </a:lnTo>
                  <a:lnTo>
                    <a:pt x="1731203" y="584579"/>
                  </a:lnTo>
                  <a:lnTo>
                    <a:pt x="1686525" y="608879"/>
                  </a:lnTo>
                  <a:lnTo>
                    <a:pt x="1642143" y="633659"/>
                  </a:lnTo>
                  <a:lnTo>
                    <a:pt x="1598078" y="658922"/>
                  </a:lnTo>
                  <a:lnTo>
                    <a:pt x="1554352" y="684669"/>
                  </a:lnTo>
                  <a:lnTo>
                    <a:pt x="1510986" y="710903"/>
                  </a:lnTo>
                  <a:lnTo>
                    <a:pt x="1468001" y="737626"/>
                  </a:lnTo>
                  <a:lnTo>
                    <a:pt x="1425419" y="764841"/>
                  </a:lnTo>
                  <a:lnTo>
                    <a:pt x="1383260" y="792549"/>
                  </a:lnTo>
                  <a:lnTo>
                    <a:pt x="1341545" y="820752"/>
                  </a:lnTo>
                  <a:lnTo>
                    <a:pt x="1300240" y="849628"/>
                  </a:lnTo>
                  <a:lnTo>
                    <a:pt x="1259634" y="879242"/>
                  </a:lnTo>
                  <a:lnTo>
                    <a:pt x="1219673" y="909540"/>
                  </a:lnTo>
                  <a:lnTo>
                    <a:pt x="1180302" y="940468"/>
                  </a:lnTo>
                  <a:lnTo>
                    <a:pt x="1141467" y="971969"/>
                  </a:lnTo>
                  <a:lnTo>
                    <a:pt x="1103112" y="1003990"/>
                  </a:lnTo>
                  <a:lnTo>
                    <a:pt x="1065183" y="1036477"/>
                  </a:lnTo>
                  <a:lnTo>
                    <a:pt x="1027625" y="1069373"/>
                  </a:lnTo>
                  <a:lnTo>
                    <a:pt x="990384" y="1102625"/>
                  </a:lnTo>
                  <a:lnTo>
                    <a:pt x="953404" y="1136179"/>
                  </a:lnTo>
                  <a:lnTo>
                    <a:pt x="880009" y="1203969"/>
                  </a:lnTo>
                  <a:lnTo>
                    <a:pt x="733950" y="1340756"/>
                  </a:lnTo>
                  <a:lnTo>
                    <a:pt x="660408" y="1408878"/>
                  </a:lnTo>
                  <a:lnTo>
                    <a:pt x="623317" y="1442679"/>
                  </a:lnTo>
                  <a:lnTo>
                    <a:pt x="584700" y="1476948"/>
                  </a:lnTo>
                  <a:lnTo>
                    <a:pt x="546440" y="1511599"/>
                  </a:lnTo>
                  <a:lnTo>
                    <a:pt x="508495" y="1546586"/>
                  </a:lnTo>
                  <a:lnTo>
                    <a:pt x="470822" y="1581865"/>
                  </a:lnTo>
                  <a:lnTo>
                    <a:pt x="433380" y="1617390"/>
                  </a:lnTo>
                  <a:lnTo>
                    <a:pt x="359019" y="1689001"/>
                  </a:lnTo>
                  <a:lnTo>
                    <a:pt x="174209" y="1869202"/>
                  </a:lnTo>
                  <a:lnTo>
                    <a:pt x="99839" y="1940809"/>
                  </a:lnTo>
                  <a:lnTo>
                    <a:pt x="62390" y="1976332"/>
                  </a:lnTo>
                  <a:lnTo>
                    <a:pt x="24710" y="2011608"/>
                  </a:lnTo>
                  <a:lnTo>
                    <a:pt x="0" y="2034385"/>
                  </a:lnTo>
                  <a:lnTo>
                    <a:pt x="46980" y="2034385"/>
                  </a:lnTo>
                  <a:lnTo>
                    <a:pt x="100486" y="1984222"/>
                  </a:lnTo>
                  <a:lnTo>
                    <a:pt x="138000" y="1948301"/>
                  </a:lnTo>
                  <a:lnTo>
                    <a:pt x="175357" y="1912071"/>
                  </a:lnTo>
                  <a:lnTo>
                    <a:pt x="212573" y="1875620"/>
                  </a:lnTo>
                  <a:lnTo>
                    <a:pt x="360391" y="1729300"/>
                  </a:lnTo>
                  <a:lnTo>
                    <a:pt x="433917" y="1657029"/>
                  </a:lnTo>
                  <a:lnTo>
                    <a:pt x="470646" y="1621415"/>
                  </a:lnTo>
                  <a:lnTo>
                    <a:pt x="507375" y="1586262"/>
                  </a:lnTo>
                  <a:lnTo>
                    <a:pt x="544122" y="1551656"/>
                  </a:lnTo>
                  <a:lnTo>
                    <a:pt x="580905" y="1517682"/>
                  </a:lnTo>
                  <a:lnTo>
                    <a:pt x="617742" y="1484427"/>
                  </a:lnTo>
                  <a:lnTo>
                    <a:pt x="654649" y="1451974"/>
                  </a:lnTo>
                  <a:lnTo>
                    <a:pt x="691644" y="1420411"/>
                  </a:lnTo>
                  <a:lnTo>
                    <a:pt x="729423" y="1385377"/>
                  </a:lnTo>
                  <a:lnTo>
                    <a:pt x="877542" y="1246795"/>
                  </a:lnTo>
                  <a:lnTo>
                    <a:pt x="950889" y="1178810"/>
                  </a:lnTo>
                  <a:lnTo>
                    <a:pt x="987656" y="1145238"/>
                  </a:lnTo>
                  <a:lnTo>
                    <a:pt x="1024588" y="1111981"/>
                  </a:lnTo>
                  <a:lnTo>
                    <a:pt x="1061762" y="1079066"/>
                  </a:lnTo>
                  <a:lnTo>
                    <a:pt x="1099257" y="1046520"/>
                  </a:lnTo>
                  <a:lnTo>
                    <a:pt x="1137149" y="1014370"/>
                  </a:lnTo>
                  <a:lnTo>
                    <a:pt x="1175517" y="982643"/>
                  </a:lnTo>
                  <a:lnTo>
                    <a:pt x="1214437" y="951364"/>
                  </a:lnTo>
                  <a:lnTo>
                    <a:pt x="1253987" y="920562"/>
                  </a:lnTo>
                  <a:lnTo>
                    <a:pt x="1294244" y="890262"/>
                  </a:lnTo>
                  <a:lnTo>
                    <a:pt x="1335287" y="860492"/>
                  </a:lnTo>
                  <a:lnTo>
                    <a:pt x="1377191" y="831278"/>
                  </a:lnTo>
                  <a:lnTo>
                    <a:pt x="1420036" y="802646"/>
                  </a:lnTo>
                  <a:lnTo>
                    <a:pt x="1463898" y="774625"/>
                  </a:lnTo>
                  <a:lnTo>
                    <a:pt x="1508110" y="746992"/>
                  </a:lnTo>
                  <a:lnTo>
                    <a:pt x="1552648" y="719903"/>
                  </a:lnTo>
                  <a:lnTo>
                    <a:pt x="1597500" y="693350"/>
                  </a:lnTo>
                  <a:lnTo>
                    <a:pt x="1642657" y="667327"/>
                  </a:lnTo>
                  <a:lnTo>
                    <a:pt x="1688109" y="641827"/>
                  </a:lnTo>
                  <a:lnTo>
                    <a:pt x="1733846" y="616842"/>
                  </a:lnTo>
                  <a:lnTo>
                    <a:pt x="1779859" y="592365"/>
                  </a:lnTo>
                  <a:lnTo>
                    <a:pt x="1826136" y="568390"/>
                  </a:lnTo>
                  <a:lnTo>
                    <a:pt x="1872669" y="544910"/>
                  </a:lnTo>
                  <a:lnTo>
                    <a:pt x="1919447" y="521918"/>
                  </a:lnTo>
                  <a:lnTo>
                    <a:pt x="1966460" y="499407"/>
                  </a:lnTo>
                  <a:lnTo>
                    <a:pt x="2013698" y="477369"/>
                  </a:lnTo>
                  <a:lnTo>
                    <a:pt x="2061152" y="455798"/>
                  </a:lnTo>
                  <a:lnTo>
                    <a:pt x="2108811" y="434688"/>
                  </a:lnTo>
                  <a:lnTo>
                    <a:pt x="2156665" y="414030"/>
                  </a:lnTo>
                  <a:lnTo>
                    <a:pt x="2204705" y="393818"/>
                  </a:lnTo>
                  <a:lnTo>
                    <a:pt x="2252920" y="374045"/>
                  </a:lnTo>
                  <a:lnTo>
                    <a:pt x="2301301" y="354704"/>
                  </a:lnTo>
                  <a:lnTo>
                    <a:pt x="2349227" y="336285"/>
                  </a:lnTo>
                  <a:lnTo>
                    <a:pt x="2397178" y="318684"/>
                  </a:lnTo>
                  <a:lnTo>
                    <a:pt x="2445156" y="301880"/>
                  </a:lnTo>
                  <a:lnTo>
                    <a:pt x="2493163" y="285849"/>
                  </a:lnTo>
                  <a:lnTo>
                    <a:pt x="2541202" y="270569"/>
                  </a:lnTo>
                  <a:lnTo>
                    <a:pt x="2589275" y="256016"/>
                  </a:lnTo>
                  <a:lnTo>
                    <a:pt x="2637384" y="242168"/>
                  </a:lnTo>
                  <a:lnTo>
                    <a:pt x="2685532" y="229001"/>
                  </a:lnTo>
                  <a:lnTo>
                    <a:pt x="2733721" y="216492"/>
                  </a:lnTo>
                  <a:lnTo>
                    <a:pt x="2781953" y="204619"/>
                  </a:lnTo>
                  <a:lnTo>
                    <a:pt x="2830231" y="193359"/>
                  </a:lnTo>
                  <a:lnTo>
                    <a:pt x="2878557" y="182689"/>
                  </a:lnTo>
                  <a:lnTo>
                    <a:pt x="2926933" y="172586"/>
                  </a:lnTo>
                  <a:lnTo>
                    <a:pt x="2975361" y="163026"/>
                  </a:lnTo>
                  <a:lnTo>
                    <a:pt x="3023845" y="153987"/>
                  </a:lnTo>
                  <a:lnTo>
                    <a:pt x="3072386" y="145447"/>
                  </a:lnTo>
                  <a:lnTo>
                    <a:pt x="3120986" y="137381"/>
                  </a:lnTo>
                  <a:lnTo>
                    <a:pt x="3169648" y="129768"/>
                  </a:lnTo>
                  <a:lnTo>
                    <a:pt x="3218374" y="122583"/>
                  </a:lnTo>
                  <a:lnTo>
                    <a:pt x="3267166" y="115805"/>
                  </a:lnTo>
                  <a:lnTo>
                    <a:pt x="3316027" y="109410"/>
                  </a:lnTo>
                  <a:lnTo>
                    <a:pt x="3364960" y="103376"/>
                  </a:lnTo>
                  <a:lnTo>
                    <a:pt x="3413965" y="97679"/>
                  </a:lnTo>
                  <a:lnTo>
                    <a:pt x="3463047" y="92296"/>
                  </a:lnTo>
                  <a:lnTo>
                    <a:pt x="3512206" y="87205"/>
                  </a:lnTo>
                  <a:lnTo>
                    <a:pt x="3610769" y="77806"/>
                  </a:lnTo>
                  <a:lnTo>
                    <a:pt x="3709671" y="69297"/>
                  </a:lnTo>
                  <a:lnTo>
                    <a:pt x="3808932" y="61496"/>
                  </a:lnTo>
                  <a:lnTo>
                    <a:pt x="3908570" y="54218"/>
                  </a:lnTo>
                  <a:lnTo>
                    <a:pt x="4260539" y="30220"/>
                  </a:lnTo>
                  <a:lnTo>
                    <a:pt x="425895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021732" y="2714456"/>
              <a:ext cx="3400425" cy="2228850"/>
            </a:xfrm>
            <a:custGeom>
              <a:avLst/>
              <a:gdLst/>
              <a:ahLst/>
              <a:cxnLst/>
              <a:rect l="l" t="t" r="r" b="b"/>
              <a:pathLst>
                <a:path w="3400425" h="2228850">
                  <a:moveTo>
                    <a:pt x="22246" y="0"/>
                  </a:moveTo>
                  <a:lnTo>
                    <a:pt x="32981" y="59331"/>
                  </a:lnTo>
                  <a:lnTo>
                    <a:pt x="66203" y="97754"/>
                  </a:lnTo>
                  <a:lnTo>
                    <a:pt x="99658" y="135953"/>
                  </a:lnTo>
                  <a:lnTo>
                    <a:pt x="133343" y="173932"/>
                  </a:lnTo>
                  <a:lnTo>
                    <a:pt x="167250" y="211698"/>
                  </a:lnTo>
                  <a:lnTo>
                    <a:pt x="201374" y="249254"/>
                  </a:lnTo>
                  <a:lnTo>
                    <a:pt x="235709" y="286606"/>
                  </a:lnTo>
                  <a:lnTo>
                    <a:pt x="270250" y="323760"/>
                  </a:lnTo>
                  <a:lnTo>
                    <a:pt x="304990" y="360721"/>
                  </a:lnTo>
                  <a:lnTo>
                    <a:pt x="339924" y="397493"/>
                  </a:lnTo>
                  <a:lnTo>
                    <a:pt x="375047" y="434082"/>
                  </a:lnTo>
                  <a:lnTo>
                    <a:pt x="445833" y="506732"/>
                  </a:lnTo>
                  <a:lnTo>
                    <a:pt x="517302" y="578712"/>
                  </a:lnTo>
                  <a:lnTo>
                    <a:pt x="589409" y="650063"/>
                  </a:lnTo>
                  <a:lnTo>
                    <a:pt x="662107" y="720828"/>
                  </a:lnTo>
                  <a:lnTo>
                    <a:pt x="735350" y="791047"/>
                  </a:lnTo>
                  <a:lnTo>
                    <a:pt x="809092" y="860761"/>
                  </a:lnTo>
                  <a:lnTo>
                    <a:pt x="883287" y="930014"/>
                  </a:lnTo>
                  <a:lnTo>
                    <a:pt x="957888" y="998845"/>
                  </a:lnTo>
                  <a:lnTo>
                    <a:pt x="1032850" y="1067296"/>
                  </a:lnTo>
                  <a:lnTo>
                    <a:pt x="1070176" y="1100723"/>
                  </a:lnTo>
                  <a:lnTo>
                    <a:pt x="1108156" y="1133799"/>
                  </a:lnTo>
                  <a:lnTo>
                    <a:pt x="1146760" y="1166519"/>
                  </a:lnTo>
                  <a:lnTo>
                    <a:pt x="1185961" y="1198879"/>
                  </a:lnTo>
                  <a:lnTo>
                    <a:pt x="1225732" y="1230872"/>
                  </a:lnTo>
                  <a:lnTo>
                    <a:pt x="1266043" y="1262494"/>
                  </a:lnTo>
                  <a:lnTo>
                    <a:pt x="1306869" y="1293739"/>
                  </a:lnTo>
                  <a:lnTo>
                    <a:pt x="1348180" y="1324602"/>
                  </a:lnTo>
                  <a:lnTo>
                    <a:pt x="1389949" y="1355079"/>
                  </a:lnTo>
                  <a:lnTo>
                    <a:pt x="1432148" y="1385163"/>
                  </a:lnTo>
                  <a:lnTo>
                    <a:pt x="1474750" y="1414850"/>
                  </a:lnTo>
                  <a:lnTo>
                    <a:pt x="1517725" y="1444134"/>
                  </a:lnTo>
                  <a:lnTo>
                    <a:pt x="1561048" y="1473011"/>
                  </a:lnTo>
                  <a:lnTo>
                    <a:pt x="1604689" y="1501474"/>
                  </a:lnTo>
                  <a:lnTo>
                    <a:pt x="1648621" y="1529519"/>
                  </a:lnTo>
                  <a:lnTo>
                    <a:pt x="1692816" y="1557141"/>
                  </a:lnTo>
                  <a:lnTo>
                    <a:pt x="1737246" y="1584334"/>
                  </a:lnTo>
                  <a:lnTo>
                    <a:pt x="1781884" y="1611093"/>
                  </a:lnTo>
                  <a:lnTo>
                    <a:pt x="1826701" y="1637414"/>
                  </a:lnTo>
                  <a:lnTo>
                    <a:pt x="1871670" y="1663290"/>
                  </a:lnTo>
                  <a:lnTo>
                    <a:pt x="1916763" y="1688716"/>
                  </a:lnTo>
                  <a:lnTo>
                    <a:pt x="1961952" y="1713688"/>
                  </a:lnTo>
                  <a:lnTo>
                    <a:pt x="2007209" y="1738200"/>
                  </a:lnTo>
                  <a:lnTo>
                    <a:pt x="2052507" y="1762247"/>
                  </a:lnTo>
                  <a:lnTo>
                    <a:pt x="2097817" y="1785824"/>
                  </a:lnTo>
                  <a:lnTo>
                    <a:pt x="2143112" y="1808926"/>
                  </a:lnTo>
                  <a:lnTo>
                    <a:pt x="2188364" y="1831546"/>
                  </a:lnTo>
                  <a:lnTo>
                    <a:pt x="2233545" y="1853681"/>
                  </a:lnTo>
                  <a:lnTo>
                    <a:pt x="2278627" y="1875325"/>
                  </a:lnTo>
                  <a:lnTo>
                    <a:pt x="2324111" y="1896060"/>
                  </a:lnTo>
                  <a:lnTo>
                    <a:pt x="2369826" y="1916310"/>
                  </a:lnTo>
                  <a:lnTo>
                    <a:pt x="2415763" y="1936085"/>
                  </a:lnTo>
                  <a:lnTo>
                    <a:pt x="2461914" y="1955399"/>
                  </a:lnTo>
                  <a:lnTo>
                    <a:pt x="2508270" y="1974263"/>
                  </a:lnTo>
                  <a:lnTo>
                    <a:pt x="2554824" y="1992691"/>
                  </a:lnTo>
                  <a:lnTo>
                    <a:pt x="2601567" y="2010694"/>
                  </a:lnTo>
                  <a:lnTo>
                    <a:pt x="2648491" y="2028284"/>
                  </a:lnTo>
                  <a:lnTo>
                    <a:pt x="2695586" y="2045475"/>
                  </a:lnTo>
                  <a:lnTo>
                    <a:pt x="2742846" y="2062278"/>
                  </a:lnTo>
                  <a:lnTo>
                    <a:pt x="2790261" y="2078706"/>
                  </a:lnTo>
                  <a:lnTo>
                    <a:pt x="2837824" y="2094771"/>
                  </a:lnTo>
                  <a:lnTo>
                    <a:pt x="2885525" y="2110485"/>
                  </a:lnTo>
                  <a:lnTo>
                    <a:pt x="2933358" y="2125861"/>
                  </a:lnTo>
                  <a:lnTo>
                    <a:pt x="2981312" y="2140911"/>
                  </a:lnTo>
                  <a:lnTo>
                    <a:pt x="3029380" y="2155648"/>
                  </a:lnTo>
                  <a:lnTo>
                    <a:pt x="3077554" y="2170083"/>
                  </a:lnTo>
                  <a:lnTo>
                    <a:pt x="3125825" y="2184230"/>
                  </a:lnTo>
                  <a:lnTo>
                    <a:pt x="3174185" y="2198100"/>
                  </a:lnTo>
                  <a:lnTo>
                    <a:pt x="3222626" y="2211706"/>
                  </a:lnTo>
                  <a:lnTo>
                    <a:pt x="3283658" y="2228439"/>
                  </a:lnTo>
                  <a:lnTo>
                    <a:pt x="3400083" y="2228439"/>
                  </a:lnTo>
                  <a:lnTo>
                    <a:pt x="3336590" y="2211760"/>
                  </a:lnTo>
                  <a:lnTo>
                    <a:pt x="3239728" y="2185499"/>
                  </a:lnTo>
                  <a:lnTo>
                    <a:pt x="3191378" y="2172002"/>
                  </a:lnTo>
                  <a:lnTo>
                    <a:pt x="3143095" y="2158241"/>
                  </a:lnTo>
                  <a:lnTo>
                    <a:pt x="3094889" y="2144205"/>
                  </a:lnTo>
                  <a:lnTo>
                    <a:pt x="3046769" y="2129879"/>
                  </a:lnTo>
                  <a:lnTo>
                    <a:pt x="2998746" y="2115251"/>
                  </a:lnTo>
                  <a:lnTo>
                    <a:pt x="2950830" y="2100307"/>
                  </a:lnTo>
                  <a:lnTo>
                    <a:pt x="2903030" y="2085034"/>
                  </a:lnTo>
                  <a:lnTo>
                    <a:pt x="2855357" y="2069418"/>
                  </a:lnTo>
                  <a:lnTo>
                    <a:pt x="2807819" y="2053447"/>
                  </a:lnTo>
                  <a:lnTo>
                    <a:pt x="2760429" y="2037106"/>
                  </a:lnTo>
                  <a:lnTo>
                    <a:pt x="2713194" y="2020384"/>
                  </a:lnTo>
                  <a:lnTo>
                    <a:pt x="2666125" y="2003265"/>
                  </a:lnTo>
                  <a:lnTo>
                    <a:pt x="2619232" y="1985738"/>
                  </a:lnTo>
                  <a:lnTo>
                    <a:pt x="2572525" y="1967788"/>
                  </a:lnTo>
                  <a:lnTo>
                    <a:pt x="2526014" y="1949402"/>
                  </a:lnTo>
                  <a:lnTo>
                    <a:pt x="2479709" y="1930568"/>
                  </a:lnTo>
                  <a:lnTo>
                    <a:pt x="2433619" y="1911271"/>
                  </a:lnTo>
                  <a:lnTo>
                    <a:pt x="2387754" y="1891499"/>
                  </a:lnTo>
                  <a:lnTo>
                    <a:pt x="2342125" y="1871238"/>
                  </a:lnTo>
                  <a:lnTo>
                    <a:pt x="2296741" y="1850475"/>
                  </a:lnTo>
                  <a:lnTo>
                    <a:pt x="2251613" y="1829197"/>
                  </a:lnTo>
                  <a:lnTo>
                    <a:pt x="2206997" y="1807223"/>
                  </a:lnTo>
                  <a:lnTo>
                    <a:pt x="2162430" y="1784872"/>
                  </a:lnTo>
                  <a:lnTo>
                    <a:pt x="2117927" y="1762141"/>
                  </a:lnTo>
                  <a:lnTo>
                    <a:pt x="2073505" y="1739029"/>
                  </a:lnTo>
                  <a:lnTo>
                    <a:pt x="2029179" y="1715533"/>
                  </a:lnTo>
                  <a:lnTo>
                    <a:pt x="1984967" y="1691651"/>
                  </a:lnTo>
                  <a:lnTo>
                    <a:pt x="1940883" y="1667382"/>
                  </a:lnTo>
                  <a:lnTo>
                    <a:pt x="1896944" y="1642722"/>
                  </a:lnTo>
                  <a:lnTo>
                    <a:pt x="1853166" y="1617671"/>
                  </a:lnTo>
                  <a:lnTo>
                    <a:pt x="1809566" y="1592226"/>
                  </a:lnTo>
                  <a:lnTo>
                    <a:pt x="1766158" y="1566384"/>
                  </a:lnTo>
                  <a:lnTo>
                    <a:pt x="1722960" y="1540144"/>
                  </a:lnTo>
                  <a:lnTo>
                    <a:pt x="1679987" y="1513503"/>
                  </a:lnTo>
                  <a:lnTo>
                    <a:pt x="1637255" y="1486460"/>
                  </a:lnTo>
                  <a:lnTo>
                    <a:pt x="1594781" y="1459013"/>
                  </a:lnTo>
                  <a:lnTo>
                    <a:pt x="1552580" y="1431158"/>
                  </a:lnTo>
                  <a:lnTo>
                    <a:pt x="1510668" y="1402895"/>
                  </a:lnTo>
                  <a:lnTo>
                    <a:pt x="1469063" y="1374221"/>
                  </a:lnTo>
                  <a:lnTo>
                    <a:pt x="1427779" y="1345133"/>
                  </a:lnTo>
                  <a:lnTo>
                    <a:pt x="1386833" y="1315631"/>
                  </a:lnTo>
                  <a:lnTo>
                    <a:pt x="1346240" y="1285711"/>
                  </a:lnTo>
                  <a:lnTo>
                    <a:pt x="1306018" y="1255372"/>
                  </a:lnTo>
                  <a:lnTo>
                    <a:pt x="1266181" y="1224612"/>
                  </a:lnTo>
                  <a:lnTo>
                    <a:pt x="1226746" y="1193428"/>
                  </a:lnTo>
                  <a:lnTo>
                    <a:pt x="1187730" y="1161818"/>
                  </a:lnTo>
                  <a:lnTo>
                    <a:pt x="1149147" y="1129780"/>
                  </a:lnTo>
                  <a:lnTo>
                    <a:pt x="1111015" y="1097313"/>
                  </a:lnTo>
                  <a:lnTo>
                    <a:pt x="1073349" y="1064413"/>
                  </a:lnTo>
                  <a:lnTo>
                    <a:pt x="1036166" y="1031080"/>
                  </a:lnTo>
                  <a:lnTo>
                    <a:pt x="961921" y="962623"/>
                  </a:lnTo>
                  <a:lnTo>
                    <a:pt x="850874" y="859173"/>
                  </a:lnTo>
                  <a:lnTo>
                    <a:pt x="778109" y="790502"/>
                  </a:lnTo>
                  <a:lnTo>
                    <a:pt x="706269" y="721868"/>
                  </a:lnTo>
                  <a:lnTo>
                    <a:pt x="635279" y="653101"/>
                  </a:lnTo>
                  <a:lnTo>
                    <a:pt x="565065" y="584028"/>
                  </a:lnTo>
                  <a:lnTo>
                    <a:pt x="495550" y="514481"/>
                  </a:lnTo>
                  <a:lnTo>
                    <a:pt x="426660" y="444288"/>
                  </a:lnTo>
                  <a:lnTo>
                    <a:pt x="358321" y="373278"/>
                  </a:lnTo>
                  <a:lnTo>
                    <a:pt x="324334" y="337413"/>
                  </a:lnTo>
                  <a:lnTo>
                    <a:pt x="290456" y="301280"/>
                  </a:lnTo>
                  <a:lnTo>
                    <a:pt x="256678" y="264858"/>
                  </a:lnTo>
                  <a:lnTo>
                    <a:pt x="222991" y="228124"/>
                  </a:lnTo>
                  <a:lnTo>
                    <a:pt x="189386" y="191059"/>
                  </a:lnTo>
                  <a:lnTo>
                    <a:pt x="155852" y="153639"/>
                  </a:lnTo>
                  <a:lnTo>
                    <a:pt x="122380" y="115845"/>
                  </a:lnTo>
                  <a:lnTo>
                    <a:pt x="88961" y="77655"/>
                  </a:lnTo>
                  <a:lnTo>
                    <a:pt x="55587" y="39047"/>
                  </a:lnTo>
                  <a:lnTo>
                    <a:pt x="2224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667385" y="4942895"/>
              <a:ext cx="11430" cy="687705"/>
            </a:xfrm>
            <a:custGeom>
              <a:avLst/>
              <a:gdLst/>
              <a:ahLst/>
              <a:cxnLst/>
              <a:rect l="l" t="t" r="r" b="b"/>
              <a:pathLst>
                <a:path w="11430" h="687704">
                  <a:moveTo>
                    <a:pt x="11122" y="0"/>
                  </a:moveTo>
                  <a:lnTo>
                    <a:pt x="0" y="0"/>
                  </a:lnTo>
                  <a:lnTo>
                    <a:pt x="0" y="687141"/>
                  </a:lnTo>
                  <a:lnTo>
                    <a:pt x="11122" y="687141"/>
                  </a:lnTo>
                  <a:lnTo>
                    <a:pt x="111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294732" y="5230889"/>
            <a:ext cx="330221" cy="36141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2269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246" kern="0" spc="-34" baseline="-20202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2246" b="0" kern="0" baseline="-2020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21115" y="5125499"/>
            <a:ext cx="333679" cy="243896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498" b="0" kern="0" spc="-23" dirty="0">
                <a:solidFill>
                  <a:srgbClr val="0000FF"/>
                </a:solidFill>
                <a:latin typeface="Arial MT"/>
                <a:cs typeface="Arial MT"/>
              </a:rPr>
              <a:t>min</a:t>
            </a:r>
            <a:endParaRPr sz="1498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438912" y="5109612"/>
            <a:ext cx="10373" cy="68004"/>
          </a:xfrm>
          <a:custGeom>
            <a:avLst/>
            <a:gdLst/>
            <a:ahLst/>
            <a:cxnLst/>
            <a:rect l="l" t="t" r="r" b="b"/>
            <a:pathLst>
              <a:path w="11430" h="74929">
                <a:moveTo>
                  <a:pt x="11123" y="0"/>
                </a:moveTo>
                <a:lnTo>
                  <a:pt x="0" y="0"/>
                </a:lnTo>
                <a:lnTo>
                  <a:pt x="0" y="74758"/>
                </a:lnTo>
                <a:lnTo>
                  <a:pt x="11123" y="74758"/>
                </a:lnTo>
                <a:lnTo>
                  <a:pt x="111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27841" y="5230889"/>
            <a:ext cx="330221" cy="36141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2269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246" kern="0" spc="-34" baseline="-20202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2246" b="0" kern="0" baseline="-2020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55680" y="5125499"/>
            <a:ext cx="386123" cy="243896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498" b="0" kern="0" spc="-23" dirty="0">
                <a:solidFill>
                  <a:srgbClr val="0000FF"/>
                </a:solidFill>
                <a:latin typeface="Arial MT"/>
                <a:cs typeface="Arial MT"/>
              </a:rPr>
              <a:t>max</a:t>
            </a:r>
            <a:endParaRPr sz="1498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96932" y="5109612"/>
            <a:ext cx="10373" cy="68004"/>
          </a:xfrm>
          <a:custGeom>
            <a:avLst/>
            <a:gdLst/>
            <a:ahLst/>
            <a:cxnLst/>
            <a:rect l="l" t="t" r="r" b="b"/>
            <a:pathLst>
              <a:path w="11429" h="74929">
                <a:moveTo>
                  <a:pt x="11123" y="0"/>
                </a:moveTo>
                <a:lnTo>
                  <a:pt x="0" y="0"/>
                </a:lnTo>
                <a:lnTo>
                  <a:pt x="0" y="74758"/>
                </a:lnTo>
                <a:lnTo>
                  <a:pt x="11123" y="74758"/>
                </a:lnTo>
                <a:lnTo>
                  <a:pt x="111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452752" y="5239550"/>
            <a:ext cx="330221" cy="36141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2269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246" kern="0" spc="-34" baseline="-20202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2246" b="0" kern="0" baseline="-2020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80592" y="5132721"/>
            <a:ext cx="333679" cy="243896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498" b="0" kern="0" spc="-23" dirty="0">
                <a:solidFill>
                  <a:srgbClr val="0000FF"/>
                </a:solidFill>
                <a:latin typeface="Arial MT"/>
                <a:cs typeface="Arial MT"/>
              </a:rPr>
              <a:t>avg</a:t>
            </a:r>
            <a:endParaRPr sz="1498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62559" y="4485989"/>
            <a:ext cx="6133588" cy="691563"/>
            <a:chOff x="1673741" y="4942895"/>
            <a:chExt cx="6758305" cy="762000"/>
          </a:xfrm>
        </p:grpSpPr>
        <p:sp>
          <p:nvSpPr>
            <p:cNvPr id="31" name="object 31"/>
            <p:cNvSpPr/>
            <p:nvPr/>
          </p:nvSpPr>
          <p:spPr>
            <a:xfrm>
              <a:off x="1673733" y="5590273"/>
              <a:ext cx="6758305" cy="114935"/>
            </a:xfrm>
            <a:custGeom>
              <a:avLst/>
              <a:gdLst/>
              <a:ahLst/>
              <a:cxnLst/>
              <a:rect l="l" t="t" r="r" b="b"/>
              <a:pathLst>
                <a:path w="6758305" h="114935">
                  <a:moveTo>
                    <a:pt x="6758025" y="39763"/>
                  </a:moveTo>
                  <a:lnTo>
                    <a:pt x="6742011" y="35001"/>
                  </a:lnTo>
                  <a:lnTo>
                    <a:pt x="6624548" y="0"/>
                  </a:lnTo>
                  <a:lnTo>
                    <a:pt x="6624548" y="35001"/>
                  </a:lnTo>
                  <a:lnTo>
                    <a:pt x="0" y="35001"/>
                  </a:lnTo>
                  <a:lnTo>
                    <a:pt x="0" y="44538"/>
                  </a:lnTo>
                  <a:lnTo>
                    <a:pt x="5251653" y="44538"/>
                  </a:lnTo>
                  <a:lnTo>
                    <a:pt x="5251653" y="114528"/>
                  </a:lnTo>
                  <a:lnTo>
                    <a:pt x="5261178" y="114528"/>
                  </a:lnTo>
                  <a:lnTo>
                    <a:pt x="5261178" y="44538"/>
                  </a:lnTo>
                  <a:lnTo>
                    <a:pt x="6624548" y="44538"/>
                  </a:lnTo>
                  <a:lnTo>
                    <a:pt x="6624548" y="79540"/>
                  </a:lnTo>
                  <a:lnTo>
                    <a:pt x="6741998" y="44538"/>
                  </a:lnTo>
                  <a:lnTo>
                    <a:pt x="6758025" y="39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418981" y="4954041"/>
              <a:ext cx="4516120" cy="676275"/>
            </a:xfrm>
            <a:custGeom>
              <a:avLst/>
              <a:gdLst/>
              <a:ahLst/>
              <a:cxnLst/>
              <a:rect l="l" t="t" r="r" b="b"/>
              <a:pathLst>
                <a:path w="4516120" h="676275">
                  <a:moveTo>
                    <a:pt x="11112" y="631469"/>
                  </a:moveTo>
                  <a:lnTo>
                    <a:pt x="0" y="631469"/>
                  </a:lnTo>
                  <a:lnTo>
                    <a:pt x="0" y="671233"/>
                  </a:lnTo>
                  <a:lnTo>
                    <a:pt x="11112" y="671233"/>
                  </a:lnTo>
                  <a:lnTo>
                    <a:pt x="11112" y="631469"/>
                  </a:lnTo>
                  <a:close/>
                </a:path>
                <a:path w="4516120" h="676275">
                  <a:moveTo>
                    <a:pt x="11112" y="561479"/>
                  </a:moveTo>
                  <a:lnTo>
                    <a:pt x="0" y="561479"/>
                  </a:lnTo>
                  <a:lnTo>
                    <a:pt x="0" y="601243"/>
                  </a:lnTo>
                  <a:lnTo>
                    <a:pt x="11112" y="601243"/>
                  </a:lnTo>
                  <a:lnTo>
                    <a:pt x="11112" y="561479"/>
                  </a:lnTo>
                  <a:close/>
                </a:path>
                <a:path w="4516120" h="676275">
                  <a:moveTo>
                    <a:pt x="11112" y="491490"/>
                  </a:moveTo>
                  <a:lnTo>
                    <a:pt x="0" y="491490"/>
                  </a:lnTo>
                  <a:lnTo>
                    <a:pt x="0" y="531253"/>
                  </a:lnTo>
                  <a:lnTo>
                    <a:pt x="11112" y="531253"/>
                  </a:lnTo>
                  <a:lnTo>
                    <a:pt x="11112" y="491490"/>
                  </a:lnTo>
                  <a:close/>
                </a:path>
                <a:path w="4516120" h="676275">
                  <a:moveTo>
                    <a:pt x="11112" y="421500"/>
                  </a:moveTo>
                  <a:lnTo>
                    <a:pt x="0" y="421500"/>
                  </a:lnTo>
                  <a:lnTo>
                    <a:pt x="0" y="461264"/>
                  </a:lnTo>
                  <a:lnTo>
                    <a:pt x="11112" y="461264"/>
                  </a:lnTo>
                  <a:lnTo>
                    <a:pt x="11112" y="421500"/>
                  </a:lnTo>
                  <a:close/>
                </a:path>
                <a:path w="4516120" h="676275">
                  <a:moveTo>
                    <a:pt x="11112" y="353110"/>
                  </a:moveTo>
                  <a:lnTo>
                    <a:pt x="0" y="353110"/>
                  </a:lnTo>
                  <a:lnTo>
                    <a:pt x="0" y="392874"/>
                  </a:lnTo>
                  <a:lnTo>
                    <a:pt x="11112" y="392874"/>
                  </a:lnTo>
                  <a:lnTo>
                    <a:pt x="11112" y="353110"/>
                  </a:lnTo>
                  <a:close/>
                </a:path>
                <a:path w="4516120" h="676275">
                  <a:moveTo>
                    <a:pt x="11112" y="283121"/>
                  </a:moveTo>
                  <a:lnTo>
                    <a:pt x="0" y="283121"/>
                  </a:lnTo>
                  <a:lnTo>
                    <a:pt x="0" y="322884"/>
                  </a:lnTo>
                  <a:lnTo>
                    <a:pt x="11112" y="322884"/>
                  </a:lnTo>
                  <a:lnTo>
                    <a:pt x="11112" y="283121"/>
                  </a:lnTo>
                  <a:close/>
                </a:path>
                <a:path w="4516120" h="676275">
                  <a:moveTo>
                    <a:pt x="11112" y="213131"/>
                  </a:moveTo>
                  <a:lnTo>
                    <a:pt x="0" y="213131"/>
                  </a:lnTo>
                  <a:lnTo>
                    <a:pt x="0" y="252895"/>
                  </a:lnTo>
                  <a:lnTo>
                    <a:pt x="11112" y="252895"/>
                  </a:lnTo>
                  <a:lnTo>
                    <a:pt x="11112" y="213131"/>
                  </a:lnTo>
                  <a:close/>
                </a:path>
                <a:path w="4516120" h="676275">
                  <a:moveTo>
                    <a:pt x="11112" y="143154"/>
                  </a:moveTo>
                  <a:lnTo>
                    <a:pt x="0" y="143154"/>
                  </a:lnTo>
                  <a:lnTo>
                    <a:pt x="0" y="182918"/>
                  </a:lnTo>
                  <a:lnTo>
                    <a:pt x="11112" y="182918"/>
                  </a:lnTo>
                  <a:lnTo>
                    <a:pt x="11112" y="143154"/>
                  </a:lnTo>
                  <a:close/>
                </a:path>
                <a:path w="4516120" h="676275">
                  <a:moveTo>
                    <a:pt x="11112" y="74752"/>
                  </a:moveTo>
                  <a:lnTo>
                    <a:pt x="0" y="74752"/>
                  </a:lnTo>
                  <a:lnTo>
                    <a:pt x="0" y="114515"/>
                  </a:lnTo>
                  <a:lnTo>
                    <a:pt x="11112" y="114515"/>
                  </a:lnTo>
                  <a:lnTo>
                    <a:pt x="11112" y="74752"/>
                  </a:lnTo>
                  <a:close/>
                </a:path>
                <a:path w="4516120" h="676275">
                  <a:moveTo>
                    <a:pt x="11112" y="4762"/>
                  </a:moveTo>
                  <a:lnTo>
                    <a:pt x="0" y="4762"/>
                  </a:lnTo>
                  <a:lnTo>
                    <a:pt x="0" y="44526"/>
                  </a:lnTo>
                  <a:lnTo>
                    <a:pt x="11112" y="44526"/>
                  </a:lnTo>
                  <a:lnTo>
                    <a:pt x="11112" y="4762"/>
                  </a:lnTo>
                  <a:close/>
                </a:path>
                <a:path w="4516120" h="676275">
                  <a:moveTo>
                    <a:pt x="1287081" y="645782"/>
                  </a:moveTo>
                  <a:lnTo>
                    <a:pt x="1275956" y="645782"/>
                  </a:lnTo>
                  <a:lnTo>
                    <a:pt x="1275956" y="675995"/>
                  </a:lnTo>
                  <a:lnTo>
                    <a:pt x="1287081" y="675995"/>
                  </a:lnTo>
                  <a:lnTo>
                    <a:pt x="1287081" y="645782"/>
                  </a:lnTo>
                  <a:close/>
                </a:path>
                <a:path w="4516120" h="676275">
                  <a:moveTo>
                    <a:pt x="1287081" y="575792"/>
                  </a:moveTo>
                  <a:lnTo>
                    <a:pt x="1275956" y="575792"/>
                  </a:lnTo>
                  <a:lnTo>
                    <a:pt x="1275956" y="615556"/>
                  </a:lnTo>
                  <a:lnTo>
                    <a:pt x="1287081" y="615556"/>
                  </a:lnTo>
                  <a:lnTo>
                    <a:pt x="1287081" y="575792"/>
                  </a:lnTo>
                  <a:close/>
                </a:path>
                <a:path w="4516120" h="676275">
                  <a:moveTo>
                    <a:pt x="1287081" y="505802"/>
                  </a:moveTo>
                  <a:lnTo>
                    <a:pt x="1275956" y="505802"/>
                  </a:lnTo>
                  <a:lnTo>
                    <a:pt x="1275956" y="545566"/>
                  </a:lnTo>
                  <a:lnTo>
                    <a:pt x="1287081" y="545566"/>
                  </a:lnTo>
                  <a:lnTo>
                    <a:pt x="1287081" y="505802"/>
                  </a:lnTo>
                  <a:close/>
                </a:path>
                <a:path w="4516120" h="676275">
                  <a:moveTo>
                    <a:pt x="1287081" y="437413"/>
                  </a:moveTo>
                  <a:lnTo>
                    <a:pt x="1275956" y="437413"/>
                  </a:lnTo>
                  <a:lnTo>
                    <a:pt x="1275956" y="477177"/>
                  </a:lnTo>
                  <a:lnTo>
                    <a:pt x="1287081" y="477177"/>
                  </a:lnTo>
                  <a:lnTo>
                    <a:pt x="1287081" y="437413"/>
                  </a:lnTo>
                  <a:close/>
                </a:path>
                <a:path w="4516120" h="676275">
                  <a:moveTo>
                    <a:pt x="1287081" y="367423"/>
                  </a:moveTo>
                  <a:lnTo>
                    <a:pt x="1275956" y="367423"/>
                  </a:lnTo>
                  <a:lnTo>
                    <a:pt x="1275956" y="407187"/>
                  </a:lnTo>
                  <a:lnTo>
                    <a:pt x="1287081" y="407187"/>
                  </a:lnTo>
                  <a:lnTo>
                    <a:pt x="1287081" y="367423"/>
                  </a:lnTo>
                  <a:close/>
                </a:path>
                <a:path w="4516120" h="676275">
                  <a:moveTo>
                    <a:pt x="1287081" y="297434"/>
                  </a:moveTo>
                  <a:lnTo>
                    <a:pt x="1275956" y="297434"/>
                  </a:lnTo>
                  <a:lnTo>
                    <a:pt x="1275956" y="337197"/>
                  </a:lnTo>
                  <a:lnTo>
                    <a:pt x="1287081" y="337197"/>
                  </a:lnTo>
                  <a:lnTo>
                    <a:pt x="1287081" y="297434"/>
                  </a:lnTo>
                  <a:close/>
                </a:path>
                <a:path w="4516120" h="676275">
                  <a:moveTo>
                    <a:pt x="1287081" y="227457"/>
                  </a:moveTo>
                  <a:lnTo>
                    <a:pt x="1275956" y="227457"/>
                  </a:lnTo>
                  <a:lnTo>
                    <a:pt x="1275956" y="267220"/>
                  </a:lnTo>
                  <a:lnTo>
                    <a:pt x="1287081" y="267220"/>
                  </a:lnTo>
                  <a:lnTo>
                    <a:pt x="1287081" y="227457"/>
                  </a:lnTo>
                  <a:close/>
                </a:path>
                <a:path w="4516120" h="676275">
                  <a:moveTo>
                    <a:pt x="1287081" y="159054"/>
                  </a:moveTo>
                  <a:lnTo>
                    <a:pt x="1275956" y="159054"/>
                  </a:lnTo>
                  <a:lnTo>
                    <a:pt x="1275956" y="198818"/>
                  </a:lnTo>
                  <a:lnTo>
                    <a:pt x="1287081" y="198818"/>
                  </a:lnTo>
                  <a:lnTo>
                    <a:pt x="1287081" y="159054"/>
                  </a:lnTo>
                  <a:close/>
                </a:path>
                <a:path w="4516120" h="676275">
                  <a:moveTo>
                    <a:pt x="1287081" y="89065"/>
                  </a:moveTo>
                  <a:lnTo>
                    <a:pt x="1275956" y="89065"/>
                  </a:lnTo>
                  <a:lnTo>
                    <a:pt x="1275956" y="128828"/>
                  </a:lnTo>
                  <a:lnTo>
                    <a:pt x="1287081" y="128828"/>
                  </a:lnTo>
                  <a:lnTo>
                    <a:pt x="1287081" y="89065"/>
                  </a:lnTo>
                  <a:close/>
                </a:path>
                <a:path w="4516120" h="676275">
                  <a:moveTo>
                    <a:pt x="1287081" y="19075"/>
                  </a:moveTo>
                  <a:lnTo>
                    <a:pt x="1275956" y="19075"/>
                  </a:lnTo>
                  <a:lnTo>
                    <a:pt x="1275956" y="58851"/>
                  </a:lnTo>
                  <a:lnTo>
                    <a:pt x="1287081" y="58851"/>
                  </a:lnTo>
                  <a:lnTo>
                    <a:pt x="1287081" y="19075"/>
                  </a:lnTo>
                  <a:close/>
                </a:path>
                <a:path w="4516120" h="676275">
                  <a:moveTo>
                    <a:pt x="4515929" y="625106"/>
                  </a:moveTo>
                  <a:lnTo>
                    <a:pt x="4506404" y="625106"/>
                  </a:lnTo>
                  <a:lnTo>
                    <a:pt x="4506404" y="664870"/>
                  </a:lnTo>
                  <a:lnTo>
                    <a:pt x="4515929" y="664870"/>
                  </a:lnTo>
                  <a:lnTo>
                    <a:pt x="4515929" y="625106"/>
                  </a:lnTo>
                  <a:close/>
                </a:path>
                <a:path w="4516120" h="676275">
                  <a:moveTo>
                    <a:pt x="4515929" y="556704"/>
                  </a:moveTo>
                  <a:lnTo>
                    <a:pt x="4506404" y="556704"/>
                  </a:lnTo>
                  <a:lnTo>
                    <a:pt x="4506404" y="596468"/>
                  </a:lnTo>
                  <a:lnTo>
                    <a:pt x="4515929" y="596468"/>
                  </a:lnTo>
                  <a:lnTo>
                    <a:pt x="4515929" y="556704"/>
                  </a:lnTo>
                  <a:close/>
                </a:path>
                <a:path w="4516120" h="676275">
                  <a:moveTo>
                    <a:pt x="4515929" y="486714"/>
                  </a:moveTo>
                  <a:lnTo>
                    <a:pt x="4506404" y="486714"/>
                  </a:lnTo>
                  <a:lnTo>
                    <a:pt x="4506404" y="526478"/>
                  </a:lnTo>
                  <a:lnTo>
                    <a:pt x="4515929" y="526478"/>
                  </a:lnTo>
                  <a:lnTo>
                    <a:pt x="4515929" y="486714"/>
                  </a:lnTo>
                  <a:close/>
                </a:path>
                <a:path w="4516120" h="676275">
                  <a:moveTo>
                    <a:pt x="4515929" y="416737"/>
                  </a:moveTo>
                  <a:lnTo>
                    <a:pt x="4506404" y="416737"/>
                  </a:lnTo>
                  <a:lnTo>
                    <a:pt x="4506404" y="456501"/>
                  </a:lnTo>
                  <a:lnTo>
                    <a:pt x="4515929" y="456501"/>
                  </a:lnTo>
                  <a:lnTo>
                    <a:pt x="4515929" y="416737"/>
                  </a:lnTo>
                  <a:close/>
                </a:path>
                <a:path w="4516120" h="676275">
                  <a:moveTo>
                    <a:pt x="4515929" y="346748"/>
                  </a:moveTo>
                  <a:lnTo>
                    <a:pt x="4506404" y="346748"/>
                  </a:lnTo>
                  <a:lnTo>
                    <a:pt x="4506404" y="386511"/>
                  </a:lnTo>
                  <a:lnTo>
                    <a:pt x="4515929" y="386511"/>
                  </a:lnTo>
                  <a:lnTo>
                    <a:pt x="4515929" y="346748"/>
                  </a:lnTo>
                  <a:close/>
                </a:path>
                <a:path w="4516120" h="676275">
                  <a:moveTo>
                    <a:pt x="4515929" y="278345"/>
                  </a:moveTo>
                  <a:lnTo>
                    <a:pt x="4506404" y="278345"/>
                  </a:lnTo>
                  <a:lnTo>
                    <a:pt x="4506404" y="318109"/>
                  </a:lnTo>
                  <a:lnTo>
                    <a:pt x="4515929" y="318109"/>
                  </a:lnTo>
                  <a:lnTo>
                    <a:pt x="4515929" y="278345"/>
                  </a:lnTo>
                  <a:close/>
                </a:path>
                <a:path w="4516120" h="676275">
                  <a:moveTo>
                    <a:pt x="4515929" y="208368"/>
                  </a:moveTo>
                  <a:lnTo>
                    <a:pt x="4506404" y="208368"/>
                  </a:lnTo>
                  <a:lnTo>
                    <a:pt x="4506404" y="248132"/>
                  </a:lnTo>
                  <a:lnTo>
                    <a:pt x="4515929" y="248132"/>
                  </a:lnTo>
                  <a:lnTo>
                    <a:pt x="4515929" y="208368"/>
                  </a:lnTo>
                  <a:close/>
                </a:path>
                <a:path w="4516120" h="676275">
                  <a:moveTo>
                    <a:pt x="4515929" y="138379"/>
                  </a:moveTo>
                  <a:lnTo>
                    <a:pt x="4506404" y="138379"/>
                  </a:lnTo>
                  <a:lnTo>
                    <a:pt x="4506404" y="178142"/>
                  </a:lnTo>
                  <a:lnTo>
                    <a:pt x="4515929" y="178142"/>
                  </a:lnTo>
                  <a:lnTo>
                    <a:pt x="4515929" y="138379"/>
                  </a:lnTo>
                  <a:close/>
                </a:path>
                <a:path w="4516120" h="676275">
                  <a:moveTo>
                    <a:pt x="4515929" y="68389"/>
                  </a:moveTo>
                  <a:lnTo>
                    <a:pt x="4506404" y="68389"/>
                  </a:lnTo>
                  <a:lnTo>
                    <a:pt x="4506404" y="108153"/>
                  </a:lnTo>
                  <a:lnTo>
                    <a:pt x="4515929" y="108153"/>
                  </a:lnTo>
                  <a:lnTo>
                    <a:pt x="4515929" y="68389"/>
                  </a:lnTo>
                  <a:close/>
                </a:path>
                <a:path w="4516120" h="676275">
                  <a:moveTo>
                    <a:pt x="4515929" y="0"/>
                  </a:moveTo>
                  <a:lnTo>
                    <a:pt x="4506404" y="0"/>
                  </a:lnTo>
                  <a:lnTo>
                    <a:pt x="4506404" y="39763"/>
                  </a:lnTo>
                  <a:lnTo>
                    <a:pt x="4515929" y="39763"/>
                  </a:lnTo>
                  <a:lnTo>
                    <a:pt x="4515929" y="0"/>
                  </a:lnTo>
                  <a:close/>
                </a:path>
              </a:pathLst>
            </a:custGeom>
            <a:solidFill>
              <a:srgbClr val="4A7EBB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1932748" y="4942895"/>
              <a:ext cx="1953895" cy="610870"/>
            </a:xfrm>
            <a:custGeom>
              <a:avLst/>
              <a:gdLst/>
              <a:ahLst/>
              <a:cxnLst/>
              <a:rect l="l" t="t" r="r" b="b"/>
              <a:pathLst>
                <a:path w="1953895" h="610870">
                  <a:moveTo>
                    <a:pt x="1953352" y="0"/>
                  </a:moveTo>
                  <a:lnTo>
                    <a:pt x="1906371" y="0"/>
                  </a:lnTo>
                  <a:lnTo>
                    <a:pt x="1854855" y="46855"/>
                  </a:lnTo>
                  <a:lnTo>
                    <a:pt x="1779702" y="113331"/>
                  </a:lnTo>
                  <a:lnTo>
                    <a:pt x="1742721" y="144668"/>
                  </a:lnTo>
                  <a:lnTo>
                    <a:pt x="1705192" y="175066"/>
                  </a:lnTo>
                  <a:lnTo>
                    <a:pt x="1667025" y="204459"/>
                  </a:lnTo>
                  <a:lnTo>
                    <a:pt x="1628130" y="232780"/>
                  </a:lnTo>
                  <a:lnTo>
                    <a:pt x="1588418" y="259963"/>
                  </a:lnTo>
                  <a:lnTo>
                    <a:pt x="1547797" y="285943"/>
                  </a:lnTo>
                  <a:lnTo>
                    <a:pt x="1506177" y="310653"/>
                  </a:lnTo>
                  <a:lnTo>
                    <a:pt x="1463469" y="334027"/>
                  </a:lnTo>
                  <a:lnTo>
                    <a:pt x="1417730" y="357923"/>
                  </a:lnTo>
                  <a:lnTo>
                    <a:pt x="1371734" y="378668"/>
                  </a:lnTo>
                  <a:lnTo>
                    <a:pt x="1325430" y="396671"/>
                  </a:lnTo>
                  <a:lnTo>
                    <a:pt x="1278767" y="412343"/>
                  </a:lnTo>
                  <a:lnTo>
                    <a:pt x="1231694" y="426093"/>
                  </a:lnTo>
                  <a:lnTo>
                    <a:pt x="1184157" y="438331"/>
                  </a:lnTo>
                  <a:lnTo>
                    <a:pt x="1136107" y="449466"/>
                  </a:lnTo>
                  <a:lnTo>
                    <a:pt x="1087491" y="459910"/>
                  </a:lnTo>
                  <a:lnTo>
                    <a:pt x="940351" y="490160"/>
                  </a:lnTo>
                  <a:lnTo>
                    <a:pt x="891989" y="499179"/>
                  </a:lnTo>
                  <a:lnTo>
                    <a:pt x="843305" y="507463"/>
                  </a:lnTo>
                  <a:lnTo>
                    <a:pt x="794335" y="515060"/>
                  </a:lnTo>
                  <a:lnTo>
                    <a:pt x="745112" y="522015"/>
                  </a:lnTo>
                  <a:lnTo>
                    <a:pt x="695671" y="528373"/>
                  </a:lnTo>
                  <a:lnTo>
                    <a:pt x="646048" y="534182"/>
                  </a:lnTo>
                  <a:lnTo>
                    <a:pt x="596275" y="539486"/>
                  </a:lnTo>
                  <a:lnTo>
                    <a:pt x="546389" y="544333"/>
                  </a:lnTo>
                  <a:lnTo>
                    <a:pt x="496423" y="548768"/>
                  </a:lnTo>
                  <a:lnTo>
                    <a:pt x="446413" y="552836"/>
                  </a:lnTo>
                  <a:lnTo>
                    <a:pt x="396392" y="556585"/>
                  </a:lnTo>
                  <a:lnTo>
                    <a:pt x="346395" y="560059"/>
                  </a:lnTo>
                  <a:lnTo>
                    <a:pt x="246613" y="566370"/>
                  </a:lnTo>
                  <a:lnTo>
                    <a:pt x="0" y="580571"/>
                  </a:lnTo>
                  <a:lnTo>
                    <a:pt x="1588" y="610792"/>
                  </a:lnTo>
                  <a:lnTo>
                    <a:pt x="307514" y="592195"/>
                  </a:lnTo>
                  <a:lnTo>
                    <a:pt x="410005" y="585254"/>
                  </a:lnTo>
                  <a:lnTo>
                    <a:pt x="461252" y="581391"/>
                  </a:lnTo>
                  <a:lnTo>
                    <a:pt x="512472" y="577190"/>
                  </a:lnTo>
                  <a:lnTo>
                    <a:pt x="563644" y="572596"/>
                  </a:lnTo>
                  <a:lnTo>
                    <a:pt x="614747" y="567551"/>
                  </a:lnTo>
                  <a:lnTo>
                    <a:pt x="665759" y="562000"/>
                  </a:lnTo>
                  <a:lnTo>
                    <a:pt x="716661" y="555887"/>
                  </a:lnTo>
                  <a:lnTo>
                    <a:pt x="767430" y="549153"/>
                  </a:lnTo>
                  <a:lnTo>
                    <a:pt x="818045" y="541744"/>
                  </a:lnTo>
                  <a:lnTo>
                    <a:pt x="868485" y="533603"/>
                  </a:lnTo>
                  <a:lnTo>
                    <a:pt x="918730" y="524673"/>
                  </a:lnTo>
                  <a:lnTo>
                    <a:pt x="968758" y="514898"/>
                  </a:lnTo>
                  <a:lnTo>
                    <a:pt x="1018548" y="504221"/>
                  </a:lnTo>
                  <a:lnTo>
                    <a:pt x="1068400" y="494350"/>
                  </a:lnTo>
                  <a:lnTo>
                    <a:pt x="1117989" y="484065"/>
                  </a:lnTo>
                  <a:lnTo>
                    <a:pt x="1167248" y="473058"/>
                  </a:lnTo>
                  <a:lnTo>
                    <a:pt x="1216103" y="461021"/>
                  </a:lnTo>
                  <a:lnTo>
                    <a:pt x="1264486" y="447646"/>
                  </a:lnTo>
                  <a:lnTo>
                    <a:pt x="1312326" y="432625"/>
                  </a:lnTo>
                  <a:lnTo>
                    <a:pt x="1359551" y="415652"/>
                  </a:lnTo>
                  <a:lnTo>
                    <a:pt x="1406092" y="396417"/>
                  </a:lnTo>
                  <a:lnTo>
                    <a:pt x="1451878" y="374613"/>
                  </a:lnTo>
                  <a:lnTo>
                    <a:pt x="1496838" y="349933"/>
                  </a:lnTo>
                  <a:lnTo>
                    <a:pt x="1538000" y="325788"/>
                  </a:lnTo>
                  <a:lnTo>
                    <a:pt x="1578775" y="300225"/>
                  </a:lnTo>
                  <a:lnTo>
                    <a:pt x="1619183" y="273329"/>
                  </a:lnTo>
                  <a:lnTo>
                    <a:pt x="1659239" y="245184"/>
                  </a:lnTo>
                  <a:lnTo>
                    <a:pt x="1698962" y="215878"/>
                  </a:lnTo>
                  <a:lnTo>
                    <a:pt x="1738370" y="185494"/>
                  </a:lnTo>
                  <a:lnTo>
                    <a:pt x="1777479" y="154120"/>
                  </a:lnTo>
                  <a:lnTo>
                    <a:pt x="1816308" y="121839"/>
                  </a:lnTo>
                  <a:lnTo>
                    <a:pt x="1854873" y="88738"/>
                  </a:lnTo>
                  <a:lnTo>
                    <a:pt x="1893193" y="54901"/>
                  </a:lnTo>
                  <a:lnTo>
                    <a:pt x="1931286" y="20416"/>
                  </a:lnTo>
                  <a:lnTo>
                    <a:pt x="195335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305390" y="4942895"/>
              <a:ext cx="2956560" cy="461645"/>
            </a:xfrm>
            <a:custGeom>
              <a:avLst/>
              <a:gdLst/>
              <a:ahLst/>
              <a:cxnLst/>
              <a:rect l="l" t="t" r="r" b="b"/>
              <a:pathLst>
                <a:path w="2956559" h="461645">
                  <a:moveTo>
                    <a:pt x="116425" y="0"/>
                  </a:moveTo>
                  <a:lnTo>
                    <a:pt x="0" y="0"/>
                  </a:lnTo>
                  <a:lnTo>
                    <a:pt x="36057" y="9734"/>
                  </a:lnTo>
                  <a:lnTo>
                    <a:pt x="133369" y="35294"/>
                  </a:lnTo>
                  <a:lnTo>
                    <a:pt x="230836" y="60043"/>
                  </a:lnTo>
                  <a:lnTo>
                    <a:pt x="328392" y="84082"/>
                  </a:lnTo>
                  <a:lnTo>
                    <a:pt x="425970" y="107508"/>
                  </a:lnTo>
                  <a:lnTo>
                    <a:pt x="572233" y="141714"/>
                  </a:lnTo>
                  <a:lnTo>
                    <a:pt x="766704" y="186100"/>
                  </a:lnTo>
                  <a:lnTo>
                    <a:pt x="817357" y="197226"/>
                  </a:lnTo>
                  <a:lnTo>
                    <a:pt x="867991" y="208056"/>
                  </a:lnTo>
                  <a:lnTo>
                    <a:pt x="918608" y="218597"/>
                  </a:lnTo>
                  <a:lnTo>
                    <a:pt x="969211" y="228853"/>
                  </a:lnTo>
                  <a:lnTo>
                    <a:pt x="1019800" y="238830"/>
                  </a:lnTo>
                  <a:lnTo>
                    <a:pt x="1070379" y="248532"/>
                  </a:lnTo>
                  <a:lnTo>
                    <a:pt x="1120949" y="257965"/>
                  </a:lnTo>
                  <a:lnTo>
                    <a:pt x="1171513" y="267133"/>
                  </a:lnTo>
                  <a:lnTo>
                    <a:pt x="1272628" y="284697"/>
                  </a:lnTo>
                  <a:lnTo>
                    <a:pt x="1373743" y="301266"/>
                  </a:lnTo>
                  <a:lnTo>
                    <a:pt x="1474872" y="316880"/>
                  </a:lnTo>
                  <a:lnTo>
                    <a:pt x="1576033" y="331580"/>
                  </a:lnTo>
                  <a:lnTo>
                    <a:pt x="1677242" y="345408"/>
                  </a:lnTo>
                  <a:lnTo>
                    <a:pt x="1778516" y="358403"/>
                  </a:lnTo>
                  <a:lnTo>
                    <a:pt x="1879871" y="370607"/>
                  </a:lnTo>
                  <a:lnTo>
                    <a:pt x="1981324" y="382061"/>
                  </a:lnTo>
                  <a:lnTo>
                    <a:pt x="2082891" y="392805"/>
                  </a:lnTo>
                  <a:lnTo>
                    <a:pt x="2184589" y="402881"/>
                  </a:lnTo>
                  <a:lnTo>
                    <a:pt x="2286435" y="412330"/>
                  </a:lnTo>
                  <a:lnTo>
                    <a:pt x="2388444" y="421192"/>
                  </a:lnTo>
                  <a:lnTo>
                    <a:pt x="2490634" y="429508"/>
                  </a:lnTo>
                  <a:lnTo>
                    <a:pt x="2644294" y="441049"/>
                  </a:lnTo>
                  <a:lnTo>
                    <a:pt x="2798453" y="451592"/>
                  </a:lnTo>
                  <a:lnTo>
                    <a:pt x="2953168" y="461275"/>
                  </a:lnTo>
                  <a:lnTo>
                    <a:pt x="2956346" y="432644"/>
                  </a:lnTo>
                  <a:lnTo>
                    <a:pt x="2853315" y="426186"/>
                  </a:lnTo>
                  <a:lnTo>
                    <a:pt x="2699492" y="415778"/>
                  </a:lnTo>
                  <a:lnTo>
                    <a:pt x="2546458" y="404401"/>
                  </a:lnTo>
                  <a:lnTo>
                    <a:pt x="2444830" y="396221"/>
                  </a:lnTo>
                  <a:lnTo>
                    <a:pt x="2343487" y="387524"/>
                  </a:lnTo>
                  <a:lnTo>
                    <a:pt x="2242402" y="378276"/>
                  </a:lnTo>
                  <a:lnTo>
                    <a:pt x="2141549" y="368442"/>
                  </a:lnTo>
                  <a:lnTo>
                    <a:pt x="2040901" y="357988"/>
                  </a:lnTo>
                  <a:lnTo>
                    <a:pt x="1940432" y="346880"/>
                  </a:lnTo>
                  <a:lnTo>
                    <a:pt x="1840117" y="335084"/>
                  </a:lnTo>
                  <a:lnTo>
                    <a:pt x="1739927" y="322564"/>
                  </a:lnTo>
                  <a:lnTo>
                    <a:pt x="1639837" y="309286"/>
                  </a:lnTo>
                  <a:lnTo>
                    <a:pt x="1539821" y="295217"/>
                  </a:lnTo>
                  <a:lnTo>
                    <a:pt x="1439852" y="280321"/>
                  </a:lnTo>
                  <a:lnTo>
                    <a:pt x="1339903" y="264564"/>
                  </a:lnTo>
                  <a:lnTo>
                    <a:pt x="1239949" y="247912"/>
                  </a:lnTo>
                  <a:lnTo>
                    <a:pt x="1139962" y="230330"/>
                  </a:lnTo>
                  <a:lnTo>
                    <a:pt x="1039917" y="211784"/>
                  </a:lnTo>
                  <a:lnTo>
                    <a:pt x="939787" y="192240"/>
                  </a:lnTo>
                  <a:lnTo>
                    <a:pt x="839545" y="171662"/>
                  </a:lnTo>
                  <a:lnTo>
                    <a:pt x="789374" y="160976"/>
                  </a:lnTo>
                  <a:lnTo>
                    <a:pt x="739165" y="150018"/>
                  </a:lnTo>
                  <a:lnTo>
                    <a:pt x="688916" y="138785"/>
                  </a:lnTo>
                  <a:lnTo>
                    <a:pt x="638621" y="127271"/>
                  </a:lnTo>
                  <a:lnTo>
                    <a:pt x="441074" y="80518"/>
                  </a:lnTo>
                  <a:lnTo>
                    <a:pt x="295563" y="45307"/>
                  </a:lnTo>
                  <a:lnTo>
                    <a:pt x="198478" y="21074"/>
                  </a:lnTo>
                  <a:lnTo>
                    <a:pt x="1164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950717" y="4897423"/>
            <a:ext cx="330221" cy="36141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2269" kern="0" spc="-23" dirty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2246" kern="0" spc="-34" baseline="-20202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endParaRPr sz="2246" b="0" kern="0" baseline="-20202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56</a:t>
            </a:fld>
            <a:endParaRPr kern="0" spc="-18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458681">
              <a:spcBef>
                <a:spcPts val="91"/>
              </a:spcBef>
            </a:pPr>
            <a:r>
              <a:rPr dirty="0"/>
              <a:t>Criticality</a:t>
            </a:r>
            <a:r>
              <a:rPr spc="-36" dirty="0"/>
              <a:t> </a:t>
            </a:r>
            <a:r>
              <a:rPr dirty="0"/>
              <a:t>and</a:t>
            </a:r>
            <a:r>
              <a:rPr spc="-36" dirty="0"/>
              <a:t> </a:t>
            </a:r>
            <a:r>
              <a:rPr spc="-9" dirty="0"/>
              <a:t>Value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57</a:t>
            </a:fld>
            <a:endParaRPr kern="0" spc="-18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901014" y="1257952"/>
            <a:ext cx="7750045" cy="4110550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72883" indent="-310640">
              <a:spcBef>
                <a:spcPts val="722"/>
              </a:spcBef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73459" algn="l"/>
              </a:tabLst>
            </a:pPr>
            <a:r>
              <a:rPr dirty="0"/>
              <a:t>It is</a:t>
            </a:r>
            <a:r>
              <a:rPr spc="5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dirty="0"/>
              <a:t>parameter</a:t>
            </a:r>
            <a:r>
              <a:rPr spc="5" dirty="0"/>
              <a:t> </a:t>
            </a:r>
            <a:r>
              <a:rPr dirty="0"/>
              <a:t>related</a:t>
            </a:r>
            <a:r>
              <a:rPr spc="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dirty="0"/>
              <a:t>consequences</a:t>
            </a:r>
            <a:r>
              <a:rPr spc="5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missing</a:t>
            </a:r>
            <a:r>
              <a:rPr spc="5" dirty="0"/>
              <a:t> </a:t>
            </a:r>
            <a:r>
              <a:rPr dirty="0"/>
              <a:t>the</a:t>
            </a:r>
            <a:r>
              <a:rPr spc="5" dirty="0"/>
              <a:t> </a:t>
            </a:r>
            <a:r>
              <a:rPr spc="-9" dirty="0"/>
              <a:t>deadline</a:t>
            </a:r>
          </a:p>
          <a:p>
            <a:pPr marL="735968" lvl="1" indent="-258770">
              <a:spcBef>
                <a:spcPts val="631"/>
              </a:spcBef>
              <a:buClr>
                <a:srgbClr val="CC6600"/>
              </a:buClr>
              <a:buSzPct val="77777"/>
              <a:buFont typeface="Lucida Sans Unicode"/>
              <a:buChar char="●"/>
              <a:tabLst>
                <a:tab pos="736545" algn="l"/>
              </a:tabLst>
            </a:pPr>
            <a:r>
              <a:rPr sz="1634" b="1" dirty="0">
                <a:solidFill>
                  <a:srgbClr val="0000FF"/>
                </a:solidFill>
                <a:latin typeface="Arial"/>
                <a:cs typeface="Arial"/>
              </a:rPr>
              <a:t>Hard</a:t>
            </a:r>
            <a:r>
              <a:rPr sz="1634" dirty="0">
                <a:latin typeface="Microsoft Sans Serif"/>
                <a:cs typeface="Microsoft Sans Serif"/>
              </a:rPr>
              <a:t>:</a:t>
            </a:r>
            <a:r>
              <a:rPr sz="1634" spc="-18" dirty="0">
                <a:latin typeface="Microsoft Sans Serif"/>
                <a:cs typeface="Microsoft Sans Serif"/>
              </a:rPr>
              <a:t> </a:t>
            </a:r>
            <a:r>
              <a:rPr sz="1634" dirty="0">
                <a:latin typeface="Microsoft Sans Serif"/>
                <a:cs typeface="Microsoft Sans Serif"/>
              </a:rPr>
              <a:t>missing</a:t>
            </a:r>
            <a:r>
              <a:rPr sz="1634" spc="-14" dirty="0">
                <a:latin typeface="Microsoft Sans Serif"/>
                <a:cs typeface="Microsoft Sans Serif"/>
              </a:rPr>
              <a:t> </a:t>
            </a:r>
            <a:r>
              <a:rPr sz="1634" dirty="0">
                <a:latin typeface="Microsoft Sans Serif"/>
                <a:cs typeface="Microsoft Sans Serif"/>
              </a:rPr>
              <a:t>deadline</a:t>
            </a:r>
            <a:r>
              <a:rPr sz="1634" spc="-14" dirty="0">
                <a:latin typeface="Microsoft Sans Serif"/>
                <a:cs typeface="Microsoft Sans Serif"/>
              </a:rPr>
              <a:t> </a:t>
            </a:r>
            <a:r>
              <a:rPr sz="1634" dirty="0">
                <a:latin typeface="Microsoft Sans Serif"/>
                <a:cs typeface="Microsoft Sans Serif"/>
              </a:rPr>
              <a:t>may</a:t>
            </a:r>
            <a:r>
              <a:rPr sz="1634" spc="-14" dirty="0">
                <a:latin typeface="Microsoft Sans Serif"/>
                <a:cs typeface="Microsoft Sans Serif"/>
              </a:rPr>
              <a:t> </a:t>
            </a:r>
            <a:r>
              <a:rPr sz="1634" dirty="0">
                <a:latin typeface="Microsoft Sans Serif"/>
                <a:cs typeface="Microsoft Sans Serif"/>
              </a:rPr>
              <a:t>have</a:t>
            </a:r>
            <a:r>
              <a:rPr sz="1634" spc="-14" dirty="0">
                <a:latin typeface="Microsoft Sans Serif"/>
                <a:cs typeface="Microsoft Sans Serif"/>
              </a:rPr>
              <a:t> </a:t>
            </a:r>
            <a:r>
              <a:rPr sz="1634" b="1" dirty="0">
                <a:solidFill>
                  <a:srgbClr val="0000FF"/>
                </a:solidFill>
                <a:latin typeface="Arial"/>
                <a:cs typeface="Arial"/>
              </a:rPr>
              <a:t>catastrophic</a:t>
            </a:r>
            <a:r>
              <a:rPr sz="1634" b="1" spc="-3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1" spc="-9" dirty="0">
                <a:solidFill>
                  <a:srgbClr val="0000FF"/>
                </a:solidFill>
                <a:latin typeface="Arial"/>
                <a:cs typeface="Arial"/>
              </a:rPr>
              <a:t>consequences</a:t>
            </a:r>
            <a:endParaRPr sz="1634">
              <a:latin typeface="Arial"/>
              <a:cs typeface="Arial"/>
            </a:endParaRPr>
          </a:p>
          <a:p>
            <a:pPr marL="735968" lvl="1" indent="-258770">
              <a:spcBef>
                <a:spcPts val="672"/>
              </a:spcBef>
              <a:buClr>
                <a:srgbClr val="CC6600"/>
              </a:buClr>
              <a:buSzPct val="77777"/>
              <a:buFont typeface="Lucida Sans Unicode"/>
              <a:buChar char="●"/>
              <a:tabLst>
                <a:tab pos="736545" algn="l"/>
              </a:tabLst>
            </a:pPr>
            <a:r>
              <a:rPr sz="1634" i="1" dirty="0">
                <a:solidFill>
                  <a:srgbClr val="0000FF"/>
                </a:solidFill>
                <a:latin typeface="Arial"/>
                <a:cs typeface="Arial"/>
              </a:rPr>
              <a:t>Hard</a:t>
            </a:r>
            <a:r>
              <a:rPr sz="1634" i="1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i="1" spc="-9" dirty="0">
                <a:solidFill>
                  <a:srgbClr val="0000FF"/>
                </a:solidFill>
                <a:latin typeface="Arial"/>
                <a:cs typeface="Arial"/>
              </a:rPr>
              <a:t>Real-</a:t>
            </a:r>
            <a:r>
              <a:rPr sz="1634" i="1" dirty="0">
                <a:solidFill>
                  <a:srgbClr val="0000FF"/>
                </a:solidFill>
                <a:latin typeface="Arial"/>
                <a:cs typeface="Arial"/>
              </a:rPr>
              <a:t>Time</a:t>
            </a:r>
            <a:r>
              <a:rPr sz="1634" i="1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r>
              <a:rPr sz="1634" i="1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dirty="0">
                <a:latin typeface="Microsoft Sans Serif"/>
                <a:cs typeface="Microsoft Sans Serif"/>
              </a:rPr>
              <a:t>if</a:t>
            </a:r>
            <a:r>
              <a:rPr sz="1634" spc="5" dirty="0">
                <a:latin typeface="Microsoft Sans Serif"/>
                <a:cs typeface="Microsoft Sans Serif"/>
              </a:rPr>
              <a:t> </a:t>
            </a:r>
            <a:r>
              <a:rPr sz="1634" dirty="0">
                <a:latin typeface="Microsoft Sans Serif"/>
                <a:cs typeface="Microsoft Sans Serif"/>
              </a:rPr>
              <a:t>it</a:t>
            </a:r>
            <a:r>
              <a:rPr sz="1634" spc="9" dirty="0">
                <a:latin typeface="Microsoft Sans Serif"/>
                <a:cs typeface="Microsoft Sans Serif"/>
              </a:rPr>
              <a:t> </a:t>
            </a:r>
            <a:r>
              <a:rPr sz="1634" dirty="0">
                <a:latin typeface="Microsoft Sans Serif"/>
                <a:cs typeface="Microsoft Sans Serif"/>
              </a:rPr>
              <a:t>can</a:t>
            </a:r>
            <a:r>
              <a:rPr sz="1634" spc="5" dirty="0">
                <a:latin typeface="Microsoft Sans Serif"/>
                <a:cs typeface="Microsoft Sans Serif"/>
              </a:rPr>
              <a:t> </a:t>
            </a:r>
            <a:r>
              <a:rPr sz="1634" dirty="0">
                <a:latin typeface="Microsoft Sans Serif"/>
                <a:cs typeface="Microsoft Sans Serif"/>
              </a:rPr>
              <a:t>handle</a:t>
            </a:r>
            <a:r>
              <a:rPr sz="1634" spc="5" dirty="0">
                <a:latin typeface="Microsoft Sans Serif"/>
                <a:cs typeface="Microsoft Sans Serif"/>
              </a:rPr>
              <a:t> </a:t>
            </a:r>
            <a:r>
              <a:rPr sz="1634" dirty="0">
                <a:latin typeface="Microsoft Sans Serif"/>
                <a:cs typeface="Microsoft Sans Serif"/>
              </a:rPr>
              <a:t>hard</a:t>
            </a:r>
            <a:r>
              <a:rPr sz="1634" spc="5" dirty="0">
                <a:latin typeface="Microsoft Sans Serif"/>
                <a:cs typeface="Microsoft Sans Serif"/>
              </a:rPr>
              <a:t> </a:t>
            </a:r>
            <a:r>
              <a:rPr sz="1634" spc="-9" dirty="0">
                <a:latin typeface="Microsoft Sans Serif"/>
                <a:cs typeface="Microsoft Sans Serif"/>
              </a:rPr>
              <a:t>tasks</a:t>
            </a:r>
            <a:endParaRPr sz="1634">
              <a:latin typeface="Microsoft Sans Serif"/>
              <a:cs typeface="Microsoft Sans Serif"/>
            </a:endParaRPr>
          </a:p>
          <a:p>
            <a:pPr marL="1041421" lvl="2" indent="-206901">
              <a:spcBef>
                <a:spcPts val="672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41997" algn="l"/>
              </a:tabLst>
            </a:pPr>
            <a:r>
              <a:rPr sz="1634" dirty="0">
                <a:latin typeface="Microsoft Sans Serif"/>
                <a:cs typeface="Microsoft Sans Serif"/>
              </a:rPr>
              <a:t>sensory</a:t>
            </a:r>
            <a:r>
              <a:rPr sz="1634" spc="-5" dirty="0">
                <a:latin typeface="Microsoft Sans Serif"/>
                <a:cs typeface="Microsoft Sans Serif"/>
              </a:rPr>
              <a:t> </a:t>
            </a:r>
            <a:r>
              <a:rPr sz="1634" spc="-9" dirty="0">
                <a:latin typeface="Microsoft Sans Serif"/>
                <a:cs typeface="Microsoft Sans Serif"/>
              </a:rPr>
              <a:t>acquisition</a:t>
            </a:r>
            <a:endParaRPr sz="1634">
              <a:latin typeface="Microsoft Sans Serif"/>
              <a:cs typeface="Microsoft Sans Serif"/>
            </a:endParaRPr>
          </a:p>
          <a:p>
            <a:pPr marL="1041421" lvl="2" indent="-206901">
              <a:spcBef>
                <a:spcPts val="762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41997" algn="l"/>
              </a:tabLst>
            </a:pPr>
            <a:r>
              <a:rPr sz="1634" spc="-18" dirty="0">
                <a:latin typeface="Microsoft Sans Serif"/>
                <a:cs typeface="Microsoft Sans Serif"/>
              </a:rPr>
              <a:t>low-</a:t>
            </a:r>
            <a:r>
              <a:rPr sz="1634" dirty="0">
                <a:latin typeface="Microsoft Sans Serif"/>
                <a:cs typeface="Microsoft Sans Serif"/>
              </a:rPr>
              <a:t>level</a:t>
            </a:r>
            <a:r>
              <a:rPr sz="1634" spc="18" dirty="0">
                <a:latin typeface="Microsoft Sans Serif"/>
                <a:cs typeface="Microsoft Sans Serif"/>
              </a:rPr>
              <a:t> </a:t>
            </a:r>
            <a:r>
              <a:rPr sz="1634" spc="-9" dirty="0">
                <a:latin typeface="Microsoft Sans Serif"/>
                <a:cs typeface="Microsoft Sans Serif"/>
              </a:rPr>
              <a:t>control</a:t>
            </a:r>
            <a:endParaRPr sz="1634">
              <a:latin typeface="Microsoft Sans Serif"/>
              <a:cs typeface="Microsoft Sans Serif"/>
            </a:endParaRPr>
          </a:p>
          <a:p>
            <a:pPr marL="1041421" lvl="2" indent="-206901">
              <a:spcBef>
                <a:spcPts val="672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41997" algn="l"/>
              </a:tabLst>
            </a:pPr>
            <a:r>
              <a:rPr sz="1634" spc="-9" dirty="0">
                <a:latin typeface="Microsoft Sans Serif"/>
                <a:cs typeface="Microsoft Sans Serif"/>
              </a:rPr>
              <a:t>sensory-</a:t>
            </a:r>
            <a:r>
              <a:rPr sz="1634" dirty="0">
                <a:latin typeface="Microsoft Sans Serif"/>
                <a:cs typeface="Microsoft Sans Serif"/>
              </a:rPr>
              <a:t>motor</a:t>
            </a:r>
            <a:r>
              <a:rPr sz="1634" spc="9" dirty="0">
                <a:latin typeface="Microsoft Sans Serif"/>
                <a:cs typeface="Microsoft Sans Serif"/>
              </a:rPr>
              <a:t> </a:t>
            </a:r>
            <a:r>
              <a:rPr sz="1634" spc="-9" dirty="0">
                <a:latin typeface="Microsoft Sans Serif"/>
                <a:cs typeface="Microsoft Sans Serif"/>
              </a:rPr>
              <a:t>planning</a:t>
            </a:r>
            <a:endParaRPr sz="1634">
              <a:latin typeface="Microsoft Sans Serif"/>
              <a:cs typeface="Microsoft Sans Serif"/>
            </a:endParaRPr>
          </a:p>
          <a:p>
            <a:pPr marL="735968" lvl="1" indent="-258770">
              <a:spcBef>
                <a:spcPts val="672"/>
              </a:spcBef>
              <a:buClr>
                <a:srgbClr val="CC6600"/>
              </a:buClr>
              <a:buSzPct val="77777"/>
              <a:buFont typeface="Lucida Sans Unicode"/>
              <a:buChar char="●"/>
              <a:tabLst>
                <a:tab pos="736545" algn="l"/>
              </a:tabLst>
            </a:pPr>
            <a:r>
              <a:rPr sz="1634" b="1" dirty="0">
                <a:solidFill>
                  <a:srgbClr val="0000FF"/>
                </a:solidFill>
                <a:latin typeface="Arial"/>
                <a:cs typeface="Arial"/>
              </a:rPr>
              <a:t>Soft</a:t>
            </a:r>
            <a:r>
              <a:rPr sz="1634" dirty="0">
                <a:latin typeface="Microsoft Sans Serif"/>
                <a:cs typeface="Microsoft Sans Serif"/>
              </a:rPr>
              <a:t>:</a:t>
            </a:r>
            <a:r>
              <a:rPr sz="1634" spc="-18" dirty="0">
                <a:latin typeface="Microsoft Sans Serif"/>
                <a:cs typeface="Microsoft Sans Serif"/>
              </a:rPr>
              <a:t> </a:t>
            </a:r>
            <a:r>
              <a:rPr sz="1634" dirty="0">
                <a:latin typeface="Microsoft Sans Serif"/>
                <a:cs typeface="Microsoft Sans Serif"/>
              </a:rPr>
              <a:t>missing</a:t>
            </a:r>
            <a:r>
              <a:rPr sz="1634" spc="-14" dirty="0">
                <a:latin typeface="Microsoft Sans Serif"/>
                <a:cs typeface="Microsoft Sans Serif"/>
              </a:rPr>
              <a:t> </a:t>
            </a:r>
            <a:r>
              <a:rPr sz="1634" dirty="0">
                <a:latin typeface="Microsoft Sans Serif"/>
                <a:cs typeface="Microsoft Sans Serif"/>
              </a:rPr>
              <a:t>a</a:t>
            </a:r>
            <a:r>
              <a:rPr sz="1634" spc="-14" dirty="0">
                <a:latin typeface="Microsoft Sans Serif"/>
                <a:cs typeface="Microsoft Sans Serif"/>
              </a:rPr>
              <a:t> </a:t>
            </a:r>
            <a:r>
              <a:rPr sz="1634" dirty="0">
                <a:latin typeface="Microsoft Sans Serif"/>
                <a:cs typeface="Microsoft Sans Serif"/>
              </a:rPr>
              <a:t>deadline</a:t>
            </a:r>
            <a:r>
              <a:rPr sz="1634" spc="-14" dirty="0">
                <a:latin typeface="Microsoft Sans Serif"/>
                <a:cs typeface="Microsoft Sans Serif"/>
              </a:rPr>
              <a:t> </a:t>
            </a:r>
            <a:r>
              <a:rPr sz="1634" dirty="0">
                <a:latin typeface="Microsoft Sans Serif"/>
                <a:cs typeface="Microsoft Sans Serif"/>
              </a:rPr>
              <a:t>causes</a:t>
            </a:r>
            <a:r>
              <a:rPr sz="1634" spc="-14" dirty="0">
                <a:latin typeface="Microsoft Sans Serif"/>
                <a:cs typeface="Microsoft Sans Serif"/>
              </a:rPr>
              <a:t> </a:t>
            </a:r>
            <a:r>
              <a:rPr sz="1634" b="1" dirty="0">
                <a:solidFill>
                  <a:srgbClr val="0000FF"/>
                </a:solidFill>
                <a:latin typeface="Arial"/>
                <a:cs typeface="Arial"/>
              </a:rPr>
              <a:t>performance</a:t>
            </a:r>
            <a:r>
              <a:rPr sz="1634" b="1" spc="-3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1" spc="-9" dirty="0">
                <a:solidFill>
                  <a:srgbClr val="0000FF"/>
                </a:solidFill>
                <a:latin typeface="Arial"/>
                <a:cs typeface="Arial"/>
              </a:rPr>
              <a:t>degradation</a:t>
            </a:r>
            <a:endParaRPr sz="1634">
              <a:latin typeface="Arial"/>
              <a:cs typeface="Arial"/>
            </a:endParaRPr>
          </a:p>
          <a:p>
            <a:pPr marL="1041421" lvl="2" indent="-206901">
              <a:spcBef>
                <a:spcPts val="672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41997" algn="l"/>
              </a:tabLst>
            </a:pPr>
            <a:r>
              <a:rPr sz="1634" dirty="0">
                <a:latin typeface="Microsoft Sans Serif"/>
                <a:cs typeface="Microsoft Sans Serif"/>
              </a:rPr>
              <a:t>reading data from the</a:t>
            </a:r>
            <a:r>
              <a:rPr sz="1634" spc="5" dirty="0">
                <a:latin typeface="Microsoft Sans Serif"/>
                <a:cs typeface="Microsoft Sans Serif"/>
              </a:rPr>
              <a:t> </a:t>
            </a:r>
            <a:r>
              <a:rPr sz="1634" spc="73" dirty="0">
                <a:latin typeface="Microsoft Sans Serif"/>
                <a:cs typeface="Microsoft Sans Serif"/>
              </a:rPr>
              <a:t>keyboard—</a:t>
            </a:r>
            <a:r>
              <a:rPr sz="1634" dirty="0">
                <a:latin typeface="Microsoft Sans Serif"/>
                <a:cs typeface="Microsoft Sans Serif"/>
              </a:rPr>
              <a:t>user command </a:t>
            </a:r>
            <a:r>
              <a:rPr sz="1634" spc="-9" dirty="0">
                <a:latin typeface="Microsoft Sans Serif"/>
                <a:cs typeface="Microsoft Sans Serif"/>
              </a:rPr>
              <a:t>interpretation</a:t>
            </a:r>
            <a:endParaRPr sz="1634">
              <a:latin typeface="Microsoft Sans Serif"/>
              <a:cs typeface="Microsoft Sans Serif"/>
            </a:endParaRPr>
          </a:p>
          <a:p>
            <a:pPr marL="1041421" lvl="2" indent="-206901">
              <a:spcBef>
                <a:spcPts val="672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41997" algn="l"/>
              </a:tabLst>
            </a:pPr>
            <a:r>
              <a:rPr sz="1634" dirty="0">
                <a:latin typeface="Microsoft Sans Serif"/>
                <a:cs typeface="Microsoft Sans Serif"/>
              </a:rPr>
              <a:t>message</a:t>
            </a:r>
            <a:r>
              <a:rPr sz="1634" spc="5" dirty="0">
                <a:latin typeface="Microsoft Sans Serif"/>
                <a:cs typeface="Microsoft Sans Serif"/>
              </a:rPr>
              <a:t> </a:t>
            </a:r>
            <a:r>
              <a:rPr sz="1634" spc="-9" dirty="0">
                <a:latin typeface="Microsoft Sans Serif"/>
                <a:cs typeface="Microsoft Sans Serif"/>
              </a:rPr>
              <a:t>displaying</a:t>
            </a:r>
            <a:endParaRPr sz="1634">
              <a:latin typeface="Microsoft Sans Serif"/>
              <a:cs typeface="Microsoft Sans Serif"/>
            </a:endParaRPr>
          </a:p>
          <a:p>
            <a:pPr marL="1041421" lvl="2" indent="-206901">
              <a:spcBef>
                <a:spcPts val="672"/>
              </a:spcBef>
              <a:buClr>
                <a:srgbClr val="009900"/>
              </a:buClr>
              <a:buSzPct val="75000"/>
              <a:buFont typeface="Webdings"/>
              <a:buChar char=""/>
              <a:tabLst>
                <a:tab pos="1041997" algn="l"/>
              </a:tabLst>
            </a:pPr>
            <a:r>
              <a:rPr sz="1634" dirty="0">
                <a:latin typeface="Microsoft Sans Serif"/>
                <a:cs typeface="Microsoft Sans Serif"/>
              </a:rPr>
              <a:t>graphical</a:t>
            </a:r>
            <a:r>
              <a:rPr sz="1634" spc="-23" dirty="0">
                <a:latin typeface="Microsoft Sans Serif"/>
                <a:cs typeface="Microsoft Sans Serif"/>
              </a:rPr>
              <a:t> </a:t>
            </a:r>
            <a:r>
              <a:rPr sz="1634" spc="-9" dirty="0">
                <a:latin typeface="Microsoft Sans Serif"/>
                <a:cs typeface="Microsoft Sans Serif"/>
              </a:rPr>
              <a:t>activities</a:t>
            </a:r>
            <a:endParaRPr sz="1634">
              <a:latin typeface="Microsoft Sans Serif"/>
              <a:cs typeface="Microsoft Sans Serif"/>
            </a:endParaRPr>
          </a:p>
          <a:p>
            <a:pPr marL="16137" lvl="2">
              <a:spcBef>
                <a:spcPts val="1543"/>
              </a:spcBef>
              <a:buClr>
                <a:srgbClr val="009900"/>
              </a:buClr>
              <a:buFont typeface="Webdings"/>
              <a:buChar char=""/>
            </a:pPr>
            <a:endParaRPr sz="1634">
              <a:latin typeface="Microsoft Sans Serif"/>
              <a:cs typeface="Microsoft Sans Serif"/>
            </a:endParaRPr>
          </a:p>
          <a:p>
            <a:pPr marL="372883" indent="-310640">
              <a:spcBef>
                <a:spcPts val="5"/>
              </a:spcBef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73459" algn="l"/>
              </a:tabLst>
            </a:pPr>
            <a:r>
              <a:rPr b="1" dirty="0">
                <a:solidFill>
                  <a:srgbClr val="0000FF"/>
                </a:solidFill>
                <a:latin typeface="Arial"/>
                <a:cs typeface="Arial"/>
              </a:rPr>
              <a:t>Value</a:t>
            </a:r>
            <a:r>
              <a:rPr dirty="0">
                <a:solidFill>
                  <a:srgbClr val="0000FF"/>
                </a:solidFill>
              </a:rPr>
              <a:t>,</a:t>
            </a:r>
            <a:r>
              <a:rPr spc="5" dirty="0">
                <a:solidFill>
                  <a:srgbClr val="0000FF"/>
                </a:solidFill>
              </a:rPr>
              <a:t> </a:t>
            </a:r>
            <a:r>
              <a:rPr i="1" dirty="0">
                <a:solidFill>
                  <a:srgbClr val="0000FF"/>
                </a:solidFill>
                <a:latin typeface="Arial"/>
                <a:cs typeface="Arial"/>
              </a:rPr>
              <a:t>v</a:t>
            </a:r>
            <a:r>
              <a:rPr i="1" baseline="-20833" dirty="0">
                <a:solidFill>
                  <a:srgbClr val="0433FF"/>
                </a:solidFill>
                <a:latin typeface="Arial"/>
                <a:cs typeface="Arial"/>
              </a:rPr>
              <a:t>i</a:t>
            </a:r>
            <a:r>
              <a:rPr i="1" spc="211" baseline="-20833" dirty="0">
                <a:solidFill>
                  <a:srgbClr val="0433FF"/>
                </a:solidFill>
                <a:latin typeface="Arial"/>
                <a:cs typeface="Arial"/>
              </a:rPr>
              <a:t> </a:t>
            </a:r>
            <a:r>
              <a:rPr dirty="0"/>
              <a:t>=</a:t>
            </a:r>
            <a:r>
              <a:rPr spc="5" dirty="0"/>
              <a:t> </a:t>
            </a:r>
            <a:r>
              <a:rPr dirty="0"/>
              <a:t>the</a:t>
            </a:r>
            <a:r>
              <a:rPr spc="9" dirty="0"/>
              <a:t> </a:t>
            </a:r>
            <a:r>
              <a:rPr dirty="0"/>
              <a:t>relative</a:t>
            </a:r>
            <a:r>
              <a:rPr spc="5" dirty="0"/>
              <a:t> </a:t>
            </a:r>
            <a:r>
              <a:rPr dirty="0"/>
              <a:t>importance</a:t>
            </a:r>
            <a:r>
              <a:rPr spc="9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dirty="0"/>
              <a:t>a</a:t>
            </a:r>
            <a:r>
              <a:rPr spc="9" dirty="0"/>
              <a:t> </a:t>
            </a:r>
            <a:r>
              <a:rPr dirty="0"/>
              <a:t>task</a:t>
            </a:r>
            <a:r>
              <a:rPr spc="5" dirty="0"/>
              <a:t> </a:t>
            </a:r>
            <a:r>
              <a:rPr dirty="0"/>
              <a:t>wrt</a:t>
            </a:r>
            <a:r>
              <a:rPr spc="9" dirty="0"/>
              <a:t> </a:t>
            </a:r>
            <a:r>
              <a:rPr dirty="0"/>
              <a:t>other</a:t>
            </a:r>
            <a:r>
              <a:rPr spc="9" dirty="0"/>
              <a:t> </a:t>
            </a:r>
            <a:r>
              <a:rPr spc="-9" dirty="0"/>
              <a:t>tasks</a:t>
            </a:r>
            <a:endParaRPr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770399">
              <a:spcBef>
                <a:spcPts val="91"/>
              </a:spcBef>
            </a:pPr>
            <a:r>
              <a:rPr spc="-9" dirty="0"/>
              <a:t>Jitter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0" y="1466298"/>
            <a:ext cx="537402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9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measure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variation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periodic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event: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571832" y="2253584"/>
            <a:ext cx="5099125" cy="511757"/>
            <a:chOff x="2565441" y="2483116"/>
            <a:chExt cx="5618480" cy="563880"/>
          </a:xfrm>
        </p:grpSpPr>
        <p:sp>
          <p:nvSpPr>
            <p:cNvPr id="5" name="object 5"/>
            <p:cNvSpPr/>
            <p:nvPr/>
          </p:nvSpPr>
          <p:spPr>
            <a:xfrm>
              <a:off x="2974958" y="2483116"/>
              <a:ext cx="24130" cy="500380"/>
            </a:xfrm>
            <a:custGeom>
              <a:avLst/>
              <a:gdLst/>
              <a:ahLst/>
              <a:cxnLst/>
              <a:rect l="l" t="t" r="r" b="b"/>
              <a:pathLst>
                <a:path w="24130" h="500380">
                  <a:moveTo>
                    <a:pt x="23794" y="0"/>
                  </a:moveTo>
                  <a:lnTo>
                    <a:pt x="0" y="0"/>
                  </a:lnTo>
                  <a:lnTo>
                    <a:pt x="0" y="499990"/>
                  </a:lnTo>
                  <a:lnTo>
                    <a:pt x="23794" y="499990"/>
                  </a:lnTo>
                  <a:lnTo>
                    <a:pt x="2379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565441" y="2939357"/>
              <a:ext cx="5618480" cy="62865"/>
            </a:xfrm>
            <a:custGeom>
              <a:avLst/>
              <a:gdLst/>
              <a:ahLst/>
              <a:cxnLst/>
              <a:rect l="l" t="t" r="r" b="b"/>
              <a:pathLst>
                <a:path w="5618480" h="62864">
                  <a:moveTo>
                    <a:pt x="5555402" y="0"/>
                  </a:moveTo>
                  <a:lnTo>
                    <a:pt x="5555402" y="62499"/>
                  </a:lnTo>
                  <a:lnTo>
                    <a:pt x="5610505" y="34999"/>
                  </a:lnTo>
                  <a:lnTo>
                    <a:pt x="5566675" y="34999"/>
                  </a:lnTo>
                  <a:lnTo>
                    <a:pt x="5566675" y="27499"/>
                  </a:lnTo>
                  <a:lnTo>
                    <a:pt x="5610505" y="27499"/>
                  </a:lnTo>
                  <a:lnTo>
                    <a:pt x="5555402" y="0"/>
                  </a:lnTo>
                  <a:close/>
                </a:path>
                <a:path w="5618480" h="62864">
                  <a:moveTo>
                    <a:pt x="5555402" y="27499"/>
                  </a:moveTo>
                  <a:lnTo>
                    <a:pt x="0" y="27499"/>
                  </a:lnTo>
                  <a:lnTo>
                    <a:pt x="0" y="34999"/>
                  </a:lnTo>
                  <a:lnTo>
                    <a:pt x="5555402" y="34999"/>
                  </a:lnTo>
                  <a:lnTo>
                    <a:pt x="5555402" y="27499"/>
                  </a:lnTo>
                  <a:close/>
                </a:path>
                <a:path w="5618480" h="62864">
                  <a:moveTo>
                    <a:pt x="5610505" y="27499"/>
                  </a:moveTo>
                  <a:lnTo>
                    <a:pt x="5566675" y="27499"/>
                  </a:lnTo>
                  <a:lnTo>
                    <a:pt x="5566675" y="34999"/>
                  </a:lnTo>
                  <a:lnTo>
                    <a:pt x="5610505" y="34999"/>
                  </a:lnTo>
                  <a:lnTo>
                    <a:pt x="5618020" y="31249"/>
                  </a:lnTo>
                  <a:lnTo>
                    <a:pt x="5610505" y="274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506569" y="2483116"/>
              <a:ext cx="3101340" cy="500380"/>
            </a:xfrm>
            <a:custGeom>
              <a:avLst/>
              <a:gdLst/>
              <a:ahLst/>
              <a:cxnLst/>
              <a:rect l="l" t="t" r="r" b="b"/>
              <a:pathLst>
                <a:path w="3101340" h="500380">
                  <a:moveTo>
                    <a:pt x="23799" y="0"/>
                  </a:moveTo>
                  <a:lnTo>
                    <a:pt x="0" y="0"/>
                  </a:lnTo>
                  <a:lnTo>
                    <a:pt x="0" y="499999"/>
                  </a:lnTo>
                  <a:lnTo>
                    <a:pt x="23799" y="499999"/>
                  </a:lnTo>
                  <a:lnTo>
                    <a:pt x="23799" y="0"/>
                  </a:lnTo>
                  <a:close/>
                </a:path>
                <a:path w="3101340" h="500380">
                  <a:moveTo>
                    <a:pt x="1561680" y="0"/>
                  </a:moveTo>
                  <a:lnTo>
                    <a:pt x="1537881" y="0"/>
                  </a:lnTo>
                  <a:lnTo>
                    <a:pt x="1537881" y="499999"/>
                  </a:lnTo>
                  <a:lnTo>
                    <a:pt x="1561680" y="499999"/>
                  </a:lnTo>
                  <a:lnTo>
                    <a:pt x="1561680" y="0"/>
                  </a:lnTo>
                  <a:close/>
                </a:path>
                <a:path w="3101340" h="500380">
                  <a:moveTo>
                    <a:pt x="3100806" y="0"/>
                  </a:moveTo>
                  <a:lnTo>
                    <a:pt x="3077019" y="0"/>
                  </a:lnTo>
                  <a:lnTo>
                    <a:pt x="3077019" y="499999"/>
                  </a:lnTo>
                  <a:lnTo>
                    <a:pt x="3100806" y="499999"/>
                  </a:lnTo>
                  <a:lnTo>
                    <a:pt x="310080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976206" y="2970618"/>
              <a:ext cx="4624070" cy="76835"/>
            </a:xfrm>
            <a:custGeom>
              <a:avLst/>
              <a:gdLst/>
              <a:ahLst/>
              <a:cxnLst/>
              <a:rect l="l" t="t" r="r" b="b"/>
              <a:pathLst>
                <a:path w="4624070" h="76835">
                  <a:moveTo>
                    <a:pt x="7518" y="2489"/>
                  </a:moveTo>
                  <a:lnTo>
                    <a:pt x="0" y="2489"/>
                  </a:lnTo>
                  <a:lnTo>
                    <a:pt x="0" y="64998"/>
                  </a:lnTo>
                  <a:lnTo>
                    <a:pt x="7518" y="64998"/>
                  </a:lnTo>
                  <a:lnTo>
                    <a:pt x="7518" y="2489"/>
                  </a:lnTo>
                  <a:close/>
                </a:path>
                <a:path w="4624070" h="76835">
                  <a:moveTo>
                    <a:pt x="479640" y="0"/>
                  </a:moveTo>
                  <a:lnTo>
                    <a:pt x="472135" y="0"/>
                  </a:lnTo>
                  <a:lnTo>
                    <a:pt x="472135" y="62496"/>
                  </a:lnTo>
                  <a:lnTo>
                    <a:pt x="479640" y="62496"/>
                  </a:lnTo>
                  <a:lnTo>
                    <a:pt x="479640" y="0"/>
                  </a:lnTo>
                  <a:close/>
                </a:path>
                <a:path w="4624070" h="76835">
                  <a:moveTo>
                    <a:pt x="1545386" y="6248"/>
                  </a:moveTo>
                  <a:lnTo>
                    <a:pt x="1537881" y="6248"/>
                  </a:lnTo>
                  <a:lnTo>
                    <a:pt x="1537881" y="68745"/>
                  </a:lnTo>
                  <a:lnTo>
                    <a:pt x="1545386" y="68745"/>
                  </a:lnTo>
                  <a:lnTo>
                    <a:pt x="1545386" y="6248"/>
                  </a:lnTo>
                  <a:close/>
                </a:path>
                <a:path w="4624070" h="76835">
                  <a:moveTo>
                    <a:pt x="2552281" y="0"/>
                  </a:moveTo>
                  <a:lnTo>
                    <a:pt x="2543518" y="0"/>
                  </a:lnTo>
                  <a:lnTo>
                    <a:pt x="2543518" y="62496"/>
                  </a:lnTo>
                  <a:lnTo>
                    <a:pt x="2552281" y="62496"/>
                  </a:lnTo>
                  <a:lnTo>
                    <a:pt x="2552281" y="0"/>
                  </a:lnTo>
                  <a:close/>
                </a:path>
                <a:path w="4624070" h="76835">
                  <a:moveTo>
                    <a:pt x="3084525" y="9994"/>
                  </a:moveTo>
                  <a:lnTo>
                    <a:pt x="3075762" y="9994"/>
                  </a:lnTo>
                  <a:lnTo>
                    <a:pt x="3075762" y="72491"/>
                  </a:lnTo>
                  <a:lnTo>
                    <a:pt x="3084525" y="72491"/>
                  </a:lnTo>
                  <a:lnTo>
                    <a:pt x="3084525" y="9994"/>
                  </a:lnTo>
                  <a:close/>
                </a:path>
                <a:path w="4624070" h="76835">
                  <a:moveTo>
                    <a:pt x="3616769" y="0"/>
                  </a:moveTo>
                  <a:lnTo>
                    <a:pt x="3608006" y="0"/>
                  </a:lnTo>
                  <a:lnTo>
                    <a:pt x="3608006" y="62496"/>
                  </a:lnTo>
                  <a:lnTo>
                    <a:pt x="3616769" y="62496"/>
                  </a:lnTo>
                  <a:lnTo>
                    <a:pt x="3616769" y="0"/>
                  </a:lnTo>
                  <a:close/>
                </a:path>
                <a:path w="4624070" h="76835">
                  <a:moveTo>
                    <a:pt x="4623651" y="13741"/>
                  </a:moveTo>
                  <a:lnTo>
                    <a:pt x="4616145" y="13741"/>
                  </a:lnTo>
                  <a:lnTo>
                    <a:pt x="4616145" y="76238"/>
                  </a:lnTo>
                  <a:lnTo>
                    <a:pt x="4623651" y="76238"/>
                  </a:lnTo>
                  <a:lnTo>
                    <a:pt x="4623651" y="137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07601" y="2712845"/>
            <a:ext cx="715768" cy="285766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46106" defTabSz="829909" eaLnBrk="1" fontAlgn="auto" hangingPunct="1">
              <a:spcBef>
                <a:spcPts val="103"/>
              </a:spcBef>
              <a:spcAft>
                <a:spcPts val="0"/>
              </a:spcAft>
              <a:tabLst>
                <a:tab pos="530220" algn="l"/>
              </a:tabLst>
            </a:pPr>
            <a:r>
              <a:rPr sz="1770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770" b="0" kern="0" spc="-34" baseline="-854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r>
              <a:rPr sz="1770" b="0" kern="0" baseline="-854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1770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770" b="0" kern="0" spc="-34" baseline="-854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1770" b="0" kern="0" baseline="-8547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0288" y="3724759"/>
            <a:ext cx="1070770" cy="285766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770" kern="0" spc="-9" dirty="0">
                <a:solidFill>
                  <a:srgbClr val="0000FF"/>
                </a:solidFill>
                <a:latin typeface="Arial"/>
                <a:cs typeface="Arial"/>
              </a:rPr>
              <a:t>Absolute:</a:t>
            </a:r>
            <a:endParaRPr sz="1770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5540" y="2712845"/>
            <a:ext cx="246081" cy="285766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770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770" b="0" kern="0" spc="-34" baseline="-854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770" b="0" kern="0" baseline="-8547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0626" y="2723055"/>
            <a:ext cx="1188912" cy="285766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57633" defTabSz="829909" eaLnBrk="1" fontAlgn="auto" hangingPunct="1">
              <a:spcBef>
                <a:spcPts val="103"/>
              </a:spcBef>
              <a:spcAft>
                <a:spcPts val="0"/>
              </a:spcAft>
              <a:tabLst>
                <a:tab pos="525609" algn="l"/>
                <a:tab pos="1002807" algn="l"/>
              </a:tabLst>
            </a:pPr>
            <a:r>
              <a:rPr sz="2655" b="0" kern="0" spc="-34" baseline="284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770" b="0" kern="0" spc="-34" baseline="-427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r>
              <a:rPr sz="1770" b="0" kern="0" baseline="-427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2655" b="0" kern="0" spc="-34" baseline="284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770" b="0" kern="0" spc="-34" baseline="-427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r>
              <a:rPr sz="1770" b="0" kern="0" baseline="-427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1770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770" b="0" kern="0" spc="-34" baseline="-854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1770" b="0" kern="0" baseline="-8547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61990" y="2712845"/>
            <a:ext cx="246081" cy="285766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770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1770" b="0" kern="0" spc="-34" baseline="-854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770" b="0" kern="0" baseline="-8547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48042" y="2377237"/>
            <a:ext cx="3279161" cy="321577"/>
            <a:chOff x="2979968" y="2619363"/>
            <a:chExt cx="3613150" cy="354330"/>
          </a:xfrm>
        </p:grpSpPr>
        <p:sp>
          <p:nvSpPr>
            <p:cNvPr id="15" name="object 15"/>
            <p:cNvSpPr/>
            <p:nvPr/>
          </p:nvSpPr>
          <p:spPr>
            <a:xfrm>
              <a:off x="2979966" y="2706865"/>
              <a:ext cx="3608070" cy="62865"/>
            </a:xfrm>
            <a:custGeom>
              <a:avLst/>
              <a:gdLst/>
              <a:ahLst/>
              <a:cxnLst/>
              <a:rect l="l" t="t" r="r" b="b"/>
              <a:pathLst>
                <a:path w="3608070" h="62864">
                  <a:moveTo>
                    <a:pt x="472135" y="31254"/>
                  </a:moveTo>
                  <a:lnTo>
                    <a:pt x="459651" y="27495"/>
                  </a:lnTo>
                  <a:lnTo>
                    <a:pt x="368185" y="0"/>
                  </a:lnTo>
                  <a:lnTo>
                    <a:pt x="368185" y="27495"/>
                  </a:lnTo>
                  <a:lnTo>
                    <a:pt x="0" y="27495"/>
                  </a:lnTo>
                  <a:lnTo>
                    <a:pt x="0" y="35001"/>
                  </a:lnTo>
                  <a:lnTo>
                    <a:pt x="368185" y="35001"/>
                  </a:lnTo>
                  <a:lnTo>
                    <a:pt x="368185" y="62496"/>
                  </a:lnTo>
                  <a:lnTo>
                    <a:pt x="459651" y="35001"/>
                  </a:lnTo>
                  <a:lnTo>
                    <a:pt x="472135" y="31254"/>
                  </a:lnTo>
                  <a:close/>
                </a:path>
                <a:path w="3608070" h="62864">
                  <a:moveTo>
                    <a:pt x="2543505" y="31254"/>
                  </a:moveTo>
                  <a:lnTo>
                    <a:pt x="2531033" y="27495"/>
                  </a:lnTo>
                  <a:lnTo>
                    <a:pt x="2439568" y="0"/>
                  </a:lnTo>
                  <a:lnTo>
                    <a:pt x="2439568" y="27495"/>
                  </a:lnTo>
                  <a:lnTo>
                    <a:pt x="1537881" y="27495"/>
                  </a:lnTo>
                  <a:lnTo>
                    <a:pt x="1537881" y="35001"/>
                  </a:lnTo>
                  <a:lnTo>
                    <a:pt x="2439568" y="35001"/>
                  </a:lnTo>
                  <a:lnTo>
                    <a:pt x="2439568" y="62496"/>
                  </a:lnTo>
                  <a:lnTo>
                    <a:pt x="2531033" y="35001"/>
                  </a:lnTo>
                  <a:lnTo>
                    <a:pt x="2543505" y="31254"/>
                  </a:lnTo>
                  <a:close/>
                </a:path>
                <a:path w="3608070" h="62864">
                  <a:moveTo>
                    <a:pt x="3608006" y="31254"/>
                  </a:moveTo>
                  <a:lnTo>
                    <a:pt x="3595522" y="27495"/>
                  </a:lnTo>
                  <a:lnTo>
                    <a:pt x="3504057" y="0"/>
                  </a:lnTo>
                  <a:lnTo>
                    <a:pt x="3504057" y="27495"/>
                  </a:lnTo>
                  <a:lnTo>
                    <a:pt x="3075762" y="27495"/>
                  </a:lnTo>
                  <a:lnTo>
                    <a:pt x="3075762" y="35001"/>
                  </a:lnTo>
                  <a:lnTo>
                    <a:pt x="3504057" y="35001"/>
                  </a:lnTo>
                  <a:lnTo>
                    <a:pt x="3504057" y="62496"/>
                  </a:lnTo>
                  <a:lnTo>
                    <a:pt x="3595522" y="35001"/>
                  </a:lnTo>
                  <a:lnTo>
                    <a:pt x="3608006" y="3125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452102" y="2619363"/>
              <a:ext cx="0" cy="354330"/>
            </a:xfrm>
            <a:custGeom>
              <a:avLst/>
              <a:gdLst/>
              <a:ahLst/>
              <a:cxnLst/>
              <a:rect l="l" t="t" r="r" b="b"/>
              <a:pathLst>
                <a:path h="354330">
                  <a:moveTo>
                    <a:pt x="0" y="0"/>
                  </a:moveTo>
                  <a:lnTo>
                    <a:pt x="0" y="353743"/>
                  </a:lnTo>
                </a:path>
              </a:pathLst>
            </a:custGeom>
            <a:ln w="7513">
              <a:solidFill>
                <a:srgbClr val="4A7EBB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524107" y="2619363"/>
              <a:ext cx="1064895" cy="354330"/>
            </a:xfrm>
            <a:custGeom>
              <a:avLst/>
              <a:gdLst/>
              <a:ahLst/>
              <a:cxnLst/>
              <a:rect l="l" t="t" r="r" b="b"/>
              <a:pathLst>
                <a:path w="1064895" h="354330">
                  <a:moveTo>
                    <a:pt x="0" y="0"/>
                  </a:moveTo>
                  <a:lnTo>
                    <a:pt x="0" y="353743"/>
                  </a:lnTo>
                </a:path>
                <a:path w="1064895" h="354330">
                  <a:moveTo>
                    <a:pt x="1064493" y="0"/>
                  </a:moveTo>
                  <a:lnTo>
                    <a:pt x="1064493" y="353743"/>
                  </a:lnTo>
                </a:path>
              </a:pathLst>
            </a:custGeom>
            <a:ln w="8765">
              <a:solidFill>
                <a:srgbClr val="4A7EBB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object 18"/>
          <p:cNvSpPr/>
          <p:nvPr/>
        </p:nvSpPr>
        <p:spPr>
          <a:xfrm>
            <a:off x="3403200" y="3924604"/>
            <a:ext cx="5384394" cy="1109382"/>
          </a:xfrm>
          <a:custGeom>
            <a:avLst/>
            <a:gdLst/>
            <a:ahLst/>
            <a:cxnLst/>
            <a:rect l="l" t="t" r="r" b="b"/>
            <a:pathLst>
              <a:path w="5932805" h="1222375">
                <a:moveTo>
                  <a:pt x="5932487" y="0"/>
                </a:moveTo>
                <a:lnTo>
                  <a:pt x="0" y="0"/>
                </a:lnTo>
                <a:lnTo>
                  <a:pt x="0" y="1222277"/>
                </a:lnTo>
                <a:lnTo>
                  <a:pt x="5932487" y="1222277"/>
                </a:lnTo>
                <a:lnTo>
                  <a:pt x="593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028292" y="3677111"/>
            <a:ext cx="3110880" cy="536259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46106" defTabSz="829909" eaLnBrk="1" fontAlgn="auto" hangingPunct="1">
              <a:lnSpc>
                <a:spcPts val="2360"/>
              </a:lnSpc>
              <a:spcBef>
                <a:spcPts val="82"/>
              </a:spcBef>
              <a:spcAft>
                <a:spcPts val="0"/>
              </a:spcAft>
              <a:tabLst>
                <a:tab pos="1511127" algn="l"/>
                <a:tab pos="1775660" algn="l"/>
              </a:tabLst>
            </a:pPr>
            <a:r>
              <a:rPr sz="2087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max</a:t>
            </a:r>
            <a:r>
              <a:rPr sz="2087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087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(t</a:t>
            </a:r>
            <a:r>
              <a:rPr sz="2042" b="0" kern="0" baseline="-2037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</a:t>
            </a:r>
            <a:r>
              <a:rPr sz="2042" b="0" kern="0" spc="251" baseline="-2037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087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–</a:t>
            </a:r>
            <a:r>
              <a:rPr sz="2087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08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2042" b="0" kern="0" spc="-34" baseline="-2037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</a:t>
            </a:r>
            <a:r>
              <a:rPr sz="208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)</a:t>
            </a:r>
            <a:r>
              <a:rPr sz="2087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2087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–</a:t>
            </a:r>
            <a:r>
              <a:rPr sz="2087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min (t</a:t>
            </a:r>
            <a:r>
              <a:rPr sz="2042" b="0" kern="0" baseline="-2037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</a:t>
            </a:r>
            <a:r>
              <a:rPr sz="2042" b="0" kern="0" spc="251" baseline="-2037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087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–</a:t>
            </a:r>
            <a:r>
              <a:rPr sz="2087" b="0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08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2042" b="0" kern="0" spc="-34" baseline="-2037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</a:t>
            </a:r>
            <a:r>
              <a:rPr sz="208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)</a:t>
            </a:r>
            <a:endParaRPr sz="2087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216122" defTabSz="829909" eaLnBrk="1" fontAlgn="auto" hangingPunct="1">
              <a:lnSpc>
                <a:spcPts val="1652"/>
              </a:lnSpc>
              <a:spcBef>
                <a:spcPts val="0"/>
              </a:spcBef>
              <a:spcAft>
                <a:spcPts val="0"/>
              </a:spcAft>
              <a:tabLst>
                <a:tab pos="1923200" algn="l"/>
              </a:tabLst>
            </a:pPr>
            <a:r>
              <a:rPr sz="149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</a:t>
            </a:r>
            <a:r>
              <a:rPr sz="149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149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</a:t>
            </a:r>
            <a:endParaRPr sz="14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58</a:t>
            </a:fld>
            <a:endParaRPr kern="0" spc="-18" dirty="0"/>
          </a:p>
        </p:txBody>
      </p:sp>
      <p:sp>
        <p:nvSpPr>
          <p:cNvPr id="20" name="object 20"/>
          <p:cNvSpPr txBox="1"/>
          <p:nvPr/>
        </p:nvSpPr>
        <p:spPr>
          <a:xfrm>
            <a:off x="3471654" y="4565374"/>
            <a:ext cx="970493" cy="285766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770" kern="0" spc="-9" dirty="0">
                <a:solidFill>
                  <a:srgbClr val="0000FF"/>
                </a:solidFill>
                <a:latin typeface="Arial"/>
                <a:cs typeface="Arial"/>
              </a:rPr>
              <a:t>Relative:</a:t>
            </a:r>
            <a:endParaRPr sz="1770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39817" y="4392939"/>
            <a:ext cx="3205970" cy="468519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34580" defTabSz="829909" eaLnBrk="1" fontAlgn="auto" hangingPunct="1">
              <a:spcBef>
                <a:spcPts val="113"/>
              </a:spcBef>
              <a:spcAft>
                <a:spcPts val="0"/>
              </a:spcAft>
              <a:tabLst>
                <a:tab pos="1641952" algn="l"/>
                <a:tab pos="1906486" algn="l"/>
              </a:tabLst>
            </a:pPr>
            <a:r>
              <a:rPr sz="2087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max</a:t>
            </a:r>
            <a:r>
              <a:rPr sz="208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950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|</a:t>
            </a:r>
            <a:r>
              <a:rPr sz="2950" b="0" kern="0" spc="-2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087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(t</a:t>
            </a:r>
            <a:r>
              <a:rPr sz="2042" b="0" kern="0" baseline="-2037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</a:t>
            </a:r>
            <a:r>
              <a:rPr sz="2042" b="0" kern="0" spc="258" baseline="-2037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087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–</a:t>
            </a:r>
            <a:r>
              <a:rPr sz="2087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08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2042" b="0" kern="0" spc="-34" baseline="-2037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</a:t>
            </a:r>
            <a:r>
              <a:rPr sz="2087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)</a:t>
            </a:r>
            <a:r>
              <a:rPr sz="2087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2087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–</a:t>
            </a:r>
            <a:r>
              <a:rPr sz="2087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(f</a:t>
            </a:r>
            <a:r>
              <a:rPr sz="2042" b="0" kern="0" baseline="-2037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k-1</a:t>
            </a:r>
            <a:r>
              <a:rPr sz="2042" b="0" kern="0" spc="300" baseline="-2037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087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–</a:t>
            </a:r>
            <a:r>
              <a:rPr sz="2087" b="0" kern="0" spc="1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087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</a:t>
            </a:r>
            <a:r>
              <a:rPr sz="2042" b="0" kern="0" baseline="-2037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k-1</a:t>
            </a:r>
            <a:r>
              <a:rPr sz="2087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)</a:t>
            </a:r>
            <a:r>
              <a:rPr sz="2087" b="0" kern="0" spc="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950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|</a:t>
            </a:r>
            <a:endParaRPr sz="295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3357" y="4786587"/>
            <a:ext cx="118142" cy="240987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49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k</a:t>
            </a:r>
            <a:endParaRPr sz="14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961237">
              <a:spcBef>
                <a:spcPts val="91"/>
              </a:spcBef>
            </a:pPr>
            <a:r>
              <a:rPr dirty="0"/>
              <a:t>Types</a:t>
            </a:r>
            <a:r>
              <a:rPr spc="-9" dirty="0"/>
              <a:t> </a:t>
            </a:r>
            <a:r>
              <a:rPr dirty="0"/>
              <a:t>of</a:t>
            </a:r>
            <a:r>
              <a:rPr spc="-9" dirty="0"/>
              <a:t> Jitter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82443" y="1996848"/>
            <a:ext cx="5284694" cy="1946750"/>
            <a:chOff x="2466947" y="2200231"/>
            <a:chExt cx="5822950" cy="2145030"/>
          </a:xfrm>
        </p:grpSpPr>
        <p:sp>
          <p:nvSpPr>
            <p:cNvPr id="4" name="object 4"/>
            <p:cNvSpPr/>
            <p:nvPr/>
          </p:nvSpPr>
          <p:spPr>
            <a:xfrm>
              <a:off x="3303918" y="2200231"/>
              <a:ext cx="22860" cy="368935"/>
            </a:xfrm>
            <a:custGeom>
              <a:avLst/>
              <a:gdLst/>
              <a:ahLst/>
              <a:cxnLst/>
              <a:rect l="l" t="t" r="r" b="b"/>
              <a:pathLst>
                <a:path w="22860" h="368935">
                  <a:moveTo>
                    <a:pt x="22469" y="0"/>
                  </a:moveTo>
                  <a:lnTo>
                    <a:pt x="0" y="0"/>
                  </a:lnTo>
                  <a:lnTo>
                    <a:pt x="0" y="368308"/>
                  </a:lnTo>
                  <a:lnTo>
                    <a:pt x="22469" y="368308"/>
                  </a:lnTo>
                  <a:lnTo>
                    <a:pt x="2246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314562" y="2496300"/>
              <a:ext cx="591820" cy="72390"/>
            </a:xfrm>
            <a:custGeom>
              <a:avLst/>
              <a:gdLst/>
              <a:ahLst/>
              <a:cxnLst/>
              <a:rect l="l" t="t" r="r" b="b"/>
              <a:pathLst>
                <a:path w="591820" h="72389">
                  <a:moveTo>
                    <a:pt x="591303" y="0"/>
                  </a:moveTo>
                  <a:lnTo>
                    <a:pt x="0" y="0"/>
                  </a:lnTo>
                  <a:lnTo>
                    <a:pt x="0" y="72240"/>
                  </a:lnTo>
                  <a:lnTo>
                    <a:pt x="591303" y="72240"/>
                  </a:lnTo>
                  <a:lnTo>
                    <a:pt x="59130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311004" y="2493009"/>
              <a:ext cx="598805" cy="74930"/>
            </a:xfrm>
            <a:custGeom>
              <a:avLst/>
              <a:gdLst/>
              <a:ahLst/>
              <a:cxnLst/>
              <a:rect l="l" t="t" r="r" b="b"/>
              <a:pathLst>
                <a:path w="598804" h="74930">
                  <a:moveTo>
                    <a:pt x="598398" y="0"/>
                  </a:moveTo>
                  <a:lnTo>
                    <a:pt x="594360" y="0"/>
                  </a:lnTo>
                  <a:lnTo>
                    <a:pt x="594360" y="6350"/>
                  </a:lnTo>
                  <a:lnTo>
                    <a:pt x="593090" y="6350"/>
                  </a:lnTo>
                  <a:lnTo>
                    <a:pt x="593090" y="5080"/>
                  </a:lnTo>
                  <a:lnTo>
                    <a:pt x="594360" y="6350"/>
                  </a:lnTo>
                  <a:lnTo>
                    <a:pt x="594360" y="0"/>
                  </a:lnTo>
                  <a:lnTo>
                    <a:pt x="6591" y="0"/>
                  </a:lnTo>
                  <a:lnTo>
                    <a:pt x="6591" y="3810"/>
                  </a:lnTo>
                  <a:lnTo>
                    <a:pt x="5308" y="5092"/>
                  </a:lnTo>
                  <a:lnTo>
                    <a:pt x="5308" y="3810"/>
                  </a:lnTo>
                  <a:lnTo>
                    <a:pt x="6591" y="3810"/>
                  </a:lnTo>
                  <a:lnTo>
                    <a:pt x="6591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74930"/>
                  </a:lnTo>
                  <a:lnTo>
                    <a:pt x="7099" y="74930"/>
                  </a:lnTo>
                  <a:lnTo>
                    <a:pt x="7099" y="6845"/>
                  </a:lnTo>
                  <a:lnTo>
                    <a:pt x="591312" y="6845"/>
                  </a:lnTo>
                  <a:lnTo>
                    <a:pt x="591312" y="74930"/>
                  </a:lnTo>
                  <a:lnTo>
                    <a:pt x="598398" y="74930"/>
                  </a:lnTo>
                  <a:lnTo>
                    <a:pt x="598398" y="6845"/>
                  </a:lnTo>
                  <a:lnTo>
                    <a:pt x="598398" y="6350"/>
                  </a:lnTo>
                  <a:lnTo>
                    <a:pt x="598398" y="3810"/>
                  </a:lnTo>
                  <a:lnTo>
                    <a:pt x="598398" y="3302"/>
                  </a:lnTo>
                  <a:lnTo>
                    <a:pt x="598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723041" y="2200236"/>
              <a:ext cx="2861310" cy="368935"/>
            </a:xfrm>
            <a:custGeom>
              <a:avLst/>
              <a:gdLst/>
              <a:ahLst/>
              <a:cxnLst/>
              <a:rect l="l" t="t" r="r" b="b"/>
              <a:pathLst>
                <a:path w="2861309" h="368935">
                  <a:moveTo>
                    <a:pt x="22466" y="0"/>
                  </a:moveTo>
                  <a:lnTo>
                    <a:pt x="0" y="0"/>
                  </a:lnTo>
                  <a:lnTo>
                    <a:pt x="0" y="368312"/>
                  </a:lnTo>
                  <a:lnTo>
                    <a:pt x="22466" y="368312"/>
                  </a:lnTo>
                  <a:lnTo>
                    <a:pt x="22466" y="0"/>
                  </a:lnTo>
                  <a:close/>
                </a:path>
                <a:path w="2861309" h="368935">
                  <a:moveTo>
                    <a:pt x="1441602" y="0"/>
                  </a:moveTo>
                  <a:lnTo>
                    <a:pt x="1419136" y="0"/>
                  </a:lnTo>
                  <a:lnTo>
                    <a:pt x="1419136" y="368312"/>
                  </a:lnTo>
                  <a:lnTo>
                    <a:pt x="1441602" y="368312"/>
                  </a:lnTo>
                  <a:lnTo>
                    <a:pt x="1441602" y="0"/>
                  </a:lnTo>
                  <a:close/>
                </a:path>
                <a:path w="2861309" h="368935">
                  <a:moveTo>
                    <a:pt x="2860725" y="0"/>
                  </a:moveTo>
                  <a:lnTo>
                    <a:pt x="2838259" y="0"/>
                  </a:lnTo>
                  <a:lnTo>
                    <a:pt x="2838259" y="368312"/>
                  </a:lnTo>
                  <a:lnTo>
                    <a:pt x="2860725" y="368312"/>
                  </a:lnTo>
                  <a:lnTo>
                    <a:pt x="286072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733692" y="2496300"/>
              <a:ext cx="295910" cy="72390"/>
            </a:xfrm>
            <a:custGeom>
              <a:avLst/>
              <a:gdLst/>
              <a:ahLst/>
              <a:cxnLst/>
              <a:rect l="l" t="t" r="r" b="b"/>
              <a:pathLst>
                <a:path w="295910" h="72389">
                  <a:moveTo>
                    <a:pt x="295651" y="0"/>
                  </a:moveTo>
                  <a:lnTo>
                    <a:pt x="0" y="0"/>
                  </a:lnTo>
                  <a:lnTo>
                    <a:pt x="0" y="72240"/>
                  </a:lnTo>
                  <a:lnTo>
                    <a:pt x="295651" y="72240"/>
                  </a:lnTo>
                  <a:lnTo>
                    <a:pt x="29565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730140" y="2493009"/>
              <a:ext cx="302895" cy="74930"/>
            </a:xfrm>
            <a:custGeom>
              <a:avLst/>
              <a:gdLst/>
              <a:ahLst/>
              <a:cxnLst/>
              <a:rect l="l" t="t" r="r" b="b"/>
              <a:pathLst>
                <a:path w="302895" h="74930">
                  <a:moveTo>
                    <a:pt x="302742" y="0"/>
                  </a:moveTo>
                  <a:lnTo>
                    <a:pt x="298704" y="0"/>
                  </a:lnTo>
                  <a:lnTo>
                    <a:pt x="298704" y="6350"/>
                  </a:lnTo>
                  <a:lnTo>
                    <a:pt x="297434" y="6350"/>
                  </a:lnTo>
                  <a:lnTo>
                    <a:pt x="297434" y="5080"/>
                  </a:lnTo>
                  <a:lnTo>
                    <a:pt x="298704" y="6350"/>
                  </a:lnTo>
                  <a:lnTo>
                    <a:pt x="298704" y="0"/>
                  </a:lnTo>
                  <a:lnTo>
                    <a:pt x="6578" y="0"/>
                  </a:lnTo>
                  <a:lnTo>
                    <a:pt x="6578" y="3810"/>
                  </a:lnTo>
                  <a:lnTo>
                    <a:pt x="5308" y="5092"/>
                  </a:lnTo>
                  <a:lnTo>
                    <a:pt x="5308" y="3810"/>
                  </a:lnTo>
                  <a:lnTo>
                    <a:pt x="6578" y="3810"/>
                  </a:lnTo>
                  <a:lnTo>
                    <a:pt x="6578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74930"/>
                  </a:lnTo>
                  <a:lnTo>
                    <a:pt x="7099" y="74930"/>
                  </a:lnTo>
                  <a:lnTo>
                    <a:pt x="7099" y="6845"/>
                  </a:lnTo>
                  <a:lnTo>
                    <a:pt x="295656" y="6845"/>
                  </a:lnTo>
                  <a:lnTo>
                    <a:pt x="295656" y="74930"/>
                  </a:lnTo>
                  <a:lnTo>
                    <a:pt x="302742" y="74930"/>
                  </a:lnTo>
                  <a:lnTo>
                    <a:pt x="302742" y="6845"/>
                  </a:lnTo>
                  <a:lnTo>
                    <a:pt x="302742" y="6350"/>
                  </a:lnTo>
                  <a:lnTo>
                    <a:pt x="302742" y="3810"/>
                  </a:lnTo>
                  <a:lnTo>
                    <a:pt x="302742" y="3302"/>
                  </a:lnTo>
                  <a:lnTo>
                    <a:pt x="3027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265865" y="2496300"/>
              <a:ext cx="295910" cy="72390"/>
            </a:xfrm>
            <a:custGeom>
              <a:avLst/>
              <a:gdLst/>
              <a:ahLst/>
              <a:cxnLst/>
              <a:rect l="l" t="t" r="r" b="b"/>
              <a:pathLst>
                <a:path w="295910" h="72389">
                  <a:moveTo>
                    <a:pt x="295651" y="0"/>
                  </a:moveTo>
                  <a:lnTo>
                    <a:pt x="0" y="0"/>
                  </a:lnTo>
                  <a:lnTo>
                    <a:pt x="0" y="72240"/>
                  </a:lnTo>
                  <a:lnTo>
                    <a:pt x="295651" y="72240"/>
                  </a:lnTo>
                  <a:lnTo>
                    <a:pt x="29565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262308" y="2493009"/>
              <a:ext cx="302895" cy="74930"/>
            </a:xfrm>
            <a:custGeom>
              <a:avLst/>
              <a:gdLst/>
              <a:ahLst/>
              <a:cxnLst/>
              <a:rect l="l" t="t" r="r" b="b"/>
              <a:pathLst>
                <a:path w="302895" h="74930">
                  <a:moveTo>
                    <a:pt x="302755" y="0"/>
                  </a:moveTo>
                  <a:lnTo>
                    <a:pt x="298704" y="0"/>
                  </a:lnTo>
                  <a:lnTo>
                    <a:pt x="298704" y="6350"/>
                  </a:lnTo>
                  <a:lnTo>
                    <a:pt x="297446" y="6350"/>
                  </a:lnTo>
                  <a:lnTo>
                    <a:pt x="297446" y="5092"/>
                  </a:lnTo>
                  <a:lnTo>
                    <a:pt x="298704" y="6350"/>
                  </a:lnTo>
                  <a:lnTo>
                    <a:pt x="298704" y="0"/>
                  </a:lnTo>
                  <a:lnTo>
                    <a:pt x="6591" y="0"/>
                  </a:lnTo>
                  <a:lnTo>
                    <a:pt x="6591" y="3810"/>
                  </a:lnTo>
                  <a:lnTo>
                    <a:pt x="5308" y="5092"/>
                  </a:lnTo>
                  <a:lnTo>
                    <a:pt x="5308" y="3810"/>
                  </a:lnTo>
                  <a:lnTo>
                    <a:pt x="6591" y="3810"/>
                  </a:lnTo>
                  <a:lnTo>
                    <a:pt x="6591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74930"/>
                  </a:lnTo>
                  <a:lnTo>
                    <a:pt x="7099" y="74930"/>
                  </a:lnTo>
                  <a:lnTo>
                    <a:pt x="7099" y="6845"/>
                  </a:lnTo>
                  <a:lnTo>
                    <a:pt x="295656" y="6845"/>
                  </a:lnTo>
                  <a:lnTo>
                    <a:pt x="295656" y="74930"/>
                  </a:lnTo>
                  <a:lnTo>
                    <a:pt x="302755" y="74930"/>
                  </a:lnTo>
                  <a:lnTo>
                    <a:pt x="302755" y="6845"/>
                  </a:lnTo>
                  <a:lnTo>
                    <a:pt x="302755" y="6350"/>
                  </a:lnTo>
                  <a:lnTo>
                    <a:pt x="302755" y="3810"/>
                  </a:lnTo>
                  <a:lnTo>
                    <a:pt x="302755" y="3302"/>
                  </a:lnTo>
                  <a:lnTo>
                    <a:pt x="302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389343" y="2496300"/>
              <a:ext cx="414020" cy="72390"/>
            </a:xfrm>
            <a:custGeom>
              <a:avLst/>
              <a:gdLst/>
              <a:ahLst/>
              <a:cxnLst/>
              <a:rect l="l" t="t" r="r" b="b"/>
              <a:pathLst>
                <a:path w="414020" h="72389">
                  <a:moveTo>
                    <a:pt x="413912" y="0"/>
                  </a:moveTo>
                  <a:lnTo>
                    <a:pt x="0" y="0"/>
                  </a:lnTo>
                  <a:lnTo>
                    <a:pt x="0" y="72240"/>
                  </a:lnTo>
                  <a:lnTo>
                    <a:pt x="413912" y="72240"/>
                  </a:lnTo>
                  <a:lnTo>
                    <a:pt x="41391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385788" y="2493009"/>
              <a:ext cx="421005" cy="74930"/>
            </a:xfrm>
            <a:custGeom>
              <a:avLst/>
              <a:gdLst/>
              <a:ahLst/>
              <a:cxnLst/>
              <a:rect l="l" t="t" r="r" b="b"/>
              <a:pathLst>
                <a:path w="421004" h="74930">
                  <a:moveTo>
                    <a:pt x="421005" y="0"/>
                  </a:moveTo>
                  <a:lnTo>
                    <a:pt x="416966" y="0"/>
                  </a:lnTo>
                  <a:lnTo>
                    <a:pt x="416966" y="6350"/>
                  </a:lnTo>
                  <a:lnTo>
                    <a:pt x="415696" y="6350"/>
                  </a:lnTo>
                  <a:lnTo>
                    <a:pt x="415696" y="5080"/>
                  </a:lnTo>
                  <a:lnTo>
                    <a:pt x="416966" y="6350"/>
                  </a:lnTo>
                  <a:lnTo>
                    <a:pt x="416966" y="0"/>
                  </a:lnTo>
                  <a:lnTo>
                    <a:pt x="6578" y="0"/>
                  </a:lnTo>
                  <a:lnTo>
                    <a:pt x="6578" y="3810"/>
                  </a:lnTo>
                  <a:lnTo>
                    <a:pt x="5308" y="5092"/>
                  </a:lnTo>
                  <a:lnTo>
                    <a:pt x="5308" y="3810"/>
                  </a:lnTo>
                  <a:lnTo>
                    <a:pt x="6578" y="3810"/>
                  </a:lnTo>
                  <a:lnTo>
                    <a:pt x="6578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74930"/>
                  </a:lnTo>
                  <a:lnTo>
                    <a:pt x="7099" y="74930"/>
                  </a:lnTo>
                  <a:lnTo>
                    <a:pt x="7099" y="6845"/>
                  </a:lnTo>
                  <a:lnTo>
                    <a:pt x="413918" y="6845"/>
                  </a:lnTo>
                  <a:lnTo>
                    <a:pt x="413918" y="74930"/>
                  </a:lnTo>
                  <a:lnTo>
                    <a:pt x="421005" y="74930"/>
                  </a:lnTo>
                  <a:lnTo>
                    <a:pt x="421005" y="6845"/>
                  </a:lnTo>
                  <a:lnTo>
                    <a:pt x="421005" y="6350"/>
                  </a:lnTo>
                  <a:lnTo>
                    <a:pt x="421005" y="3810"/>
                  </a:lnTo>
                  <a:lnTo>
                    <a:pt x="421005" y="3302"/>
                  </a:lnTo>
                  <a:lnTo>
                    <a:pt x="421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158038" y="2496300"/>
              <a:ext cx="177800" cy="72390"/>
            </a:xfrm>
            <a:custGeom>
              <a:avLst/>
              <a:gdLst/>
              <a:ahLst/>
              <a:cxnLst/>
              <a:rect l="l" t="t" r="r" b="b"/>
              <a:pathLst>
                <a:path w="177800" h="72389">
                  <a:moveTo>
                    <a:pt x="177391" y="0"/>
                  </a:moveTo>
                  <a:lnTo>
                    <a:pt x="0" y="0"/>
                  </a:lnTo>
                  <a:lnTo>
                    <a:pt x="0" y="72240"/>
                  </a:lnTo>
                  <a:lnTo>
                    <a:pt x="177391" y="72240"/>
                  </a:lnTo>
                  <a:lnTo>
                    <a:pt x="1773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154481" y="2493009"/>
              <a:ext cx="184785" cy="74930"/>
            </a:xfrm>
            <a:custGeom>
              <a:avLst/>
              <a:gdLst/>
              <a:ahLst/>
              <a:cxnLst/>
              <a:rect l="l" t="t" r="r" b="b"/>
              <a:pathLst>
                <a:path w="184784" h="74930">
                  <a:moveTo>
                    <a:pt x="184492" y="0"/>
                  </a:moveTo>
                  <a:lnTo>
                    <a:pt x="180441" y="0"/>
                  </a:lnTo>
                  <a:lnTo>
                    <a:pt x="180441" y="6350"/>
                  </a:lnTo>
                  <a:lnTo>
                    <a:pt x="179184" y="6350"/>
                  </a:lnTo>
                  <a:lnTo>
                    <a:pt x="179184" y="5092"/>
                  </a:lnTo>
                  <a:lnTo>
                    <a:pt x="180441" y="6350"/>
                  </a:lnTo>
                  <a:lnTo>
                    <a:pt x="180441" y="0"/>
                  </a:lnTo>
                  <a:lnTo>
                    <a:pt x="6591" y="0"/>
                  </a:lnTo>
                  <a:lnTo>
                    <a:pt x="6591" y="3810"/>
                  </a:lnTo>
                  <a:lnTo>
                    <a:pt x="5308" y="5092"/>
                  </a:lnTo>
                  <a:lnTo>
                    <a:pt x="5308" y="3810"/>
                  </a:lnTo>
                  <a:lnTo>
                    <a:pt x="6591" y="3810"/>
                  </a:lnTo>
                  <a:lnTo>
                    <a:pt x="6591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6350"/>
                  </a:lnTo>
                  <a:lnTo>
                    <a:pt x="0" y="74930"/>
                  </a:lnTo>
                  <a:lnTo>
                    <a:pt x="7099" y="74930"/>
                  </a:lnTo>
                  <a:lnTo>
                    <a:pt x="7099" y="6845"/>
                  </a:lnTo>
                  <a:lnTo>
                    <a:pt x="177393" y="6845"/>
                  </a:lnTo>
                  <a:lnTo>
                    <a:pt x="177393" y="74930"/>
                  </a:lnTo>
                  <a:lnTo>
                    <a:pt x="184492" y="74930"/>
                  </a:lnTo>
                  <a:lnTo>
                    <a:pt x="184492" y="6845"/>
                  </a:lnTo>
                  <a:lnTo>
                    <a:pt x="184492" y="6350"/>
                  </a:lnTo>
                  <a:lnTo>
                    <a:pt x="184492" y="3810"/>
                  </a:lnTo>
                  <a:lnTo>
                    <a:pt x="184492" y="3302"/>
                  </a:lnTo>
                  <a:lnTo>
                    <a:pt x="1844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314560" y="2309189"/>
              <a:ext cx="4021454" cy="59690"/>
            </a:xfrm>
            <a:custGeom>
              <a:avLst/>
              <a:gdLst/>
              <a:ahLst/>
              <a:cxnLst/>
              <a:rect l="l" t="t" r="r" b="b"/>
              <a:pathLst>
                <a:path w="4021454" h="59689">
                  <a:moveTo>
                    <a:pt x="591299" y="29603"/>
                  </a:moveTo>
                  <a:lnTo>
                    <a:pt x="579526" y="26060"/>
                  </a:lnTo>
                  <a:lnTo>
                    <a:pt x="493141" y="0"/>
                  </a:lnTo>
                  <a:lnTo>
                    <a:pt x="493141" y="26060"/>
                  </a:lnTo>
                  <a:lnTo>
                    <a:pt x="0" y="26060"/>
                  </a:lnTo>
                  <a:lnTo>
                    <a:pt x="0" y="33159"/>
                  </a:lnTo>
                  <a:lnTo>
                    <a:pt x="493141" y="33159"/>
                  </a:lnTo>
                  <a:lnTo>
                    <a:pt x="493141" y="59220"/>
                  </a:lnTo>
                  <a:lnTo>
                    <a:pt x="579526" y="33159"/>
                  </a:lnTo>
                  <a:lnTo>
                    <a:pt x="591299" y="29603"/>
                  </a:lnTo>
                  <a:close/>
                </a:path>
                <a:path w="4021454" h="59689">
                  <a:moveTo>
                    <a:pt x="2246947" y="29603"/>
                  </a:moveTo>
                  <a:lnTo>
                    <a:pt x="2235174" y="26060"/>
                  </a:lnTo>
                  <a:lnTo>
                    <a:pt x="2148789" y="0"/>
                  </a:lnTo>
                  <a:lnTo>
                    <a:pt x="2148789" y="26060"/>
                  </a:lnTo>
                  <a:lnTo>
                    <a:pt x="1419123" y="26060"/>
                  </a:lnTo>
                  <a:lnTo>
                    <a:pt x="1419123" y="33159"/>
                  </a:lnTo>
                  <a:lnTo>
                    <a:pt x="2148789" y="33159"/>
                  </a:lnTo>
                  <a:lnTo>
                    <a:pt x="2148789" y="59220"/>
                  </a:lnTo>
                  <a:lnTo>
                    <a:pt x="2235174" y="33159"/>
                  </a:lnTo>
                  <a:lnTo>
                    <a:pt x="2246947" y="29603"/>
                  </a:lnTo>
                  <a:close/>
                </a:path>
                <a:path w="4021454" h="59689">
                  <a:moveTo>
                    <a:pt x="4020858" y="29603"/>
                  </a:moveTo>
                  <a:lnTo>
                    <a:pt x="4009085" y="26060"/>
                  </a:lnTo>
                  <a:lnTo>
                    <a:pt x="3922712" y="0"/>
                  </a:lnTo>
                  <a:lnTo>
                    <a:pt x="3922712" y="26060"/>
                  </a:lnTo>
                  <a:lnTo>
                    <a:pt x="2838259" y="26060"/>
                  </a:lnTo>
                  <a:lnTo>
                    <a:pt x="2838259" y="33159"/>
                  </a:lnTo>
                  <a:lnTo>
                    <a:pt x="3922712" y="33159"/>
                  </a:lnTo>
                  <a:lnTo>
                    <a:pt x="3922712" y="59220"/>
                  </a:lnTo>
                  <a:lnTo>
                    <a:pt x="4009085" y="33159"/>
                  </a:lnTo>
                  <a:lnTo>
                    <a:pt x="4020858" y="2960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466947" y="2568540"/>
              <a:ext cx="5822950" cy="1776730"/>
            </a:xfrm>
            <a:custGeom>
              <a:avLst/>
              <a:gdLst/>
              <a:ahLst/>
              <a:cxnLst/>
              <a:rect l="l" t="t" r="r" b="b"/>
              <a:pathLst>
                <a:path w="5822950" h="1776729">
                  <a:moveTo>
                    <a:pt x="5822948" y="0"/>
                  </a:moveTo>
                  <a:lnTo>
                    <a:pt x="0" y="0"/>
                  </a:lnTo>
                  <a:lnTo>
                    <a:pt x="0" y="1776409"/>
                  </a:lnTo>
                  <a:lnTo>
                    <a:pt x="5822948" y="1776409"/>
                  </a:lnTo>
                  <a:lnTo>
                    <a:pt x="5822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303918" y="2568541"/>
              <a:ext cx="10795" cy="105410"/>
            </a:xfrm>
            <a:custGeom>
              <a:avLst/>
              <a:gdLst/>
              <a:ahLst/>
              <a:cxnLst/>
              <a:rect l="l" t="t" r="r" b="b"/>
              <a:pathLst>
                <a:path w="10795" h="105410">
                  <a:moveTo>
                    <a:pt x="0" y="105400"/>
                  </a:moveTo>
                  <a:lnTo>
                    <a:pt x="10643" y="105400"/>
                  </a:lnTo>
                  <a:lnTo>
                    <a:pt x="10643" y="0"/>
                  </a:lnTo>
                  <a:lnTo>
                    <a:pt x="0" y="0"/>
                  </a:lnTo>
                  <a:lnTo>
                    <a:pt x="0" y="10540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314562" y="2568541"/>
              <a:ext cx="591820" cy="105410"/>
            </a:xfrm>
            <a:custGeom>
              <a:avLst/>
              <a:gdLst/>
              <a:ahLst/>
              <a:cxnLst/>
              <a:rect l="l" t="t" r="r" b="b"/>
              <a:pathLst>
                <a:path w="591820" h="105410">
                  <a:moveTo>
                    <a:pt x="591303" y="0"/>
                  </a:moveTo>
                  <a:lnTo>
                    <a:pt x="0" y="0"/>
                  </a:lnTo>
                  <a:lnTo>
                    <a:pt x="0" y="105400"/>
                  </a:lnTo>
                  <a:lnTo>
                    <a:pt x="591303" y="105400"/>
                  </a:lnTo>
                  <a:lnTo>
                    <a:pt x="59130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311004" y="2567939"/>
              <a:ext cx="598805" cy="109220"/>
            </a:xfrm>
            <a:custGeom>
              <a:avLst/>
              <a:gdLst/>
              <a:ahLst/>
              <a:cxnLst/>
              <a:rect l="l" t="t" r="r" b="b"/>
              <a:pathLst>
                <a:path w="598804" h="109219">
                  <a:moveTo>
                    <a:pt x="598398" y="0"/>
                  </a:moveTo>
                  <a:lnTo>
                    <a:pt x="594436" y="0"/>
                  </a:lnTo>
                  <a:lnTo>
                    <a:pt x="594436" y="102870"/>
                  </a:lnTo>
                  <a:lnTo>
                    <a:pt x="593166" y="104152"/>
                  </a:lnTo>
                  <a:lnTo>
                    <a:pt x="593166" y="102870"/>
                  </a:lnTo>
                  <a:lnTo>
                    <a:pt x="594436" y="102870"/>
                  </a:lnTo>
                  <a:lnTo>
                    <a:pt x="594436" y="0"/>
                  </a:lnTo>
                  <a:lnTo>
                    <a:pt x="591312" y="0"/>
                  </a:lnTo>
                  <a:lnTo>
                    <a:pt x="591312" y="102450"/>
                  </a:lnTo>
                  <a:lnTo>
                    <a:pt x="7099" y="102450"/>
                  </a:lnTo>
                  <a:lnTo>
                    <a:pt x="7099" y="0"/>
                  </a:lnTo>
                  <a:lnTo>
                    <a:pt x="6502" y="0"/>
                  </a:lnTo>
                  <a:lnTo>
                    <a:pt x="6502" y="105410"/>
                  </a:lnTo>
                  <a:lnTo>
                    <a:pt x="5245" y="105410"/>
                  </a:lnTo>
                  <a:lnTo>
                    <a:pt x="5245" y="104152"/>
                  </a:lnTo>
                  <a:lnTo>
                    <a:pt x="6502" y="105410"/>
                  </a:lnTo>
                  <a:lnTo>
                    <a:pt x="6502" y="0"/>
                  </a:lnTo>
                  <a:lnTo>
                    <a:pt x="0" y="0"/>
                  </a:lnTo>
                  <a:lnTo>
                    <a:pt x="0" y="102870"/>
                  </a:lnTo>
                  <a:lnTo>
                    <a:pt x="0" y="105410"/>
                  </a:lnTo>
                  <a:lnTo>
                    <a:pt x="0" y="109220"/>
                  </a:lnTo>
                  <a:lnTo>
                    <a:pt x="598398" y="109220"/>
                  </a:lnTo>
                  <a:lnTo>
                    <a:pt x="598398" y="106006"/>
                  </a:lnTo>
                  <a:lnTo>
                    <a:pt x="598398" y="105410"/>
                  </a:lnTo>
                  <a:lnTo>
                    <a:pt x="598398" y="102870"/>
                  </a:lnTo>
                  <a:lnTo>
                    <a:pt x="598398" y="102450"/>
                  </a:lnTo>
                  <a:lnTo>
                    <a:pt x="5983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653399" y="2460378"/>
            <a:ext cx="240318" cy="271853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11527" defTabSz="829909" eaLnBrk="1" fontAlgn="auto" hangingPunct="1">
              <a:spcBef>
                <a:spcPts val="104"/>
              </a:spcBef>
              <a:spcAft>
                <a:spcPts val="0"/>
              </a:spcAft>
            </a:pPr>
            <a:r>
              <a:rPr sz="2519" b="0" kern="0" spc="-27" baseline="600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f</a:t>
            </a:r>
            <a:r>
              <a:rPr sz="1135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i,1</a:t>
            </a:r>
            <a:endParaRPr sz="113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44377" y="2399900"/>
            <a:ext cx="4562011" cy="54172"/>
          </a:xfrm>
          <a:custGeom>
            <a:avLst/>
            <a:gdLst/>
            <a:ahLst/>
            <a:cxnLst/>
            <a:rect l="l" t="t" r="r" b="b"/>
            <a:pathLst>
              <a:path w="5026659" h="59689">
                <a:moveTo>
                  <a:pt x="4966952" y="0"/>
                </a:moveTo>
                <a:lnTo>
                  <a:pt x="4966952" y="59213"/>
                </a:lnTo>
                <a:lnTo>
                  <a:pt x="5018988" y="33159"/>
                </a:lnTo>
                <a:lnTo>
                  <a:pt x="4977596" y="33159"/>
                </a:lnTo>
                <a:lnTo>
                  <a:pt x="4977596" y="26054"/>
                </a:lnTo>
                <a:lnTo>
                  <a:pt x="5018986" y="26054"/>
                </a:lnTo>
                <a:lnTo>
                  <a:pt x="4966952" y="0"/>
                </a:lnTo>
                <a:close/>
              </a:path>
              <a:path w="5026659" h="59689">
                <a:moveTo>
                  <a:pt x="4966952" y="26054"/>
                </a:moveTo>
                <a:lnTo>
                  <a:pt x="0" y="26054"/>
                </a:lnTo>
                <a:lnTo>
                  <a:pt x="0" y="33159"/>
                </a:lnTo>
                <a:lnTo>
                  <a:pt x="4966952" y="33159"/>
                </a:lnTo>
                <a:lnTo>
                  <a:pt x="4966952" y="26054"/>
                </a:lnTo>
                <a:close/>
              </a:path>
              <a:path w="5026659" h="59689">
                <a:moveTo>
                  <a:pt x="5018986" y="26054"/>
                </a:moveTo>
                <a:lnTo>
                  <a:pt x="4977596" y="26054"/>
                </a:lnTo>
                <a:lnTo>
                  <a:pt x="4977596" y="33159"/>
                </a:lnTo>
                <a:lnTo>
                  <a:pt x="5018988" y="33159"/>
                </a:lnTo>
                <a:lnTo>
                  <a:pt x="5026083" y="29607"/>
                </a:lnTo>
                <a:lnTo>
                  <a:pt x="5018986" y="26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75205" y="1567217"/>
            <a:ext cx="2104081" cy="887282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23053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951" kern="0" dirty="0">
                <a:solidFill>
                  <a:srgbClr val="0000FF"/>
                </a:solidFill>
                <a:latin typeface="Calibri"/>
                <a:cs typeface="Calibri"/>
              </a:rPr>
              <a:t>Finishing-time</a:t>
            </a:r>
            <a:r>
              <a:rPr sz="1951" kern="0" spc="36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1" kern="0" spc="-9" dirty="0">
                <a:solidFill>
                  <a:srgbClr val="0000FF"/>
                </a:solidFill>
                <a:latin typeface="Calibri"/>
                <a:cs typeface="Calibri"/>
              </a:rPr>
              <a:t>Jitter</a:t>
            </a:r>
            <a:endParaRPr sz="1951" b="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77213" defTabSz="829909" eaLnBrk="1" fontAlgn="auto" hangingPunct="1">
              <a:spcBef>
                <a:spcPts val="1770"/>
              </a:spcBef>
              <a:spcAft>
                <a:spcPts val="0"/>
              </a:spcAft>
            </a:pPr>
            <a:r>
              <a:rPr sz="2224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246" b="0" kern="0" spc="-34" baseline="-1683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2246" b="0" kern="0" baseline="-16835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785133" y="2330567"/>
            <a:ext cx="3341401" cy="150415"/>
            <a:chOff x="3902318" y="2567939"/>
            <a:chExt cx="3681729" cy="165735"/>
          </a:xfrm>
        </p:grpSpPr>
        <p:sp>
          <p:nvSpPr>
            <p:cNvPr id="25" name="object 25"/>
            <p:cNvSpPr/>
            <p:nvPr/>
          </p:nvSpPr>
          <p:spPr>
            <a:xfrm>
              <a:off x="4723041" y="2568549"/>
              <a:ext cx="2861310" cy="105410"/>
            </a:xfrm>
            <a:custGeom>
              <a:avLst/>
              <a:gdLst/>
              <a:ahLst/>
              <a:cxnLst/>
              <a:rect l="l" t="t" r="r" b="b"/>
              <a:pathLst>
                <a:path w="2861309" h="105410">
                  <a:moveTo>
                    <a:pt x="10642" y="0"/>
                  </a:moveTo>
                  <a:lnTo>
                    <a:pt x="0" y="0"/>
                  </a:lnTo>
                  <a:lnTo>
                    <a:pt x="0" y="105397"/>
                  </a:lnTo>
                  <a:lnTo>
                    <a:pt x="10642" y="105397"/>
                  </a:lnTo>
                  <a:lnTo>
                    <a:pt x="10642" y="0"/>
                  </a:lnTo>
                  <a:close/>
                </a:path>
                <a:path w="2861309" h="105410">
                  <a:moveTo>
                    <a:pt x="1441602" y="0"/>
                  </a:moveTo>
                  <a:lnTo>
                    <a:pt x="1419136" y="0"/>
                  </a:lnTo>
                  <a:lnTo>
                    <a:pt x="1419136" y="105397"/>
                  </a:lnTo>
                  <a:lnTo>
                    <a:pt x="1441602" y="105397"/>
                  </a:lnTo>
                  <a:lnTo>
                    <a:pt x="1441602" y="0"/>
                  </a:lnTo>
                  <a:close/>
                </a:path>
                <a:path w="2861309" h="105410">
                  <a:moveTo>
                    <a:pt x="2860725" y="0"/>
                  </a:moveTo>
                  <a:lnTo>
                    <a:pt x="2838259" y="0"/>
                  </a:lnTo>
                  <a:lnTo>
                    <a:pt x="2838259" y="105397"/>
                  </a:lnTo>
                  <a:lnTo>
                    <a:pt x="2860725" y="105397"/>
                  </a:lnTo>
                  <a:lnTo>
                    <a:pt x="286072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733692" y="2568541"/>
              <a:ext cx="295910" cy="105410"/>
            </a:xfrm>
            <a:custGeom>
              <a:avLst/>
              <a:gdLst/>
              <a:ahLst/>
              <a:cxnLst/>
              <a:rect l="l" t="t" r="r" b="b"/>
              <a:pathLst>
                <a:path w="295910" h="105410">
                  <a:moveTo>
                    <a:pt x="295651" y="0"/>
                  </a:moveTo>
                  <a:lnTo>
                    <a:pt x="0" y="0"/>
                  </a:lnTo>
                  <a:lnTo>
                    <a:pt x="0" y="105400"/>
                  </a:lnTo>
                  <a:lnTo>
                    <a:pt x="295651" y="105400"/>
                  </a:lnTo>
                  <a:lnTo>
                    <a:pt x="29565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730140" y="2567939"/>
              <a:ext cx="302895" cy="109220"/>
            </a:xfrm>
            <a:custGeom>
              <a:avLst/>
              <a:gdLst/>
              <a:ahLst/>
              <a:cxnLst/>
              <a:rect l="l" t="t" r="r" b="b"/>
              <a:pathLst>
                <a:path w="302895" h="109219">
                  <a:moveTo>
                    <a:pt x="302742" y="0"/>
                  </a:moveTo>
                  <a:lnTo>
                    <a:pt x="298780" y="0"/>
                  </a:lnTo>
                  <a:lnTo>
                    <a:pt x="298780" y="102870"/>
                  </a:lnTo>
                  <a:lnTo>
                    <a:pt x="297510" y="104152"/>
                  </a:lnTo>
                  <a:lnTo>
                    <a:pt x="297510" y="102870"/>
                  </a:lnTo>
                  <a:lnTo>
                    <a:pt x="298780" y="102870"/>
                  </a:lnTo>
                  <a:lnTo>
                    <a:pt x="298780" y="0"/>
                  </a:lnTo>
                  <a:lnTo>
                    <a:pt x="295656" y="0"/>
                  </a:lnTo>
                  <a:lnTo>
                    <a:pt x="295656" y="102450"/>
                  </a:lnTo>
                  <a:lnTo>
                    <a:pt x="7099" y="102450"/>
                  </a:lnTo>
                  <a:lnTo>
                    <a:pt x="7099" y="0"/>
                  </a:lnTo>
                  <a:lnTo>
                    <a:pt x="6502" y="0"/>
                  </a:lnTo>
                  <a:lnTo>
                    <a:pt x="6502" y="105410"/>
                  </a:lnTo>
                  <a:lnTo>
                    <a:pt x="5232" y="105410"/>
                  </a:lnTo>
                  <a:lnTo>
                    <a:pt x="5232" y="104140"/>
                  </a:lnTo>
                  <a:lnTo>
                    <a:pt x="6502" y="105410"/>
                  </a:lnTo>
                  <a:lnTo>
                    <a:pt x="6502" y="0"/>
                  </a:lnTo>
                  <a:lnTo>
                    <a:pt x="0" y="0"/>
                  </a:lnTo>
                  <a:lnTo>
                    <a:pt x="0" y="102870"/>
                  </a:lnTo>
                  <a:lnTo>
                    <a:pt x="0" y="105410"/>
                  </a:lnTo>
                  <a:lnTo>
                    <a:pt x="0" y="109220"/>
                  </a:lnTo>
                  <a:lnTo>
                    <a:pt x="302742" y="109220"/>
                  </a:lnTo>
                  <a:lnTo>
                    <a:pt x="302742" y="106006"/>
                  </a:lnTo>
                  <a:lnTo>
                    <a:pt x="302742" y="105410"/>
                  </a:lnTo>
                  <a:lnTo>
                    <a:pt x="302742" y="102870"/>
                  </a:lnTo>
                  <a:lnTo>
                    <a:pt x="302742" y="102450"/>
                  </a:lnTo>
                  <a:lnTo>
                    <a:pt x="3027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265865" y="2568541"/>
              <a:ext cx="295910" cy="105410"/>
            </a:xfrm>
            <a:custGeom>
              <a:avLst/>
              <a:gdLst/>
              <a:ahLst/>
              <a:cxnLst/>
              <a:rect l="l" t="t" r="r" b="b"/>
              <a:pathLst>
                <a:path w="295910" h="105410">
                  <a:moveTo>
                    <a:pt x="295651" y="0"/>
                  </a:moveTo>
                  <a:lnTo>
                    <a:pt x="0" y="0"/>
                  </a:lnTo>
                  <a:lnTo>
                    <a:pt x="0" y="105400"/>
                  </a:lnTo>
                  <a:lnTo>
                    <a:pt x="295651" y="105400"/>
                  </a:lnTo>
                  <a:lnTo>
                    <a:pt x="29565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262308" y="2567939"/>
              <a:ext cx="302895" cy="109220"/>
            </a:xfrm>
            <a:custGeom>
              <a:avLst/>
              <a:gdLst/>
              <a:ahLst/>
              <a:cxnLst/>
              <a:rect l="l" t="t" r="r" b="b"/>
              <a:pathLst>
                <a:path w="302895" h="109219">
                  <a:moveTo>
                    <a:pt x="302755" y="0"/>
                  </a:moveTo>
                  <a:lnTo>
                    <a:pt x="298780" y="0"/>
                  </a:lnTo>
                  <a:lnTo>
                    <a:pt x="298780" y="102870"/>
                  </a:lnTo>
                  <a:lnTo>
                    <a:pt x="297510" y="104152"/>
                  </a:lnTo>
                  <a:lnTo>
                    <a:pt x="297510" y="102870"/>
                  </a:lnTo>
                  <a:lnTo>
                    <a:pt x="298780" y="102870"/>
                  </a:lnTo>
                  <a:lnTo>
                    <a:pt x="298780" y="0"/>
                  </a:lnTo>
                  <a:lnTo>
                    <a:pt x="295656" y="0"/>
                  </a:lnTo>
                  <a:lnTo>
                    <a:pt x="295656" y="102450"/>
                  </a:lnTo>
                  <a:lnTo>
                    <a:pt x="7099" y="102450"/>
                  </a:lnTo>
                  <a:lnTo>
                    <a:pt x="7099" y="0"/>
                  </a:lnTo>
                  <a:lnTo>
                    <a:pt x="6502" y="0"/>
                  </a:lnTo>
                  <a:lnTo>
                    <a:pt x="6502" y="105410"/>
                  </a:lnTo>
                  <a:lnTo>
                    <a:pt x="5245" y="105410"/>
                  </a:lnTo>
                  <a:lnTo>
                    <a:pt x="5245" y="104152"/>
                  </a:lnTo>
                  <a:lnTo>
                    <a:pt x="6502" y="105410"/>
                  </a:lnTo>
                  <a:lnTo>
                    <a:pt x="6502" y="0"/>
                  </a:lnTo>
                  <a:lnTo>
                    <a:pt x="0" y="0"/>
                  </a:lnTo>
                  <a:lnTo>
                    <a:pt x="0" y="102870"/>
                  </a:lnTo>
                  <a:lnTo>
                    <a:pt x="0" y="105410"/>
                  </a:lnTo>
                  <a:lnTo>
                    <a:pt x="0" y="109220"/>
                  </a:lnTo>
                  <a:lnTo>
                    <a:pt x="302755" y="109220"/>
                  </a:lnTo>
                  <a:lnTo>
                    <a:pt x="302755" y="106006"/>
                  </a:lnTo>
                  <a:lnTo>
                    <a:pt x="302755" y="105410"/>
                  </a:lnTo>
                  <a:lnTo>
                    <a:pt x="302755" y="102870"/>
                  </a:lnTo>
                  <a:lnTo>
                    <a:pt x="302755" y="102450"/>
                  </a:lnTo>
                  <a:lnTo>
                    <a:pt x="3027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389343" y="2568541"/>
              <a:ext cx="414020" cy="105410"/>
            </a:xfrm>
            <a:custGeom>
              <a:avLst/>
              <a:gdLst/>
              <a:ahLst/>
              <a:cxnLst/>
              <a:rect l="l" t="t" r="r" b="b"/>
              <a:pathLst>
                <a:path w="414020" h="105410">
                  <a:moveTo>
                    <a:pt x="413912" y="0"/>
                  </a:moveTo>
                  <a:lnTo>
                    <a:pt x="0" y="0"/>
                  </a:lnTo>
                  <a:lnTo>
                    <a:pt x="0" y="105400"/>
                  </a:lnTo>
                  <a:lnTo>
                    <a:pt x="413912" y="105400"/>
                  </a:lnTo>
                  <a:lnTo>
                    <a:pt x="41391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385788" y="2567939"/>
              <a:ext cx="421005" cy="109220"/>
            </a:xfrm>
            <a:custGeom>
              <a:avLst/>
              <a:gdLst/>
              <a:ahLst/>
              <a:cxnLst/>
              <a:rect l="l" t="t" r="r" b="b"/>
              <a:pathLst>
                <a:path w="421004" h="109219">
                  <a:moveTo>
                    <a:pt x="421005" y="0"/>
                  </a:moveTo>
                  <a:lnTo>
                    <a:pt x="417042" y="0"/>
                  </a:lnTo>
                  <a:lnTo>
                    <a:pt x="417042" y="102870"/>
                  </a:lnTo>
                  <a:lnTo>
                    <a:pt x="415772" y="104152"/>
                  </a:lnTo>
                  <a:lnTo>
                    <a:pt x="415772" y="102870"/>
                  </a:lnTo>
                  <a:lnTo>
                    <a:pt x="417042" y="102870"/>
                  </a:lnTo>
                  <a:lnTo>
                    <a:pt x="417042" y="0"/>
                  </a:lnTo>
                  <a:lnTo>
                    <a:pt x="413918" y="0"/>
                  </a:lnTo>
                  <a:lnTo>
                    <a:pt x="413918" y="102450"/>
                  </a:lnTo>
                  <a:lnTo>
                    <a:pt x="7099" y="102450"/>
                  </a:lnTo>
                  <a:lnTo>
                    <a:pt x="7099" y="0"/>
                  </a:lnTo>
                  <a:lnTo>
                    <a:pt x="6502" y="0"/>
                  </a:lnTo>
                  <a:lnTo>
                    <a:pt x="6502" y="105410"/>
                  </a:lnTo>
                  <a:lnTo>
                    <a:pt x="5232" y="105410"/>
                  </a:lnTo>
                  <a:lnTo>
                    <a:pt x="5232" y="104140"/>
                  </a:lnTo>
                  <a:lnTo>
                    <a:pt x="6502" y="105410"/>
                  </a:lnTo>
                  <a:lnTo>
                    <a:pt x="6502" y="0"/>
                  </a:lnTo>
                  <a:lnTo>
                    <a:pt x="0" y="0"/>
                  </a:lnTo>
                  <a:lnTo>
                    <a:pt x="0" y="102870"/>
                  </a:lnTo>
                  <a:lnTo>
                    <a:pt x="0" y="105410"/>
                  </a:lnTo>
                  <a:lnTo>
                    <a:pt x="0" y="109220"/>
                  </a:lnTo>
                  <a:lnTo>
                    <a:pt x="421005" y="109220"/>
                  </a:lnTo>
                  <a:lnTo>
                    <a:pt x="421005" y="106006"/>
                  </a:lnTo>
                  <a:lnTo>
                    <a:pt x="421005" y="105410"/>
                  </a:lnTo>
                  <a:lnTo>
                    <a:pt x="421005" y="102870"/>
                  </a:lnTo>
                  <a:lnTo>
                    <a:pt x="421005" y="102450"/>
                  </a:lnTo>
                  <a:lnTo>
                    <a:pt x="421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158038" y="2568541"/>
              <a:ext cx="177800" cy="105410"/>
            </a:xfrm>
            <a:custGeom>
              <a:avLst/>
              <a:gdLst/>
              <a:ahLst/>
              <a:cxnLst/>
              <a:rect l="l" t="t" r="r" b="b"/>
              <a:pathLst>
                <a:path w="177800" h="105410">
                  <a:moveTo>
                    <a:pt x="177391" y="0"/>
                  </a:moveTo>
                  <a:lnTo>
                    <a:pt x="0" y="0"/>
                  </a:lnTo>
                  <a:lnTo>
                    <a:pt x="0" y="105400"/>
                  </a:lnTo>
                  <a:lnTo>
                    <a:pt x="177391" y="105400"/>
                  </a:lnTo>
                  <a:lnTo>
                    <a:pt x="1773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902316" y="2567939"/>
              <a:ext cx="3437254" cy="165735"/>
            </a:xfrm>
            <a:custGeom>
              <a:avLst/>
              <a:gdLst/>
              <a:ahLst/>
              <a:cxnLst/>
              <a:rect l="l" t="t" r="r" b="b"/>
              <a:pathLst>
                <a:path w="3437254" h="165735">
                  <a:moveTo>
                    <a:pt x="7086" y="106006"/>
                  </a:moveTo>
                  <a:lnTo>
                    <a:pt x="0" y="106006"/>
                  </a:lnTo>
                  <a:lnTo>
                    <a:pt x="0" y="165214"/>
                  </a:lnTo>
                  <a:lnTo>
                    <a:pt x="7086" y="165214"/>
                  </a:lnTo>
                  <a:lnTo>
                    <a:pt x="7086" y="106006"/>
                  </a:lnTo>
                  <a:close/>
                </a:path>
                <a:path w="3437254" h="165735">
                  <a:moveTo>
                    <a:pt x="1662747" y="106006"/>
                  </a:moveTo>
                  <a:lnTo>
                    <a:pt x="1655648" y="106006"/>
                  </a:lnTo>
                  <a:lnTo>
                    <a:pt x="1655648" y="165214"/>
                  </a:lnTo>
                  <a:lnTo>
                    <a:pt x="1662747" y="165214"/>
                  </a:lnTo>
                  <a:lnTo>
                    <a:pt x="1662747" y="106006"/>
                  </a:lnTo>
                  <a:close/>
                </a:path>
                <a:path w="3437254" h="165735">
                  <a:moveTo>
                    <a:pt x="3436658" y="0"/>
                  </a:moveTo>
                  <a:lnTo>
                    <a:pt x="3432683" y="0"/>
                  </a:lnTo>
                  <a:lnTo>
                    <a:pt x="3432683" y="102870"/>
                  </a:lnTo>
                  <a:lnTo>
                    <a:pt x="3431413" y="104152"/>
                  </a:lnTo>
                  <a:lnTo>
                    <a:pt x="3431413" y="102870"/>
                  </a:lnTo>
                  <a:lnTo>
                    <a:pt x="3432683" y="102870"/>
                  </a:lnTo>
                  <a:lnTo>
                    <a:pt x="3432683" y="0"/>
                  </a:lnTo>
                  <a:lnTo>
                    <a:pt x="3429558" y="0"/>
                  </a:lnTo>
                  <a:lnTo>
                    <a:pt x="3429558" y="102450"/>
                  </a:lnTo>
                  <a:lnTo>
                    <a:pt x="3259264" y="102450"/>
                  </a:lnTo>
                  <a:lnTo>
                    <a:pt x="3259264" y="0"/>
                  </a:lnTo>
                  <a:lnTo>
                    <a:pt x="3258667" y="0"/>
                  </a:lnTo>
                  <a:lnTo>
                    <a:pt x="3258667" y="105410"/>
                  </a:lnTo>
                  <a:lnTo>
                    <a:pt x="3257410" y="105410"/>
                  </a:lnTo>
                  <a:lnTo>
                    <a:pt x="3257410" y="104152"/>
                  </a:lnTo>
                  <a:lnTo>
                    <a:pt x="3258667" y="105410"/>
                  </a:lnTo>
                  <a:lnTo>
                    <a:pt x="3258667" y="0"/>
                  </a:lnTo>
                  <a:lnTo>
                    <a:pt x="3252165" y="0"/>
                  </a:lnTo>
                  <a:lnTo>
                    <a:pt x="3252165" y="102870"/>
                  </a:lnTo>
                  <a:lnTo>
                    <a:pt x="3252165" y="105410"/>
                  </a:lnTo>
                  <a:lnTo>
                    <a:pt x="3252165" y="109220"/>
                  </a:lnTo>
                  <a:lnTo>
                    <a:pt x="3429558" y="109220"/>
                  </a:lnTo>
                  <a:lnTo>
                    <a:pt x="3429558" y="165214"/>
                  </a:lnTo>
                  <a:lnTo>
                    <a:pt x="3436658" y="165214"/>
                  </a:lnTo>
                  <a:lnTo>
                    <a:pt x="3436658" y="109220"/>
                  </a:lnTo>
                  <a:lnTo>
                    <a:pt x="3436658" y="106006"/>
                  </a:lnTo>
                  <a:lnTo>
                    <a:pt x="3436658" y="105410"/>
                  </a:lnTo>
                  <a:lnTo>
                    <a:pt x="3436658" y="102870"/>
                  </a:lnTo>
                  <a:lnTo>
                    <a:pt x="3436658" y="102450"/>
                  </a:lnTo>
                  <a:lnTo>
                    <a:pt x="34366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142054" y="2460378"/>
            <a:ext cx="240318" cy="271853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11527" defTabSz="829909" eaLnBrk="1" fontAlgn="auto" hangingPunct="1">
              <a:spcBef>
                <a:spcPts val="104"/>
              </a:spcBef>
              <a:spcAft>
                <a:spcPts val="0"/>
              </a:spcAft>
            </a:pPr>
            <a:r>
              <a:rPr sz="2519" b="0" kern="0" spc="-27" baseline="600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f</a:t>
            </a:r>
            <a:r>
              <a:rPr sz="1135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i,2</a:t>
            </a:r>
            <a:endParaRPr sz="113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64871" y="2470052"/>
            <a:ext cx="240318" cy="271853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11527" defTabSz="829909" eaLnBrk="1" fontAlgn="auto" hangingPunct="1">
              <a:spcBef>
                <a:spcPts val="104"/>
              </a:spcBef>
              <a:spcAft>
                <a:spcPts val="0"/>
              </a:spcAft>
            </a:pPr>
            <a:r>
              <a:rPr sz="2519" b="0" kern="0" spc="-27" baseline="600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f</a:t>
            </a:r>
            <a:r>
              <a:rPr sz="1135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i,3</a:t>
            </a:r>
            <a:endParaRPr sz="113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482443" y="3310258"/>
            <a:ext cx="5284694" cy="2062587"/>
            <a:chOff x="2466947" y="3647414"/>
            <a:chExt cx="5822950" cy="2272665"/>
          </a:xfrm>
        </p:grpSpPr>
        <p:sp>
          <p:nvSpPr>
            <p:cNvPr id="37" name="object 37"/>
            <p:cNvSpPr/>
            <p:nvPr/>
          </p:nvSpPr>
          <p:spPr>
            <a:xfrm>
              <a:off x="3307467" y="3647414"/>
              <a:ext cx="22860" cy="473709"/>
            </a:xfrm>
            <a:custGeom>
              <a:avLst/>
              <a:gdLst/>
              <a:ahLst/>
              <a:cxnLst/>
              <a:rect l="l" t="t" r="r" b="b"/>
              <a:pathLst>
                <a:path w="22860" h="473710">
                  <a:moveTo>
                    <a:pt x="22469" y="0"/>
                  </a:moveTo>
                  <a:lnTo>
                    <a:pt x="0" y="0"/>
                  </a:lnTo>
                  <a:lnTo>
                    <a:pt x="0" y="473709"/>
                  </a:lnTo>
                  <a:lnTo>
                    <a:pt x="22469" y="473709"/>
                  </a:lnTo>
                  <a:lnTo>
                    <a:pt x="2246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318111" y="3943482"/>
              <a:ext cx="591820" cy="177800"/>
            </a:xfrm>
            <a:custGeom>
              <a:avLst/>
              <a:gdLst/>
              <a:ahLst/>
              <a:cxnLst/>
              <a:rect l="l" t="t" r="r" b="b"/>
              <a:pathLst>
                <a:path w="591820" h="177800">
                  <a:moveTo>
                    <a:pt x="591303" y="0"/>
                  </a:moveTo>
                  <a:lnTo>
                    <a:pt x="0" y="0"/>
                  </a:lnTo>
                  <a:lnTo>
                    <a:pt x="0" y="177640"/>
                  </a:lnTo>
                  <a:lnTo>
                    <a:pt x="591303" y="177640"/>
                  </a:lnTo>
                  <a:lnTo>
                    <a:pt x="59130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3199841" y="3939933"/>
              <a:ext cx="5026660" cy="210820"/>
            </a:xfrm>
            <a:custGeom>
              <a:avLst/>
              <a:gdLst/>
              <a:ahLst/>
              <a:cxnLst/>
              <a:rect l="l" t="t" r="r" b="b"/>
              <a:pathLst>
                <a:path w="5026659" h="210820">
                  <a:moveTo>
                    <a:pt x="5026088" y="181190"/>
                  </a:moveTo>
                  <a:lnTo>
                    <a:pt x="5018989" y="177647"/>
                  </a:lnTo>
                  <a:lnTo>
                    <a:pt x="4966957" y="151587"/>
                  </a:lnTo>
                  <a:lnTo>
                    <a:pt x="4966957" y="177647"/>
                  </a:lnTo>
                  <a:lnTo>
                    <a:pt x="714298" y="177647"/>
                  </a:lnTo>
                  <a:lnTo>
                    <a:pt x="714298" y="7112"/>
                  </a:lnTo>
                  <a:lnTo>
                    <a:pt x="714298" y="3556"/>
                  </a:lnTo>
                  <a:lnTo>
                    <a:pt x="714298" y="0"/>
                  </a:lnTo>
                  <a:lnTo>
                    <a:pt x="706018" y="0"/>
                  </a:lnTo>
                  <a:lnTo>
                    <a:pt x="706018" y="7112"/>
                  </a:lnTo>
                  <a:lnTo>
                    <a:pt x="706018" y="177647"/>
                  </a:lnTo>
                  <a:lnTo>
                    <a:pt x="122999" y="177647"/>
                  </a:lnTo>
                  <a:lnTo>
                    <a:pt x="122999" y="7112"/>
                  </a:lnTo>
                  <a:lnTo>
                    <a:pt x="706018" y="7112"/>
                  </a:lnTo>
                  <a:lnTo>
                    <a:pt x="706018" y="0"/>
                  </a:lnTo>
                  <a:lnTo>
                    <a:pt x="114719" y="0"/>
                  </a:lnTo>
                  <a:lnTo>
                    <a:pt x="114719" y="177647"/>
                  </a:lnTo>
                  <a:lnTo>
                    <a:pt x="0" y="177647"/>
                  </a:lnTo>
                  <a:lnTo>
                    <a:pt x="0" y="184746"/>
                  </a:lnTo>
                  <a:lnTo>
                    <a:pt x="114719" y="184746"/>
                  </a:lnTo>
                  <a:lnTo>
                    <a:pt x="714298" y="184746"/>
                  </a:lnTo>
                  <a:lnTo>
                    <a:pt x="4966957" y="184746"/>
                  </a:lnTo>
                  <a:lnTo>
                    <a:pt x="4966957" y="210807"/>
                  </a:lnTo>
                  <a:lnTo>
                    <a:pt x="5018989" y="184746"/>
                  </a:lnTo>
                  <a:lnTo>
                    <a:pt x="5026088" y="181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726584" y="3647414"/>
              <a:ext cx="2861310" cy="473709"/>
            </a:xfrm>
            <a:custGeom>
              <a:avLst/>
              <a:gdLst/>
              <a:ahLst/>
              <a:cxnLst/>
              <a:rect l="l" t="t" r="r" b="b"/>
              <a:pathLst>
                <a:path w="2861309" h="473710">
                  <a:moveTo>
                    <a:pt x="22479" y="0"/>
                  </a:moveTo>
                  <a:lnTo>
                    <a:pt x="0" y="0"/>
                  </a:lnTo>
                  <a:lnTo>
                    <a:pt x="0" y="473710"/>
                  </a:lnTo>
                  <a:lnTo>
                    <a:pt x="22479" y="473710"/>
                  </a:lnTo>
                  <a:lnTo>
                    <a:pt x="22479" y="0"/>
                  </a:lnTo>
                  <a:close/>
                </a:path>
                <a:path w="2861309" h="473710">
                  <a:moveTo>
                    <a:pt x="1441602" y="0"/>
                  </a:moveTo>
                  <a:lnTo>
                    <a:pt x="1419136" y="0"/>
                  </a:lnTo>
                  <a:lnTo>
                    <a:pt x="1419136" y="473710"/>
                  </a:lnTo>
                  <a:lnTo>
                    <a:pt x="1441602" y="473710"/>
                  </a:lnTo>
                  <a:lnTo>
                    <a:pt x="1441602" y="0"/>
                  </a:lnTo>
                  <a:close/>
                </a:path>
                <a:path w="2861309" h="473710">
                  <a:moveTo>
                    <a:pt x="2860738" y="0"/>
                  </a:moveTo>
                  <a:lnTo>
                    <a:pt x="2838259" y="0"/>
                  </a:lnTo>
                  <a:lnTo>
                    <a:pt x="2838259" y="473710"/>
                  </a:lnTo>
                  <a:lnTo>
                    <a:pt x="2860738" y="473710"/>
                  </a:lnTo>
                  <a:lnTo>
                    <a:pt x="286073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624195" y="3943482"/>
              <a:ext cx="295910" cy="177800"/>
            </a:xfrm>
            <a:custGeom>
              <a:avLst/>
              <a:gdLst/>
              <a:ahLst/>
              <a:cxnLst/>
              <a:rect l="l" t="t" r="r" b="b"/>
              <a:pathLst>
                <a:path w="295910" h="177800">
                  <a:moveTo>
                    <a:pt x="295651" y="0"/>
                  </a:moveTo>
                  <a:lnTo>
                    <a:pt x="0" y="0"/>
                  </a:lnTo>
                  <a:lnTo>
                    <a:pt x="0" y="177640"/>
                  </a:lnTo>
                  <a:lnTo>
                    <a:pt x="295651" y="177640"/>
                  </a:lnTo>
                  <a:lnTo>
                    <a:pt x="29565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620648" y="3939929"/>
              <a:ext cx="304165" cy="184785"/>
            </a:xfrm>
            <a:custGeom>
              <a:avLst/>
              <a:gdLst/>
              <a:ahLst/>
              <a:cxnLst/>
              <a:rect l="l" t="t" r="r" b="b"/>
              <a:pathLst>
                <a:path w="304164" h="184785">
                  <a:moveTo>
                    <a:pt x="303930" y="0"/>
                  </a:moveTo>
                  <a:lnTo>
                    <a:pt x="0" y="0"/>
                  </a:lnTo>
                  <a:lnTo>
                    <a:pt x="0" y="184745"/>
                  </a:lnTo>
                  <a:lnTo>
                    <a:pt x="303930" y="184745"/>
                  </a:lnTo>
                  <a:lnTo>
                    <a:pt x="303930" y="181193"/>
                  </a:lnTo>
                  <a:lnTo>
                    <a:pt x="8277" y="181193"/>
                  </a:lnTo>
                  <a:lnTo>
                    <a:pt x="3547" y="177639"/>
                  </a:lnTo>
                  <a:lnTo>
                    <a:pt x="8277" y="177639"/>
                  </a:lnTo>
                  <a:lnTo>
                    <a:pt x="8277" y="7105"/>
                  </a:lnTo>
                  <a:lnTo>
                    <a:pt x="3547" y="7105"/>
                  </a:lnTo>
                  <a:lnTo>
                    <a:pt x="8277" y="3552"/>
                  </a:lnTo>
                  <a:lnTo>
                    <a:pt x="303930" y="3552"/>
                  </a:lnTo>
                  <a:lnTo>
                    <a:pt x="303930" y="0"/>
                  </a:lnTo>
                  <a:close/>
                </a:path>
                <a:path w="304164" h="184785">
                  <a:moveTo>
                    <a:pt x="8277" y="177639"/>
                  </a:moveTo>
                  <a:lnTo>
                    <a:pt x="3547" y="177639"/>
                  </a:lnTo>
                  <a:lnTo>
                    <a:pt x="8277" y="181193"/>
                  </a:lnTo>
                  <a:lnTo>
                    <a:pt x="8277" y="177639"/>
                  </a:lnTo>
                  <a:close/>
                </a:path>
                <a:path w="304164" h="184785">
                  <a:moveTo>
                    <a:pt x="295652" y="177639"/>
                  </a:moveTo>
                  <a:lnTo>
                    <a:pt x="8277" y="177639"/>
                  </a:lnTo>
                  <a:lnTo>
                    <a:pt x="8277" y="181193"/>
                  </a:lnTo>
                  <a:lnTo>
                    <a:pt x="295652" y="181193"/>
                  </a:lnTo>
                  <a:lnTo>
                    <a:pt x="295652" y="177639"/>
                  </a:lnTo>
                  <a:close/>
                </a:path>
                <a:path w="304164" h="184785">
                  <a:moveTo>
                    <a:pt x="295652" y="3552"/>
                  </a:moveTo>
                  <a:lnTo>
                    <a:pt x="295652" y="181193"/>
                  </a:lnTo>
                  <a:lnTo>
                    <a:pt x="299199" y="177639"/>
                  </a:lnTo>
                  <a:lnTo>
                    <a:pt x="303930" y="177639"/>
                  </a:lnTo>
                  <a:lnTo>
                    <a:pt x="303930" y="7105"/>
                  </a:lnTo>
                  <a:lnTo>
                    <a:pt x="299199" y="7105"/>
                  </a:lnTo>
                  <a:lnTo>
                    <a:pt x="295652" y="3552"/>
                  </a:lnTo>
                  <a:close/>
                </a:path>
                <a:path w="304164" h="184785">
                  <a:moveTo>
                    <a:pt x="303930" y="177639"/>
                  </a:moveTo>
                  <a:lnTo>
                    <a:pt x="299199" y="177639"/>
                  </a:lnTo>
                  <a:lnTo>
                    <a:pt x="295652" y="181193"/>
                  </a:lnTo>
                  <a:lnTo>
                    <a:pt x="303930" y="181193"/>
                  </a:lnTo>
                  <a:lnTo>
                    <a:pt x="303930" y="177639"/>
                  </a:lnTo>
                  <a:close/>
                </a:path>
                <a:path w="304164" h="184785">
                  <a:moveTo>
                    <a:pt x="8277" y="3552"/>
                  </a:moveTo>
                  <a:lnTo>
                    <a:pt x="3547" y="7105"/>
                  </a:lnTo>
                  <a:lnTo>
                    <a:pt x="8277" y="7105"/>
                  </a:lnTo>
                  <a:lnTo>
                    <a:pt x="8277" y="3552"/>
                  </a:lnTo>
                  <a:close/>
                </a:path>
                <a:path w="304164" h="184785">
                  <a:moveTo>
                    <a:pt x="295652" y="3552"/>
                  </a:moveTo>
                  <a:lnTo>
                    <a:pt x="8277" y="3552"/>
                  </a:lnTo>
                  <a:lnTo>
                    <a:pt x="8277" y="7105"/>
                  </a:lnTo>
                  <a:lnTo>
                    <a:pt x="295652" y="7105"/>
                  </a:lnTo>
                  <a:lnTo>
                    <a:pt x="295652" y="3552"/>
                  </a:lnTo>
                  <a:close/>
                </a:path>
                <a:path w="304164" h="184785">
                  <a:moveTo>
                    <a:pt x="303930" y="3552"/>
                  </a:moveTo>
                  <a:lnTo>
                    <a:pt x="295652" y="3552"/>
                  </a:lnTo>
                  <a:lnTo>
                    <a:pt x="299199" y="7105"/>
                  </a:lnTo>
                  <a:lnTo>
                    <a:pt x="303930" y="7105"/>
                  </a:lnTo>
                  <a:lnTo>
                    <a:pt x="303930" y="3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269412" y="3943482"/>
              <a:ext cx="295910" cy="177800"/>
            </a:xfrm>
            <a:custGeom>
              <a:avLst/>
              <a:gdLst/>
              <a:ahLst/>
              <a:cxnLst/>
              <a:rect l="l" t="t" r="r" b="b"/>
              <a:pathLst>
                <a:path w="295910" h="177800">
                  <a:moveTo>
                    <a:pt x="295651" y="0"/>
                  </a:moveTo>
                  <a:lnTo>
                    <a:pt x="0" y="0"/>
                  </a:lnTo>
                  <a:lnTo>
                    <a:pt x="0" y="177640"/>
                  </a:lnTo>
                  <a:lnTo>
                    <a:pt x="295651" y="177640"/>
                  </a:lnTo>
                  <a:lnTo>
                    <a:pt x="29565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265865" y="3939929"/>
              <a:ext cx="304165" cy="184785"/>
            </a:xfrm>
            <a:custGeom>
              <a:avLst/>
              <a:gdLst/>
              <a:ahLst/>
              <a:cxnLst/>
              <a:rect l="l" t="t" r="r" b="b"/>
              <a:pathLst>
                <a:path w="304164" h="184785">
                  <a:moveTo>
                    <a:pt x="303930" y="0"/>
                  </a:moveTo>
                  <a:lnTo>
                    <a:pt x="0" y="0"/>
                  </a:lnTo>
                  <a:lnTo>
                    <a:pt x="0" y="184745"/>
                  </a:lnTo>
                  <a:lnTo>
                    <a:pt x="303930" y="184745"/>
                  </a:lnTo>
                  <a:lnTo>
                    <a:pt x="303930" y="181193"/>
                  </a:lnTo>
                  <a:lnTo>
                    <a:pt x="8277" y="181193"/>
                  </a:lnTo>
                  <a:lnTo>
                    <a:pt x="3547" y="177639"/>
                  </a:lnTo>
                  <a:lnTo>
                    <a:pt x="8277" y="177639"/>
                  </a:lnTo>
                  <a:lnTo>
                    <a:pt x="8277" y="7105"/>
                  </a:lnTo>
                  <a:lnTo>
                    <a:pt x="3547" y="7105"/>
                  </a:lnTo>
                  <a:lnTo>
                    <a:pt x="8277" y="3552"/>
                  </a:lnTo>
                  <a:lnTo>
                    <a:pt x="303930" y="3552"/>
                  </a:lnTo>
                  <a:lnTo>
                    <a:pt x="303930" y="0"/>
                  </a:lnTo>
                  <a:close/>
                </a:path>
                <a:path w="304164" h="184785">
                  <a:moveTo>
                    <a:pt x="8277" y="177639"/>
                  </a:moveTo>
                  <a:lnTo>
                    <a:pt x="3547" y="177639"/>
                  </a:lnTo>
                  <a:lnTo>
                    <a:pt x="8277" y="181193"/>
                  </a:lnTo>
                  <a:lnTo>
                    <a:pt x="8277" y="177639"/>
                  </a:lnTo>
                  <a:close/>
                </a:path>
                <a:path w="304164" h="184785">
                  <a:moveTo>
                    <a:pt x="295652" y="177639"/>
                  </a:moveTo>
                  <a:lnTo>
                    <a:pt x="8277" y="177639"/>
                  </a:lnTo>
                  <a:lnTo>
                    <a:pt x="8277" y="181193"/>
                  </a:lnTo>
                  <a:lnTo>
                    <a:pt x="295652" y="181193"/>
                  </a:lnTo>
                  <a:lnTo>
                    <a:pt x="295652" y="177639"/>
                  </a:lnTo>
                  <a:close/>
                </a:path>
                <a:path w="304164" h="184785">
                  <a:moveTo>
                    <a:pt x="295652" y="3552"/>
                  </a:moveTo>
                  <a:lnTo>
                    <a:pt x="295652" y="181193"/>
                  </a:lnTo>
                  <a:lnTo>
                    <a:pt x="299199" y="177639"/>
                  </a:lnTo>
                  <a:lnTo>
                    <a:pt x="303930" y="177639"/>
                  </a:lnTo>
                  <a:lnTo>
                    <a:pt x="303930" y="7105"/>
                  </a:lnTo>
                  <a:lnTo>
                    <a:pt x="299199" y="7105"/>
                  </a:lnTo>
                  <a:lnTo>
                    <a:pt x="295652" y="3552"/>
                  </a:lnTo>
                  <a:close/>
                </a:path>
                <a:path w="304164" h="184785">
                  <a:moveTo>
                    <a:pt x="303930" y="177639"/>
                  </a:moveTo>
                  <a:lnTo>
                    <a:pt x="299199" y="177639"/>
                  </a:lnTo>
                  <a:lnTo>
                    <a:pt x="295652" y="181193"/>
                  </a:lnTo>
                  <a:lnTo>
                    <a:pt x="303930" y="181193"/>
                  </a:lnTo>
                  <a:lnTo>
                    <a:pt x="303930" y="177639"/>
                  </a:lnTo>
                  <a:close/>
                </a:path>
                <a:path w="304164" h="184785">
                  <a:moveTo>
                    <a:pt x="8277" y="3552"/>
                  </a:moveTo>
                  <a:lnTo>
                    <a:pt x="3547" y="7105"/>
                  </a:lnTo>
                  <a:lnTo>
                    <a:pt x="8277" y="7105"/>
                  </a:lnTo>
                  <a:lnTo>
                    <a:pt x="8277" y="3552"/>
                  </a:lnTo>
                  <a:close/>
                </a:path>
                <a:path w="304164" h="184785">
                  <a:moveTo>
                    <a:pt x="295652" y="3552"/>
                  </a:moveTo>
                  <a:lnTo>
                    <a:pt x="8277" y="3552"/>
                  </a:lnTo>
                  <a:lnTo>
                    <a:pt x="8277" y="7105"/>
                  </a:lnTo>
                  <a:lnTo>
                    <a:pt x="295652" y="7105"/>
                  </a:lnTo>
                  <a:lnTo>
                    <a:pt x="295652" y="3552"/>
                  </a:lnTo>
                  <a:close/>
                </a:path>
                <a:path w="304164" h="184785">
                  <a:moveTo>
                    <a:pt x="303930" y="3552"/>
                  </a:moveTo>
                  <a:lnTo>
                    <a:pt x="295652" y="3552"/>
                  </a:lnTo>
                  <a:lnTo>
                    <a:pt x="299199" y="7105"/>
                  </a:lnTo>
                  <a:lnTo>
                    <a:pt x="303930" y="7105"/>
                  </a:lnTo>
                  <a:lnTo>
                    <a:pt x="303930" y="3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392890" y="3943482"/>
              <a:ext cx="414020" cy="177800"/>
            </a:xfrm>
            <a:custGeom>
              <a:avLst/>
              <a:gdLst/>
              <a:ahLst/>
              <a:cxnLst/>
              <a:rect l="l" t="t" r="r" b="b"/>
              <a:pathLst>
                <a:path w="414020" h="177800">
                  <a:moveTo>
                    <a:pt x="413912" y="0"/>
                  </a:moveTo>
                  <a:lnTo>
                    <a:pt x="0" y="0"/>
                  </a:lnTo>
                  <a:lnTo>
                    <a:pt x="0" y="177640"/>
                  </a:lnTo>
                  <a:lnTo>
                    <a:pt x="413912" y="177640"/>
                  </a:lnTo>
                  <a:lnTo>
                    <a:pt x="41391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389343" y="3939929"/>
              <a:ext cx="422275" cy="184785"/>
            </a:xfrm>
            <a:custGeom>
              <a:avLst/>
              <a:gdLst/>
              <a:ahLst/>
              <a:cxnLst/>
              <a:rect l="l" t="t" r="r" b="b"/>
              <a:pathLst>
                <a:path w="422275" h="184785">
                  <a:moveTo>
                    <a:pt x="422189" y="0"/>
                  </a:moveTo>
                  <a:lnTo>
                    <a:pt x="0" y="0"/>
                  </a:lnTo>
                  <a:lnTo>
                    <a:pt x="0" y="184745"/>
                  </a:lnTo>
                  <a:lnTo>
                    <a:pt x="422189" y="184745"/>
                  </a:lnTo>
                  <a:lnTo>
                    <a:pt x="422189" y="181193"/>
                  </a:lnTo>
                  <a:lnTo>
                    <a:pt x="8277" y="181193"/>
                  </a:lnTo>
                  <a:lnTo>
                    <a:pt x="3547" y="177639"/>
                  </a:lnTo>
                  <a:lnTo>
                    <a:pt x="8277" y="177639"/>
                  </a:lnTo>
                  <a:lnTo>
                    <a:pt x="8277" y="7105"/>
                  </a:lnTo>
                  <a:lnTo>
                    <a:pt x="3547" y="7105"/>
                  </a:lnTo>
                  <a:lnTo>
                    <a:pt x="8277" y="3552"/>
                  </a:lnTo>
                  <a:lnTo>
                    <a:pt x="422189" y="3552"/>
                  </a:lnTo>
                  <a:lnTo>
                    <a:pt x="422189" y="0"/>
                  </a:lnTo>
                  <a:close/>
                </a:path>
                <a:path w="422275" h="184785">
                  <a:moveTo>
                    <a:pt x="8277" y="177639"/>
                  </a:moveTo>
                  <a:lnTo>
                    <a:pt x="3547" y="177639"/>
                  </a:lnTo>
                  <a:lnTo>
                    <a:pt x="8277" y="181193"/>
                  </a:lnTo>
                  <a:lnTo>
                    <a:pt x="8277" y="177639"/>
                  </a:lnTo>
                  <a:close/>
                </a:path>
                <a:path w="422275" h="184785">
                  <a:moveTo>
                    <a:pt x="413912" y="177639"/>
                  </a:moveTo>
                  <a:lnTo>
                    <a:pt x="8277" y="177639"/>
                  </a:lnTo>
                  <a:lnTo>
                    <a:pt x="8277" y="181193"/>
                  </a:lnTo>
                  <a:lnTo>
                    <a:pt x="413912" y="181193"/>
                  </a:lnTo>
                  <a:lnTo>
                    <a:pt x="413912" y="177639"/>
                  </a:lnTo>
                  <a:close/>
                </a:path>
                <a:path w="422275" h="184785">
                  <a:moveTo>
                    <a:pt x="413912" y="3552"/>
                  </a:moveTo>
                  <a:lnTo>
                    <a:pt x="413912" y="181193"/>
                  </a:lnTo>
                  <a:lnTo>
                    <a:pt x="417460" y="177639"/>
                  </a:lnTo>
                  <a:lnTo>
                    <a:pt x="422189" y="177639"/>
                  </a:lnTo>
                  <a:lnTo>
                    <a:pt x="422189" y="7105"/>
                  </a:lnTo>
                  <a:lnTo>
                    <a:pt x="417460" y="7105"/>
                  </a:lnTo>
                  <a:lnTo>
                    <a:pt x="413912" y="3552"/>
                  </a:lnTo>
                  <a:close/>
                </a:path>
                <a:path w="422275" h="184785">
                  <a:moveTo>
                    <a:pt x="422189" y="177639"/>
                  </a:moveTo>
                  <a:lnTo>
                    <a:pt x="417460" y="177639"/>
                  </a:lnTo>
                  <a:lnTo>
                    <a:pt x="413912" y="181193"/>
                  </a:lnTo>
                  <a:lnTo>
                    <a:pt x="422189" y="181193"/>
                  </a:lnTo>
                  <a:lnTo>
                    <a:pt x="422189" y="177639"/>
                  </a:lnTo>
                  <a:close/>
                </a:path>
                <a:path w="422275" h="184785">
                  <a:moveTo>
                    <a:pt x="8277" y="3552"/>
                  </a:moveTo>
                  <a:lnTo>
                    <a:pt x="3547" y="7105"/>
                  </a:lnTo>
                  <a:lnTo>
                    <a:pt x="8277" y="7105"/>
                  </a:lnTo>
                  <a:lnTo>
                    <a:pt x="8277" y="3552"/>
                  </a:lnTo>
                  <a:close/>
                </a:path>
                <a:path w="422275" h="184785">
                  <a:moveTo>
                    <a:pt x="413912" y="3552"/>
                  </a:moveTo>
                  <a:lnTo>
                    <a:pt x="8277" y="3552"/>
                  </a:lnTo>
                  <a:lnTo>
                    <a:pt x="8277" y="7105"/>
                  </a:lnTo>
                  <a:lnTo>
                    <a:pt x="413912" y="7105"/>
                  </a:lnTo>
                  <a:lnTo>
                    <a:pt x="413912" y="3552"/>
                  </a:lnTo>
                  <a:close/>
                </a:path>
                <a:path w="422275" h="184785">
                  <a:moveTo>
                    <a:pt x="422189" y="3552"/>
                  </a:moveTo>
                  <a:lnTo>
                    <a:pt x="413912" y="3552"/>
                  </a:lnTo>
                  <a:lnTo>
                    <a:pt x="417460" y="7105"/>
                  </a:lnTo>
                  <a:lnTo>
                    <a:pt x="422189" y="7105"/>
                  </a:lnTo>
                  <a:lnTo>
                    <a:pt x="422189" y="35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161585" y="3943482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>
                  <a:moveTo>
                    <a:pt x="177391" y="0"/>
                  </a:moveTo>
                  <a:lnTo>
                    <a:pt x="0" y="0"/>
                  </a:lnTo>
                  <a:lnTo>
                    <a:pt x="0" y="177640"/>
                  </a:lnTo>
                  <a:lnTo>
                    <a:pt x="177391" y="177640"/>
                  </a:lnTo>
                  <a:lnTo>
                    <a:pt x="1773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3314560" y="3939933"/>
              <a:ext cx="4029710" cy="240665"/>
            </a:xfrm>
            <a:custGeom>
              <a:avLst/>
              <a:gdLst/>
              <a:ahLst/>
              <a:cxnLst/>
              <a:rect l="l" t="t" r="r" b="b"/>
              <a:pathLst>
                <a:path w="4029709" h="240664">
                  <a:moveTo>
                    <a:pt x="8280" y="181190"/>
                  </a:moveTo>
                  <a:lnTo>
                    <a:pt x="0" y="181190"/>
                  </a:lnTo>
                  <a:lnTo>
                    <a:pt x="0" y="240411"/>
                  </a:lnTo>
                  <a:lnTo>
                    <a:pt x="8280" y="240411"/>
                  </a:lnTo>
                  <a:lnTo>
                    <a:pt x="8280" y="181190"/>
                  </a:lnTo>
                  <a:close/>
                </a:path>
                <a:path w="4029709" h="240664">
                  <a:moveTo>
                    <a:pt x="1959571" y="170535"/>
                  </a:moveTo>
                  <a:lnTo>
                    <a:pt x="1951304" y="170535"/>
                  </a:lnTo>
                  <a:lnTo>
                    <a:pt x="1951304" y="229755"/>
                  </a:lnTo>
                  <a:lnTo>
                    <a:pt x="1959571" y="229755"/>
                  </a:lnTo>
                  <a:lnTo>
                    <a:pt x="1959571" y="170535"/>
                  </a:lnTo>
                  <a:close/>
                </a:path>
                <a:path w="4029709" h="240664">
                  <a:moveTo>
                    <a:pt x="3083052" y="181190"/>
                  </a:moveTo>
                  <a:lnTo>
                    <a:pt x="3074771" y="181190"/>
                  </a:lnTo>
                  <a:lnTo>
                    <a:pt x="3074771" y="240411"/>
                  </a:lnTo>
                  <a:lnTo>
                    <a:pt x="3083052" y="240411"/>
                  </a:lnTo>
                  <a:lnTo>
                    <a:pt x="3083052" y="181190"/>
                  </a:lnTo>
                  <a:close/>
                </a:path>
                <a:path w="4029709" h="240664">
                  <a:moveTo>
                    <a:pt x="4029138" y="0"/>
                  </a:moveTo>
                  <a:lnTo>
                    <a:pt x="4020858" y="0"/>
                  </a:lnTo>
                  <a:lnTo>
                    <a:pt x="4020858" y="7112"/>
                  </a:lnTo>
                  <a:lnTo>
                    <a:pt x="4020858" y="177647"/>
                  </a:lnTo>
                  <a:lnTo>
                    <a:pt x="3851745" y="177647"/>
                  </a:lnTo>
                  <a:lnTo>
                    <a:pt x="3851745" y="7112"/>
                  </a:lnTo>
                  <a:lnTo>
                    <a:pt x="4020858" y="7112"/>
                  </a:lnTo>
                  <a:lnTo>
                    <a:pt x="4020858" y="0"/>
                  </a:lnTo>
                  <a:lnTo>
                    <a:pt x="3843477" y="0"/>
                  </a:lnTo>
                  <a:lnTo>
                    <a:pt x="3843477" y="184746"/>
                  </a:lnTo>
                  <a:lnTo>
                    <a:pt x="4029138" y="184746"/>
                  </a:lnTo>
                  <a:lnTo>
                    <a:pt x="4029138" y="181190"/>
                  </a:lnTo>
                  <a:lnTo>
                    <a:pt x="4029138" y="177647"/>
                  </a:lnTo>
                  <a:lnTo>
                    <a:pt x="4029138" y="7112"/>
                  </a:lnTo>
                  <a:lnTo>
                    <a:pt x="4029138" y="3556"/>
                  </a:lnTo>
                  <a:lnTo>
                    <a:pt x="40291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4737239" y="3736238"/>
              <a:ext cx="1656080" cy="59690"/>
            </a:xfrm>
            <a:custGeom>
              <a:avLst/>
              <a:gdLst/>
              <a:ahLst/>
              <a:cxnLst/>
              <a:rect l="l" t="t" r="r" b="b"/>
              <a:pathLst>
                <a:path w="1656079" h="59689">
                  <a:moveTo>
                    <a:pt x="532168" y="29603"/>
                  </a:moveTo>
                  <a:lnTo>
                    <a:pt x="520395" y="26060"/>
                  </a:lnTo>
                  <a:lnTo>
                    <a:pt x="434009" y="0"/>
                  </a:lnTo>
                  <a:lnTo>
                    <a:pt x="434009" y="26060"/>
                  </a:lnTo>
                  <a:lnTo>
                    <a:pt x="0" y="26060"/>
                  </a:lnTo>
                  <a:lnTo>
                    <a:pt x="0" y="33159"/>
                  </a:lnTo>
                  <a:lnTo>
                    <a:pt x="434009" y="33159"/>
                  </a:lnTo>
                  <a:lnTo>
                    <a:pt x="434009" y="59220"/>
                  </a:lnTo>
                  <a:lnTo>
                    <a:pt x="520382" y="33159"/>
                  </a:lnTo>
                  <a:lnTo>
                    <a:pt x="532168" y="29603"/>
                  </a:lnTo>
                  <a:close/>
                </a:path>
                <a:path w="1656079" h="59689">
                  <a:moveTo>
                    <a:pt x="1655648" y="29603"/>
                  </a:moveTo>
                  <a:lnTo>
                    <a:pt x="1643862" y="26060"/>
                  </a:lnTo>
                  <a:lnTo>
                    <a:pt x="1557489" y="0"/>
                  </a:lnTo>
                  <a:lnTo>
                    <a:pt x="1557489" y="26060"/>
                  </a:lnTo>
                  <a:lnTo>
                    <a:pt x="1419123" y="26060"/>
                  </a:lnTo>
                  <a:lnTo>
                    <a:pt x="1419123" y="33159"/>
                  </a:lnTo>
                  <a:lnTo>
                    <a:pt x="1557489" y="33159"/>
                  </a:lnTo>
                  <a:lnTo>
                    <a:pt x="1557489" y="59220"/>
                  </a:lnTo>
                  <a:lnTo>
                    <a:pt x="1643862" y="33159"/>
                  </a:lnTo>
                  <a:lnTo>
                    <a:pt x="1655648" y="2960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5265864" y="3706634"/>
              <a:ext cx="1132205" cy="177800"/>
            </a:xfrm>
            <a:custGeom>
              <a:avLst/>
              <a:gdLst/>
              <a:ahLst/>
              <a:cxnLst/>
              <a:rect l="l" t="t" r="r" b="b"/>
              <a:pathLst>
                <a:path w="1132204" h="177800">
                  <a:moveTo>
                    <a:pt x="8267" y="0"/>
                  </a:moveTo>
                  <a:lnTo>
                    <a:pt x="0" y="0"/>
                  </a:lnTo>
                  <a:lnTo>
                    <a:pt x="0" y="177634"/>
                  </a:lnTo>
                  <a:lnTo>
                    <a:pt x="8267" y="177634"/>
                  </a:lnTo>
                  <a:lnTo>
                    <a:pt x="8267" y="0"/>
                  </a:lnTo>
                  <a:close/>
                </a:path>
                <a:path w="1132204" h="177800">
                  <a:moveTo>
                    <a:pt x="1131747" y="0"/>
                  </a:moveTo>
                  <a:lnTo>
                    <a:pt x="1123467" y="0"/>
                  </a:lnTo>
                  <a:lnTo>
                    <a:pt x="1123467" y="177634"/>
                  </a:lnTo>
                  <a:lnTo>
                    <a:pt x="1131747" y="177634"/>
                  </a:lnTo>
                  <a:lnTo>
                    <a:pt x="11317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2466947" y="4344950"/>
              <a:ext cx="5822950" cy="1574800"/>
            </a:xfrm>
            <a:custGeom>
              <a:avLst/>
              <a:gdLst/>
              <a:ahLst/>
              <a:cxnLst/>
              <a:rect l="l" t="t" r="r" b="b"/>
              <a:pathLst>
                <a:path w="5822950" h="1574800">
                  <a:moveTo>
                    <a:pt x="5822948" y="0"/>
                  </a:moveTo>
                  <a:lnTo>
                    <a:pt x="0" y="0"/>
                  </a:lnTo>
                  <a:lnTo>
                    <a:pt x="0" y="1574721"/>
                  </a:lnTo>
                  <a:lnTo>
                    <a:pt x="5822948" y="1574721"/>
                  </a:lnTo>
                  <a:lnTo>
                    <a:pt x="5822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3307467" y="5087488"/>
              <a:ext cx="22860" cy="473709"/>
            </a:xfrm>
            <a:custGeom>
              <a:avLst/>
              <a:gdLst/>
              <a:ahLst/>
              <a:cxnLst/>
              <a:rect l="l" t="t" r="r" b="b"/>
              <a:pathLst>
                <a:path w="22860" h="473710">
                  <a:moveTo>
                    <a:pt x="22469" y="0"/>
                  </a:moveTo>
                  <a:lnTo>
                    <a:pt x="0" y="0"/>
                  </a:lnTo>
                  <a:lnTo>
                    <a:pt x="0" y="473709"/>
                  </a:lnTo>
                  <a:lnTo>
                    <a:pt x="22469" y="473709"/>
                  </a:lnTo>
                  <a:lnTo>
                    <a:pt x="2246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3436371" y="5383557"/>
              <a:ext cx="591820" cy="177800"/>
            </a:xfrm>
            <a:custGeom>
              <a:avLst/>
              <a:gdLst/>
              <a:ahLst/>
              <a:cxnLst/>
              <a:rect l="l" t="t" r="r" b="b"/>
              <a:pathLst>
                <a:path w="591820" h="177800">
                  <a:moveTo>
                    <a:pt x="591303" y="0"/>
                  </a:moveTo>
                  <a:lnTo>
                    <a:pt x="0" y="0"/>
                  </a:lnTo>
                  <a:lnTo>
                    <a:pt x="0" y="177640"/>
                  </a:lnTo>
                  <a:lnTo>
                    <a:pt x="591303" y="177640"/>
                  </a:lnTo>
                  <a:lnTo>
                    <a:pt x="591303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3432823" y="5378820"/>
              <a:ext cx="600075" cy="186055"/>
            </a:xfrm>
            <a:custGeom>
              <a:avLst/>
              <a:gdLst/>
              <a:ahLst/>
              <a:cxnLst/>
              <a:rect l="l" t="t" r="r" b="b"/>
              <a:pathLst>
                <a:path w="600075" h="186054">
                  <a:moveTo>
                    <a:pt x="599580" y="0"/>
                  </a:moveTo>
                  <a:lnTo>
                    <a:pt x="0" y="0"/>
                  </a:lnTo>
                  <a:lnTo>
                    <a:pt x="0" y="185930"/>
                  </a:lnTo>
                  <a:lnTo>
                    <a:pt x="599580" y="185930"/>
                  </a:lnTo>
                  <a:lnTo>
                    <a:pt x="599580" y="182377"/>
                  </a:lnTo>
                  <a:lnTo>
                    <a:pt x="8277" y="182377"/>
                  </a:lnTo>
                  <a:lnTo>
                    <a:pt x="3547" y="177641"/>
                  </a:lnTo>
                  <a:lnTo>
                    <a:pt x="8277" y="177641"/>
                  </a:lnTo>
                  <a:lnTo>
                    <a:pt x="8277" y="8289"/>
                  </a:lnTo>
                  <a:lnTo>
                    <a:pt x="3547" y="8289"/>
                  </a:lnTo>
                  <a:lnTo>
                    <a:pt x="8277" y="4737"/>
                  </a:lnTo>
                  <a:lnTo>
                    <a:pt x="599580" y="4737"/>
                  </a:lnTo>
                  <a:lnTo>
                    <a:pt x="599580" y="0"/>
                  </a:lnTo>
                  <a:close/>
                </a:path>
                <a:path w="600075" h="186054">
                  <a:moveTo>
                    <a:pt x="8277" y="177641"/>
                  </a:moveTo>
                  <a:lnTo>
                    <a:pt x="3547" y="177641"/>
                  </a:lnTo>
                  <a:lnTo>
                    <a:pt x="8277" y="182377"/>
                  </a:lnTo>
                  <a:lnTo>
                    <a:pt x="8277" y="177641"/>
                  </a:lnTo>
                  <a:close/>
                </a:path>
                <a:path w="600075" h="186054">
                  <a:moveTo>
                    <a:pt x="591303" y="177641"/>
                  </a:moveTo>
                  <a:lnTo>
                    <a:pt x="8277" y="177641"/>
                  </a:lnTo>
                  <a:lnTo>
                    <a:pt x="8277" y="182377"/>
                  </a:lnTo>
                  <a:lnTo>
                    <a:pt x="591303" y="182377"/>
                  </a:lnTo>
                  <a:lnTo>
                    <a:pt x="591303" y="177641"/>
                  </a:lnTo>
                  <a:close/>
                </a:path>
                <a:path w="600075" h="186054">
                  <a:moveTo>
                    <a:pt x="591303" y="4737"/>
                  </a:moveTo>
                  <a:lnTo>
                    <a:pt x="591303" y="182377"/>
                  </a:lnTo>
                  <a:lnTo>
                    <a:pt x="594851" y="177641"/>
                  </a:lnTo>
                  <a:lnTo>
                    <a:pt x="599580" y="177641"/>
                  </a:lnTo>
                  <a:lnTo>
                    <a:pt x="599580" y="8289"/>
                  </a:lnTo>
                  <a:lnTo>
                    <a:pt x="594851" y="8289"/>
                  </a:lnTo>
                  <a:lnTo>
                    <a:pt x="591303" y="4737"/>
                  </a:lnTo>
                  <a:close/>
                </a:path>
                <a:path w="600075" h="186054">
                  <a:moveTo>
                    <a:pt x="599580" y="177641"/>
                  </a:moveTo>
                  <a:lnTo>
                    <a:pt x="594851" y="177641"/>
                  </a:lnTo>
                  <a:lnTo>
                    <a:pt x="591303" y="182377"/>
                  </a:lnTo>
                  <a:lnTo>
                    <a:pt x="599580" y="182377"/>
                  </a:lnTo>
                  <a:lnTo>
                    <a:pt x="599580" y="177641"/>
                  </a:lnTo>
                  <a:close/>
                </a:path>
                <a:path w="600075" h="186054">
                  <a:moveTo>
                    <a:pt x="8277" y="4737"/>
                  </a:moveTo>
                  <a:lnTo>
                    <a:pt x="3547" y="8289"/>
                  </a:lnTo>
                  <a:lnTo>
                    <a:pt x="8277" y="8289"/>
                  </a:lnTo>
                  <a:lnTo>
                    <a:pt x="8277" y="4737"/>
                  </a:lnTo>
                  <a:close/>
                </a:path>
                <a:path w="600075" h="186054">
                  <a:moveTo>
                    <a:pt x="591303" y="4737"/>
                  </a:moveTo>
                  <a:lnTo>
                    <a:pt x="8277" y="4737"/>
                  </a:lnTo>
                  <a:lnTo>
                    <a:pt x="8277" y="8289"/>
                  </a:lnTo>
                  <a:lnTo>
                    <a:pt x="591303" y="8289"/>
                  </a:lnTo>
                  <a:lnTo>
                    <a:pt x="591303" y="4737"/>
                  </a:lnTo>
                  <a:close/>
                </a:path>
                <a:path w="600075" h="186054">
                  <a:moveTo>
                    <a:pt x="599580" y="4737"/>
                  </a:moveTo>
                  <a:lnTo>
                    <a:pt x="591303" y="4737"/>
                  </a:lnTo>
                  <a:lnTo>
                    <a:pt x="594851" y="8289"/>
                  </a:lnTo>
                  <a:lnTo>
                    <a:pt x="599580" y="8289"/>
                  </a:lnTo>
                  <a:lnTo>
                    <a:pt x="599580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282040" y="5079671"/>
            <a:ext cx="253573" cy="271853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11527" defTabSz="829909" eaLnBrk="1" fontAlgn="auto" hangingPunct="1">
              <a:spcBef>
                <a:spcPts val="104"/>
              </a:spcBef>
              <a:spcAft>
                <a:spcPts val="0"/>
              </a:spcAft>
            </a:pPr>
            <a:r>
              <a:rPr sz="2519" b="0" kern="0" spc="-27" baseline="600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</a:t>
            </a:r>
            <a:r>
              <a:rPr sz="1135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i,1</a:t>
            </a:r>
            <a:endParaRPr sz="113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147598" y="5020268"/>
            <a:ext cx="4562011" cy="54172"/>
          </a:xfrm>
          <a:custGeom>
            <a:avLst/>
            <a:gdLst/>
            <a:ahLst/>
            <a:cxnLst/>
            <a:rect l="l" t="t" r="r" b="b"/>
            <a:pathLst>
              <a:path w="5026659" h="59689">
                <a:moveTo>
                  <a:pt x="4966952" y="0"/>
                </a:moveTo>
                <a:lnTo>
                  <a:pt x="4966952" y="59213"/>
                </a:lnTo>
                <a:lnTo>
                  <a:pt x="5018985" y="33159"/>
                </a:lnTo>
                <a:lnTo>
                  <a:pt x="4977596" y="33159"/>
                </a:lnTo>
                <a:lnTo>
                  <a:pt x="4977596" y="24870"/>
                </a:lnTo>
                <a:lnTo>
                  <a:pt x="5016623" y="24870"/>
                </a:lnTo>
                <a:lnTo>
                  <a:pt x="4966952" y="0"/>
                </a:lnTo>
                <a:close/>
              </a:path>
              <a:path w="5026659" h="59689">
                <a:moveTo>
                  <a:pt x="4966952" y="24870"/>
                </a:moveTo>
                <a:lnTo>
                  <a:pt x="0" y="24870"/>
                </a:lnTo>
                <a:lnTo>
                  <a:pt x="0" y="33159"/>
                </a:lnTo>
                <a:lnTo>
                  <a:pt x="4966952" y="33159"/>
                </a:lnTo>
                <a:lnTo>
                  <a:pt x="4966952" y="24870"/>
                </a:lnTo>
                <a:close/>
              </a:path>
              <a:path w="5026659" h="59689">
                <a:moveTo>
                  <a:pt x="5016623" y="24870"/>
                </a:moveTo>
                <a:lnTo>
                  <a:pt x="4977596" y="24870"/>
                </a:lnTo>
                <a:lnTo>
                  <a:pt x="4977596" y="33159"/>
                </a:lnTo>
                <a:lnTo>
                  <a:pt x="5018985" y="33159"/>
                </a:lnTo>
                <a:lnTo>
                  <a:pt x="5026082" y="29606"/>
                </a:lnTo>
                <a:lnTo>
                  <a:pt x="5016623" y="24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56726" y="2674059"/>
            <a:ext cx="3833564" cy="2333350"/>
          </a:xfrm>
          <a:prstGeom prst="rect">
            <a:avLst/>
          </a:prstGeom>
        </p:spPr>
        <p:txBody>
          <a:bodyPr vert="horz" wrap="square" lIns="0" tIns="177501" rIns="0" bIns="0" rtlCol="0">
            <a:spAutoFit/>
          </a:bodyPr>
          <a:lstStyle/>
          <a:p>
            <a:pPr marL="46682" defTabSz="829909" eaLnBrk="1" fontAlgn="auto" hangingPunct="1">
              <a:spcBef>
                <a:spcPts val="1398"/>
              </a:spcBef>
              <a:spcAft>
                <a:spcPts val="0"/>
              </a:spcAft>
            </a:pPr>
            <a:r>
              <a:rPr sz="1951" kern="0" spc="-9" dirty="0">
                <a:solidFill>
                  <a:srgbClr val="0000FF"/>
                </a:solidFill>
                <a:latin typeface="Calibri"/>
                <a:cs typeface="Calibri"/>
              </a:rPr>
              <a:t>Start-</a:t>
            </a:r>
            <a:r>
              <a:rPr sz="1951" kern="0" dirty="0">
                <a:solidFill>
                  <a:srgbClr val="0000FF"/>
                </a:solidFill>
                <a:latin typeface="Calibri"/>
                <a:cs typeface="Calibri"/>
              </a:rPr>
              <a:t>time</a:t>
            </a:r>
            <a:r>
              <a:rPr sz="1951" kern="0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1" kern="0" spc="-9" dirty="0">
                <a:solidFill>
                  <a:srgbClr val="0000FF"/>
                </a:solidFill>
                <a:latin typeface="Calibri"/>
                <a:cs typeface="Calibri"/>
              </a:rPr>
              <a:t>Jitter</a:t>
            </a:r>
            <a:endParaRPr sz="1951" b="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3350" defTabSz="829909" eaLnBrk="1" fontAlgn="auto" hangingPunct="1">
              <a:spcBef>
                <a:spcPts val="1516"/>
              </a:spcBef>
              <a:spcAft>
                <a:spcPts val="0"/>
              </a:spcAft>
            </a:pPr>
            <a:r>
              <a:rPr sz="2224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246" b="0" kern="0" spc="-34" baseline="-1683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2246" b="0" kern="0" baseline="-16835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701389" defTabSz="829909" eaLnBrk="1" fontAlgn="auto" hangingPunct="1">
              <a:spcBef>
                <a:spcPts val="408"/>
              </a:spcBef>
              <a:spcAft>
                <a:spcPts val="0"/>
              </a:spcAft>
              <a:tabLst>
                <a:tab pos="2513934" algn="l"/>
                <a:tab pos="3534031" algn="l"/>
              </a:tabLst>
            </a:pPr>
            <a:r>
              <a:rPr sz="2519" b="0" kern="0" spc="-27" baseline="750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</a:t>
            </a:r>
            <a:r>
              <a:rPr sz="1702" b="0" kern="0" spc="-27" baseline="44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i,1</a:t>
            </a:r>
            <a:r>
              <a:rPr sz="1702" b="0" kern="0" baseline="44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2519" b="0" kern="0" spc="-27" baseline="7507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</a:t>
            </a:r>
            <a:r>
              <a:rPr sz="1702" b="0" kern="0" spc="-27" baseline="44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i,2</a:t>
            </a:r>
            <a:r>
              <a:rPr sz="1702" b="0" kern="0" baseline="44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2519" b="0" kern="0" spc="-27" baseline="600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</a:t>
            </a:r>
            <a:r>
              <a:rPr sz="1135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i,3</a:t>
            </a:r>
            <a:endParaRPr sz="113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909" eaLnBrk="1" fontAlgn="auto" hangingPunct="1">
              <a:spcBef>
                <a:spcPts val="427"/>
              </a:spcBef>
              <a:spcAft>
                <a:spcPts val="0"/>
              </a:spcAft>
            </a:pPr>
            <a:endParaRPr sz="113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57633" defTabSz="829909" eaLnBrk="1" fontAlgn="auto" hangingPunct="1">
              <a:spcBef>
                <a:spcPts val="0"/>
              </a:spcBef>
              <a:spcAft>
                <a:spcPts val="0"/>
              </a:spcAft>
              <a:tabLst>
                <a:tab pos="2519697" algn="l"/>
              </a:tabLst>
            </a:pPr>
            <a:r>
              <a:rPr sz="1951" kern="0" dirty="0">
                <a:solidFill>
                  <a:srgbClr val="0000FF"/>
                </a:solidFill>
                <a:latin typeface="Calibri"/>
                <a:cs typeface="Calibri"/>
              </a:rPr>
              <a:t>Completion-time</a:t>
            </a:r>
            <a:r>
              <a:rPr sz="1951" kern="0" spc="5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1" kern="0" spc="-9" dirty="0">
                <a:solidFill>
                  <a:srgbClr val="0000FF"/>
                </a:solidFill>
                <a:latin typeface="Calibri"/>
                <a:cs typeface="Calibri"/>
              </a:rPr>
              <a:t>Jitter</a:t>
            </a:r>
            <a:r>
              <a:rPr sz="1951" kern="0" dirty="0">
                <a:solidFill>
                  <a:srgbClr val="0000FF"/>
                </a:solidFill>
                <a:latin typeface="Calibri"/>
                <a:cs typeface="Calibri"/>
              </a:rPr>
              <a:t>	(I/O</a:t>
            </a:r>
            <a:r>
              <a:rPr sz="1951" kern="0" spc="-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951" kern="0" spc="-9" dirty="0">
                <a:solidFill>
                  <a:srgbClr val="0000FF"/>
                </a:solidFill>
                <a:latin typeface="Calibri"/>
                <a:cs typeface="Calibri"/>
              </a:rPr>
              <a:t>Jitter)</a:t>
            </a:r>
            <a:endParaRPr sz="1951" b="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293350" defTabSz="829909" eaLnBrk="1" fontAlgn="auto" hangingPunct="1">
              <a:spcBef>
                <a:spcPts val="1130"/>
              </a:spcBef>
              <a:spcAft>
                <a:spcPts val="0"/>
              </a:spcAft>
            </a:pPr>
            <a:r>
              <a:rPr sz="2224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246" b="0" kern="0" spc="-34" baseline="-1683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endParaRPr sz="2246" b="0" kern="0" baseline="-16835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359036" y="4617216"/>
            <a:ext cx="3770746" cy="484094"/>
            <a:chOff x="3432823" y="5087488"/>
            <a:chExt cx="4154804" cy="533400"/>
          </a:xfrm>
        </p:grpSpPr>
        <p:sp>
          <p:nvSpPr>
            <p:cNvPr id="59" name="object 59"/>
            <p:cNvSpPr/>
            <p:nvPr/>
          </p:nvSpPr>
          <p:spPr>
            <a:xfrm>
              <a:off x="4726584" y="5087492"/>
              <a:ext cx="2861310" cy="473709"/>
            </a:xfrm>
            <a:custGeom>
              <a:avLst/>
              <a:gdLst/>
              <a:ahLst/>
              <a:cxnLst/>
              <a:rect l="l" t="t" r="r" b="b"/>
              <a:pathLst>
                <a:path w="2861309" h="473710">
                  <a:moveTo>
                    <a:pt x="22479" y="0"/>
                  </a:moveTo>
                  <a:lnTo>
                    <a:pt x="0" y="0"/>
                  </a:lnTo>
                  <a:lnTo>
                    <a:pt x="0" y="473710"/>
                  </a:lnTo>
                  <a:lnTo>
                    <a:pt x="22479" y="473710"/>
                  </a:lnTo>
                  <a:lnTo>
                    <a:pt x="22479" y="0"/>
                  </a:lnTo>
                  <a:close/>
                </a:path>
                <a:path w="2861309" h="473710">
                  <a:moveTo>
                    <a:pt x="1441602" y="0"/>
                  </a:moveTo>
                  <a:lnTo>
                    <a:pt x="1419136" y="0"/>
                  </a:lnTo>
                  <a:lnTo>
                    <a:pt x="1419136" y="473710"/>
                  </a:lnTo>
                  <a:lnTo>
                    <a:pt x="1441602" y="473710"/>
                  </a:lnTo>
                  <a:lnTo>
                    <a:pt x="1441602" y="0"/>
                  </a:lnTo>
                  <a:close/>
                </a:path>
                <a:path w="2861309" h="473710">
                  <a:moveTo>
                    <a:pt x="2860738" y="0"/>
                  </a:moveTo>
                  <a:lnTo>
                    <a:pt x="2838259" y="0"/>
                  </a:lnTo>
                  <a:lnTo>
                    <a:pt x="2838259" y="473710"/>
                  </a:lnTo>
                  <a:lnTo>
                    <a:pt x="2860738" y="473710"/>
                  </a:lnTo>
                  <a:lnTo>
                    <a:pt x="286073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5624194" y="5383556"/>
              <a:ext cx="295910" cy="177800"/>
            </a:xfrm>
            <a:custGeom>
              <a:avLst/>
              <a:gdLst/>
              <a:ahLst/>
              <a:cxnLst/>
              <a:rect l="l" t="t" r="r" b="b"/>
              <a:pathLst>
                <a:path w="295910" h="177800">
                  <a:moveTo>
                    <a:pt x="295651" y="0"/>
                  </a:moveTo>
                  <a:lnTo>
                    <a:pt x="0" y="0"/>
                  </a:lnTo>
                  <a:lnTo>
                    <a:pt x="0" y="177640"/>
                  </a:lnTo>
                  <a:lnTo>
                    <a:pt x="295651" y="177640"/>
                  </a:lnTo>
                  <a:lnTo>
                    <a:pt x="29565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5620647" y="5378820"/>
              <a:ext cx="304165" cy="186055"/>
            </a:xfrm>
            <a:custGeom>
              <a:avLst/>
              <a:gdLst/>
              <a:ahLst/>
              <a:cxnLst/>
              <a:rect l="l" t="t" r="r" b="b"/>
              <a:pathLst>
                <a:path w="304164" h="186054">
                  <a:moveTo>
                    <a:pt x="303930" y="0"/>
                  </a:moveTo>
                  <a:lnTo>
                    <a:pt x="0" y="0"/>
                  </a:lnTo>
                  <a:lnTo>
                    <a:pt x="0" y="185930"/>
                  </a:lnTo>
                  <a:lnTo>
                    <a:pt x="303930" y="185930"/>
                  </a:lnTo>
                  <a:lnTo>
                    <a:pt x="303930" y="182377"/>
                  </a:lnTo>
                  <a:lnTo>
                    <a:pt x="8277" y="182377"/>
                  </a:lnTo>
                  <a:lnTo>
                    <a:pt x="3547" y="177641"/>
                  </a:lnTo>
                  <a:lnTo>
                    <a:pt x="8277" y="177641"/>
                  </a:lnTo>
                  <a:lnTo>
                    <a:pt x="8277" y="8289"/>
                  </a:lnTo>
                  <a:lnTo>
                    <a:pt x="3547" y="8289"/>
                  </a:lnTo>
                  <a:lnTo>
                    <a:pt x="8277" y="4737"/>
                  </a:lnTo>
                  <a:lnTo>
                    <a:pt x="303930" y="4737"/>
                  </a:lnTo>
                  <a:lnTo>
                    <a:pt x="303930" y="0"/>
                  </a:lnTo>
                  <a:close/>
                </a:path>
                <a:path w="304164" h="186054">
                  <a:moveTo>
                    <a:pt x="8277" y="177641"/>
                  </a:moveTo>
                  <a:lnTo>
                    <a:pt x="3547" y="177641"/>
                  </a:lnTo>
                  <a:lnTo>
                    <a:pt x="8277" y="182377"/>
                  </a:lnTo>
                  <a:lnTo>
                    <a:pt x="8277" y="177641"/>
                  </a:lnTo>
                  <a:close/>
                </a:path>
                <a:path w="304164" h="186054">
                  <a:moveTo>
                    <a:pt x="295652" y="177641"/>
                  </a:moveTo>
                  <a:lnTo>
                    <a:pt x="8277" y="177641"/>
                  </a:lnTo>
                  <a:lnTo>
                    <a:pt x="8277" y="182377"/>
                  </a:lnTo>
                  <a:lnTo>
                    <a:pt x="295652" y="182377"/>
                  </a:lnTo>
                  <a:lnTo>
                    <a:pt x="295652" y="177641"/>
                  </a:lnTo>
                  <a:close/>
                </a:path>
                <a:path w="304164" h="186054">
                  <a:moveTo>
                    <a:pt x="295652" y="4737"/>
                  </a:moveTo>
                  <a:lnTo>
                    <a:pt x="295652" y="182377"/>
                  </a:lnTo>
                  <a:lnTo>
                    <a:pt x="299199" y="177641"/>
                  </a:lnTo>
                  <a:lnTo>
                    <a:pt x="303930" y="177641"/>
                  </a:lnTo>
                  <a:lnTo>
                    <a:pt x="303930" y="8289"/>
                  </a:lnTo>
                  <a:lnTo>
                    <a:pt x="299199" y="8289"/>
                  </a:lnTo>
                  <a:lnTo>
                    <a:pt x="295652" y="4737"/>
                  </a:lnTo>
                  <a:close/>
                </a:path>
                <a:path w="304164" h="186054">
                  <a:moveTo>
                    <a:pt x="303930" y="177641"/>
                  </a:moveTo>
                  <a:lnTo>
                    <a:pt x="299199" y="177641"/>
                  </a:lnTo>
                  <a:lnTo>
                    <a:pt x="295652" y="182377"/>
                  </a:lnTo>
                  <a:lnTo>
                    <a:pt x="303930" y="182377"/>
                  </a:lnTo>
                  <a:lnTo>
                    <a:pt x="303930" y="177641"/>
                  </a:lnTo>
                  <a:close/>
                </a:path>
                <a:path w="304164" h="186054">
                  <a:moveTo>
                    <a:pt x="8277" y="4737"/>
                  </a:moveTo>
                  <a:lnTo>
                    <a:pt x="3547" y="8289"/>
                  </a:lnTo>
                  <a:lnTo>
                    <a:pt x="8277" y="8289"/>
                  </a:lnTo>
                  <a:lnTo>
                    <a:pt x="8277" y="4737"/>
                  </a:lnTo>
                  <a:close/>
                </a:path>
                <a:path w="304164" h="186054">
                  <a:moveTo>
                    <a:pt x="295652" y="4737"/>
                  </a:moveTo>
                  <a:lnTo>
                    <a:pt x="8277" y="4737"/>
                  </a:lnTo>
                  <a:lnTo>
                    <a:pt x="8277" y="8289"/>
                  </a:lnTo>
                  <a:lnTo>
                    <a:pt x="295652" y="8289"/>
                  </a:lnTo>
                  <a:lnTo>
                    <a:pt x="295652" y="4737"/>
                  </a:lnTo>
                  <a:close/>
                </a:path>
                <a:path w="304164" h="186054">
                  <a:moveTo>
                    <a:pt x="303930" y="4737"/>
                  </a:moveTo>
                  <a:lnTo>
                    <a:pt x="295652" y="4737"/>
                  </a:lnTo>
                  <a:lnTo>
                    <a:pt x="299199" y="8289"/>
                  </a:lnTo>
                  <a:lnTo>
                    <a:pt x="303930" y="8289"/>
                  </a:lnTo>
                  <a:lnTo>
                    <a:pt x="303930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4914630" y="5383556"/>
              <a:ext cx="295910" cy="177800"/>
            </a:xfrm>
            <a:custGeom>
              <a:avLst/>
              <a:gdLst/>
              <a:ahLst/>
              <a:cxnLst/>
              <a:rect l="l" t="t" r="r" b="b"/>
              <a:pathLst>
                <a:path w="295910" h="177800">
                  <a:moveTo>
                    <a:pt x="295651" y="0"/>
                  </a:moveTo>
                  <a:lnTo>
                    <a:pt x="0" y="0"/>
                  </a:lnTo>
                  <a:lnTo>
                    <a:pt x="0" y="177640"/>
                  </a:lnTo>
                  <a:lnTo>
                    <a:pt x="295651" y="177640"/>
                  </a:lnTo>
                  <a:lnTo>
                    <a:pt x="29565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4911083" y="5378820"/>
              <a:ext cx="304165" cy="186055"/>
            </a:xfrm>
            <a:custGeom>
              <a:avLst/>
              <a:gdLst/>
              <a:ahLst/>
              <a:cxnLst/>
              <a:rect l="l" t="t" r="r" b="b"/>
              <a:pathLst>
                <a:path w="304164" h="186054">
                  <a:moveTo>
                    <a:pt x="303930" y="0"/>
                  </a:moveTo>
                  <a:lnTo>
                    <a:pt x="0" y="0"/>
                  </a:lnTo>
                  <a:lnTo>
                    <a:pt x="0" y="185930"/>
                  </a:lnTo>
                  <a:lnTo>
                    <a:pt x="303930" y="185930"/>
                  </a:lnTo>
                  <a:lnTo>
                    <a:pt x="303930" y="182377"/>
                  </a:lnTo>
                  <a:lnTo>
                    <a:pt x="8277" y="182377"/>
                  </a:lnTo>
                  <a:lnTo>
                    <a:pt x="3547" y="177641"/>
                  </a:lnTo>
                  <a:lnTo>
                    <a:pt x="8277" y="177641"/>
                  </a:lnTo>
                  <a:lnTo>
                    <a:pt x="8277" y="8289"/>
                  </a:lnTo>
                  <a:lnTo>
                    <a:pt x="3547" y="8289"/>
                  </a:lnTo>
                  <a:lnTo>
                    <a:pt x="8277" y="4737"/>
                  </a:lnTo>
                  <a:lnTo>
                    <a:pt x="303930" y="4737"/>
                  </a:lnTo>
                  <a:lnTo>
                    <a:pt x="303930" y="0"/>
                  </a:lnTo>
                  <a:close/>
                </a:path>
                <a:path w="304164" h="186054">
                  <a:moveTo>
                    <a:pt x="8277" y="177641"/>
                  </a:moveTo>
                  <a:lnTo>
                    <a:pt x="3547" y="177641"/>
                  </a:lnTo>
                  <a:lnTo>
                    <a:pt x="8277" y="182377"/>
                  </a:lnTo>
                  <a:lnTo>
                    <a:pt x="8277" y="177641"/>
                  </a:lnTo>
                  <a:close/>
                </a:path>
                <a:path w="304164" h="186054">
                  <a:moveTo>
                    <a:pt x="295652" y="177641"/>
                  </a:moveTo>
                  <a:lnTo>
                    <a:pt x="8277" y="177641"/>
                  </a:lnTo>
                  <a:lnTo>
                    <a:pt x="8277" y="182377"/>
                  </a:lnTo>
                  <a:lnTo>
                    <a:pt x="295652" y="182377"/>
                  </a:lnTo>
                  <a:lnTo>
                    <a:pt x="295652" y="177641"/>
                  </a:lnTo>
                  <a:close/>
                </a:path>
                <a:path w="304164" h="186054">
                  <a:moveTo>
                    <a:pt x="295652" y="4737"/>
                  </a:moveTo>
                  <a:lnTo>
                    <a:pt x="295652" y="182377"/>
                  </a:lnTo>
                  <a:lnTo>
                    <a:pt x="299199" y="177641"/>
                  </a:lnTo>
                  <a:lnTo>
                    <a:pt x="303930" y="177641"/>
                  </a:lnTo>
                  <a:lnTo>
                    <a:pt x="303930" y="8289"/>
                  </a:lnTo>
                  <a:lnTo>
                    <a:pt x="299199" y="8289"/>
                  </a:lnTo>
                  <a:lnTo>
                    <a:pt x="295652" y="4737"/>
                  </a:lnTo>
                  <a:close/>
                </a:path>
                <a:path w="304164" h="186054">
                  <a:moveTo>
                    <a:pt x="303930" y="177641"/>
                  </a:moveTo>
                  <a:lnTo>
                    <a:pt x="299199" y="177641"/>
                  </a:lnTo>
                  <a:lnTo>
                    <a:pt x="295652" y="182377"/>
                  </a:lnTo>
                  <a:lnTo>
                    <a:pt x="303930" y="182377"/>
                  </a:lnTo>
                  <a:lnTo>
                    <a:pt x="303930" y="177641"/>
                  </a:lnTo>
                  <a:close/>
                </a:path>
                <a:path w="304164" h="186054">
                  <a:moveTo>
                    <a:pt x="8277" y="4737"/>
                  </a:moveTo>
                  <a:lnTo>
                    <a:pt x="3547" y="8289"/>
                  </a:lnTo>
                  <a:lnTo>
                    <a:pt x="8277" y="8289"/>
                  </a:lnTo>
                  <a:lnTo>
                    <a:pt x="8277" y="4737"/>
                  </a:lnTo>
                  <a:close/>
                </a:path>
                <a:path w="304164" h="186054">
                  <a:moveTo>
                    <a:pt x="295652" y="4737"/>
                  </a:moveTo>
                  <a:lnTo>
                    <a:pt x="8277" y="4737"/>
                  </a:lnTo>
                  <a:lnTo>
                    <a:pt x="8277" y="8289"/>
                  </a:lnTo>
                  <a:lnTo>
                    <a:pt x="295652" y="8289"/>
                  </a:lnTo>
                  <a:lnTo>
                    <a:pt x="295652" y="4737"/>
                  </a:lnTo>
                  <a:close/>
                </a:path>
                <a:path w="304164" h="186054">
                  <a:moveTo>
                    <a:pt x="303930" y="4737"/>
                  </a:moveTo>
                  <a:lnTo>
                    <a:pt x="295652" y="4737"/>
                  </a:lnTo>
                  <a:lnTo>
                    <a:pt x="299199" y="8289"/>
                  </a:lnTo>
                  <a:lnTo>
                    <a:pt x="303930" y="8289"/>
                  </a:lnTo>
                  <a:lnTo>
                    <a:pt x="303930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6392890" y="5383556"/>
              <a:ext cx="414020" cy="177800"/>
            </a:xfrm>
            <a:custGeom>
              <a:avLst/>
              <a:gdLst/>
              <a:ahLst/>
              <a:cxnLst/>
              <a:rect l="l" t="t" r="r" b="b"/>
              <a:pathLst>
                <a:path w="414020" h="177800">
                  <a:moveTo>
                    <a:pt x="413912" y="0"/>
                  </a:moveTo>
                  <a:lnTo>
                    <a:pt x="0" y="0"/>
                  </a:lnTo>
                  <a:lnTo>
                    <a:pt x="0" y="177640"/>
                  </a:lnTo>
                  <a:lnTo>
                    <a:pt x="413912" y="177640"/>
                  </a:lnTo>
                  <a:lnTo>
                    <a:pt x="41391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6389343" y="5378820"/>
              <a:ext cx="422275" cy="186055"/>
            </a:xfrm>
            <a:custGeom>
              <a:avLst/>
              <a:gdLst/>
              <a:ahLst/>
              <a:cxnLst/>
              <a:rect l="l" t="t" r="r" b="b"/>
              <a:pathLst>
                <a:path w="422275" h="186054">
                  <a:moveTo>
                    <a:pt x="422189" y="0"/>
                  </a:moveTo>
                  <a:lnTo>
                    <a:pt x="0" y="0"/>
                  </a:lnTo>
                  <a:lnTo>
                    <a:pt x="0" y="185930"/>
                  </a:lnTo>
                  <a:lnTo>
                    <a:pt x="422189" y="185930"/>
                  </a:lnTo>
                  <a:lnTo>
                    <a:pt x="422189" y="182377"/>
                  </a:lnTo>
                  <a:lnTo>
                    <a:pt x="8277" y="182377"/>
                  </a:lnTo>
                  <a:lnTo>
                    <a:pt x="3547" y="177641"/>
                  </a:lnTo>
                  <a:lnTo>
                    <a:pt x="8277" y="177641"/>
                  </a:lnTo>
                  <a:lnTo>
                    <a:pt x="8277" y="8289"/>
                  </a:lnTo>
                  <a:lnTo>
                    <a:pt x="3547" y="8289"/>
                  </a:lnTo>
                  <a:lnTo>
                    <a:pt x="8277" y="4737"/>
                  </a:lnTo>
                  <a:lnTo>
                    <a:pt x="422189" y="4737"/>
                  </a:lnTo>
                  <a:lnTo>
                    <a:pt x="422189" y="0"/>
                  </a:lnTo>
                  <a:close/>
                </a:path>
                <a:path w="422275" h="186054">
                  <a:moveTo>
                    <a:pt x="8277" y="177641"/>
                  </a:moveTo>
                  <a:lnTo>
                    <a:pt x="3547" y="177641"/>
                  </a:lnTo>
                  <a:lnTo>
                    <a:pt x="8277" y="182377"/>
                  </a:lnTo>
                  <a:lnTo>
                    <a:pt x="8277" y="177641"/>
                  </a:lnTo>
                  <a:close/>
                </a:path>
                <a:path w="422275" h="186054">
                  <a:moveTo>
                    <a:pt x="413912" y="177641"/>
                  </a:moveTo>
                  <a:lnTo>
                    <a:pt x="8277" y="177641"/>
                  </a:lnTo>
                  <a:lnTo>
                    <a:pt x="8277" y="182377"/>
                  </a:lnTo>
                  <a:lnTo>
                    <a:pt x="413912" y="182377"/>
                  </a:lnTo>
                  <a:lnTo>
                    <a:pt x="413912" y="177641"/>
                  </a:lnTo>
                  <a:close/>
                </a:path>
                <a:path w="422275" h="186054">
                  <a:moveTo>
                    <a:pt x="413912" y="4737"/>
                  </a:moveTo>
                  <a:lnTo>
                    <a:pt x="413912" y="182377"/>
                  </a:lnTo>
                  <a:lnTo>
                    <a:pt x="417460" y="177641"/>
                  </a:lnTo>
                  <a:lnTo>
                    <a:pt x="422189" y="177641"/>
                  </a:lnTo>
                  <a:lnTo>
                    <a:pt x="422189" y="8289"/>
                  </a:lnTo>
                  <a:lnTo>
                    <a:pt x="417460" y="8289"/>
                  </a:lnTo>
                  <a:lnTo>
                    <a:pt x="413912" y="4737"/>
                  </a:lnTo>
                  <a:close/>
                </a:path>
                <a:path w="422275" h="186054">
                  <a:moveTo>
                    <a:pt x="422189" y="177641"/>
                  </a:moveTo>
                  <a:lnTo>
                    <a:pt x="417460" y="177641"/>
                  </a:lnTo>
                  <a:lnTo>
                    <a:pt x="413912" y="182377"/>
                  </a:lnTo>
                  <a:lnTo>
                    <a:pt x="422189" y="182377"/>
                  </a:lnTo>
                  <a:lnTo>
                    <a:pt x="422189" y="177641"/>
                  </a:lnTo>
                  <a:close/>
                </a:path>
                <a:path w="422275" h="186054">
                  <a:moveTo>
                    <a:pt x="8277" y="4737"/>
                  </a:moveTo>
                  <a:lnTo>
                    <a:pt x="3547" y="8289"/>
                  </a:lnTo>
                  <a:lnTo>
                    <a:pt x="8277" y="8289"/>
                  </a:lnTo>
                  <a:lnTo>
                    <a:pt x="8277" y="4737"/>
                  </a:lnTo>
                  <a:close/>
                </a:path>
                <a:path w="422275" h="186054">
                  <a:moveTo>
                    <a:pt x="413912" y="4737"/>
                  </a:moveTo>
                  <a:lnTo>
                    <a:pt x="8277" y="4737"/>
                  </a:lnTo>
                  <a:lnTo>
                    <a:pt x="8277" y="8289"/>
                  </a:lnTo>
                  <a:lnTo>
                    <a:pt x="413912" y="8289"/>
                  </a:lnTo>
                  <a:lnTo>
                    <a:pt x="413912" y="4737"/>
                  </a:lnTo>
                  <a:close/>
                </a:path>
                <a:path w="422275" h="186054">
                  <a:moveTo>
                    <a:pt x="422189" y="4737"/>
                  </a:moveTo>
                  <a:lnTo>
                    <a:pt x="413912" y="4737"/>
                  </a:lnTo>
                  <a:lnTo>
                    <a:pt x="417460" y="8289"/>
                  </a:lnTo>
                  <a:lnTo>
                    <a:pt x="422189" y="8289"/>
                  </a:lnTo>
                  <a:lnTo>
                    <a:pt x="422189" y="47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7043324" y="5383556"/>
              <a:ext cx="177800" cy="177800"/>
            </a:xfrm>
            <a:custGeom>
              <a:avLst/>
              <a:gdLst/>
              <a:ahLst/>
              <a:cxnLst/>
              <a:rect l="l" t="t" r="r" b="b"/>
              <a:pathLst>
                <a:path w="177800" h="177800">
                  <a:moveTo>
                    <a:pt x="177391" y="0"/>
                  </a:moveTo>
                  <a:lnTo>
                    <a:pt x="0" y="0"/>
                  </a:lnTo>
                  <a:lnTo>
                    <a:pt x="0" y="177640"/>
                  </a:lnTo>
                  <a:lnTo>
                    <a:pt x="177391" y="177640"/>
                  </a:lnTo>
                  <a:lnTo>
                    <a:pt x="177391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3432822" y="5378830"/>
              <a:ext cx="3792854" cy="241935"/>
            </a:xfrm>
            <a:custGeom>
              <a:avLst/>
              <a:gdLst/>
              <a:ahLst/>
              <a:cxnLst/>
              <a:rect l="l" t="t" r="r" b="b"/>
              <a:pathLst>
                <a:path w="3792854" h="241935">
                  <a:moveTo>
                    <a:pt x="8267" y="182372"/>
                  </a:moveTo>
                  <a:lnTo>
                    <a:pt x="0" y="182372"/>
                  </a:lnTo>
                  <a:lnTo>
                    <a:pt x="0" y="241592"/>
                  </a:lnTo>
                  <a:lnTo>
                    <a:pt x="8267" y="241592"/>
                  </a:lnTo>
                  <a:lnTo>
                    <a:pt x="8267" y="182372"/>
                  </a:lnTo>
                  <a:close/>
                </a:path>
                <a:path w="3792854" h="241935">
                  <a:moveTo>
                    <a:pt x="1486535" y="182372"/>
                  </a:moveTo>
                  <a:lnTo>
                    <a:pt x="1478254" y="182372"/>
                  </a:lnTo>
                  <a:lnTo>
                    <a:pt x="1478254" y="241592"/>
                  </a:lnTo>
                  <a:lnTo>
                    <a:pt x="1486535" y="241592"/>
                  </a:lnTo>
                  <a:lnTo>
                    <a:pt x="1486535" y="182372"/>
                  </a:lnTo>
                  <a:close/>
                </a:path>
                <a:path w="3792854" h="241935">
                  <a:moveTo>
                    <a:pt x="2964789" y="182372"/>
                  </a:moveTo>
                  <a:lnTo>
                    <a:pt x="2956509" y="182372"/>
                  </a:lnTo>
                  <a:lnTo>
                    <a:pt x="2956509" y="241592"/>
                  </a:lnTo>
                  <a:lnTo>
                    <a:pt x="2964789" y="241592"/>
                  </a:lnTo>
                  <a:lnTo>
                    <a:pt x="2964789" y="182372"/>
                  </a:lnTo>
                  <a:close/>
                </a:path>
                <a:path w="3792854" h="241935">
                  <a:moveTo>
                    <a:pt x="3792613" y="0"/>
                  </a:moveTo>
                  <a:lnTo>
                    <a:pt x="3784333" y="0"/>
                  </a:lnTo>
                  <a:lnTo>
                    <a:pt x="3784333" y="8280"/>
                  </a:lnTo>
                  <a:lnTo>
                    <a:pt x="3784333" y="177634"/>
                  </a:lnTo>
                  <a:lnTo>
                    <a:pt x="3615232" y="177634"/>
                  </a:lnTo>
                  <a:lnTo>
                    <a:pt x="3615232" y="8280"/>
                  </a:lnTo>
                  <a:lnTo>
                    <a:pt x="3784333" y="8280"/>
                  </a:lnTo>
                  <a:lnTo>
                    <a:pt x="3784333" y="0"/>
                  </a:lnTo>
                  <a:lnTo>
                    <a:pt x="3606952" y="0"/>
                  </a:lnTo>
                  <a:lnTo>
                    <a:pt x="3606952" y="185928"/>
                  </a:lnTo>
                  <a:lnTo>
                    <a:pt x="3792613" y="185928"/>
                  </a:lnTo>
                  <a:lnTo>
                    <a:pt x="3792613" y="182372"/>
                  </a:lnTo>
                  <a:lnTo>
                    <a:pt x="3792613" y="177634"/>
                  </a:lnTo>
                  <a:lnTo>
                    <a:pt x="3792613" y="8280"/>
                  </a:lnTo>
                  <a:lnTo>
                    <a:pt x="3792613" y="4737"/>
                  </a:lnTo>
                  <a:lnTo>
                    <a:pt x="37926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5595749" y="5079671"/>
            <a:ext cx="253573" cy="271853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11527" defTabSz="829909" eaLnBrk="1" fontAlgn="auto" hangingPunct="1">
              <a:spcBef>
                <a:spcPts val="104"/>
              </a:spcBef>
              <a:spcAft>
                <a:spcPts val="0"/>
              </a:spcAft>
            </a:pPr>
            <a:r>
              <a:rPr sz="2519" b="0" kern="0" spc="-27" baseline="600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</a:t>
            </a:r>
            <a:r>
              <a:rPr sz="1135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i,2</a:t>
            </a:r>
            <a:endParaRPr sz="113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979221" y="5089346"/>
            <a:ext cx="253573" cy="271853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11527" defTabSz="829909" eaLnBrk="1" fontAlgn="auto" hangingPunct="1">
              <a:spcBef>
                <a:spcPts val="104"/>
              </a:spcBef>
              <a:spcAft>
                <a:spcPts val="0"/>
              </a:spcAft>
            </a:pPr>
            <a:r>
              <a:rPr sz="2519" b="0" kern="0" spc="-27" baseline="600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</a:t>
            </a:r>
            <a:r>
              <a:rPr sz="1135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i,3</a:t>
            </a:r>
            <a:endParaRPr sz="113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4359037" y="4670958"/>
            <a:ext cx="2690756" cy="429921"/>
            <a:chOff x="3432823" y="5146703"/>
            <a:chExt cx="2964815" cy="473709"/>
          </a:xfrm>
        </p:grpSpPr>
        <p:sp>
          <p:nvSpPr>
            <p:cNvPr id="71" name="object 71"/>
            <p:cNvSpPr/>
            <p:nvPr/>
          </p:nvSpPr>
          <p:spPr>
            <a:xfrm>
              <a:off x="3436370" y="5176310"/>
              <a:ext cx="591820" cy="59690"/>
            </a:xfrm>
            <a:custGeom>
              <a:avLst/>
              <a:gdLst/>
              <a:ahLst/>
              <a:cxnLst/>
              <a:rect l="l" t="t" r="r" b="b"/>
              <a:pathLst>
                <a:path w="591820" h="59689">
                  <a:moveTo>
                    <a:pt x="99339" y="0"/>
                  </a:moveTo>
                  <a:lnTo>
                    <a:pt x="0" y="29606"/>
                  </a:lnTo>
                  <a:lnTo>
                    <a:pt x="99339" y="59212"/>
                  </a:lnTo>
                  <a:lnTo>
                    <a:pt x="99339" y="33159"/>
                  </a:lnTo>
                  <a:lnTo>
                    <a:pt x="88695" y="33159"/>
                  </a:lnTo>
                  <a:lnTo>
                    <a:pt x="88695" y="24869"/>
                  </a:lnTo>
                  <a:lnTo>
                    <a:pt x="99339" y="24869"/>
                  </a:lnTo>
                  <a:lnTo>
                    <a:pt x="99339" y="0"/>
                  </a:lnTo>
                  <a:close/>
                </a:path>
                <a:path w="591820" h="59689">
                  <a:moveTo>
                    <a:pt x="493147" y="0"/>
                  </a:moveTo>
                  <a:lnTo>
                    <a:pt x="493147" y="59212"/>
                  </a:lnTo>
                  <a:lnTo>
                    <a:pt x="579523" y="33159"/>
                  </a:lnTo>
                  <a:lnTo>
                    <a:pt x="502608" y="33159"/>
                  </a:lnTo>
                  <a:lnTo>
                    <a:pt x="502608" y="24869"/>
                  </a:lnTo>
                  <a:lnTo>
                    <a:pt x="575598" y="24869"/>
                  </a:lnTo>
                  <a:lnTo>
                    <a:pt x="493147" y="0"/>
                  </a:lnTo>
                  <a:close/>
                </a:path>
                <a:path w="591820" h="59689">
                  <a:moveTo>
                    <a:pt x="99339" y="24869"/>
                  </a:moveTo>
                  <a:lnTo>
                    <a:pt x="88695" y="24869"/>
                  </a:lnTo>
                  <a:lnTo>
                    <a:pt x="88695" y="33159"/>
                  </a:lnTo>
                  <a:lnTo>
                    <a:pt x="99339" y="33159"/>
                  </a:lnTo>
                  <a:lnTo>
                    <a:pt x="99339" y="24869"/>
                  </a:lnTo>
                  <a:close/>
                </a:path>
                <a:path w="591820" h="59689">
                  <a:moveTo>
                    <a:pt x="493147" y="24869"/>
                  </a:moveTo>
                  <a:lnTo>
                    <a:pt x="99339" y="24869"/>
                  </a:lnTo>
                  <a:lnTo>
                    <a:pt x="99339" y="33159"/>
                  </a:lnTo>
                  <a:lnTo>
                    <a:pt x="493147" y="33159"/>
                  </a:lnTo>
                  <a:lnTo>
                    <a:pt x="493147" y="24869"/>
                  </a:lnTo>
                  <a:close/>
                </a:path>
                <a:path w="591820" h="59689">
                  <a:moveTo>
                    <a:pt x="575598" y="24869"/>
                  </a:moveTo>
                  <a:lnTo>
                    <a:pt x="502608" y="24869"/>
                  </a:lnTo>
                  <a:lnTo>
                    <a:pt x="502608" y="33159"/>
                  </a:lnTo>
                  <a:lnTo>
                    <a:pt x="579523" y="33159"/>
                  </a:lnTo>
                  <a:lnTo>
                    <a:pt x="591304" y="29606"/>
                  </a:lnTo>
                  <a:lnTo>
                    <a:pt x="575598" y="248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3432822" y="5146712"/>
              <a:ext cx="2964815" cy="177800"/>
            </a:xfrm>
            <a:custGeom>
              <a:avLst/>
              <a:gdLst/>
              <a:ahLst/>
              <a:cxnLst/>
              <a:rect l="l" t="t" r="r" b="b"/>
              <a:pathLst>
                <a:path w="2964815" h="177800">
                  <a:moveTo>
                    <a:pt x="8267" y="0"/>
                  </a:moveTo>
                  <a:lnTo>
                    <a:pt x="0" y="0"/>
                  </a:lnTo>
                  <a:lnTo>
                    <a:pt x="0" y="177634"/>
                  </a:lnTo>
                  <a:lnTo>
                    <a:pt x="8267" y="177634"/>
                  </a:lnTo>
                  <a:lnTo>
                    <a:pt x="8267" y="0"/>
                  </a:lnTo>
                  <a:close/>
                </a:path>
                <a:path w="2964815" h="177800">
                  <a:moveTo>
                    <a:pt x="599579" y="0"/>
                  </a:moveTo>
                  <a:lnTo>
                    <a:pt x="591299" y="0"/>
                  </a:lnTo>
                  <a:lnTo>
                    <a:pt x="591299" y="177634"/>
                  </a:lnTo>
                  <a:lnTo>
                    <a:pt x="599579" y="177634"/>
                  </a:lnTo>
                  <a:lnTo>
                    <a:pt x="599579" y="0"/>
                  </a:lnTo>
                  <a:close/>
                </a:path>
                <a:path w="2964815" h="177800">
                  <a:moveTo>
                    <a:pt x="1486535" y="0"/>
                  </a:moveTo>
                  <a:lnTo>
                    <a:pt x="1478254" y="0"/>
                  </a:lnTo>
                  <a:lnTo>
                    <a:pt x="1478254" y="177634"/>
                  </a:lnTo>
                  <a:lnTo>
                    <a:pt x="1486535" y="177634"/>
                  </a:lnTo>
                  <a:lnTo>
                    <a:pt x="1486535" y="0"/>
                  </a:lnTo>
                  <a:close/>
                </a:path>
                <a:path w="2964815" h="177800">
                  <a:moveTo>
                    <a:pt x="2964789" y="0"/>
                  </a:moveTo>
                  <a:lnTo>
                    <a:pt x="2956509" y="0"/>
                  </a:lnTo>
                  <a:lnTo>
                    <a:pt x="2956509" y="177634"/>
                  </a:lnTo>
                  <a:lnTo>
                    <a:pt x="2964789" y="177634"/>
                  </a:lnTo>
                  <a:lnTo>
                    <a:pt x="29647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4914630" y="5176310"/>
              <a:ext cx="1005840" cy="59690"/>
            </a:xfrm>
            <a:custGeom>
              <a:avLst/>
              <a:gdLst/>
              <a:ahLst/>
              <a:cxnLst/>
              <a:rect l="l" t="t" r="r" b="b"/>
              <a:pathLst>
                <a:path w="1005839" h="59689">
                  <a:moveTo>
                    <a:pt x="99339" y="0"/>
                  </a:moveTo>
                  <a:lnTo>
                    <a:pt x="0" y="29606"/>
                  </a:lnTo>
                  <a:lnTo>
                    <a:pt x="99339" y="59212"/>
                  </a:lnTo>
                  <a:lnTo>
                    <a:pt x="99339" y="33159"/>
                  </a:lnTo>
                  <a:lnTo>
                    <a:pt x="88695" y="33159"/>
                  </a:lnTo>
                  <a:lnTo>
                    <a:pt x="88695" y="24869"/>
                  </a:lnTo>
                  <a:lnTo>
                    <a:pt x="99339" y="24869"/>
                  </a:lnTo>
                  <a:lnTo>
                    <a:pt x="99339" y="0"/>
                  </a:lnTo>
                  <a:close/>
                </a:path>
                <a:path w="1005839" h="59689">
                  <a:moveTo>
                    <a:pt x="907060" y="0"/>
                  </a:moveTo>
                  <a:lnTo>
                    <a:pt x="907060" y="59212"/>
                  </a:lnTo>
                  <a:lnTo>
                    <a:pt x="993435" y="33159"/>
                  </a:lnTo>
                  <a:lnTo>
                    <a:pt x="916520" y="33159"/>
                  </a:lnTo>
                  <a:lnTo>
                    <a:pt x="916520" y="24869"/>
                  </a:lnTo>
                  <a:lnTo>
                    <a:pt x="989511" y="24869"/>
                  </a:lnTo>
                  <a:lnTo>
                    <a:pt x="907060" y="0"/>
                  </a:lnTo>
                  <a:close/>
                </a:path>
                <a:path w="1005839" h="59689">
                  <a:moveTo>
                    <a:pt x="99339" y="24869"/>
                  </a:moveTo>
                  <a:lnTo>
                    <a:pt x="88695" y="24869"/>
                  </a:lnTo>
                  <a:lnTo>
                    <a:pt x="88695" y="33159"/>
                  </a:lnTo>
                  <a:lnTo>
                    <a:pt x="99339" y="33159"/>
                  </a:lnTo>
                  <a:lnTo>
                    <a:pt x="99339" y="24869"/>
                  </a:lnTo>
                  <a:close/>
                </a:path>
                <a:path w="1005839" h="59689">
                  <a:moveTo>
                    <a:pt x="907060" y="24869"/>
                  </a:moveTo>
                  <a:lnTo>
                    <a:pt x="99339" y="24869"/>
                  </a:lnTo>
                  <a:lnTo>
                    <a:pt x="99339" y="33159"/>
                  </a:lnTo>
                  <a:lnTo>
                    <a:pt x="907060" y="33159"/>
                  </a:lnTo>
                  <a:lnTo>
                    <a:pt x="907060" y="24869"/>
                  </a:lnTo>
                  <a:close/>
                </a:path>
                <a:path w="1005839" h="59689">
                  <a:moveTo>
                    <a:pt x="989511" y="24869"/>
                  </a:moveTo>
                  <a:lnTo>
                    <a:pt x="916520" y="24869"/>
                  </a:lnTo>
                  <a:lnTo>
                    <a:pt x="916520" y="33159"/>
                  </a:lnTo>
                  <a:lnTo>
                    <a:pt x="993435" y="33159"/>
                  </a:lnTo>
                  <a:lnTo>
                    <a:pt x="1005216" y="29606"/>
                  </a:lnTo>
                  <a:lnTo>
                    <a:pt x="989511" y="248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4024122" y="5561202"/>
              <a:ext cx="1900555" cy="59690"/>
            </a:xfrm>
            <a:custGeom>
              <a:avLst/>
              <a:gdLst/>
              <a:ahLst/>
              <a:cxnLst/>
              <a:rect l="l" t="t" r="r" b="b"/>
              <a:pathLst>
                <a:path w="1900554" h="59689">
                  <a:moveTo>
                    <a:pt x="8280" y="0"/>
                  </a:moveTo>
                  <a:lnTo>
                    <a:pt x="0" y="0"/>
                  </a:lnTo>
                  <a:lnTo>
                    <a:pt x="0" y="59220"/>
                  </a:lnTo>
                  <a:lnTo>
                    <a:pt x="8280" y="59220"/>
                  </a:lnTo>
                  <a:lnTo>
                    <a:pt x="8280" y="0"/>
                  </a:lnTo>
                  <a:close/>
                </a:path>
                <a:path w="1900554" h="59689">
                  <a:moveTo>
                    <a:pt x="1900453" y="0"/>
                  </a:moveTo>
                  <a:lnTo>
                    <a:pt x="1892173" y="0"/>
                  </a:lnTo>
                  <a:lnTo>
                    <a:pt x="1892173" y="59220"/>
                  </a:lnTo>
                  <a:lnTo>
                    <a:pt x="1900453" y="59220"/>
                  </a:lnTo>
                  <a:lnTo>
                    <a:pt x="19004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535952" y="5079671"/>
            <a:ext cx="240318" cy="271853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11527" defTabSz="829909" eaLnBrk="1" fontAlgn="auto" hangingPunct="1">
              <a:spcBef>
                <a:spcPts val="104"/>
              </a:spcBef>
              <a:spcAft>
                <a:spcPts val="0"/>
              </a:spcAft>
            </a:pPr>
            <a:r>
              <a:rPr sz="2519" b="0" kern="0" spc="-27" baseline="600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f</a:t>
            </a:r>
            <a:r>
              <a:rPr sz="1135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i,2</a:t>
            </a:r>
            <a:endParaRPr sz="113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790781" y="5079671"/>
            <a:ext cx="240318" cy="271853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11527" defTabSz="829909" eaLnBrk="1" fontAlgn="auto" hangingPunct="1">
              <a:spcBef>
                <a:spcPts val="104"/>
              </a:spcBef>
              <a:spcAft>
                <a:spcPts val="0"/>
              </a:spcAft>
            </a:pPr>
            <a:r>
              <a:rPr sz="2519" b="0" kern="0" spc="-27" baseline="600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f</a:t>
            </a:r>
            <a:r>
              <a:rPr sz="1135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i,1</a:t>
            </a:r>
            <a:endParaRPr sz="113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612948" y="4670958"/>
            <a:ext cx="1188336" cy="429921"/>
            <a:chOff x="5916300" y="5146703"/>
            <a:chExt cx="1309370" cy="473709"/>
          </a:xfrm>
        </p:grpSpPr>
        <p:sp>
          <p:nvSpPr>
            <p:cNvPr id="78" name="object 78"/>
            <p:cNvSpPr/>
            <p:nvPr/>
          </p:nvSpPr>
          <p:spPr>
            <a:xfrm>
              <a:off x="5916295" y="5146712"/>
              <a:ext cx="1309370" cy="177800"/>
            </a:xfrm>
            <a:custGeom>
              <a:avLst/>
              <a:gdLst/>
              <a:ahLst/>
              <a:cxnLst/>
              <a:rect l="l" t="t" r="r" b="b"/>
              <a:pathLst>
                <a:path w="1309370" h="177800">
                  <a:moveTo>
                    <a:pt x="8280" y="0"/>
                  </a:moveTo>
                  <a:lnTo>
                    <a:pt x="0" y="0"/>
                  </a:lnTo>
                  <a:lnTo>
                    <a:pt x="0" y="177634"/>
                  </a:lnTo>
                  <a:lnTo>
                    <a:pt x="8280" y="177634"/>
                  </a:lnTo>
                  <a:lnTo>
                    <a:pt x="8280" y="0"/>
                  </a:lnTo>
                  <a:close/>
                </a:path>
                <a:path w="1309370" h="177800">
                  <a:moveTo>
                    <a:pt x="1309141" y="0"/>
                  </a:moveTo>
                  <a:lnTo>
                    <a:pt x="1300861" y="0"/>
                  </a:lnTo>
                  <a:lnTo>
                    <a:pt x="1300861" y="177634"/>
                  </a:lnTo>
                  <a:lnTo>
                    <a:pt x="1309141" y="177634"/>
                  </a:lnTo>
                  <a:lnTo>
                    <a:pt x="13091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6392890" y="5176310"/>
              <a:ext cx="828040" cy="59690"/>
            </a:xfrm>
            <a:custGeom>
              <a:avLst/>
              <a:gdLst/>
              <a:ahLst/>
              <a:cxnLst/>
              <a:rect l="l" t="t" r="r" b="b"/>
              <a:pathLst>
                <a:path w="828040" h="59689">
                  <a:moveTo>
                    <a:pt x="99339" y="0"/>
                  </a:moveTo>
                  <a:lnTo>
                    <a:pt x="0" y="29606"/>
                  </a:lnTo>
                  <a:lnTo>
                    <a:pt x="99339" y="59212"/>
                  </a:lnTo>
                  <a:lnTo>
                    <a:pt x="99339" y="33159"/>
                  </a:lnTo>
                  <a:lnTo>
                    <a:pt x="88695" y="33159"/>
                  </a:lnTo>
                  <a:lnTo>
                    <a:pt x="88695" y="24869"/>
                  </a:lnTo>
                  <a:lnTo>
                    <a:pt x="99339" y="24869"/>
                  </a:lnTo>
                  <a:lnTo>
                    <a:pt x="99339" y="0"/>
                  </a:lnTo>
                  <a:close/>
                </a:path>
                <a:path w="828040" h="59689">
                  <a:moveTo>
                    <a:pt x="729669" y="0"/>
                  </a:moveTo>
                  <a:lnTo>
                    <a:pt x="729669" y="59212"/>
                  </a:lnTo>
                  <a:lnTo>
                    <a:pt x="816044" y="33159"/>
                  </a:lnTo>
                  <a:lnTo>
                    <a:pt x="739129" y="33159"/>
                  </a:lnTo>
                  <a:lnTo>
                    <a:pt x="739129" y="24869"/>
                  </a:lnTo>
                  <a:lnTo>
                    <a:pt x="812120" y="24869"/>
                  </a:lnTo>
                  <a:lnTo>
                    <a:pt x="729669" y="0"/>
                  </a:lnTo>
                  <a:close/>
                </a:path>
                <a:path w="828040" h="59689">
                  <a:moveTo>
                    <a:pt x="99339" y="24869"/>
                  </a:moveTo>
                  <a:lnTo>
                    <a:pt x="88695" y="24869"/>
                  </a:lnTo>
                  <a:lnTo>
                    <a:pt x="88695" y="33159"/>
                  </a:lnTo>
                  <a:lnTo>
                    <a:pt x="99339" y="33159"/>
                  </a:lnTo>
                  <a:lnTo>
                    <a:pt x="99339" y="24869"/>
                  </a:lnTo>
                  <a:close/>
                </a:path>
                <a:path w="828040" h="59689">
                  <a:moveTo>
                    <a:pt x="729669" y="24869"/>
                  </a:moveTo>
                  <a:lnTo>
                    <a:pt x="99339" y="24869"/>
                  </a:lnTo>
                  <a:lnTo>
                    <a:pt x="99339" y="33159"/>
                  </a:lnTo>
                  <a:lnTo>
                    <a:pt x="729669" y="33159"/>
                  </a:lnTo>
                  <a:lnTo>
                    <a:pt x="729669" y="24869"/>
                  </a:lnTo>
                  <a:close/>
                </a:path>
                <a:path w="828040" h="59689">
                  <a:moveTo>
                    <a:pt x="812120" y="24869"/>
                  </a:moveTo>
                  <a:lnTo>
                    <a:pt x="739129" y="24869"/>
                  </a:lnTo>
                  <a:lnTo>
                    <a:pt x="739129" y="33159"/>
                  </a:lnTo>
                  <a:lnTo>
                    <a:pt x="816044" y="33159"/>
                  </a:lnTo>
                  <a:lnTo>
                    <a:pt x="827825" y="29606"/>
                  </a:lnTo>
                  <a:lnTo>
                    <a:pt x="812120" y="2486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7217167" y="5561198"/>
              <a:ext cx="8890" cy="59690"/>
            </a:xfrm>
            <a:custGeom>
              <a:avLst/>
              <a:gdLst/>
              <a:ahLst/>
              <a:cxnLst/>
              <a:rect l="l" t="t" r="r" b="b"/>
              <a:pathLst>
                <a:path w="8890" h="59689">
                  <a:moveTo>
                    <a:pt x="8277" y="0"/>
                  </a:moveTo>
                  <a:lnTo>
                    <a:pt x="0" y="0"/>
                  </a:lnTo>
                  <a:lnTo>
                    <a:pt x="0" y="59213"/>
                  </a:lnTo>
                  <a:lnTo>
                    <a:pt x="8277" y="59213"/>
                  </a:lnTo>
                  <a:lnTo>
                    <a:pt x="82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730525" y="5079671"/>
            <a:ext cx="240318" cy="271853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marL="11527" defTabSz="829909" eaLnBrk="1" fontAlgn="auto" hangingPunct="1">
              <a:spcBef>
                <a:spcPts val="104"/>
              </a:spcBef>
              <a:spcAft>
                <a:spcPts val="0"/>
              </a:spcAft>
            </a:pPr>
            <a:r>
              <a:rPr sz="2519" b="0" kern="0" spc="-27" baseline="600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f</a:t>
            </a:r>
            <a:r>
              <a:rPr sz="1135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i,3</a:t>
            </a:r>
            <a:endParaRPr sz="113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83" name="object 83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59</a:t>
            </a:fld>
            <a:endParaRPr kern="0" spc="-1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772853">
              <a:spcBef>
                <a:spcPts val="91"/>
              </a:spcBef>
            </a:pPr>
            <a:r>
              <a:rPr dirty="0"/>
              <a:t>Control</a:t>
            </a:r>
            <a:r>
              <a:rPr spc="-41" dirty="0"/>
              <a:t> </a:t>
            </a:r>
            <a:r>
              <a:rPr dirty="0"/>
              <a:t>and</a:t>
            </a:r>
            <a:r>
              <a:rPr spc="-36" dirty="0"/>
              <a:t> </a:t>
            </a:r>
            <a:r>
              <a:rPr spc="-9" dirty="0"/>
              <a:t>Implementation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580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23" dirty="0"/>
              <a:t>9.</a:t>
            </a:r>
            <a:fld id="{81D60167-4931-47E6-BA6A-407CBD079E47}" type="slidenum">
              <a:rPr kern="0" spc="-23" dirty="0"/>
              <a:pPr marL="34580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6</a:t>
            </a:fld>
            <a:endParaRPr kern="0" spc="-23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6920241" cy="2640147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 reality,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computer: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has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limited</a:t>
            </a:r>
            <a:r>
              <a:rPr sz="1634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resources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finite</a:t>
            </a:r>
            <a:r>
              <a:rPr sz="1634" kern="0" spc="-4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computational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power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non</a:t>
            </a:r>
            <a:r>
              <a:rPr sz="1634" kern="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null</a:t>
            </a:r>
            <a:r>
              <a:rPr sz="1634" kern="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execution</a:t>
            </a:r>
            <a:r>
              <a:rPr sz="1634" kern="0" spc="-4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times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executes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several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concurrent</a:t>
            </a:r>
            <a:r>
              <a:rPr sz="1634" kern="0" spc="-4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activities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introduces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variable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delays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(often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unpredictable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533"/>
              </a:spcBef>
              <a:spcAft>
                <a:spcPts val="0"/>
              </a:spcAft>
              <a:buClr>
                <a:srgbClr val="CC6600"/>
              </a:buClr>
              <a:buFont typeface="Lucida Sans Unicode"/>
              <a:buChar char="●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marR="4611" indent="-311216" defTabSz="829909" eaLnBrk="1" fontAlgn="auto" hangingPunct="1">
              <a:lnSpc>
                <a:spcPts val="1942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Modeling such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factors and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taking them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account 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design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phase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allows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significant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improvement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performance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reliability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9442" y="3238428"/>
            <a:ext cx="4137852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1308260" algn="l"/>
              </a:tabLst>
            </a:pPr>
            <a:r>
              <a:rPr sz="3993" spc="-18" dirty="0"/>
              <a:t>Task</a:t>
            </a:r>
            <a:r>
              <a:rPr sz="3993" dirty="0"/>
              <a:t>	</a:t>
            </a:r>
            <a:r>
              <a:rPr sz="3993" spc="-9" dirty="0"/>
              <a:t>Constraints</a:t>
            </a:r>
            <a:endParaRPr sz="3993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387217">
              <a:spcBef>
                <a:spcPts val="91"/>
              </a:spcBef>
            </a:pPr>
            <a:r>
              <a:rPr dirty="0"/>
              <a:t>Types</a:t>
            </a:r>
            <a:r>
              <a:rPr spc="-9" dirty="0"/>
              <a:t> </a:t>
            </a:r>
            <a:r>
              <a:rPr dirty="0"/>
              <a:t>of</a:t>
            </a:r>
            <a:r>
              <a:rPr spc="-9" dirty="0"/>
              <a:t> 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61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1" y="1386076"/>
            <a:ext cx="6820540" cy="2298900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Timing</a:t>
            </a:r>
            <a:r>
              <a:rPr sz="1634" kern="0" spc="-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constraints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Activation,</a:t>
            </a:r>
            <a:r>
              <a:rPr sz="1634" b="0" kern="0" spc="-27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completion,</a:t>
            </a:r>
            <a:r>
              <a:rPr sz="1634" b="0" kern="0" spc="-27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jitter.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Precedence</a:t>
            </a:r>
            <a:r>
              <a:rPr sz="1634" kern="0" spc="-36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constraints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They impose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ordering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execution.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Resource</a:t>
            </a:r>
            <a:r>
              <a:rPr sz="1634" kern="0" spc="-3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constraints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65" marR="4611" lvl="1" indent="-253583" defTabSz="829909" eaLnBrk="1" fontAlgn="auto" hangingPunct="1">
              <a:lnSpc>
                <a:spcPts val="1942"/>
              </a:lnSpc>
              <a:spcBef>
                <a:spcPts val="753"/>
              </a:spcBef>
              <a:spcAft>
                <a:spcPts val="0"/>
              </a:spcAft>
              <a:buFontTx/>
              <a:buChar char="●"/>
              <a:tabLst>
                <a:tab pos="680065" algn="l"/>
                <a:tab pos="685252" algn="l"/>
              </a:tabLst>
            </a:pP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They enforce a synchronization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 the access 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mutually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exclusive resources.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33943">
              <a:spcBef>
                <a:spcPts val="91"/>
              </a:spcBef>
            </a:pPr>
            <a:r>
              <a:rPr dirty="0"/>
              <a:t>Explicit</a:t>
            </a:r>
            <a:r>
              <a:rPr spc="-41" dirty="0"/>
              <a:t> </a:t>
            </a:r>
            <a:r>
              <a:rPr dirty="0"/>
              <a:t>Timing</a:t>
            </a:r>
            <a:r>
              <a:rPr spc="-36" dirty="0"/>
              <a:t> </a:t>
            </a:r>
            <a:r>
              <a:rPr spc="-9" dirty="0"/>
              <a:t>Constraints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62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466298"/>
            <a:ext cx="4860535" cy="334716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9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Timing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constraints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can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explicit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or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implicit.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defTabSz="829909" eaLnBrk="1" fontAlgn="auto" hangingPunct="1">
              <a:spcBef>
                <a:spcPts val="1411"/>
              </a:spcBef>
              <a:spcAft>
                <a:spcPts val="0"/>
              </a:spcAft>
              <a:buClr>
                <a:srgbClr val="993300"/>
              </a:buClr>
              <a:buFont typeface="Lucida Sans Unicode"/>
              <a:buChar char="■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Explicit</a:t>
            </a:r>
            <a:r>
              <a:rPr sz="1634" kern="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timing</a:t>
            </a:r>
            <a:r>
              <a:rPr sz="1634" kern="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constraints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Directly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included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specifications.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547"/>
              </a:spcBef>
              <a:spcAft>
                <a:spcPts val="0"/>
              </a:spcAft>
              <a:buClr>
                <a:srgbClr val="CC6600"/>
              </a:buClr>
              <a:buFont typeface="Lucida Sans Unicode"/>
              <a:buChar char="●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Example: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open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valve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ysClr val="windowText" lastClr="000000"/>
                </a:solidFill>
                <a:latin typeface="Arial"/>
                <a:cs typeface="Arial"/>
              </a:rPr>
              <a:t>in</a:t>
            </a:r>
            <a:r>
              <a:rPr sz="1634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10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seconds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send the position </a:t>
            </a:r>
            <a:r>
              <a:rPr sz="1634" kern="0" dirty="0">
                <a:solidFill>
                  <a:sysClr val="windowText" lastClr="000000"/>
                </a:solidFill>
                <a:latin typeface="Arial"/>
                <a:cs typeface="Arial"/>
              </a:rPr>
              <a:t>within</a:t>
            </a:r>
            <a:r>
              <a:rPr sz="1634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40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altimeter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ysClr val="windowText" lastClr="000000"/>
                </a:solidFill>
                <a:latin typeface="Arial"/>
                <a:cs typeface="Arial"/>
              </a:rPr>
              <a:t>every</a:t>
            </a:r>
            <a:r>
              <a:rPr sz="1634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200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32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acquire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camera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ysClr val="windowText" lastClr="000000"/>
                </a:solidFill>
                <a:latin typeface="Arial"/>
                <a:cs typeface="Arial"/>
              </a:rPr>
              <a:t>every</a:t>
            </a:r>
            <a:r>
              <a:rPr sz="1634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20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44318">
              <a:spcBef>
                <a:spcPts val="91"/>
              </a:spcBef>
            </a:pPr>
            <a:r>
              <a:rPr dirty="0"/>
              <a:t>Implicit</a:t>
            </a:r>
            <a:r>
              <a:rPr spc="-54" dirty="0"/>
              <a:t> </a:t>
            </a:r>
            <a:r>
              <a:rPr dirty="0"/>
              <a:t>Timing</a:t>
            </a:r>
            <a:r>
              <a:rPr spc="-50" dirty="0"/>
              <a:t> </a:t>
            </a:r>
            <a:r>
              <a:rPr spc="-9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1" y="1386077"/>
            <a:ext cx="6901798" cy="1721819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They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appear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32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specifications…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but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need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met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order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satisfy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performance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requirements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452"/>
              </a:spcBef>
              <a:spcAft>
                <a:spcPts val="0"/>
              </a:spcAft>
              <a:buClr>
                <a:srgbClr val="CC6600"/>
              </a:buClr>
              <a:buFont typeface="Lucida Sans Unicode"/>
              <a:buChar char="●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5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Example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1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What is 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validity of 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sensory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data?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74509" y="3720608"/>
            <a:ext cx="552098" cy="1281697"/>
            <a:chOff x="3119316" y="4099559"/>
            <a:chExt cx="608330" cy="1412240"/>
          </a:xfrm>
        </p:grpSpPr>
        <p:sp>
          <p:nvSpPr>
            <p:cNvPr id="5" name="object 5"/>
            <p:cNvSpPr/>
            <p:nvPr/>
          </p:nvSpPr>
          <p:spPr>
            <a:xfrm>
              <a:off x="3124639" y="4103193"/>
              <a:ext cx="599440" cy="40640"/>
            </a:xfrm>
            <a:custGeom>
              <a:avLst/>
              <a:gdLst/>
              <a:ahLst/>
              <a:cxnLst/>
              <a:rect l="l" t="t" r="r" b="b"/>
              <a:pathLst>
                <a:path w="599439" h="40639">
                  <a:moveTo>
                    <a:pt x="598862" y="0"/>
                  </a:moveTo>
                  <a:lnTo>
                    <a:pt x="0" y="0"/>
                  </a:lnTo>
                  <a:lnTo>
                    <a:pt x="0" y="40148"/>
                  </a:lnTo>
                  <a:lnTo>
                    <a:pt x="598862" y="40148"/>
                  </a:lnTo>
                  <a:lnTo>
                    <a:pt x="598862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19310" y="4099559"/>
              <a:ext cx="608330" cy="43180"/>
            </a:xfrm>
            <a:custGeom>
              <a:avLst/>
              <a:gdLst/>
              <a:ahLst/>
              <a:cxnLst/>
              <a:rect l="l" t="t" r="r" b="b"/>
              <a:pathLst>
                <a:path w="608329" h="43179">
                  <a:moveTo>
                    <a:pt x="608177" y="0"/>
                  </a:moveTo>
                  <a:lnTo>
                    <a:pt x="604139" y="0"/>
                  </a:lnTo>
                  <a:lnTo>
                    <a:pt x="604139" y="7620"/>
                  </a:lnTo>
                  <a:lnTo>
                    <a:pt x="601624" y="7620"/>
                  </a:lnTo>
                  <a:lnTo>
                    <a:pt x="601624" y="5727"/>
                  </a:lnTo>
                  <a:lnTo>
                    <a:pt x="604139" y="7620"/>
                  </a:lnTo>
                  <a:lnTo>
                    <a:pt x="604139" y="0"/>
                  </a:lnTo>
                  <a:lnTo>
                    <a:pt x="9156" y="0"/>
                  </a:lnTo>
                  <a:lnTo>
                    <a:pt x="9156" y="3810"/>
                  </a:lnTo>
                  <a:lnTo>
                    <a:pt x="7239" y="5740"/>
                  </a:lnTo>
                  <a:lnTo>
                    <a:pt x="7239" y="3810"/>
                  </a:lnTo>
                  <a:lnTo>
                    <a:pt x="9156" y="3810"/>
                  </a:lnTo>
                  <a:lnTo>
                    <a:pt x="9156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0" y="43180"/>
                  </a:lnTo>
                  <a:lnTo>
                    <a:pt x="9321" y="43180"/>
                  </a:lnTo>
                  <a:lnTo>
                    <a:pt x="9321" y="7658"/>
                  </a:lnTo>
                  <a:lnTo>
                    <a:pt x="598868" y="7658"/>
                  </a:lnTo>
                  <a:lnTo>
                    <a:pt x="598868" y="43180"/>
                  </a:lnTo>
                  <a:lnTo>
                    <a:pt x="608177" y="43180"/>
                  </a:lnTo>
                  <a:lnTo>
                    <a:pt x="608177" y="7658"/>
                  </a:lnTo>
                  <a:lnTo>
                    <a:pt x="608177" y="3810"/>
                  </a:lnTo>
                  <a:lnTo>
                    <a:pt x="608177" y="3644"/>
                  </a:lnTo>
                  <a:lnTo>
                    <a:pt x="608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124639" y="4143340"/>
              <a:ext cx="599440" cy="1365250"/>
            </a:xfrm>
            <a:custGeom>
              <a:avLst/>
              <a:gdLst/>
              <a:ahLst/>
              <a:cxnLst/>
              <a:rect l="l" t="t" r="r" b="b"/>
              <a:pathLst>
                <a:path w="599439" h="1365250">
                  <a:moveTo>
                    <a:pt x="598862" y="0"/>
                  </a:moveTo>
                  <a:lnTo>
                    <a:pt x="0" y="0"/>
                  </a:lnTo>
                  <a:lnTo>
                    <a:pt x="0" y="1365050"/>
                  </a:lnTo>
                  <a:lnTo>
                    <a:pt x="598862" y="1365050"/>
                  </a:lnTo>
                  <a:lnTo>
                    <a:pt x="598862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119310" y="4142739"/>
              <a:ext cx="608330" cy="1369060"/>
            </a:xfrm>
            <a:custGeom>
              <a:avLst/>
              <a:gdLst/>
              <a:ahLst/>
              <a:cxnLst/>
              <a:rect l="l" t="t" r="r" b="b"/>
              <a:pathLst>
                <a:path w="608329" h="1369060">
                  <a:moveTo>
                    <a:pt x="608177" y="0"/>
                  </a:moveTo>
                  <a:lnTo>
                    <a:pt x="598868" y="0"/>
                  </a:lnTo>
                  <a:lnTo>
                    <a:pt x="598868" y="1361440"/>
                  </a:lnTo>
                  <a:lnTo>
                    <a:pt x="598868" y="1361643"/>
                  </a:lnTo>
                  <a:lnTo>
                    <a:pt x="9321" y="1361643"/>
                  </a:lnTo>
                  <a:lnTo>
                    <a:pt x="8915" y="1361643"/>
                  </a:lnTo>
                  <a:lnTo>
                    <a:pt x="8915" y="1365250"/>
                  </a:lnTo>
                  <a:lnTo>
                    <a:pt x="7023" y="1365250"/>
                  </a:lnTo>
                  <a:lnTo>
                    <a:pt x="7023" y="1363357"/>
                  </a:lnTo>
                  <a:lnTo>
                    <a:pt x="8915" y="1365250"/>
                  </a:lnTo>
                  <a:lnTo>
                    <a:pt x="8915" y="1361643"/>
                  </a:lnTo>
                  <a:lnTo>
                    <a:pt x="7023" y="1361643"/>
                  </a:lnTo>
                  <a:lnTo>
                    <a:pt x="7023" y="1361440"/>
                  </a:lnTo>
                  <a:lnTo>
                    <a:pt x="9321" y="1361440"/>
                  </a:lnTo>
                  <a:lnTo>
                    <a:pt x="9321" y="0"/>
                  </a:lnTo>
                  <a:lnTo>
                    <a:pt x="0" y="0"/>
                  </a:lnTo>
                  <a:lnTo>
                    <a:pt x="0" y="1361440"/>
                  </a:lnTo>
                  <a:lnTo>
                    <a:pt x="0" y="1365250"/>
                  </a:lnTo>
                  <a:lnTo>
                    <a:pt x="0" y="1369060"/>
                  </a:lnTo>
                  <a:lnTo>
                    <a:pt x="608177" y="1369060"/>
                  </a:lnTo>
                  <a:lnTo>
                    <a:pt x="608177" y="1365656"/>
                  </a:lnTo>
                  <a:lnTo>
                    <a:pt x="608177" y="1365250"/>
                  </a:lnTo>
                  <a:lnTo>
                    <a:pt x="608177" y="1361643"/>
                  </a:lnTo>
                  <a:lnTo>
                    <a:pt x="604189" y="1361643"/>
                  </a:lnTo>
                  <a:lnTo>
                    <a:pt x="601916" y="1363357"/>
                  </a:lnTo>
                  <a:lnTo>
                    <a:pt x="601916" y="1361440"/>
                  </a:lnTo>
                  <a:lnTo>
                    <a:pt x="608177" y="1361440"/>
                  </a:lnTo>
                  <a:lnTo>
                    <a:pt x="608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191179" y="4170107"/>
              <a:ext cx="466090" cy="1271905"/>
            </a:xfrm>
            <a:custGeom>
              <a:avLst/>
              <a:gdLst/>
              <a:ahLst/>
              <a:cxnLst/>
              <a:rect l="l" t="t" r="r" b="b"/>
              <a:pathLst>
                <a:path w="466089" h="1271904">
                  <a:moveTo>
                    <a:pt x="387264" y="0"/>
                  </a:moveTo>
                  <a:lnTo>
                    <a:pt x="77186" y="0"/>
                  </a:lnTo>
                  <a:lnTo>
                    <a:pt x="47160" y="6126"/>
                  </a:lnTo>
                  <a:lnTo>
                    <a:pt x="22623" y="22917"/>
                  </a:lnTo>
                  <a:lnTo>
                    <a:pt x="6071" y="47989"/>
                  </a:lnTo>
                  <a:lnTo>
                    <a:pt x="0" y="78958"/>
                  </a:lnTo>
                  <a:lnTo>
                    <a:pt x="0" y="1193750"/>
                  </a:lnTo>
                  <a:lnTo>
                    <a:pt x="6071" y="1223945"/>
                  </a:lnTo>
                  <a:lnTo>
                    <a:pt x="22623" y="1248619"/>
                  </a:lnTo>
                  <a:lnTo>
                    <a:pt x="47160" y="1265264"/>
                  </a:lnTo>
                  <a:lnTo>
                    <a:pt x="77186" y="1271370"/>
                  </a:lnTo>
                  <a:lnTo>
                    <a:pt x="387264" y="1271370"/>
                  </a:lnTo>
                  <a:lnTo>
                    <a:pt x="417499" y="1265264"/>
                  </a:lnTo>
                  <a:lnTo>
                    <a:pt x="442493" y="1248619"/>
                  </a:lnTo>
                  <a:lnTo>
                    <a:pt x="459502" y="1223945"/>
                  </a:lnTo>
                  <a:lnTo>
                    <a:pt x="465782" y="1193750"/>
                  </a:lnTo>
                  <a:lnTo>
                    <a:pt x="465782" y="78958"/>
                  </a:lnTo>
                  <a:lnTo>
                    <a:pt x="459502" y="47989"/>
                  </a:lnTo>
                  <a:lnTo>
                    <a:pt x="442493" y="22917"/>
                  </a:lnTo>
                  <a:lnTo>
                    <a:pt x="417499" y="6126"/>
                  </a:lnTo>
                  <a:lnTo>
                    <a:pt x="387264" y="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185857" y="4166092"/>
              <a:ext cx="475615" cy="1279525"/>
            </a:xfrm>
            <a:custGeom>
              <a:avLst/>
              <a:gdLst/>
              <a:ahLst/>
              <a:cxnLst/>
              <a:rect l="l" t="t" r="r" b="b"/>
              <a:pathLst>
                <a:path w="475614" h="1279525">
                  <a:moveTo>
                    <a:pt x="400571" y="0"/>
                  </a:moveTo>
                  <a:lnTo>
                    <a:pt x="82509" y="0"/>
                  </a:lnTo>
                  <a:lnTo>
                    <a:pt x="50098" y="6794"/>
                  </a:lnTo>
                  <a:lnTo>
                    <a:pt x="24353" y="24230"/>
                  </a:lnTo>
                  <a:lnTo>
                    <a:pt x="7059" y="50294"/>
                  </a:lnTo>
                  <a:lnTo>
                    <a:pt x="0" y="82972"/>
                  </a:lnTo>
                  <a:lnTo>
                    <a:pt x="0" y="1197764"/>
                  </a:lnTo>
                  <a:lnTo>
                    <a:pt x="17385" y="1247300"/>
                  </a:lnTo>
                  <a:lnTo>
                    <a:pt x="50570" y="1274046"/>
                  </a:lnTo>
                  <a:lnTo>
                    <a:pt x="74524" y="1279400"/>
                  </a:lnTo>
                  <a:lnTo>
                    <a:pt x="392587" y="1279400"/>
                  </a:lnTo>
                  <a:lnTo>
                    <a:pt x="412421" y="1277861"/>
                  </a:lnTo>
                  <a:lnTo>
                    <a:pt x="428145" y="1272507"/>
                  </a:lnTo>
                  <a:lnTo>
                    <a:pt x="429852" y="1271370"/>
                  </a:lnTo>
                  <a:lnTo>
                    <a:pt x="82509" y="1271370"/>
                  </a:lnTo>
                  <a:lnTo>
                    <a:pt x="54507" y="1266296"/>
                  </a:lnTo>
                  <a:lnTo>
                    <a:pt x="30732" y="1250183"/>
                  </a:lnTo>
                  <a:lnTo>
                    <a:pt x="14548" y="1226262"/>
                  </a:lnTo>
                  <a:lnTo>
                    <a:pt x="9315" y="1197764"/>
                  </a:lnTo>
                  <a:lnTo>
                    <a:pt x="9420" y="81635"/>
                  </a:lnTo>
                  <a:lnTo>
                    <a:pt x="24111" y="36698"/>
                  </a:lnTo>
                  <a:lnTo>
                    <a:pt x="67870" y="9367"/>
                  </a:lnTo>
                  <a:lnTo>
                    <a:pt x="74524" y="9367"/>
                  </a:lnTo>
                  <a:lnTo>
                    <a:pt x="82509" y="8030"/>
                  </a:lnTo>
                  <a:lnTo>
                    <a:pt x="426745" y="8030"/>
                  </a:lnTo>
                  <a:lnTo>
                    <a:pt x="424696" y="6794"/>
                  </a:lnTo>
                  <a:lnTo>
                    <a:pt x="424832" y="6794"/>
                  </a:lnTo>
                  <a:lnTo>
                    <a:pt x="408556" y="1338"/>
                  </a:lnTo>
                  <a:lnTo>
                    <a:pt x="400571" y="0"/>
                  </a:lnTo>
                  <a:close/>
                </a:path>
                <a:path w="475614" h="1279525">
                  <a:moveTo>
                    <a:pt x="426745" y="8030"/>
                  </a:moveTo>
                  <a:lnTo>
                    <a:pt x="392587" y="8030"/>
                  </a:lnTo>
                  <a:lnTo>
                    <a:pt x="410814" y="11163"/>
                  </a:lnTo>
                  <a:lnTo>
                    <a:pt x="424385" y="15532"/>
                  </a:lnTo>
                  <a:lnTo>
                    <a:pt x="457796" y="46840"/>
                  </a:lnTo>
                  <a:lnTo>
                    <a:pt x="464450" y="68253"/>
                  </a:lnTo>
                  <a:lnTo>
                    <a:pt x="465781" y="74943"/>
                  </a:lnTo>
                  <a:lnTo>
                    <a:pt x="465781" y="1197764"/>
                  </a:lnTo>
                  <a:lnTo>
                    <a:pt x="464271" y="1214632"/>
                  </a:lnTo>
                  <a:lnTo>
                    <a:pt x="439164" y="1255311"/>
                  </a:lnTo>
                  <a:lnTo>
                    <a:pt x="400571" y="1271370"/>
                  </a:lnTo>
                  <a:lnTo>
                    <a:pt x="429852" y="1271370"/>
                  </a:lnTo>
                  <a:lnTo>
                    <a:pt x="468443" y="1229883"/>
                  </a:lnTo>
                  <a:lnTo>
                    <a:pt x="475096" y="1197764"/>
                  </a:lnTo>
                  <a:lnTo>
                    <a:pt x="475096" y="81635"/>
                  </a:lnTo>
                  <a:lnTo>
                    <a:pt x="472236" y="63833"/>
                  </a:lnTo>
                  <a:lnTo>
                    <a:pt x="466603" y="46840"/>
                  </a:lnTo>
                  <a:lnTo>
                    <a:pt x="466530" y="46621"/>
                  </a:lnTo>
                  <a:lnTo>
                    <a:pt x="457456" y="31191"/>
                  </a:lnTo>
                  <a:lnTo>
                    <a:pt x="444488" y="18735"/>
                  </a:lnTo>
                  <a:lnTo>
                    <a:pt x="426745" y="8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7721" y="4237022"/>
              <a:ext cx="332700" cy="8430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7721" y="4321325"/>
              <a:ext cx="332700" cy="8565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7721" y="4406977"/>
              <a:ext cx="332700" cy="856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7721" y="4492627"/>
              <a:ext cx="332700" cy="7896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52397" y="4234218"/>
              <a:ext cx="340995" cy="341630"/>
            </a:xfrm>
            <a:custGeom>
              <a:avLst/>
              <a:gdLst/>
              <a:ahLst/>
              <a:cxnLst/>
              <a:rect l="l" t="t" r="r" b="b"/>
              <a:pathLst>
                <a:path w="340995" h="341629">
                  <a:moveTo>
                    <a:pt x="162615" y="0"/>
                  </a:moveTo>
                  <a:lnTo>
                    <a:pt x="96263" y="16601"/>
                  </a:lnTo>
                  <a:lnTo>
                    <a:pt x="40940" y="59050"/>
                  </a:lnTo>
                  <a:lnTo>
                    <a:pt x="6413" y="126844"/>
                  </a:lnTo>
                  <a:lnTo>
                    <a:pt x="0" y="170089"/>
                  </a:lnTo>
                  <a:lnTo>
                    <a:pt x="1234" y="187485"/>
                  </a:lnTo>
                  <a:lnTo>
                    <a:pt x="11940" y="230394"/>
                  </a:lnTo>
                  <a:lnTo>
                    <a:pt x="28976" y="265177"/>
                  </a:lnTo>
                  <a:lnTo>
                    <a:pt x="77978" y="314848"/>
                  </a:lnTo>
                  <a:lnTo>
                    <a:pt x="139640" y="338768"/>
                  </a:lnTo>
                  <a:lnTo>
                    <a:pt x="172502" y="341362"/>
                  </a:lnTo>
                  <a:lnTo>
                    <a:pt x="205269" y="337867"/>
                  </a:lnTo>
                  <a:lnTo>
                    <a:pt x="220980" y="333158"/>
                  </a:lnTo>
                  <a:lnTo>
                    <a:pt x="181138" y="333158"/>
                  </a:lnTo>
                  <a:lnTo>
                    <a:pt x="148449" y="331997"/>
                  </a:lnTo>
                  <a:lnTo>
                    <a:pt x="86521" y="310399"/>
                  </a:lnTo>
                  <a:lnTo>
                    <a:pt x="37015" y="262477"/>
                  </a:lnTo>
                  <a:lnTo>
                    <a:pt x="19853" y="228412"/>
                  </a:lnTo>
                  <a:lnTo>
                    <a:pt x="9315" y="187485"/>
                  </a:lnTo>
                  <a:lnTo>
                    <a:pt x="9315" y="170089"/>
                  </a:lnTo>
                  <a:lnTo>
                    <a:pt x="14828" y="129792"/>
                  </a:lnTo>
                  <a:lnTo>
                    <a:pt x="45476" y="66417"/>
                  </a:lnTo>
                  <a:lnTo>
                    <a:pt x="95206" y="26029"/>
                  </a:lnTo>
                  <a:lnTo>
                    <a:pt x="155520" y="8662"/>
                  </a:lnTo>
                  <a:lnTo>
                    <a:pt x="225815" y="8662"/>
                  </a:lnTo>
                  <a:lnTo>
                    <a:pt x="196874" y="1548"/>
                  </a:lnTo>
                  <a:lnTo>
                    <a:pt x="162615" y="0"/>
                  </a:lnTo>
                  <a:close/>
                </a:path>
                <a:path w="340995" h="341629">
                  <a:moveTo>
                    <a:pt x="225815" y="8662"/>
                  </a:moveTo>
                  <a:lnTo>
                    <a:pt x="187208" y="8662"/>
                  </a:lnTo>
                  <a:lnTo>
                    <a:pt x="218548" y="14466"/>
                  </a:lnTo>
                  <a:lnTo>
                    <a:pt x="218218" y="14466"/>
                  </a:lnTo>
                  <a:lnTo>
                    <a:pt x="273918" y="43128"/>
                  </a:lnTo>
                  <a:lnTo>
                    <a:pt x="315010" y="95029"/>
                  </a:lnTo>
                  <a:lnTo>
                    <a:pt x="332700" y="170089"/>
                  </a:lnTo>
                  <a:lnTo>
                    <a:pt x="327538" y="211073"/>
                  </a:lnTo>
                  <a:lnTo>
                    <a:pt x="296032" y="275727"/>
                  </a:lnTo>
                  <a:lnTo>
                    <a:pt x="244104" y="316670"/>
                  </a:lnTo>
                  <a:lnTo>
                    <a:pt x="181138" y="333158"/>
                  </a:lnTo>
                  <a:lnTo>
                    <a:pt x="220980" y="333158"/>
                  </a:lnTo>
                  <a:lnTo>
                    <a:pt x="266170" y="313076"/>
                  </a:lnTo>
                  <a:lnTo>
                    <a:pt x="313650" y="265326"/>
                  </a:lnTo>
                  <a:lnTo>
                    <a:pt x="339014" y="195548"/>
                  </a:lnTo>
                  <a:lnTo>
                    <a:pt x="340686" y="152690"/>
                  </a:lnTo>
                  <a:lnTo>
                    <a:pt x="330172" y="110299"/>
                  </a:lnTo>
                  <a:lnTo>
                    <a:pt x="312649" y="74872"/>
                  </a:lnTo>
                  <a:lnTo>
                    <a:pt x="289336" y="46346"/>
                  </a:lnTo>
                  <a:lnTo>
                    <a:pt x="261456" y="24659"/>
                  </a:lnTo>
                  <a:lnTo>
                    <a:pt x="230228" y="9747"/>
                  </a:lnTo>
                  <a:lnTo>
                    <a:pt x="225815" y="8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7721" y="4638507"/>
              <a:ext cx="332700" cy="8430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57721" y="4722812"/>
              <a:ext cx="332700" cy="856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57721" y="4808462"/>
              <a:ext cx="332700" cy="856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7721" y="4894112"/>
              <a:ext cx="332700" cy="7896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52397" y="4635704"/>
              <a:ext cx="340995" cy="341630"/>
            </a:xfrm>
            <a:custGeom>
              <a:avLst/>
              <a:gdLst/>
              <a:ahLst/>
              <a:cxnLst/>
              <a:rect l="l" t="t" r="r" b="b"/>
              <a:pathLst>
                <a:path w="340995" h="341629">
                  <a:moveTo>
                    <a:pt x="162615" y="0"/>
                  </a:moveTo>
                  <a:lnTo>
                    <a:pt x="96263" y="16601"/>
                  </a:lnTo>
                  <a:lnTo>
                    <a:pt x="40940" y="59050"/>
                  </a:lnTo>
                  <a:lnTo>
                    <a:pt x="6413" y="126844"/>
                  </a:lnTo>
                  <a:lnTo>
                    <a:pt x="0" y="170088"/>
                  </a:lnTo>
                  <a:lnTo>
                    <a:pt x="1234" y="187485"/>
                  </a:lnTo>
                  <a:lnTo>
                    <a:pt x="11940" y="230393"/>
                  </a:lnTo>
                  <a:lnTo>
                    <a:pt x="28976" y="265176"/>
                  </a:lnTo>
                  <a:lnTo>
                    <a:pt x="77978" y="314847"/>
                  </a:lnTo>
                  <a:lnTo>
                    <a:pt x="139640" y="338766"/>
                  </a:lnTo>
                  <a:lnTo>
                    <a:pt x="172502" y="341360"/>
                  </a:lnTo>
                  <a:lnTo>
                    <a:pt x="205269" y="337866"/>
                  </a:lnTo>
                  <a:lnTo>
                    <a:pt x="220979" y="333157"/>
                  </a:lnTo>
                  <a:lnTo>
                    <a:pt x="181138" y="333157"/>
                  </a:lnTo>
                  <a:lnTo>
                    <a:pt x="148449" y="331996"/>
                  </a:lnTo>
                  <a:lnTo>
                    <a:pt x="86521" y="310398"/>
                  </a:lnTo>
                  <a:lnTo>
                    <a:pt x="37015" y="262477"/>
                  </a:lnTo>
                  <a:lnTo>
                    <a:pt x="19853" y="228411"/>
                  </a:lnTo>
                  <a:lnTo>
                    <a:pt x="9315" y="187485"/>
                  </a:lnTo>
                  <a:lnTo>
                    <a:pt x="9315" y="170088"/>
                  </a:lnTo>
                  <a:lnTo>
                    <a:pt x="14828" y="129791"/>
                  </a:lnTo>
                  <a:lnTo>
                    <a:pt x="45476" y="66417"/>
                  </a:lnTo>
                  <a:lnTo>
                    <a:pt x="95206" y="26029"/>
                  </a:lnTo>
                  <a:lnTo>
                    <a:pt x="155520" y="8662"/>
                  </a:lnTo>
                  <a:lnTo>
                    <a:pt x="225813" y="8662"/>
                  </a:lnTo>
                  <a:lnTo>
                    <a:pt x="196874" y="1548"/>
                  </a:lnTo>
                  <a:lnTo>
                    <a:pt x="162615" y="0"/>
                  </a:lnTo>
                  <a:close/>
                </a:path>
                <a:path w="340995" h="341629">
                  <a:moveTo>
                    <a:pt x="225813" y="8662"/>
                  </a:moveTo>
                  <a:lnTo>
                    <a:pt x="187207" y="8662"/>
                  </a:lnTo>
                  <a:lnTo>
                    <a:pt x="218547" y="14466"/>
                  </a:lnTo>
                  <a:lnTo>
                    <a:pt x="218218" y="14466"/>
                  </a:lnTo>
                  <a:lnTo>
                    <a:pt x="273918" y="43128"/>
                  </a:lnTo>
                  <a:lnTo>
                    <a:pt x="315010" y="95029"/>
                  </a:lnTo>
                  <a:lnTo>
                    <a:pt x="332700" y="170088"/>
                  </a:lnTo>
                  <a:lnTo>
                    <a:pt x="327538" y="211073"/>
                  </a:lnTo>
                  <a:lnTo>
                    <a:pt x="296032" y="275726"/>
                  </a:lnTo>
                  <a:lnTo>
                    <a:pt x="244104" y="316670"/>
                  </a:lnTo>
                  <a:lnTo>
                    <a:pt x="181138" y="333157"/>
                  </a:lnTo>
                  <a:lnTo>
                    <a:pt x="220979" y="333157"/>
                  </a:lnTo>
                  <a:lnTo>
                    <a:pt x="266170" y="313075"/>
                  </a:lnTo>
                  <a:lnTo>
                    <a:pt x="313650" y="265326"/>
                  </a:lnTo>
                  <a:lnTo>
                    <a:pt x="339014" y="195549"/>
                  </a:lnTo>
                  <a:lnTo>
                    <a:pt x="340686" y="152690"/>
                  </a:lnTo>
                  <a:lnTo>
                    <a:pt x="330172" y="110299"/>
                  </a:lnTo>
                  <a:lnTo>
                    <a:pt x="312649" y="74872"/>
                  </a:lnTo>
                  <a:lnTo>
                    <a:pt x="289336" y="46346"/>
                  </a:lnTo>
                  <a:lnTo>
                    <a:pt x="261456" y="24659"/>
                  </a:lnTo>
                  <a:lnTo>
                    <a:pt x="230228" y="9747"/>
                  </a:lnTo>
                  <a:lnTo>
                    <a:pt x="225813" y="8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257720" y="5039992"/>
              <a:ext cx="332740" cy="334645"/>
            </a:xfrm>
            <a:custGeom>
              <a:avLst/>
              <a:gdLst/>
              <a:ahLst/>
              <a:cxnLst/>
              <a:rect l="l" t="t" r="r" b="b"/>
              <a:pathLst>
                <a:path w="332739" h="334645">
                  <a:moveTo>
                    <a:pt x="166350" y="0"/>
                  </a:moveTo>
                  <a:lnTo>
                    <a:pt x="121682" y="5978"/>
                  </a:lnTo>
                  <a:lnTo>
                    <a:pt x="81820" y="22849"/>
                  </a:lnTo>
                  <a:lnTo>
                    <a:pt x="48242" y="49014"/>
                  </a:lnTo>
                  <a:lnTo>
                    <a:pt x="22426" y="82874"/>
                  </a:lnTo>
                  <a:lnTo>
                    <a:pt x="5853" y="122831"/>
                  </a:lnTo>
                  <a:lnTo>
                    <a:pt x="0" y="167285"/>
                  </a:lnTo>
                  <a:lnTo>
                    <a:pt x="5853" y="211740"/>
                  </a:lnTo>
                  <a:lnTo>
                    <a:pt x="22426" y="251696"/>
                  </a:lnTo>
                  <a:lnTo>
                    <a:pt x="48242" y="285556"/>
                  </a:lnTo>
                  <a:lnTo>
                    <a:pt x="81820" y="311721"/>
                  </a:lnTo>
                  <a:lnTo>
                    <a:pt x="121682" y="328592"/>
                  </a:lnTo>
                  <a:lnTo>
                    <a:pt x="166350" y="334571"/>
                  </a:lnTo>
                  <a:lnTo>
                    <a:pt x="210557" y="328592"/>
                  </a:lnTo>
                  <a:lnTo>
                    <a:pt x="250290" y="311721"/>
                  </a:lnTo>
                  <a:lnTo>
                    <a:pt x="283961" y="285556"/>
                  </a:lnTo>
                  <a:lnTo>
                    <a:pt x="309979" y="251696"/>
                  </a:lnTo>
                  <a:lnTo>
                    <a:pt x="326756" y="211740"/>
                  </a:lnTo>
                  <a:lnTo>
                    <a:pt x="332701" y="167285"/>
                  </a:lnTo>
                  <a:lnTo>
                    <a:pt x="326756" y="122831"/>
                  </a:lnTo>
                  <a:lnTo>
                    <a:pt x="309979" y="82874"/>
                  </a:lnTo>
                  <a:lnTo>
                    <a:pt x="283961" y="49014"/>
                  </a:lnTo>
                  <a:lnTo>
                    <a:pt x="250290" y="22849"/>
                  </a:lnTo>
                  <a:lnTo>
                    <a:pt x="210557" y="5978"/>
                  </a:lnTo>
                  <a:lnTo>
                    <a:pt x="166350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252397" y="5037189"/>
              <a:ext cx="340995" cy="341630"/>
            </a:xfrm>
            <a:custGeom>
              <a:avLst/>
              <a:gdLst/>
              <a:ahLst/>
              <a:cxnLst/>
              <a:rect l="l" t="t" r="r" b="b"/>
              <a:pathLst>
                <a:path w="340995" h="341629">
                  <a:moveTo>
                    <a:pt x="162615" y="0"/>
                  </a:moveTo>
                  <a:lnTo>
                    <a:pt x="96263" y="16601"/>
                  </a:lnTo>
                  <a:lnTo>
                    <a:pt x="40940" y="59050"/>
                  </a:lnTo>
                  <a:lnTo>
                    <a:pt x="6413" y="126844"/>
                  </a:lnTo>
                  <a:lnTo>
                    <a:pt x="0" y="170088"/>
                  </a:lnTo>
                  <a:lnTo>
                    <a:pt x="1234" y="187486"/>
                  </a:lnTo>
                  <a:lnTo>
                    <a:pt x="11940" y="230394"/>
                  </a:lnTo>
                  <a:lnTo>
                    <a:pt x="28976" y="265177"/>
                  </a:lnTo>
                  <a:lnTo>
                    <a:pt x="77978" y="314847"/>
                  </a:lnTo>
                  <a:lnTo>
                    <a:pt x="139640" y="338767"/>
                  </a:lnTo>
                  <a:lnTo>
                    <a:pt x="172502" y="341361"/>
                  </a:lnTo>
                  <a:lnTo>
                    <a:pt x="205269" y="337866"/>
                  </a:lnTo>
                  <a:lnTo>
                    <a:pt x="220979" y="333158"/>
                  </a:lnTo>
                  <a:lnTo>
                    <a:pt x="181138" y="333158"/>
                  </a:lnTo>
                  <a:lnTo>
                    <a:pt x="148449" y="331997"/>
                  </a:lnTo>
                  <a:lnTo>
                    <a:pt x="86521" y="310399"/>
                  </a:lnTo>
                  <a:lnTo>
                    <a:pt x="37015" y="262477"/>
                  </a:lnTo>
                  <a:lnTo>
                    <a:pt x="19853" y="228412"/>
                  </a:lnTo>
                  <a:lnTo>
                    <a:pt x="9315" y="187486"/>
                  </a:lnTo>
                  <a:lnTo>
                    <a:pt x="9315" y="170088"/>
                  </a:lnTo>
                  <a:lnTo>
                    <a:pt x="14828" y="129791"/>
                  </a:lnTo>
                  <a:lnTo>
                    <a:pt x="45476" y="66417"/>
                  </a:lnTo>
                  <a:lnTo>
                    <a:pt x="95206" y="26029"/>
                  </a:lnTo>
                  <a:lnTo>
                    <a:pt x="155520" y="8662"/>
                  </a:lnTo>
                  <a:lnTo>
                    <a:pt x="225813" y="8662"/>
                  </a:lnTo>
                  <a:lnTo>
                    <a:pt x="196874" y="1548"/>
                  </a:lnTo>
                  <a:lnTo>
                    <a:pt x="162615" y="0"/>
                  </a:lnTo>
                  <a:close/>
                </a:path>
                <a:path w="340995" h="341629">
                  <a:moveTo>
                    <a:pt x="225813" y="8662"/>
                  </a:moveTo>
                  <a:lnTo>
                    <a:pt x="187207" y="8662"/>
                  </a:lnTo>
                  <a:lnTo>
                    <a:pt x="218547" y="14466"/>
                  </a:lnTo>
                  <a:lnTo>
                    <a:pt x="218218" y="14466"/>
                  </a:lnTo>
                  <a:lnTo>
                    <a:pt x="273918" y="43128"/>
                  </a:lnTo>
                  <a:lnTo>
                    <a:pt x="315010" y="95029"/>
                  </a:lnTo>
                  <a:lnTo>
                    <a:pt x="332700" y="170088"/>
                  </a:lnTo>
                  <a:lnTo>
                    <a:pt x="327538" y="211073"/>
                  </a:lnTo>
                  <a:lnTo>
                    <a:pt x="296032" y="275727"/>
                  </a:lnTo>
                  <a:lnTo>
                    <a:pt x="244104" y="316670"/>
                  </a:lnTo>
                  <a:lnTo>
                    <a:pt x="181138" y="333158"/>
                  </a:lnTo>
                  <a:lnTo>
                    <a:pt x="220979" y="333158"/>
                  </a:lnTo>
                  <a:lnTo>
                    <a:pt x="266170" y="313076"/>
                  </a:lnTo>
                  <a:lnTo>
                    <a:pt x="313650" y="265327"/>
                  </a:lnTo>
                  <a:lnTo>
                    <a:pt x="339014" y="195549"/>
                  </a:lnTo>
                  <a:lnTo>
                    <a:pt x="340686" y="152690"/>
                  </a:lnTo>
                  <a:lnTo>
                    <a:pt x="330172" y="110299"/>
                  </a:lnTo>
                  <a:lnTo>
                    <a:pt x="312649" y="74872"/>
                  </a:lnTo>
                  <a:lnTo>
                    <a:pt x="289336" y="46346"/>
                  </a:lnTo>
                  <a:lnTo>
                    <a:pt x="261456" y="24659"/>
                  </a:lnTo>
                  <a:lnTo>
                    <a:pt x="230228" y="9747"/>
                  </a:lnTo>
                  <a:lnTo>
                    <a:pt x="225813" y="8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5528689" y="3987469"/>
            <a:ext cx="2355348" cy="546911"/>
            <a:chOff x="4721607" y="4393600"/>
            <a:chExt cx="2595245" cy="602615"/>
          </a:xfrm>
        </p:grpSpPr>
        <p:sp>
          <p:nvSpPr>
            <p:cNvPr id="24" name="object 24"/>
            <p:cNvSpPr/>
            <p:nvPr/>
          </p:nvSpPr>
          <p:spPr>
            <a:xfrm>
              <a:off x="4721606" y="4895468"/>
              <a:ext cx="2595245" cy="100965"/>
            </a:xfrm>
            <a:custGeom>
              <a:avLst/>
              <a:gdLst/>
              <a:ahLst/>
              <a:cxnLst/>
              <a:rect l="l" t="t" r="r" b="b"/>
              <a:pathLst>
                <a:path w="2595245" h="100964">
                  <a:moveTo>
                    <a:pt x="2595067" y="33451"/>
                  </a:moveTo>
                  <a:lnTo>
                    <a:pt x="2587079" y="29438"/>
                  </a:lnTo>
                  <a:lnTo>
                    <a:pt x="2528532" y="0"/>
                  </a:lnTo>
                  <a:lnTo>
                    <a:pt x="2528532" y="29438"/>
                  </a:lnTo>
                  <a:lnTo>
                    <a:pt x="0" y="29438"/>
                  </a:lnTo>
                  <a:lnTo>
                    <a:pt x="0" y="37465"/>
                  </a:lnTo>
                  <a:lnTo>
                    <a:pt x="460451" y="37465"/>
                  </a:lnTo>
                  <a:lnTo>
                    <a:pt x="460451" y="100368"/>
                  </a:lnTo>
                  <a:lnTo>
                    <a:pt x="469773" y="100368"/>
                  </a:lnTo>
                  <a:lnTo>
                    <a:pt x="469773" y="37465"/>
                  </a:lnTo>
                  <a:lnTo>
                    <a:pt x="2528532" y="37465"/>
                  </a:lnTo>
                  <a:lnTo>
                    <a:pt x="2528532" y="66903"/>
                  </a:lnTo>
                  <a:lnTo>
                    <a:pt x="2587079" y="37465"/>
                  </a:lnTo>
                  <a:lnTo>
                    <a:pt x="2595067" y="33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484925" y="4393600"/>
              <a:ext cx="66675" cy="535940"/>
            </a:xfrm>
            <a:custGeom>
              <a:avLst/>
              <a:gdLst/>
              <a:ahLst/>
              <a:cxnLst/>
              <a:rect l="l" t="t" r="r" b="b"/>
              <a:pathLst>
                <a:path w="66675" h="535939">
                  <a:moveTo>
                    <a:pt x="23954" y="424237"/>
                  </a:moveTo>
                  <a:lnTo>
                    <a:pt x="0" y="424237"/>
                  </a:lnTo>
                  <a:lnTo>
                    <a:pt x="33270" y="535313"/>
                  </a:lnTo>
                  <a:lnTo>
                    <a:pt x="63334" y="434941"/>
                  </a:lnTo>
                  <a:lnTo>
                    <a:pt x="23954" y="434941"/>
                  </a:lnTo>
                  <a:lnTo>
                    <a:pt x="23954" y="424237"/>
                  </a:lnTo>
                  <a:close/>
                </a:path>
                <a:path w="66675" h="535939">
                  <a:moveTo>
                    <a:pt x="41254" y="0"/>
                  </a:moveTo>
                  <a:lnTo>
                    <a:pt x="23954" y="0"/>
                  </a:lnTo>
                  <a:lnTo>
                    <a:pt x="23954" y="434941"/>
                  </a:lnTo>
                  <a:lnTo>
                    <a:pt x="41254" y="434941"/>
                  </a:lnTo>
                  <a:lnTo>
                    <a:pt x="41254" y="0"/>
                  </a:lnTo>
                  <a:close/>
                </a:path>
                <a:path w="66675" h="535939">
                  <a:moveTo>
                    <a:pt x="66540" y="424237"/>
                  </a:moveTo>
                  <a:lnTo>
                    <a:pt x="41254" y="424237"/>
                  </a:lnTo>
                  <a:lnTo>
                    <a:pt x="41254" y="434941"/>
                  </a:lnTo>
                  <a:lnTo>
                    <a:pt x="63334" y="434941"/>
                  </a:lnTo>
                  <a:lnTo>
                    <a:pt x="66540" y="4242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855240" y="4490919"/>
            <a:ext cx="226486" cy="305506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1906" b="0" kern="0" spc="-23" dirty="0">
                <a:solidFill>
                  <a:sysClr val="windowText" lastClr="000000"/>
                </a:solidFill>
                <a:latin typeface="Arial MT"/>
                <a:cs typeface="Arial MT"/>
              </a:rPr>
              <a:t>t</a:t>
            </a:r>
            <a:r>
              <a:rPr sz="1906" b="0" kern="0" spc="-34" baseline="-19841" dirty="0">
                <a:solidFill>
                  <a:sysClr val="windowText" lastClr="000000"/>
                </a:solidFill>
                <a:latin typeface="Arial MT"/>
                <a:cs typeface="Arial MT"/>
              </a:rPr>
              <a:t>0</a:t>
            </a:r>
            <a:endParaRPr sz="1906" b="0" kern="0" baseline="-19841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63</a:t>
            </a:fld>
            <a:endParaRPr kern="0" spc="-18" dirty="0"/>
          </a:p>
        </p:txBody>
      </p:sp>
      <p:sp>
        <p:nvSpPr>
          <p:cNvPr id="27" name="object 27"/>
          <p:cNvSpPr txBox="1"/>
          <p:nvPr/>
        </p:nvSpPr>
        <p:spPr>
          <a:xfrm>
            <a:off x="7098160" y="4481202"/>
            <a:ext cx="179806" cy="354493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2224" b="0" kern="0" spc="-45" dirty="0">
                <a:solidFill>
                  <a:srgbClr val="0000FF"/>
                </a:solidFill>
                <a:latin typeface="Arial MT"/>
                <a:cs typeface="Arial MT"/>
              </a:rPr>
              <a:t>?</a:t>
            </a:r>
            <a:endParaRPr sz="2224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76045">
              <a:spcBef>
                <a:spcPts val="91"/>
              </a:spcBef>
            </a:pPr>
            <a:r>
              <a:rPr dirty="0"/>
              <a:t>Computing</a:t>
            </a:r>
            <a:r>
              <a:rPr spc="-36" dirty="0"/>
              <a:t> </a:t>
            </a:r>
            <a:r>
              <a:rPr dirty="0"/>
              <a:t>the</a:t>
            </a:r>
            <a:r>
              <a:rPr spc="-32" dirty="0"/>
              <a:t> </a:t>
            </a:r>
            <a:r>
              <a:rPr dirty="0"/>
              <a:t>Yellow</a:t>
            </a:r>
            <a:r>
              <a:rPr spc="-36" dirty="0"/>
              <a:t> </a:t>
            </a:r>
            <a:r>
              <a:rPr spc="-9" dirty="0"/>
              <a:t>Duration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3942" y="3058737"/>
            <a:ext cx="4976949" cy="2409551"/>
          </a:xfrm>
          <a:prstGeom prst="rect">
            <a:avLst/>
          </a:prstGeom>
        </p:spPr>
        <p:txBody>
          <a:bodyPr vert="horz" wrap="square" lIns="0" tIns="96819" rIns="0" bIns="0" rtlCol="0">
            <a:spAutoFit/>
          </a:bodyPr>
          <a:lstStyle/>
          <a:p>
            <a:pPr marL="356746" indent="-31064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5674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 ≥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</a:t>
            </a:r>
            <a:r>
              <a:rPr sz="1634" b="0" kern="0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</a:t>
            </a:r>
            <a:r>
              <a:rPr sz="1634" b="0" kern="0" spc="231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+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</a:t>
            </a:r>
            <a:r>
              <a:rPr sz="1634" b="0" kern="0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</a:t>
            </a:r>
            <a:r>
              <a:rPr sz="1634" b="0" kern="0" spc="231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+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32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</a:t>
            </a:r>
            <a:r>
              <a:rPr sz="1634" b="0" kern="0" spc="-47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</a:t>
            </a:r>
            <a:endParaRPr sz="1634" b="0" kern="0" baseline="-20833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719831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719831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</a:t>
            </a:r>
            <a:r>
              <a:rPr sz="1634" b="0" kern="0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</a:t>
            </a:r>
            <a:r>
              <a:rPr sz="1634" b="0" kern="0" spc="231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=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Detection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719831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719831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</a:t>
            </a:r>
            <a:r>
              <a:rPr sz="1634" b="0" kern="0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</a:t>
            </a:r>
            <a:r>
              <a:rPr sz="1634" b="0" kern="0" spc="231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=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Reaction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719831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719831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</a:t>
            </a:r>
            <a:r>
              <a:rPr sz="1634" b="0" kern="0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</a:t>
            </a:r>
            <a:r>
              <a:rPr sz="1634" b="0" kern="0" spc="238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=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Braking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~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/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.5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4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543"/>
              </a:spcBef>
              <a:spcAft>
                <a:spcPts val="0"/>
              </a:spcAft>
              <a:buClr>
                <a:srgbClr val="CC6600"/>
              </a:buClr>
              <a:buFont typeface="Lucida Sans Unicode"/>
              <a:buChar char="●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56746" indent="-310640" defTabSz="829909" eaLnBrk="1" fontAlgn="auto" hangingPunct="1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5674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</a:t>
            </a:r>
            <a:r>
              <a:rPr sz="1634" b="0" kern="0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</a:t>
            </a:r>
            <a:r>
              <a:rPr sz="1634" b="0" kern="0" spc="231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=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.8s,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</a:t>
            </a:r>
            <a:r>
              <a:rPr sz="1634" b="0" kern="0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</a:t>
            </a:r>
            <a:r>
              <a:rPr sz="1634" b="0" kern="0" spc="238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=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.8s,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=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50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km/h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(14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m/s)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Wingdings"/>
                <a:cs typeface="Wingdings"/>
              </a:rPr>
              <a:t></a:t>
            </a:r>
            <a:r>
              <a:rPr sz="1634" b="0" kern="0" spc="36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≥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???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5674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56746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</a:t>
            </a:r>
            <a:r>
              <a:rPr sz="1634" b="0" kern="0" spc="-14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max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???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74310" y="1502587"/>
            <a:ext cx="5722684" cy="1502997"/>
            <a:chOff x="2457986" y="1655628"/>
            <a:chExt cx="6305550" cy="1656080"/>
          </a:xfrm>
        </p:grpSpPr>
        <p:sp>
          <p:nvSpPr>
            <p:cNvPr id="5" name="object 5"/>
            <p:cNvSpPr/>
            <p:nvPr/>
          </p:nvSpPr>
          <p:spPr>
            <a:xfrm>
              <a:off x="2457986" y="2052339"/>
              <a:ext cx="6305550" cy="405130"/>
            </a:xfrm>
            <a:custGeom>
              <a:avLst/>
              <a:gdLst/>
              <a:ahLst/>
              <a:cxnLst/>
              <a:rect l="l" t="t" r="r" b="b"/>
              <a:pathLst>
                <a:path w="6305550" h="405130">
                  <a:moveTo>
                    <a:pt x="6305297" y="0"/>
                  </a:moveTo>
                  <a:lnTo>
                    <a:pt x="0" y="0"/>
                  </a:lnTo>
                  <a:lnTo>
                    <a:pt x="0" y="405121"/>
                  </a:lnTo>
                  <a:lnTo>
                    <a:pt x="6305297" y="405121"/>
                  </a:lnTo>
                  <a:lnTo>
                    <a:pt x="6305297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457983" y="2432227"/>
              <a:ext cx="3302635" cy="25400"/>
            </a:xfrm>
            <a:custGeom>
              <a:avLst/>
              <a:gdLst/>
              <a:ahLst/>
              <a:cxnLst/>
              <a:rect l="l" t="t" r="r" b="b"/>
              <a:pathLst>
                <a:path w="3302635" h="25400">
                  <a:moveTo>
                    <a:pt x="139026" y="0"/>
                  </a:moveTo>
                  <a:lnTo>
                    <a:pt x="0" y="0"/>
                  </a:lnTo>
                  <a:lnTo>
                    <a:pt x="0" y="25234"/>
                  </a:lnTo>
                  <a:lnTo>
                    <a:pt x="139026" y="25234"/>
                  </a:lnTo>
                  <a:lnTo>
                    <a:pt x="139026" y="0"/>
                  </a:lnTo>
                  <a:close/>
                </a:path>
                <a:path w="3302635" h="25400">
                  <a:moveTo>
                    <a:pt x="382346" y="0"/>
                  </a:moveTo>
                  <a:lnTo>
                    <a:pt x="243306" y="0"/>
                  </a:lnTo>
                  <a:lnTo>
                    <a:pt x="243306" y="25234"/>
                  </a:lnTo>
                  <a:lnTo>
                    <a:pt x="382346" y="25234"/>
                  </a:lnTo>
                  <a:lnTo>
                    <a:pt x="382346" y="0"/>
                  </a:lnTo>
                  <a:close/>
                </a:path>
                <a:path w="3302635" h="25400">
                  <a:moveTo>
                    <a:pt x="625665" y="0"/>
                  </a:moveTo>
                  <a:lnTo>
                    <a:pt x="486625" y="0"/>
                  </a:lnTo>
                  <a:lnTo>
                    <a:pt x="486625" y="25234"/>
                  </a:lnTo>
                  <a:lnTo>
                    <a:pt x="625665" y="25234"/>
                  </a:lnTo>
                  <a:lnTo>
                    <a:pt x="625665" y="0"/>
                  </a:lnTo>
                  <a:close/>
                </a:path>
                <a:path w="3302635" h="25400">
                  <a:moveTo>
                    <a:pt x="868972" y="0"/>
                  </a:moveTo>
                  <a:lnTo>
                    <a:pt x="729932" y="0"/>
                  </a:lnTo>
                  <a:lnTo>
                    <a:pt x="729932" y="25234"/>
                  </a:lnTo>
                  <a:lnTo>
                    <a:pt x="868972" y="25234"/>
                  </a:lnTo>
                  <a:lnTo>
                    <a:pt x="868972" y="0"/>
                  </a:lnTo>
                  <a:close/>
                </a:path>
                <a:path w="3302635" h="25400">
                  <a:moveTo>
                    <a:pt x="1112291" y="0"/>
                  </a:moveTo>
                  <a:lnTo>
                    <a:pt x="973251" y="0"/>
                  </a:lnTo>
                  <a:lnTo>
                    <a:pt x="973251" y="25234"/>
                  </a:lnTo>
                  <a:lnTo>
                    <a:pt x="1112291" y="25234"/>
                  </a:lnTo>
                  <a:lnTo>
                    <a:pt x="1112291" y="0"/>
                  </a:lnTo>
                  <a:close/>
                </a:path>
                <a:path w="3302635" h="25400">
                  <a:moveTo>
                    <a:pt x="1355598" y="0"/>
                  </a:moveTo>
                  <a:lnTo>
                    <a:pt x="1216558" y="0"/>
                  </a:lnTo>
                  <a:lnTo>
                    <a:pt x="1216558" y="25234"/>
                  </a:lnTo>
                  <a:lnTo>
                    <a:pt x="1355598" y="25234"/>
                  </a:lnTo>
                  <a:lnTo>
                    <a:pt x="1355598" y="0"/>
                  </a:lnTo>
                  <a:close/>
                </a:path>
                <a:path w="3302635" h="25400">
                  <a:moveTo>
                    <a:pt x="1598917" y="0"/>
                  </a:moveTo>
                  <a:lnTo>
                    <a:pt x="1459877" y="0"/>
                  </a:lnTo>
                  <a:lnTo>
                    <a:pt x="1459877" y="25234"/>
                  </a:lnTo>
                  <a:lnTo>
                    <a:pt x="1598917" y="25234"/>
                  </a:lnTo>
                  <a:lnTo>
                    <a:pt x="1598917" y="0"/>
                  </a:lnTo>
                  <a:close/>
                </a:path>
                <a:path w="3302635" h="25400">
                  <a:moveTo>
                    <a:pt x="1842223" y="0"/>
                  </a:moveTo>
                  <a:lnTo>
                    <a:pt x="1703197" y="0"/>
                  </a:lnTo>
                  <a:lnTo>
                    <a:pt x="1703197" y="25234"/>
                  </a:lnTo>
                  <a:lnTo>
                    <a:pt x="1842223" y="25234"/>
                  </a:lnTo>
                  <a:lnTo>
                    <a:pt x="1842223" y="0"/>
                  </a:lnTo>
                  <a:close/>
                </a:path>
                <a:path w="3302635" h="25400">
                  <a:moveTo>
                    <a:pt x="2085543" y="0"/>
                  </a:moveTo>
                  <a:lnTo>
                    <a:pt x="1946503" y="0"/>
                  </a:lnTo>
                  <a:lnTo>
                    <a:pt x="1946503" y="25234"/>
                  </a:lnTo>
                  <a:lnTo>
                    <a:pt x="2085543" y="25234"/>
                  </a:lnTo>
                  <a:lnTo>
                    <a:pt x="2085543" y="0"/>
                  </a:lnTo>
                  <a:close/>
                </a:path>
                <a:path w="3302635" h="25400">
                  <a:moveTo>
                    <a:pt x="2328849" y="0"/>
                  </a:moveTo>
                  <a:lnTo>
                    <a:pt x="2189823" y="0"/>
                  </a:lnTo>
                  <a:lnTo>
                    <a:pt x="2189823" y="25234"/>
                  </a:lnTo>
                  <a:lnTo>
                    <a:pt x="2328849" y="25234"/>
                  </a:lnTo>
                  <a:lnTo>
                    <a:pt x="2328849" y="0"/>
                  </a:lnTo>
                  <a:close/>
                </a:path>
                <a:path w="3302635" h="25400">
                  <a:moveTo>
                    <a:pt x="2572169" y="0"/>
                  </a:moveTo>
                  <a:lnTo>
                    <a:pt x="2433129" y="0"/>
                  </a:lnTo>
                  <a:lnTo>
                    <a:pt x="2433129" y="25234"/>
                  </a:lnTo>
                  <a:lnTo>
                    <a:pt x="2572169" y="25234"/>
                  </a:lnTo>
                  <a:lnTo>
                    <a:pt x="2572169" y="0"/>
                  </a:lnTo>
                  <a:close/>
                </a:path>
                <a:path w="3302635" h="25400">
                  <a:moveTo>
                    <a:pt x="2815475" y="0"/>
                  </a:moveTo>
                  <a:lnTo>
                    <a:pt x="2676448" y="0"/>
                  </a:lnTo>
                  <a:lnTo>
                    <a:pt x="2676448" y="25234"/>
                  </a:lnTo>
                  <a:lnTo>
                    <a:pt x="2815475" y="25234"/>
                  </a:lnTo>
                  <a:lnTo>
                    <a:pt x="2815475" y="0"/>
                  </a:lnTo>
                  <a:close/>
                </a:path>
                <a:path w="3302635" h="25400">
                  <a:moveTo>
                    <a:pt x="3058795" y="0"/>
                  </a:moveTo>
                  <a:lnTo>
                    <a:pt x="2919755" y="0"/>
                  </a:lnTo>
                  <a:lnTo>
                    <a:pt x="2919755" y="25234"/>
                  </a:lnTo>
                  <a:lnTo>
                    <a:pt x="3058795" y="25234"/>
                  </a:lnTo>
                  <a:lnTo>
                    <a:pt x="3058795" y="0"/>
                  </a:lnTo>
                  <a:close/>
                </a:path>
                <a:path w="3302635" h="25400">
                  <a:moveTo>
                    <a:pt x="3302114" y="0"/>
                  </a:moveTo>
                  <a:lnTo>
                    <a:pt x="3163074" y="0"/>
                  </a:lnTo>
                  <a:lnTo>
                    <a:pt x="3163074" y="25234"/>
                  </a:lnTo>
                  <a:lnTo>
                    <a:pt x="3302114" y="25234"/>
                  </a:lnTo>
                  <a:lnTo>
                    <a:pt x="33021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516126" y="1655628"/>
              <a:ext cx="854075" cy="802005"/>
            </a:xfrm>
            <a:custGeom>
              <a:avLst/>
              <a:gdLst/>
              <a:ahLst/>
              <a:cxnLst/>
              <a:rect l="l" t="t" r="r" b="b"/>
              <a:pathLst>
                <a:path w="854075" h="802005">
                  <a:moveTo>
                    <a:pt x="853683" y="0"/>
                  </a:moveTo>
                  <a:lnTo>
                    <a:pt x="0" y="0"/>
                  </a:lnTo>
                  <a:lnTo>
                    <a:pt x="0" y="801831"/>
                  </a:lnTo>
                  <a:lnTo>
                    <a:pt x="853683" y="801831"/>
                  </a:lnTo>
                  <a:lnTo>
                    <a:pt x="85368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290888" y="1853283"/>
              <a:ext cx="262890" cy="266700"/>
            </a:xfrm>
            <a:custGeom>
              <a:avLst/>
              <a:gdLst/>
              <a:ahLst/>
              <a:cxnLst/>
              <a:rect l="l" t="t" r="r" b="b"/>
              <a:pathLst>
                <a:path w="262890" h="266700">
                  <a:moveTo>
                    <a:pt x="132085" y="0"/>
                  </a:moveTo>
                  <a:lnTo>
                    <a:pt x="90051" y="6852"/>
                  </a:lnTo>
                  <a:lnTo>
                    <a:pt x="53756" y="25883"/>
                  </a:lnTo>
                  <a:lnTo>
                    <a:pt x="25271" y="54805"/>
                  </a:lnTo>
                  <a:lnTo>
                    <a:pt x="6662" y="91330"/>
                  </a:lnTo>
                  <a:lnTo>
                    <a:pt x="0" y="133170"/>
                  </a:lnTo>
                  <a:lnTo>
                    <a:pt x="6662" y="175012"/>
                  </a:lnTo>
                  <a:lnTo>
                    <a:pt x="25271" y="211537"/>
                  </a:lnTo>
                  <a:lnTo>
                    <a:pt x="53756" y="240460"/>
                  </a:lnTo>
                  <a:lnTo>
                    <a:pt x="90051" y="259491"/>
                  </a:lnTo>
                  <a:lnTo>
                    <a:pt x="132085" y="266343"/>
                  </a:lnTo>
                  <a:lnTo>
                    <a:pt x="173439" y="259491"/>
                  </a:lnTo>
                  <a:lnTo>
                    <a:pt x="209322" y="240460"/>
                  </a:lnTo>
                  <a:lnTo>
                    <a:pt x="237596" y="211537"/>
                  </a:lnTo>
                  <a:lnTo>
                    <a:pt x="256126" y="175012"/>
                  </a:lnTo>
                  <a:lnTo>
                    <a:pt x="262778" y="133170"/>
                  </a:lnTo>
                  <a:lnTo>
                    <a:pt x="256126" y="91330"/>
                  </a:lnTo>
                  <a:lnTo>
                    <a:pt x="237596" y="54805"/>
                  </a:lnTo>
                  <a:lnTo>
                    <a:pt x="209322" y="25883"/>
                  </a:lnTo>
                  <a:lnTo>
                    <a:pt x="173439" y="6852"/>
                  </a:lnTo>
                  <a:lnTo>
                    <a:pt x="13208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286717" y="1850006"/>
              <a:ext cx="271145" cy="272415"/>
            </a:xfrm>
            <a:custGeom>
              <a:avLst/>
              <a:gdLst/>
              <a:ahLst/>
              <a:cxnLst/>
              <a:rect l="l" t="t" r="r" b="b"/>
              <a:pathLst>
                <a:path w="271145" h="272414">
                  <a:moveTo>
                    <a:pt x="127983" y="0"/>
                  </a:moveTo>
                  <a:lnTo>
                    <a:pt x="66732" y="17943"/>
                  </a:lnTo>
                  <a:lnTo>
                    <a:pt x="19845" y="63732"/>
                  </a:lnTo>
                  <a:lnTo>
                    <a:pt x="0" y="136448"/>
                  </a:lnTo>
                  <a:lnTo>
                    <a:pt x="0" y="150466"/>
                  </a:lnTo>
                  <a:lnTo>
                    <a:pt x="11386" y="191359"/>
                  </a:lnTo>
                  <a:lnTo>
                    <a:pt x="55592" y="247909"/>
                  </a:lnTo>
                  <a:lnTo>
                    <a:pt x="117027" y="272038"/>
                  </a:lnTo>
                  <a:lnTo>
                    <a:pt x="149950" y="272405"/>
                  </a:lnTo>
                  <a:lnTo>
                    <a:pt x="182073" y="265219"/>
                  </a:lnTo>
                  <a:lnTo>
                    <a:pt x="183770" y="264385"/>
                  </a:lnTo>
                  <a:lnTo>
                    <a:pt x="125789" y="264385"/>
                  </a:lnTo>
                  <a:lnTo>
                    <a:pt x="93726" y="257873"/>
                  </a:lnTo>
                  <a:lnTo>
                    <a:pt x="64061" y="243173"/>
                  </a:lnTo>
                  <a:lnTo>
                    <a:pt x="38684" y="220197"/>
                  </a:lnTo>
                  <a:lnTo>
                    <a:pt x="19481" y="188857"/>
                  </a:lnTo>
                  <a:lnTo>
                    <a:pt x="8342" y="149064"/>
                  </a:lnTo>
                  <a:lnTo>
                    <a:pt x="8342" y="136448"/>
                  </a:lnTo>
                  <a:lnTo>
                    <a:pt x="15874" y="94064"/>
                  </a:lnTo>
                  <a:lnTo>
                    <a:pt x="56981" y="34701"/>
                  </a:lnTo>
                  <a:lnTo>
                    <a:pt x="118910" y="9233"/>
                  </a:lnTo>
                  <a:lnTo>
                    <a:pt x="185508" y="9233"/>
                  </a:lnTo>
                  <a:lnTo>
                    <a:pt x="160032" y="1757"/>
                  </a:lnTo>
                  <a:lnTo>
                    <a:pt x="127983" y="0"/>
                  </a:lnTo>
                  <a:close/>
                </a:path>
                <a:path w="271145" h="272414">
                  <a:moveTo>
                    <a:pt x="185508" y="9233"/>
                  </a:moveTo>
                  <a:lnTo>
                    <a:pt x="152529" y="9233"/>
                  </a:lnTo>
                  <a:lnTo>
                    <a:pt x="185052" y="17729"/>
                  </a:lnTo>
                  <a:lnTo>
                    <a:pt x="214405" y="34701"/>
                  </a:lnTo>
                  <a:lnTo>
                    <a:pt x="238525" y="60147"/>
                  </a:lnTo>
                  <a:lnTo>
                    <a:pt x="255340" y="94064"/>
                  </a:lnTo>
                  <a:lnTo>
                    <a:pt x="262778" y="136448"/>
                  </a:lnTo>
                  <a:lnTo>
                    <a:pt x="255982" y="177212"/>
                  </a:lnTo>
                  <a:lnTo>
                    <a:pt x="217483" y="235675"/>
                  </a:lnTo>
                  <a:lnTo>
                    <a:pt x="158361" y="262798"/>
                  </a:lnTo>
                  <a:lnTo>
                    <a:pt x="125789" y="264385"/>
                  </a:lnTo>
                  <a:lnTo>
                    <a:pt x="183770" y="264385"/>
                  </a:lnTo>
                  <a:lnTo>
                    <a:pt x="237113" y="228923"/>
                  </a:lnTo>
                  <a:lnTo>
                    <a:pt x="268527" y="164623"/>
                  </a:lnTo>
                  <a:lnTo>
                    <a:pt x="271119" y="122431"/>
                  </a:lnTo>
                  <a:lnTo>
                    <a:pt x="260739" y="82995"/>
                  </a:lnTo>
                  <a:lnTo>
                    <a:pt x="242856" y="51324"/>
                  </a:lnTo>
                  <a:lnTo>
                    <a:pt x="219053" y="27304"/>
                  </a:lnTo>
                  <a:lnTo>
                    <a:pt x="190917" y="10820"/>
                  </a:lnTo>
                  <a:lnTo>
                    <a:pt x="185508" y="9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8303073" y="1826648"/>
              <a:ext cx="264795" cy="266700"/>
            </a:xfrm>
            <a:custGeom>
              <a:avLst/>
              <a:gdLst/>
              <a:ahLst/>
              <a:cxnLst/>
              <a:rect l="l" t="t" r="r" b="b"/>
              <a:pathLst>
                <a:path w="264795" h="266700">
                  <a:moveTo>
                    <a:pt x="132083" y="0"/>
                  </a:moveTo>
                  <a:lnTo>
                    <a:pt x="90050" y="6852"/>
                  </a:lnTo>
                  <a:lnTo>
                    <a:pt x="53756" y="25883"/>
                  </a:lnTo>
                  <a:lnTo>
                    <a:pt x="25271" y="54805"/>
                  </a:lnTo>
                  <a:lnTo>
                    <a:pt x="6662" y="91330"/>
                  </a:lnTo>
                  <a:lnTo>
                    <a:pt x="0" y="133172"/>
                  </a:lnTo>
                  <a:lnTo>
                    <a:pt x="6662" y="175551"/>
                  </a:lnTo>
                  <a:lnTo>
                    <a:pt x="25271" y="212143"/>
                  </a:lnTo>
                  <a:lnTo>
                    <a:pt x="53756" y="240863"/>
                  </a:lnTo>
                  <a:lnTo>
                    <a:pt x="90050" y="259625"/>
                  </a:lnTo>
                  <a:lnTo>
                    <a:pt x="132083" y="266343"/>
                  </a:lnTo>
                  <a:lnTo>
                    <a:pt x="173583" y="259625"/>
                  </a:lnTo>
                  <a:lnTo>
                    <a:pt x="209810" y="240863"/>
                  </a:lnTo>
                  <a:lnTo>
                    <a:pt x="238496" y="212143"/>
                  </a:lnTo>
                  <a:lnTo>
                    <a:pt x="257372" y="175551"/>
                  </a:lnTo>
                  <a:lnTo>
                    <a:pt x="264168" y="133172"/>
                  </a:lnTo>
                  <a:lnTo>
                    <a:pt x="257372" y="91330"/>
                  </a:lnTo>
                  <a:lnTo>
                    <a:pt x="238496" y="54805"/>
                  </a:lnTo>
                  <a:lnTo>
                    <a:pt x="209810" y="25883"/>
                  </a:lnTo>
                  <a:lnTo>
                    <a:pt x="173583" y="6852"/>
                  </a:lnTo>
                  <a:lnTo>
                    <a:pt x="13208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298901" y="1823582"/>
              <a:ext cx="271145" cy="273050"/>
            </a:xfrm>
            <a:custGeom>
              <a:avLst/>
              <a:gdLst/>
              <a:ahLst/>
              <a:cxnLst/>
              <a:rect l="l" t="t" r="r" b="b"/>
              <a:pathLst>
                <a:path w="271145" h="273050">
                  <a:moveTo>
                    <a:pt x="187032" y="9851"/>
                  </a:moveTo>
                  <a:lnTo>
                    <a:pt x="152879" y="9851"/>
                  </a:lnTo>
                  <a:lnTo>
                    <a:pt x="182451" y="17473"/>
                  </a:lnTo>
                  <a:lnTo>
                    <a:pt x="185519" y="18296"/>
                  </a:lnTo>
                  <a:lnTo>
                    <a:pt x="214919" y="35161"/>
                  </a:lnTo>
                  <a:lnTo>
                    <a:pt x="238993" y="60443"/>
                  </a:lnTo>
                  <a:lnTo>
                    <a:pt x="255645" y="94136"/>
                  </a:lnTo>
                  <a:lnTo>
                    <a:pt x="262778" y="136238"/>
                  </a:lnTo>
                  <a:lnTo>
                    <a:pt x="256531" y="176838"/>
                  </a:lnTo>
                  <a:lnTo>
                    <a:pt x="218198" y="235252"/>
                  </a:lnTo>
                  <a:lnTo>
                    <a:pt x="158568" y="262548"/>
                  </a:lnTo>
                  <a:lnTo>
                    <a:pt x="125699" y="264250"/>
                  </a:lnTo>
                  <a:lnTo>
                    <a:pt x="85319" y="264250"/>
                  </a:lnTo>
                  <a:lnTo>
                    <a:pt x="116983" y="272295"/>
                  </a:lnTo>
                  <a:lnTo>
                    <a:pt x="181984" y="265445"/>
                  </a:lnTo>
                  <a:lnTo>
                    <a:pt x="237009" y="229025"/>
                  </a:lnTo>
                  <a:lnTo>
                    <a:pt x="268471" y="164529"/>
                  </a:lnTo>
                  <a:lnTo>
                    <a:pt x="271120" y="122220"/>
                  </a:lnTo>
                  <a:lnTo>
                    <a:pt x="260988" y="83232"/>
                  </a:lnTo>
                  <a:lnTo>
                    <a:pt x="243313" y="51789"/>
                  </a:lnTo>
                  <a:lnTo>
                    <a:pt x="219679" y="27817"/>
                  </a:lnTo>
                  <a:lnTo>
                    <a:pt x="191669" y="11243"/>
                  </a:lnTo>
                  <a:lnTo>
                    <a:pt x="187032" y="9851"/>
                  </a:lnTo>
                  <a:close/>
                </a:path>
                <a:path w="271145" h="273050">
                  <a:moveTo>
                    <a:pt x="128851" y="0"/>
                  </a:moveTo>
                  <a:lnTo>
                    <a:pt x="67525" y="17473"/>
                  </a:lnTo>
                  <a:lnTo>
                    <a:pt x="20353" y="63081"/>
                  </a:lnTo>
                  <a:lnTo>
                    <a:pt x="0" y="136238"/>
                  </a:lnTo>
                  <a:lnTo>
                    <a:pt x="0" y="150256"/>
                  </a:lnTo>
                  <a:lnTo>
                    <a:pt x="11400" y="191315"/>
                  </a:lnTo>
                  <a:lnTo>
                    <a:pt x="30497" y="223862"/>
                  </a:lnTo>
                  <a:lnTo>
                    <a:pt x="55593" y="248083"/>
                  </a:lnTo>
                  <a:lnTo>
                    <a:pt x="85141" y="264250"/>
                  </a:lnTo>
                  <a:lnTo>
                    <a:pt x="125699" y="264250"/>
                  </a:lnTo>
                  <a:lnTo>
                    <a:pt x="93424" y="257839"/>
                  </a:lnTo>
                  <a:lnTo>
                    <a:pt x="63717" y="243205"/>
                  </a:lnTo>
                  <a:lnTo>
                    <a:pt x="38551" y="220237"/>
                  </a:lnTo>
                  <a:lnTo>
                    <a:pt x="19898" y="188823"/>
                  </a:lnTo>
                  <a:lnTo>
                    <a:pt x="9733" y="148854"/>
                  </a:lnTo>
                  <a:lnTo>
                    <a:pt x="8342" y="136238"/>
                  </a:lnTo>
                  <a:lnTo>
                    <a:pt x="15744" y="94136"/>
                  </a:lnTo>
                  <a:lnTo>
                    <a:pt x="32635" y="60443"/>
                  </a:lnTo>
                  <a:lnTo>
                    <a:pt x="56901" y="35161"/>
                  </a:lnTo>
                  <a:lnTo>
                    <a:pt x="86426" y="18296"/>
                  </a:lnTo>
                  <a:lnTo>
                    <a:pt x="119097" y="9851"/>
                  </a:lnTo>
                  <a:lnTo>
                    <a:pt x="187032" y="9851"/>
                  </a:lnTo>
                  <a:lnTo>
                    <a:pt x="160865" y="1995"/>
                  </a:lnTo>
                  <a:lnTo>
                    <a:pt x="1288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276656" y="1787398"/>
              <a:ext cx="197485" cy="330835"/>
            </a:xfrm>
            <a:custGeom>
              <a:avLst/>
              <a:gdLst/>
              <a:ahLst/>
              <a:cxnLst/>
              <a:rect l="l" t="t" r="r" b="b"/>
              <a:pathLst>
                <a:path w="197484" h="330835">
                  <a:moveTo>
                    <a:pt x="197431" y="0"/>
                  </a:moveTo>
                  <a:lnTo>
                    <a:pt x="0" y="0"/>
                  </a:lnTo>
                  <a:lnTo>
                    <a:pt x="0" y="330825"/>
                  </a:lnTo>
                  <a:lnTo>
                    <a:pt x="197431" y="330825"/>
                  </a:lnTo>
                  <a:lnTo>
                    <a:pt x="197431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272485" y="1783193"/>
              <a:ext cx="206375" cy="339725"/>
            </a:xfrm>
            <a:custGeom>
              <a:avLst/>
              <a:gdLst/>
              <a:ahLst/>
              <a:cxnLst/>
              <a:rect l="l" t="t" r="r" b="b"/>
              <a:pathLst>
                <a:path w="206375" h="339725">
                  <a:moveTo>
                    <a:pt x="205773" y="0"/>
                  </a:moveTo>
                  <a:lnTo>
                    <a:pt x="0" y="0"/>
                  </a:lnTo>
                  <a:lnTo>
                    <a:pt x="0" y="339236"/>
                  </a:lnTo>
                  <a:lnTo>
                    <a:pt x="205773" y="339236"/>
                  </a:lnTo>
                  <a:lnTo>
                    <a:pt x="205773" y="335031"/>
                  </a:lnTo>
                  <a:lnTo>
                    <a:pt x="8341" y="335031"/>
                  </a:lnTo>
                  <a:lnTo>
                    <a:pt x="4170" y="330826"/>
                  </a:lnTo>
                  <a:lnTo>
                    <a:pt x="8341" y="330826"/>
                  </a:lnTo>
                  <a:lnTo>
                    <a:pt x="8341" y="8411"/>
                  </a:lnTo>
                  <a:lnTo>
                    <a:pt x="4170" y="8411"/>
                  </a:lnTo>
                  <a:lnTo>
                    <a:pt x="8341" y="4206"/>
                  </a:lnTo>
                  <a:lnTo>
                    <a:pt x="205773" y="4206"/>
                  </a:lnTo>
                  <a:lnTo>
                    <a:pt x="205773" y="0"/>
                  </a:lnTo>
                  <a:close/>
                </a:path>
                <a:path w="206375" h="339725">
                  <a:moveTo>
                    <a:pt x="8341" y="330826"/>
                  </a:moveTo>
                  <a:lnTo>
                    <a:pt x="4170" y="330826"/>
                  </a:lnTo>
                  <a:lnTo>
                    <a:pt x="8341" y="335031"/>
                  </a:lnTo>
                  <a:lnTo>
                    <a:pt x="8341" y="330826"/>
                  </a:lnTo>
                  <a:close/>
                </a:path>
                <a:path w="206375" h="339725">
                  <a:moveTo>
                    <a:pt x="197430" y="330826"/>
                  </a:moveTo>
                  <a:lnTo>
                    <a:pt x="8341" y="330826"/>
                  </a:lnTo>
                  <a:lnTo>
                    <a:pt x="8341" y="335031"/>
                  </a:lnTo>
                  <a:lnTo>
                    <a:pt x="197430" y="335031"/>
                  </a:lnTo>
                  <a:lnTo>
                    <a:pt x="197430" y="330826"/>
                  </a:lnTo>
                  <a:close/>
                </a:path>
                <a:path w="206375" h="339725">
                  <a:moveTo>
                    <a:pt x="197430" y="4206"/>
                  </a:moveTo>
                  <a:lnTo>
                    <a:pt x="197430" y="335031"/>
                  </a:lnTo>
                  <a:lnTo>
                    <a:pt x="201602" y="330826"/>
                  </a:lnTo>
                  <a:lnTo>
                    <a:pt x="205773" y="330826"/>
                  </a:lnTo>
                  <a:lnTo>
                    <a:pt x="205773" y="8411"/>
                  </a:lnTo>
                  <a:lnTo>
                    <a:pt x="201602" y="8411"/>
                  </a:lnTo>
                  <a:lnTo>
                    <a:pt x="197430" y="4206"/>
                  </a:lnTo>
                  <a:close/>
                </a:path>
                <a:path w="206375" h="339725">
                  <a:moveTo>
                    <a:pt x="205773" y="330826"/>
                  </a:moveTo>
                  <a:lnTo>
                    <a:pt x="201602" y="330826"/>
                  </a:lnTo>
                  <a:lnTo>
                    <a:pt x="197430" y="335031"/>
                  </a:lnTo>
                  <a:lnTo>
                    <a:pt x="205773" y="335031"/>
                  </a:lnTo>
                  <a:lnTo>
                    <a:pt x="205773" y="330826"/>
                  </a:lnTo>
                  <a:close/>
                </a:path>
                <a:path w="206375" h="339725">
                  <a:moveTo>
                    <a:pt x="8341" y="4206"/>
                  </a:moveTo>
                  <a:lnTo>
                    <a:pt x="4170" y="8411"/>
                  </a:lnTo>
                  <a:lnTo>
                    <a:pt x="8341" y="8411"/>
                  </a:lnTo>
                  <a:lnTo>
                    <a:pt x="8341" y="4206"/>
                  </a:lnTo>
                  <a:close/>
                </a:path>
                <a:path w="206375" h="339725">
                  <a:moveTo>
                    <a:pt x="197430" y="4206"/>
                  </a:moveTo>
                  <a:lnTo>
                    <a:pt x="8341" y="4206"/>
                  </a:lnTo>
                  <a:lnTo>
                    <a:pt x="8341" y="8411"/>
                  </a:lnTo>
                  <a:lnTo>
                    <a:pt x="197430" y="8411"/>
                  </a:lnTo>
                  <a:lnTo>
                    <a:pt x="197430" y="4206"/>
                  </a:lnTo>
                  <a:close/>
                </a:path>
                <a:path w="206375" h="339725">
                  <a:moveTo>
                    <a:pt x="205773" y="4206"/>
                  </a:moveTo>
                  <a:lnTo>
                    <a:pt x="197430" y="4206"/>
                  </a:lnTo>
                  <a:lnTo>
                    <a:pt x="201602" y="8411"/>
                  </a:lnTo>
                  <a:lnTo>
                    <a:pt x="205773" y="8411"/>
                  </a:lnTo>
                  <a:lnTo>
                    <a:pt x="205773" y="4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7253348" y="1948606"/>
              <a:ext cx="327025" cy="199390"/>
            </a:xfrm>
            <a:custGeom>
              <a:avLst/>
              <a:gdLst/>
              <a:ahLst/>
              <a:cxnLst/>
              <a:rect l="l" t="t" r="r" b="b"/>
              <a:pathLst>
                <a:path w="327025" h="199389">
                  <a:moveTo>
                    <a:pt x="326735" y="0"/>
                  </a:moveTo>
                  <a:lnTo>
                    <a:pt x="0" y="0"/>
                  </a:lnTo>
                  <a:lnTo>
                    <a:pt x="0" y="199055"/>
                  </a:lnTo>
                  <a:lnTo>
                    <a:pt x="326735" y="199055"/>
                  </a:lnTo>
                  <a:lnTo>
                    <a:pt x="326735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249177" y="1944400"/>
              <a:ext cx="335280" cy="207645"/>
            </a:xfrm>
            <a:custGeom>
              <a:avLst/>
              <a:gdLst/>
              <a:ahLst/>
              <a:cxnLst/>
              <a:rect l="l" t="t" r="r" b="b"/>
              <a:pathLst>
                <a:path w="335279" h="207644">
                  <a:moveTo>
                    <a:pt x="335076" y="0"/>
                  </a:moveTo>
                  <a:lnTo>
                    <a:pt x="0" y="0"/>
                  </a:lnTo>
                  <a:lnTo>
                    <a:pt x="0" y="207465"/>
                  </a:lnTo>
                  <a:lnTo>
                    <a:pt x="335076" y="207465"/>
                  </a:lnTo>
                  <a:lnTo>
                    <a:pt x="335076" y="203262"/>
                  </a:lnTo>
                  <a:lnTo>
                    <a:pt x="8341" y="203262"/>
                  </a:lnTo>
                  <a:lnTo>
                    <a:pt x="4170" y="197653"/>
                  </a:lnTo>
                  <a:lnTo>
                    <a:pt x="8341" y="197653"/>
                  </a:lnTo>
                  <a:lnTo>
                    <a:pt x="8341" y="8409"/>
                  </a:lnTo>
                  <a:lnTo>
                    <a:pt x="4170" y="8409"/>
                  </a:lnTo>
                  <a:lnTo>
                    <a:pt x="8341" y="4204"/>
                  </a:lnTo>
                  <a:lnTo>
                    <a:pt x="335076" y="4204"/>
                  </a:lnTo>
                  <a:lnTo>
                    <a:pt x="335076" y="0"/>
                  </a:lnTo>
                  <a:close/>
                </a:path>
                <a:path w="335279" h="207644">
                  <a:moveTo>
                    <a:pt x="8341" y="197653"/>
                  </a:moveTo>
                  <a:lnTo>
                    <a:pt x="4170" y="197653"/>
                  </a:lnTo>
                  <a:lnTo>
                    <a:pt x="8341" y="203262"/>
                  </a:lnTo>
                  <a:lnTo>
                    <a:pt x="8341" y="197653"/>
                  </a:lnTo>
                  <a:close/>
                </a:path>
                <a:path w="335279" h="207644">
                  <a:moveTo>
                    <a:pt x="326734" y="197653"/>
                  </a:moveTo>
                  <a:lnTo>
                    <a:pt x="8341" y="197653"/>
                  </a:lnTo>
                  <a:lnTo>
                    <a:pt x="8341" y="203262"/>
                  </a:lnTo>
                  <a:lnTo>
                    <a:pt x="326734" y="203262"/>
                  </a:lnTo>
                  <a:lnTo>
                    <a:pt x="326734" y="197653"/>
                  </a:lnTo>
                  <a:close/>
                </a:path>
                <a:path w="335279" h="207644">
                  <a:moveTo>
                    <a:pt x="326734" y="4204"/>
                  </a:moveTo>
                  <a:lnTo>
                    <a:pt x="326734" y="203262"/>
                  </a:lnTo>
                  <a:lnTo>
                    <a:pt x="330906" y="197653"/>
                  </a:lnTo>
                  <a:lnTo>
                    <a:pt x="335076" y="197653"/>
                  </a:lnTo>
                  <a:lnTo>
                    <a:pt x="335076" y="8409"/>
                  </a:lnTo>
                  <a:lnTo>
                    <a:pt x="330906" y="8409"/>
                  </a:lnTo>
                  <a:lnTo>
                    <a:pt x="326734" y="4204"/>
                  </a:lnTo>
                  <a:close/>
                </a:path>
                <a:path w="335279" h="207644">
                  <a:moveTo>
                    <a:pt x="335076" y="197653"/>
                  </a:moveTo>
                  <a:lnTo>
                    <a:pt x="330906" y="197653"/>
                  </a:lnTo>
                  <a:lnTo>
                    <a:pt x="326734" y="203262"/>
                  </a:lnTo>
                  <a:lnTo>
                    <a:pt x="335076" y="203262"/>
                  </a:lnTo>
                  <a:lnTo>
                    <a:pt x="335076" y="197653"/>
                  </a:lnTo>
                  <a:close/>
                </a:path>
                <a:path w="335279" h="207644">
                  <a:moveTo>
                    <a:pt x="8341" y="4204"/>
                  </a:moveTo>
                  <a:lnTo>
                    <a:pt x="4170" y="8409"/>
                  </a:lnTo>
                  <a:lnTo>
                    <a:pt x="8341" y="8409"/>
                  </a:lnTo>
                  <a:lnTo>
                    <a:pt x="8341" y="4204"/>
                  </a:lnTo>
                  <a:close/>
                </a:path>
                <a:path w="335279" h="207644">
                  <a:moveTo>
                    <a:pt x="326734" y="4204"/>
                  </a:moveTo>
                  <a:lnTo>
                    <a:pt x="8341" y="4204"/>
                  </a:lnTo>
                  <a:lnTo>
                    <a:pt x="8341" y="8409"/>
                  </a:lnTo>
                  <a:lnTo>
                    <a:pt x="326734" y="8409"/>
                  </a:lnTo>
                  <a:lnTo>
                    <a:pt x="326734" y="4204"/>
                  </a:lnTo>
                  <a:close/>
                </a:path>
                <a:path w="335279" h="207644">
                  <a:moveTo>
                    <a:pt x="335076" y="4204"/>
                  </a:moveTo>
                  <a:lnTo>
                    <a:pt x="326734" y="4204"/>
                  </a:lnTo>
                  <a:lnTo>
                    <a:pt x="330906" y="8409"/>
                  </a:lnTo>
                  <a:lnTo>
                    <a:pt x="335076" y="8409"/>
                  </a:lnTo>
                  <a:lnTo>
                    <a:pt x="335076" y="42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872708" y="2432227"/>
              <a:ext cx="1256030" cy="25400"/>
            </a:xfrm>
            <a:custGeom>
              <a:avLst/>
              <a:gdLst/>
              <a:ahLst/>
              <a:cxnLst/>
              <a:rect l="l" t="t" r="r" b="b"/>
              <a:pathLst>
                <a:path w="1256029" h="25400">
                  <a:moveTo>
                    <a:pt x="1255496" y="16827"/>
                  </a:moveTo>
                  <a:lnTo>
                    <a:pt x="1248549" y="16827"/>
                  </a:lnTo>
                  <a:lnTo>
                    <a:pt x="1248549" y="0"/>
                  </a:lnTo>
                  <a:lnTo>
                    <a:pt x="0" y="0"/>
                  </a:lnTo>
                  <a:lnTo>
                    <a:pt x="0" y="25234"/>
                  </a:lnTo>
                  <a:lnTo>
                    <a:pt x="1162342" y="25234"/>
                  </a:lnTo>
                  <a:lnTo>
                    <a:pt x="1248549" y="25234"/>
                  </a:lnTo>
                  <a:lnTo>
                    <a:pt x="1255496" y="25234"/>
                  </a:lnTo>
                  <a:lnTo>
                    <a:pt x="1255496" y="168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457983" y="2457462"/>
              <a:ext cx="6305550" cy="455930"/>
            </a:xfrm>
            <a:custGeom>
              <a:avLst/>
              <a:gdLst/>
              <a:ahLst/>
              <a:cxnLst/>
              <a:rect l="l" t="t" r="r" b="b"/>
              <a:pathLst>
                <a:path w="6305550" h="455930">
                  <a:moveTo>
                    <a:pt x="4577067" y="0"/>
                  </a:moveTo>
                  <a:lnTo>
                    <a:pt x="0" y="0"/>
                  </a:lnTo>
                  <a:lnTo>
                    <a:pt x="0" y="455587"/>
                  </a:lnTo>
                  <a:lnTo>
                    <a:pt x="4577067" y="455587"/>
                  </a:lnTo>
                  <a:lnTo>
                    <a:pt x="4577067" y="0"/>
                  </a:lnTo>
                  <a:close/>
                </a:path>
                <a:path w="6305550" h="455930">
                  <a:moveTo>
                    <a:pt x="6305296" y="0"/>
                  </a:moveTo>
                  <a:lnTo>
                    <a:pt x="4670222" y="0"/>
                  </a:lnTo>
                  <a:lnTo>
                    <a:pt x="4670222" y="455587"/>
                  </a:lnTo>
                  <a:lnTo>
                    <a:pt x="6305296" y="455587"/>
                  </a:lnTo>
                  <a:lnTo>
                    <a:pt x="630529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244931" y="2582221"/>
              <a:ext cx="657860" cy="265430"/>
            </a:xfrm>
            <a:custGeom>
              <a:avLst/>
              <a:gdLst/>
              <a:ahLst/>
              <a:cxnLst/>
              <a:rect l="l" t="t" r="r" b="b"/>
              <a:pathLst>
                <a:path w="657860" h="265430">
                  <a:moveTo>
                    <a:pt x="574220" y="0"/>
                  </a:moveTo>
                  <a:lnTo>
                    <a:pt x="84811" y="0"/>
                  </a:lnTo>
                  <a:lnTo>
                    <a:pt x="51617" y="6636"/>
                  </a:lnTo>
                  <a:lnTo>
                    <a:pt x="24678" y="24706"/>
                  </a:lnTo>
                  <a:lnTo>
                    <a:pt x="6604" y="51450"/>
                  </a:lnTo>
                  <a:lnTo>
                    <a:pt x="0" y="84108"/>
                  </a:lnTo>
                  <a:lnTo>
                    <a:pt x="0" y="179430"/>
                  </a:lnTo>
                  <a:lnTo>
                    <a:pt x="6604" y="212898"/>
                  </a:lnTo>
                  <a:lnTo>
                    <a:pt x="24678" y="240057"/>
                  </a:lnTo>
                  <a:lnTo>
                    <a:pt x="51617" y="258281"/>
                  </a:lnTo>
                  <a:lnTo>
                    <a:pt x="84811" y="264939"/>
                  </a:lnTo>
                  <a:lnTo>
                    <a:pt x="574220" y="264939"/>
                  </a:lnTo>
                  <a:lnTo>
                    <a:pt x="606611" y="258281"/>
                  </a:lnTo>
                  <a:lnTo>
                    <a:pt x="633136" y="240057"/>
                  </a:lnTo>
                  <a:lnTo>
                    <a:pt x="651059" y="212898"/>
                  </a:lnTo>
                  <a:lnTo>
                    <a:pt x="657641" y="179430"/>
                  </a:lnTo>
                  <a:lnTo>
                    <a:pt x="657641" y="84108"/>
                  </a:lnTo>
                  <a:lnTo>
                    <a:pt x="651059" y="51450"/>
                  </a:lnTo>
                  <a:lnTo>
                    <a:pt x="633136" y="24706"/>
                  </a:lnTo>
                  <a:lnTo>
                    <a:pt x="606611" y="6636"/>
                  </a:lnTo>
                  <a:lnTo>
                    <a:pt x="57422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240759" y="2578015"/>
              <a:ext cx="668655" cy="273685"/>
            </a:xfrm>
            <a:custGeom>
              <a:avLst/>
              <a:gdLst/>
              <a:ahLst/>
              <a:cxnLst/>
              <a:rect l="l" t="t" r="r" b="b"/>
              <a:pathLst>
                <a:path w="668654" h="273685">
                  <a:moveTo>
                    <a:pt x="586733" y="0"/>
                  </a:moveTo>
                  <a:lnTo>
                    <a:pt x="88983" y="0"/>
                  </a:lnTo>
                  <a:lnTo>
                    <a:pt x="54906" y="6692"/>
                  </a:lnTo>
                  <a:lnTo>
                    <a:pt x="27034" y="25399"/>
                  </a:lnTo>
                  <a:lnTo>
                    <a:pt x="7892" y="53484"/>
                  </a:lnTo>
                  <a:lnTo>
                    <a:pt x="0" y="88314"/>
                  </a:lnTo>
                  <a:lnTo>
                    <a:pt x="0" y="183636"/>
                  </a:lnTo>
                  <a:lnTo>
                    <a:pt x="3099" y="204386"/>
                  </a:lnTo>
                  <a:lnTo>
                    <a:pt x="8438" y="222019"/>
                  </a:lnTo>
                  <a:lnTo>
                    <a:pt x="17900" y="237633"/>
                  </a:lnTo>
                  <a:lnTo>
                    <a:pt x="33369" y="252326"/>
                  </a:lnTo>
                  <a:lnTo>
                    <a:pt x="38930" y="257931"/>
                  </a:lnTo>
                  <a:lnTo>
                    <a:pt x="47273" y="262138"/>
                  </a:lnTo>
                  <a:lnTo>
                    <a:pt x="54225" y="266343"/>
                  </a:lnTo>
                  <a:lnTo>
                    <a:pt x="62567" y="269146"/>
                  </a:lnTo>
                  <a:lnTo>
                    <a:pt x="70909" y="270549"/>
                  </a:lnTo>
                  <a:lnTo>
                    <a:pt x="80641" y="271950"/>
                  </a:lnTo>
                  <a:lnTo>
                    <a:pt x="88983" y="273352"/>
                  </a:lnTo>
                  <a:lnTo>
                    <a:pt x="578392" y="273352"/>
                  </a:lnTo>
                  <a:lnTo>
                    <a:pt x="615034" y="263538"/>
                  </a:lnTo>
                  <a:lnTo>
                    <a:pt x="88983" y="263538"/>
                  </a:lnTo>
                  <a:lnTo>
                    <a:pt x="58197" y="257931"/>
                  </a:lnTo>
                  <a:lnTo>
                    <a:pt x="58009" y="257931"/>
                  </a:lnTo>
                  <a:lnTo>
                    <a:pt x="32353" y="240786"/>
                  </a:lnTo>
                  <a:lnTo>
                    <a:pt x="15270" y="215088"/>
                  </a:lnTo>
                  <a:lnTo>
                    <a:pt x="9733" y="183636"/>
                  </a:lnTo>
                  <a:lnTo>
                    <a:pt x="9733" y="88314"/>
                  </a:lnTo>
                  <a:lnTo>
                    <a:pt x="26466" y="38765"/>
                  </a:lnTo>
                  <a:lnTo>
                    <a:pt x="72299" y="9813"/>
                  </a:lnTo>
                  <a:lnTo>
                    <a:pt x="80641" y="8411"/>
                  </a:lnTo>
                  <a:lnTo>
                    <a:pt x="615466" y="8411"/>
                  </a:lnTo>
                  <a:lnTo>
                    <a:pt x="613150" y="7010"/>
                  </a:lnTo>
                  <a:lnTo>
                    <a:pt x="596466" y="1402"/>
                  </a:lnTo>
                  <a:lnTo>
                    <a:pt x="586733" y="0"/>
                  </a:lnTo>
                  <a:close/>
                </a:path>
                <a:path w="668654" h="273685">
                  <a:moveTo>
                    <a:pt x="615466" y="8411"/>
                  </a:moveTo>
                  <a:lnTo>
                    <a:pt x="578392" y="8411"/>
                  </a:lnTo>
                  <a:lnTo>
                    <a:pt x="624014" y="22646"/>
                  </a:lnTo>
                  <a:lnTo>
                    <a:pt x="648920" y="51986"/>
                  </a:lnTo>
                  <a:lnTo>
                    <a:pt x="658940" y="91731"/>
                  </a:lnTo>
                  <a:lnTo>
                    <a:pt x="659905" y="137181"/>
                  </a:lnTo>
                  <a:lnTo>
                    <a:pt x="657642" y="183636"/>
                  </a:lnTo>
                  <a:lnTo>
                    <a:pt x="656404" y="201046"/>
                  </a:lnTo>
                  <a:lnTo>
                    <a:pt x="650465" y="218225"/>
                  </a:lnTo>
                  <a:lnTo>
                    <a:pt x="640815" y="233529"/>
                  </a:lnTo>
                  <a:lnTo>
                    <a:pt x="628445" y="245315"/>
                  </a:lnTo>
                  <a:lnTo>
                    <a:pt x="622882" y="250922"/>
                  </a:lnTo>
                  <a:lnTo>
                    <a:pt x="615932" y="255129"/>
                  </a:lnTo>
                  <a:lnTo>
                    <a:pt x="602028" y="260736"/>
                  </a:lnTo>
                  <a:lnTo>
                    <a:pt x="593685" y="262138"/>
                  </a:lnTo>
                  <a:lnTo>
                    <a:pt x="586733" y="263538"/>
                  </a:lnTo>
                  <a:lnTo>
                    <a:pt x="615034" y="263538"/>
                  </a:lnTo>
                  <a:lnTo>
                    <a:pt x="621242" y="261876"/>
                  </a:lnTo>
                  <a:lnTo>
                    <a:pt x="648219" y="239324"/>
                  </a:lnTo>
                  <a:lnTo>
                    <a:pt x="662752" y="208194"/>
                  </a:lnTo>
                  <a:lnTo>
                    <a:pt x="668271" y="170984"/>
                  </a:lnTo>
                  <a:lnTo>
                    <a:pt x="668205" y="130191"/>
                  </a:lnTo>
                  <a:lnTo>
                    <a:pt x="665984" y="88314"/>
                  </a:lnTo>
                  <a:lnTo>
                    <a:pt x="657920" y="50210"/>
                  </a:lnTo>
                  <a:lnTo>
                    <a:pt x="634006" y="19625"/>
                  </a:lnTo>
                  <a:lnTo>
                    <a:pt x="615466" y="8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377015" y="2580819"/>
              <a:ext cx="394970" cy="266700"/>
            </a:xfrm>
            <a:custGeom>
              <a:avLst/>
              <a:gdLst/>
              <a:ahLst/>
              <a:cxnLst/>
              <a:rect l="l" t="t" r="r" b="b"/>
              <a:pathLst>
                <a:path w="394970" h="266700">
                  <a:moveTo>
                    <a:pt x="310051" y="0"/>
                  </a:moveTo>
                  <a:lnTo>
                    <a:pt x="84813" y="0"/>
                  </a:lnTo>
                  <a:lnTo>
                    <a:pt x="51617" y="6658"/>
                  </a:lnTo>
                  <a:lnTo>
                    <a:pt x="24679" y="24881"/>
                  </a:lnTo>
                  <a:lnTo>
                    <a:pt x="6604" y="52042"/>
                  </a:lnTo>
                  <a:lnTo>
                    <a:pt x="0" y="85510"/>
                  </a:lnTo>
                  <a:lnTo>
                    <a:pt x="0" y="180832"/>
                  </a:lnTo>
                  <a:lnTo>
                    <a:pt x="6604" y="213709"/>
                  </a:lnTo>
                  <a:lnTo>
                    <a:pt x="24679" y="240934"/>
                  </a:lnTo>
                  <a:lnTo>
                    <a:pt x="51617" y="259486"/>
                  </a:lnTo>
                  <a:lnTo>
                    <a:pt x="84813" y="266341"/>
                  </a:lnTo>
                  <a:lnTo>
                    <a:pt x="310051" y="266341"/>
                  </a:lnTo>
                  <a:lnTo>
                    <a:pt x="342660" y="259486"/>
                  </a:lnTo>
                  <a:lnTo>
                    <a:pt x="369663" y="240934"/>
                  </a:lnTo>
                  <a:lnTo>
                    <a:pt x="388063" y="213709"/>
                  </a:lnTo>
                  <a:lnTo>
                    <a:pt x="394863" y="180832"/>
                  </a:lnTo>
                  <a:lnTo>
                    <a:pt x="394863" y="85510"/>
                  </a:lnTo>
                  <a:lnTo>
                    <a:pt x="388063" y="52042"/>
                  </a:lnTo>
                  <a:lnTo>
                    <a:pt x="369663" y="24881"/>
                  </a:lnTo>
                  <a:lnTo>
                    <a:pt x="342660" y="6658"/>
                  </a:lnTo>
                  <a:lnTo>
                    <a:pt x="31005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372844" y="2576614"/>
              <a:ext cx="405765" cy="274955"/>
            </a:xfrm>
            <a:custGeom>
              <a:avLst/>
              <a:gdLst/>
              <a:ahLst/>
              <a:cxnLst/>
              <a:rect l="l" t="t" r="r" b="b"/>
              <a:pathLst>
                <a:path w="405764" h="274955">
                  <a:moveTo>
                    <a:pt x="322564" y="0"/>
                  </a:moveTo>
                  <a:lnTo>
                    <a:pt x="88983" y="0"/>
                  </a:lnTo>
                  <a:lnTo>
                    <a:pt x="54977" y="6645"/>
                  </a:lnTo>
                  <a:lnTo>
                    <a:pt x="26217" y="26423"/>
                  </a:lnTo>
                  <a:lnTo>
                    <a:pt x="6594" y="55418"/>
                  </a:lnTo>
                  <a:lnTo>
                    <a:pt x="0" y="89715"/>
                  </a:lnTo>
                  <a:lnTo>
                    <a:pt x="0" y="185037"/>
                  </a:lnTo>
                  <a:lnTo>
                    <a:pt x="8420" y="222754"/>
                  </a:lnTo>
                  <a:lnTo>
                    <a:pt x="31978" y="253726"/>
                  </a:lnTo>
                  <a:lnTo>
                    <a:pt x="47271" y="263538"/>
                  </a:lnTo>
                  <a:lnTo>
                    <a:pt x="54223" y="267743"/>
                  </a:lnTo>
                  <a:lnTo>
                    <a:pt x="62566" y="270546"/>
                  </a:lnTo>
                  <a:lnTo>
                    <a:pt x="70909" y="271950"/>
                  </a:lnTo>
                  <a:lnTo>
                    <a:pt x="80641" y="273350"/>
                  </a:lnTo>
                  <a:lnTo>
                    <a:pt x="88983" y="274753"/>
                  </a:lnTo>
                  <a:lnTo>
                    <a:pt x="314222" y="274753"/>
                  </a:lnTo>
                  <a:lnTo>
                    <a:pt x="346479" y="264939"/>
                  </a:lnTo>
                  <a:lnTo>
                    <a:pt x="88983" y="264939"/>
                  </a:lnTo>
                  <a:lnTo>
                    <a:pt x="57815" y="259347"/>
                  </a:lnTo>
                  <a:lnTo>
                    <a:pt x="32465" y="242125"/>
                  </a:lnTo>
                  <a:lnTo>
                    <a:pt x="15214" y="216334"/>
                  </a:lnTo>
                  <a:lnTo>
                    <a:pt x="8342" y="185037"/>
                  </a:lnTo>
                  <a:lnTo>
                    <a:pt x="8342" y="89715"/>
                  </a:lnTo>
                  <a:lnTo>
                    <a:pt x="23729" y="42092"/>
                  </a:lnTo>
                  <a:lnTo>
                    <a:pt x="65347" y="12616"/>
                  </a:lnTo>
                  <a:lnTo>
                    <a:pt x="80641" y="8411"/>
                  </a:lnTo>
                  <a:lnTo>
                    <a:pt x="351301" y="8411"/>
                  </a:lnTo>
                  <a:lnTo>
                    <a:pt x="348982" y="7007"/>
                  </a:lnTo>
                  <a:lnTo>
                    <a:pt x="332296" y="1400"/>
                  </a:lnTo>
                  <a:lnTo>
                    <a:pt x="322564" y="0"/>
                  </a:lnTo>
                  <a:close/>
                </a:path>
                <a:path w="405764" h="274955">
                  <a:moveTo>
                    <a:pt x="351301" y="8411"/>
                  </a:moveTo>
                  <a:lnTo>
                    <a:pt x="314222" y="8411"/>
                  </a:lnTo>
                  <a:lnTo>
                    <a:pt x="360273" y="22861"/>
                  </a:lnTo>
                  <a:lnTo>
                    <a:pt x="385104" y="52352"/>
                  </a:lnTo>
                  <a:lnTo>
                    <a:pt x="394834" y="92279"/>
                  </a:lnTo>
                  <a:lnTo>
                    <a:pt x="395584" y="138042"/>
                  </a:lnTo>
                  <a:lnTo>
                    <a:pt x="393472" y="185037"/>
                  </a:lnTo>
                  <a:lnTo>
                    <a:pt x="392270" y="201676"/>
                  </a:lnTo>
                  <a:lnTo>
                    <a:pt x="386147" y="219565"/>
                  </a:lnTo>
                  <a:lnTo>
                    <a:pt x="376387" y="235610"/>
                  </a:lnTo>
                  <a:lnTo>
                    <a:pt x="364275" y="246716"/>
                  </a:lnTo>
                  <a:lnTo>
                    <a:pt x="358714" y="252323"/>
                  </a:lnTo>
                  <a:lnTo>
                    <a:pt x="351762" y="256529"/>
                  </a:lnTo>
                  <a:lnTo>
                    <a:pt x="337858" y="262136"/>
                  </a:lnTo>
                  <a:lnTo>
                    <a:pt x="329515" y="263538"/>
                  </a:lnTo>
                  <a:lnTo>
                    <a:pt x="322564" y="264939"/>
                  </a:lnTo>
                  <a:lnTo>
                    <a:pt x="346479" y="264939"/>
                  </a:lnTo>
                  <a:lnTo>
                    <a:pt x="363007" y="259911"/>
                  </a:lnTo>
                  <a:lnTo>
                    <a:pt x="390943" y="229135"/>
                  </a:lnTo>
                  <a:lnTo>
                    <a:pt x="403384" y="187276"/>
                  </a:lnTo>
                  <a:lnTo>
                    <a:pt x="405686" y="139186"/>
                  </a:lnTo>
                  <a:lnTo>
                    <a:pt x="403205" y="89715"/>
                  </a:lnTo>
                  <a:lnTo>
                    <a:pt x="400236" y="69249"/>
                  </a:lnTo>
                  <a:lnTo>
                    <a:pt x="394316" y="50779"/>
                  </a:lnTo>
                  <a:lnTo>
                    <a:pt x="384510" y="34341"/>
                  </a:lnTo>
                  <a:lnTo>
                    <a:pt x="369836" y="19625"/>
                  </a:lnTo>
                  <a:lnTo>
                    <a:pt x="351301" y="84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403432" y="2580819"/>
              <a:ext cx="289560" cy="266700"/>
            </a:xfrm>
            <a:custGeom>
              <a:avLst/>
              <a:gdLst/>
              <a:ahLst/>
              <a:cxnLst/>
              <a:rect l="l" t="t" r="r" b="b"/>
              <a:pathLst>
                <a:path w="289560" h="266700">
                  <a:moveTo>
                    <a:pt x="205774" y="0"/>
                  </a:moveTo>
                  <a:lnTo>
                    <a:pt x="84811" y="0"/>
                  </a:lnTo>
                  <a:lnTo>
                    <a:pt x="51617" y="6658"/>
                  </a:lnTo>
                  <a:lnTo>
                    <a:pt x="24678" y="24881"/>
                  </a:lnTo>
                  <a:lnTo>
                    <a:pt x="6604" y="52042"/>
                  </a:lnTo>
                  <a:lnTo>
                    <a:pt x="0" y="85510"/>
                  </a:lnTo>
                  <a:lnTo>
                    <a:pt x="0" y="180832"/>
                  </a:lnTo>
                  <a:lnTo>
                    <a:pt x="6604" y="213709"/>
                  </a:lnTo>
                  <a:lnTo>
                    <a:pt x="24678" y="240934"/>
                  </a:lnTo>
                  <a:lnTo>
                    <a:pt x="51617" y="259486"/>
                  </a:lnTo>
                  <a:lnTo>
                    <a:pt x="84811" y="266341"/>
                  </a:lnTo>
                  <a:lnTo>
                    <a:pt x="205774" y="266341"/>
                  </a:lnTo>
                  <a:lnTo>
                    <a:pt x="238165" y="259486"/>
                  </a:lnTo>
                  <a:lnTo>
                    <a:pt x="264690" y="240934"/>
                  </a:lnTo>
                  <a:lnTo>
                    <a:pt x="282613" y="213709"/>
                  </a:lnTo>
                  <a:lnTo>
                    <a:pt x="289195" y="180832"/>
                  </a:lnTo>
                  <a:lnTo>
                    <a:pt x="289195" y="85510"/>
                  </a:lnTo>
                  <a:lnTo>
                    <a:pt x="282613" y="52042"/>
                  </a:lnTo>
                  <a:lnTo>
                    <a:pt x="264690" y="24881"/>
                  </a:lnTo>
                  <a:lnTo>
                    <a:pt x="238165" y="6658"/>
                  </a:lnTo>
                  <a:lnTo>
                    <a:pt x="205774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399261" y="2572823"/>
              <a:ext cx="300355" cy="281940"/>
            </a:xfrm>
            <a:custGeom>
              <a:avLst/>
              <a:gdLst/>
              <a:ahLst/>
              <a:cxnLst/>
              <a:rect l="l" t="t" r="r" b="b"/>
              <a:pathLst>
                <a:path w="300354" h="281939">
                  <a:moveTo>
                    <a:pt x="177116" y="0"/>
                  </a:moveTo>
                  <a:lnTo>
                    <a:pt x="131475" y="1053"/>
                  </a:lnTo>
                  <a:lnTo>
                    <a:pt x="88982" y="3790"/>
                  </a:lnTo>
                  <a:lnTo>
                    <a:pt x="25991" y="29898"/>
                  </a:lnTo>
                  <a:lnTo>
                    <a:pt x="0" y="93505"/>
                  </a:lnTo>
                  <a:lnTo>
                    <a:pt x="0" y="188828"/>
                  </a:lnTo>
                  <a:lnTo>
                    <a:pt x="12536" y="235123"/>
                  </a:lnTo>
                  <a:lnTo>
                    <a:pt x="39620" y="263159"/>
                  </a:lnTo>
                  <a:lnTo>
                    <a:pt x="77078" y="277228"/>
                  </a:lnTo>
                  <a:lnTo>
                    <a:pt x="120735" y="281621"/>
                  </a:lnTo>
                  <a:lnTo>
                    <a:pt x="166415" y="280629"/>
                  </a:lnTo>
                  <a:lnTo>
                    <a:pt x="209944" y="278543"/>
                  </a:lnTo>
                  <a:lnTo>
                    <a:pt x="233024" y="271310"/>
                  </a:lnTo>
                  <a:lnTo>
                    <a:pt x="172955" y="271310"/>
                  </a:lnTo>
                  <a:lnTo>
                    <a:pt x="129702" y="269541"/>
                  </a:lnTo>
                  <a:lnTo>
                    <a:pt x="88982" y="268730"/>
                  </a:lnTo>
                  <a:lnTo>
                    <a:pt x="32230" y="245714"/>
                  </a:lnTo>
                  <a:lnTo>
                    <a:pt x="8342" y="188828"/>
                  </a:lnTo>
                  <a:lnTo>
                    <a:pt x="8342" y="93505"/>
                  </a:lnTo>
                  <a:lnTo>
                    <a:pt x="20501" y="49861"/>
                  </a:lnTo>
                  <a:lnTo>
                    <a:pt x="47097" y="24167"/>
                  </a:lnTo>
                  <a:lnTo>
                    <a:pt x="83734" y="11990"/>
                  </a:lnTo>
                  <a:lnTo>
                    <a:pt x="126018" y="8893"/>
                  </a:lnTo>
                  <a:lnTo>
                    <a:pt x="232289" y="8893"/>
                  </a:lnTo>
                  <a:lnTo>
                    <a:pt x="221224" y="4674"/>
                  </a:lnTo>
                  <a:lnTo>
                    <a:pt x="177116" y="0"/>
                  </a:lnTo>
                  <a:close/>
                </a:path>
                <a:path w="300354" h="281939">
                  <a:moveTo>
                    <a:pt x="232289" y="8893"/>
                  </a:moveTo>
                  <a:lnTo>
                    <a:pt x="126018" y="8893"/>
                  </a:lnTo>
                  <a:lnTo>
                    <a:pt x="209944" y="12201"/>
                  </a:lnTo>
                  <a:lnTo>
                    <a:pt x="255350" y="26732"/>
                  </a:lnTo>
                  <a:lnTo>
                    <a:pt x="280493" y="56653"/>
                  </a:lnTo>
                  <a:lnTo>
                    <a:pt x="290857" y="96971"/>
                  </a:lnTo>
                  <a:lnTo>
                    <a:pt x="291929" y="142693"/>
                  </a:lnTo>
                  <a:lnTo>
                    <a:pt x="289195" y="188828"/>
                  </a:lnTo>
                  <a:lnTo>
                    <a:pt x="276862" y="232796"/>
                  </a:lnTo>
                  <a:lnTo>
                    <a:pt x="250641" y="257895"/>
                  </a:lnTo>
                  <a:lnTo>
                    <a:pt x="214637" y="269080"/>
                  </a:lnTo>
                  <a:lnTo>
                    <a:pt x="172955" y="271310"/>
                  </a:lnTo>
                  <a:lnTo>
                    <a:pt x="233024" y="271310"/>
                  </a:lnTo>
                  <a:lnTo>
                    <a:pt x="286664" y="232796"/>
                  </a:lnTo>
                  <a:lnTo>
                    <a:pt x="298508" y="191450"/>
                  </a:lnTo>
                  <a:lnTo>
                    <a:pt x="300168" y="143653"/>
                  </a:lnTo>
                  <a:lnTo>
                    <a:pt x="297536" y="93505"/>
                  </a:lnTo>
                  <a:lnTo>
                    <a:pt x="286115" y="47383"/>
                  </a:lnTo>
                  <a:lnTo>
                    <a:pt x="259117" y="19121"/>
                  </a:lnTo>
                  <a:lnTo>
                    <a:pt x="232289" y="88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516126" y="2457460"/>
              <a:ext cx="854075" cy="854075"/>
            </a:xfrm>
            <a:custGeom>
              <a:avLst/>
              <a:gdLst/>
              <a:ahLst/>
              <a:cxnLst/>
              <a:rect l="l" t="t" r="r" b="b"/>
              <a:pathLst>
                <a:path w="854075" h="854075">
                  <a:moveTo>
                    <a:pt x="853683" y="0"/>
                  </a:moveTo>
                  <a:lnTo>
                    <a:pt x="0" y="0"/>
                  </a:lnTo>
                  <a:lnTo>
                    <a:pt x="0" y="853697"/>
                  </a:lnTo>
                  <a:lnTo>
                    <a:pt x="853683" y="853697"/>
                  </a:lnTo>
                  <a:lnTo>
                    <a:pt x="853683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318696" y="2847160"/>
              <a:ext cx="262890" cy="265430"/>
            </a:xfrm>
            <a:custGeom>
              <a:avLst/>
              <a:gdLst/>
              <a:ahLst/>
              <a:cxnLst/>
              <a:rect l="l" t="t" r="r" b="b"/>
              <a:pathLst>
                <a:path w="262890" h="265430">
                  <a:moveTo>
                    <a:pt x="130693" y="0"/>
                  </a:moveTo>
                  <a:lnTo>
                    <a:pt x="79771" y="10338"/>
                  </a:lnTo>
                  <a:lnTo>
                    <a:pt x="38234" y="38549"/>
                  </a:lnTo>
                  <a:lnTo>
                    <a:pt x="10253" y="80428"/>
                  </a:lnTo>
                  <a:lnTo>
                    <a:pt x="0" y="131770"/>
                  </a:lnTo>
                  <a:lnTo>
                    <a:pt x="6651" y="174149"/>
                  </a:lnTo>
                  <a:lnTo>
                    <a:pt x="25182" y="210741"/>
                  </a:lnTo>
                  <a:lnTo>
                    <a:pt x="53456" y="239461"/>
                  </a:lnTo>
                  <a:lnTo>
                    <a:pt x="89338" y="258223"/>
                  </a:lnTo>
                  <a:lnTo>
                    <a:pt x="130693" y="264941"/>
                  </a:lnTo>
                  <a:lnTo>
                    <a:pt x="172726" y="258223"/>
                  </a:lnTo>
                  <a:lnTo>
                    <a:pt x="209020" y="239461"/>
                  </a:lnTo>
                  <a:lnTo>
                    <a:pt x="237506" y="210741"/>
                  </a:lnTo>
                  <a:lnTo>
                    <a:pt x="256115" y="174149"/>
                  </a:lnTo>
                  <a:lnTo>
                    <a:pt x="262778" y="131770"/>
                  </a:lnTo>
                  <a:lnTo>
                    <a:pt x="256115" y="90074"/>
                  </a:lnTo>
                  <a:lnTo>
                    <a:pt x="237506" y="53896"/>
                  </a:lnTo>
                  <a:lnTo>
                    <a:pt x="209020" y="25389"/>
                  </a:lnTo>
                  <a:lnTo>
                    <a:pt x="172726" y="6706"/>
                  </a:lnTo>
                  <a:lnTo>
                    <a:pt x="13069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313133" y="2842702"/>
              <a:ext cx="273050" cy="273050"/>
            </a:xfrm>
            <a:custGeom>
              <a:avLst/>
              <a:gdLst/>
              <a:ahLst/>
              <a:cxnLst/>
              <a:rect l="l" t="t" r="r" b="b"/>
              <a:pathLst>
                <a:path w="273050" h="273050">
                  <a:moveTo>
                    <a:pt x="129252" y="0"/>
                  </a:moveTo>
                  <a:lnTo>
                    <a:pt x="68122" y="18071"/>
                  </a:lnTo>
                  <a:lnTo>
                    <a:pt x="21051" y="64112"/>
                  </a:lnTo>
                  <a:lnTo>
                    <a:pt x="0" y="137631"/>
                  </a:lnTo>
                  <a:lnTo>
                    <a:pt x="1390" y="151649"/>
                  </a:lnTo>
                  <a:lnTo>
                    <a:pt x="12641" y="192414"/>
                  </a:lnTo>
                  <a:lnTo>
                    <a:pt x="56735" y="248691"/>
                  </a:lnTo>
                  <a:lnTo>
                    <a:pt x="118210" y="272541"/>
                  </a:lnTo>
                  <a:lnTo>
                    <a:pt x="151185" y="272773"/>
                  </a:lnTo>
                  <a:lnTo>
                    <a:pt x="183369" y="265457"/>
                  </a:lnTo>
                  <a:lnTo>
                    <a:pt x="185150" y="264577"/>
                  </a:lnTo>
                  <a:lnTo>
                    <a:pt x="127179" y="264577"/>
                  </a:lnTo>
                  <a:lnTo>
                    <a:pt x="95274" y="258176"/>
                  </a:lnTo>
                  <a:lnTo>
                    <a:pt x="65722" y="243641"/>
                  </a:lnTo>
                  <a:lnTo>
                    <a:pt x="40378" y="220873"/>
                  </a:lnTo>
                  <a:lnTo>
                    <a:pt x="21097" y="189774"/>
                  </a:lnTo>
                  <a:lnTo>
                    <a:pt x="9733" y="150247"/>
                  </a:lnTo>
                  <a:lnTo>
                    <a:pt x="9733" y="136229"/>
                  </a:lnTo>
                  <a:lnTo>
                    <a:pt x="17319" y="93894"/>
                  </a:lnTo>
                  <a:lnTo>
                    <a:pt x="58622" y="34831"/>
                  </a:lnTo>
                  <a:lnTo>
                    <a:pt x="120764" y="9802"/>
                  </a:lnTo>
                  <a:lnTo>
                    <a:pt x="188186" y="9802"/>
                  </a:lnTo>
                  <a:lnTo>
                    <a:pt x="161113" y="1785"/>
                  </a:lnTo>
                  <a:lnTo>
                    <a:pt x="129252" y="0"/>
                  </a:lnTo>
                  <a:close/>
                </a:path>
                <a:path w="273050" h="273050">
                  <a:moveTo>
                    <a:pt x="188186" y="9802"/>
                  </a:moveTo>
                  <a:lnTo>
                    <a:pt x="120764" y="9802"/>
                  </a:lnTo>
                  <a:lnTo>
                    <a:pt x="154397" y="10010"/>
                  </a:lnTo>
                  <a:lnTo>
                    <a:pt x="186938" y="18679"/>
                  </a:lnTo>
                  <a:lnTo>
                    <a:pt x="216287" y="35791"/>
                  </a:lnTo>
                  <a:lnTo>
                    <a:pt x="240342" y="61331"/>
                  </a:lnTo>
                  <a:lnTo>
                    <a:pt x="257003" y="95283"/>
                  </a:lnTo>
                  <a:lnTo>
                    <a:pt x="264170" y="137631"/>
                  </a:lnTo>
                  <a:lnTo>
                    <a:pt x="257091" y="177983"/>
                  </a:lnTo>
                  <a:lnTo>
                    <a:pt x="218467" y="235948"/>
                  </a:lnTo>
                  <a:lnTo>
                    <a:pt x="159582" y="262940"/>
                  </a:lnTo>
                  <a:lnTo>
                    <a:pt x="127179" y="264577"/>
                  </a:lnTo>
                  <a:lnTo>
                    <a:pt x="185150" y="264577"/>
                  </a:lnTo>
                  <a:lnTo>
                    <a:pt x="238517" y="228933"/>
                  </a:lnTo>
                  <a:lnTo>
                    <a:pt x="269959" y="164460"/>
                  </a:lnTo>
                  <a:lnTo>
                    <a:pt x="272511" y="122210"/>
                  </a:lnTo>
                  <a:lnTo>
                    <a:pt x="261739" y="82952"/>
                  </a:lnTo>
                  <a:lnTo>
                    <a:pt x="243677" y="51372"/>
                  </a:lnTo>
                  <a:lnTo>
                    <a:pt x="219862" y="27379"/>
                  </a:lnTo>
                  <a:lnTo>
                    <a:pt x="191829" y="10881"/>
                  </a:lnTo>
                  <a:lnTo>
                    <a:pt x="188186" y="98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8276656" y="2847160"/>
              <a:ext cx="264795" cy="265430"/>
            </a:xfrm>
            <a:custGeom>
              <a:avLst/>
              <a:gdLst/>
              <a:ahLst/>
              <a:cxnLst/>
              <a:rect l="l" t="t" r="r" b="b"/>
              <a:pathLst>
                <a:path w="264795" h="265430">
                  <a:moveTo>
                    <a:pt x="132083" y="0"/>
                  </a:moveTo>
                  <a:lnTo>
                    <a:pt x="90584" y="6706"/>
                  </a:lnTo>
                  <a:lnTo>
                    <a:pt x="54357" y="25389"/>
                  </a:lnTo>
                  <a:lnTo>
                    <a:pt x="25671" y="53896"/>
                  </a:lnTo>
                  <a:lnTo>
                    <a:pt x="6796" y="90074"/>
                  </a:lnTo>
                  <a:lnTo>
                    <a:pt x="0" y="131770"/>
                  </a:lnTo>
                  <a:lnTo>
                    <a:pt x="6796" y="174149"/>
                  </a:lnTo>
                  <a:lnTo>
                    <a:pt x="25671" y="210741"/>
                  </a:lnTo>
                  <a:lnTo>
                    <a:pt x="54357" y="239461"/>
                  </a:lnTo>
                  <a:lnTo>
                    <a:pt x="90584" y="258223"/>
                  </a:lnTo>
                  <a:lnTo>
                    <a:pt x="132083" y="264941"/>
                  </a:lnTo>
                  <a:lnTo>
                    <a:pt x="173583" y="258223"/>
                  </a:lnTo>
                  <a:lnTo>
                    <a:pt x="209811" y="239461"/>
                  </a:lnTo>
                  <a:lnTo>
                    <a:pt x="238497" y="210741"/>
                  </a:lnTo>
                  <a:lnTo>
                    <a:pt x="257372" y="174149"/>
                  </a:lnTo>
                  <a:lnTo>
                    <a:pt x="264168" y="131770"/>
                  </a:lnTo>
                  <a:lnTo>
                    <a:pt x="257372" y="90074"/>
                  </a:lnTo>
                  <a:lnTo>
                    <a:pt x="238497" y="53896"/>
                  </a:lnTo>
                  <a:lnTo>
                    <a:pt x="209811" y="25389"/>
                  </a:lnTo>
                  <a:lnTo>
                    <a:pt x="173583" y="6706"/>
                  </a:lnTo>
                  <a:lnTo>
                    <a:pt x="1320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8272485" y="2842780"/>
              <a:ext cx="271145" cy="273050"/>
            </a:xfrm>
            <a:custGeom>
              <a:avLst/>
              <a:gdLst/>
              <a:ahLst/>
              <a:cxnLst/>
              <a:rect l="l" t="t" r="r" b="b"/>
              <a:pathLst>
                <a:path w="271145" h="273050">
                  <a:moveTo>
                    <a:pt x="128530" y="0"/>
                  </a:moveTo>
                  <a:lnTo>
                    <a:pt x="67442" y="18056"/>
                  </a:lnTo>
                  <a:lnTo>
                    <a:pt x="20429" y="64171"/>
                  </a:lnTo>
                  <a:lnTo>
                    <a:pt x="0" y="137552"/>
                  </a:lnTo>
                  <a:lnTo>
                    <a:pt x="1390" y="151570"/>
                  </a:lnTo>
                  <a:lnTo>
                    <a:pt x="12442" y="192428"/>
                  </a:lnTo>
                  <a:lnTo>
                    <a:pt x="56377" y="248711"/>
                  </a:lnTo>
                  <a:lnTo>
                    <a:pt x="117867" y="272426"/>
                  </a:lnTo>
                  <a:lnTo>
                    <a:pt x="150862" y="272571"/>
                  </a:lnTo>
                  <a:lnTo>
                    <a:pt x="183045" y="265177"/>
                  </a:lnTo>
                  <a:lnTo>
                    <a:pt x="184328" y="264539"/>
                  </a:lnTo>
                  <a:lnTo>
                    <a:pt x="126148" y="264539"/>
                  </a:lnTo>
                  <a:lnTo>
                    <a:pt x="94063" y="258079"/>
                  </a:lnTo>
                  <a:lnTo>
                    <a:pt x="39466" y="220747"/>
                  </a:lnTo>
                  <a:lnTo>
                    <a:pt x="9732" y="150168"/>
                  </a:lnTo>
                  <a:lnTo>
                    <a:pt x="8341" y="136150"/>
                  </a:lnTo>
                  <a:lnTo>
                    <a:pt x="16340" y="93786"/>
                  </a:lnTo>
                  <a:lnTo>
                    <a:pt x="33597" y="59979"/>
                  </a:lnTo>
                  <a:lnTo>
                    <a:pt x="58043" y="34708"/>
                  </a:lnTo>
                  <a:lnTo>
                    <a:pt x="87432" y="18056"/>
                  </a:lnTo>
                  <a:lnTo>
                    <a:pt x="87211" y="18056"/>
                  </a:lnTo>
                  <a:lnTo>
                    <a:pt x="120230" y="9699"/>
                  </a:lnTo>
                  <a:lnTo>
                    <a:pt x="187453" y="9699"/>
                  </a:lnTo>
                  <a:lnTo>
                    <a:pt x="160442" y="1742"/>
                  </a:lnTo>
                  <a:lnTo>
                    <a:pt x="128530" y="0"/>
                  </a:lnTo>
                  <a:close/>
                </a:path>
                <a:path w="271145" h="273050">
                  <a:moveTo>
                    <a:pt x="187453" y="9699"/>
                  </a:moveTo>
                  <a:lnTo>
                    <a:pt x="120230" y="9699"/>
                  </a:lnTo>
                  <a:lnTo>
                    <a:pt x="153832" y="9923"/>
                  </a:lnTo>
                  <a:lnTo>
                    <a:pt x="186347" y="18607"/>
                  </a:lnTo>
                  <a:lnTo>
                    <a:pt x="215707" y="35731"/>
                  </a:lnTo>
                  <a:lnTo>
                    <a:pt x="239844" y="61276"/>
                  </a:lnTo>
                  <a:lnTo>
                    <a:pt x="256687" y="95223"/>
                  </a:lnTo>
                  <a:lnTo>
                    <a:pt x="264168" y="137552"/>
                  </a:lnTo>
                  <a:lnTo>
                    <a:pt x="256881" y="177958"/>
                  </a:lnTo>
                  <a:lnTo>
                    <a:pt x="217785" y="235949"/>
                  </a:lnTo>
                  <a:lnTo>
                    <a:pt x="158508" y="262901"/>
                  </a:lnTo>
                  <a:lnTo>
                    <a:pt x="125360" y="264539"/>
                  </a:lnTo>
                  <a:lnTo>
                    <a:pt x="184328" y="264539"/>
                  </a:lnTo>
                  <a:lnTo>
                    <a:pt x="238043" y="228571"/>
                  </a:lnTo>
                  <a:lnTo>
                    <a:pt x="268995" y="164215"/>
                  </a:lnTo>
                  <a:lnTo>
                    <a:pt x="271120" y="122132"/>
                  </a:lnTo>
                  <a:lnTo>
                    <a:pt x="260715" y="82833"/>
                  </a:lnTo>
                  <a:lnTo>
                    <a:pt x="242880" y="51243"/>
                  </a:lnTo>
                  <a:lnTo>
                    <a:pt x="219181" y="27265"/>
                  </a:lnTo>
                  <a:lnTo>
                    <a:pt x="191180" y="10797"/>
                  </a:lnTo>
                  <a:lnTo>
                    <a:pt x="187453" y="9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410458" y="2807911"/>
              <a:ext cx="185420" cy="330835"/>
            </a:xfrm>
            <a:custGeom>
              <a:avLst/>
              <a:gdLst/>
              <a:ahLst/>
              <a:cxnLst/>
              <a:rect l="l" t="t" r="r" b="b"/>
              <a:pathLst>
                <a:path w="185420" h="330835">
                  <a:moveTo>
                    <a:pt x="184918" y="0"/>
                  </a:moveTo>
                  <a:lnTo>
                    <a:pt x="0" y="0"/>
                  </a:lnTo>
                  <a:lnTo>
                    <a:pt x="0" y="330825"/>
                  </a:lnTo>
                  <a:lnTo>
                    <a:pt x="184918" y="330825"/>
                  </a:lnTo>
                  <a:lnTo>
                    <a:pt x="184918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7406288" y="2803705"/>
              <a:ext cx="193675" cy="339725"/>
            </a:xfrm>
            <a:custGeom>
              <a:avLst/>
              <a:gdLst/>
              <a:ahLst/>
              <a:cxnLst/>
              <a:rect l="l" t="t" r="r" b="b"/>
              <a:pathLst>
                <a:path w="193675" h="339725">
                  <a:moveTo>
                    <a:pt x="193260" y="0"/>
                  </a:moveTo>
                  <a:lnTo>
                    <a:pt x="0" y="0"/>
                  </a:lnTo>
                  <a:lnTo>
                    <a:pt x="0" y="339236"/>
                  </a:lnTo>
                  <a:lnTo>
                    <a:pt x="193260" y="339236"/>
                  </a:lnTo>
                  <a:lnTo>
                    <a:pt x="193260" y="335031"/>
                  </a:lnTo>
                  <a:lnTo>
                    <a:pt x="8342" y="335031"/>
                  </a:lnTo>
                  <a:lnTo>
                    <a:pt x="4170" y="330826"/>
                  </a:lnTo>
                  <a:lnTo>
                    <a:pt x="8342" y="330826"/>
                  </a:lnTo>
                  <a:lnTo>
                    <a:pt x="8342" y="9813"/>
                  </a:lnTo>
                  <a:lnTo>
                    <a:pt x="4170" y="9813"/>
                  </a:lnTo>
                  <a:lnTo>
                    <a:pt x="8342" y="4206"/>
                  </a:lnTo>
                  <a:lnTo>
                    <a:pt x="193260" y="4206"/>
                  </a:lnTo>
                  <a:lnTo>
                    <a:pt x="193260" y="0"/>
                  </a:lnTo>
                  <a:close/>
                </a:path>
                <a:path w="193675" h="339725">
                  <a:moveTo>
                    <a:pt x="8342" y="330826"/>
                  </a:moveTo>
                  <a:lnTo>
                    <a:pt x="4170" y="330826"/>
                  </a:lnTo>
                  <a:lnTo>
                    <a:pt x="8342" y="335031"/>
                  </a:lnTo>
                  <a:lnTo>
                    <a:pt x="8342" y="330826"/>
                  </a:lnTo>
                  <a:close/>
                </a:path>
                <a:path w="193675" h="339725">
                  <a:moveTo>
                    <a:pt x="183527" y="330826"/>
                  </a:moveTo>
                  <a:lnTo>
                    <a:pt x="8342" y="330826"/>
                  </a:lnTo>
                  <a:lnTo>
                    <a:pt x="8342" y="335031"/>
                  </a:lnTo>
                  <a:lnTo>
                    <a:pt x="183527" y="335031"/>
                  </a:lnTo>
                  <a:lnTo>
                    <a:pt x="183527" y="330826"/>
                  </a:lnTo>
                  <a:close/>
                </a:path>
                <a:path w="193675" h="339725">
                  <a:moveTo>
                    <a:pt x="183527" y="4206"/>
                  </a:moveTo>
                  <a:lnTo>
                    <a:pt x="183527" y="335031"/>
                  </a:lnTo>
                  <a:lnTo>
                    <a:pt x="189090" y="330826"/>
                  </a:lnTo>
                  <a:lnTo>
                    <a:pt x="193260" y="330826"/>
                  </a:lnTo>
                  <a:lnTo>
                    <a:pt x="193260" y="9813"/>
                  </a:lnTo>
                  <a:lnTo>
                    <a:pt x="189090" y="9813"/>
                  </a:lnTo>
                  <a:lnTo>
                    <a:pt x="183527" y="4206"/>
                  </a:lnTo>
                  <a:close/>
                </a:path>
                <a:path w="193675" h="339725">
                  <a:moveTo>
                    <a:pt x="193260" y="330826"/>
                  </a:moveTo>
                  <a:lnTo>
                    <a:pt x="189090" y="330826"/>
                  </a:lnTo>
                  <a:lnTo>
                    <a:pt x="183527" y="335031"/>
                  </a:lnTo>
                  <a:lnTo>
                    <a:pt x="193260" y="335031"/>
                  </a:lnTo>
                  <a:lnTo>
                    <a:pt x="193260" y="330826"/>
                  </a:lnTo>
                  <a:close/>
                </a:path>
                <a:path w="193675" h="339725">
                  <a:moveTo>
                    <a:pt x="8342" y="4206"/>
                  </a:moveTo>
                  <a:lnTo>
                    <a:pt x="4170" y="9813"/>
                  </a:lnTo>
                  <a:lnTo>
                    <a:pt x="8342" y="9813"/>
                  </a:lnTo>
                  <a:lnTo>
                    <a:pt x="8342" y="4206"/>
                  </a:lnTo>
                  <a:close/>
                </a:path>
                <a:path w="193675" h="339725">
                  <a:moveTo>
                    <a:pt x="183527" y="4206"/>
                  </a:moveTo>
                  <a:lnTo>
                    <a:pt x="8342" y="4206"/>
                  </a:lnTo>
                  <a:lnTo>
                    <a:pt x="8342" y="9813"/>
                  </a:lnTo>
                  <a:lnTo>
                    <a:pt x="183527" y="9813"/>
                  </a:lnTo>
                  <a:lnTo>
                    <a:pt x="183527" y="4206"/>
                  </a:lnTo>
                  <a:close/>
                </a:path>
                <a:path w="193675" h="339725">
                  <a:moveTo>
                    <a:pt x="193260" y="4206"/>
                  </a:moveTo>
                  <a:lnTo>
                    <a:pt x="183527" y="4206"/>
                  </a:lnTo>
                  <a:lnTo>
                    <a:pt x="189090" y="9813"/>
                  </a:lnTo>
                  <a:lnTo>
                    <a:pt x="193260" y="9813"/>
                  </a:lnTo>
                  <a:lnTo>
                    <a:pt x="193260" y="4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239116" y="2821928"/>
              <a:ext cx="328295" cy="199390"/>
            </a:xfrm>
            <a:custGeom>
              <a:avLst/>
              <a:gdLst/>
              <a:ahLst/>
              <a:cxnLst/>
              <a:rect l="l" t="t" r="r" b="b"/>
              <a:pathLst>
                <a:path w="328295" h="199389">
                  <a:moveTo>
                    <a:pt x="328125" y="0"/>
                  </a:moveTo>
                  <a:lnTo>
                    <a:pt x="0" y="0"/>
                  </a:lnTo>
                  <a:lnTo>
                    <a:pt x="0" y="199055"/>
                  </a:lnTo>
                  <a:lnTo>
                    <a:pt x="328125" y="199055"/>
                  </a:lnTo>
                  <a:lnTo>
                    <a:pt x="328125" y="0"/>
                  </a:lnTo>
                  <a:close/>
                </a:path>
              </a:pathLst>
            </a:custGeom>
            <a:solidFill>
              <a:srgbClr val="6666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8234944" y="2817723"/>
              <a:ext cx="336550" cy="207645"/>
            </a:xfrm>
            <a:custGeom>
              <a:avLst/>
              <a:gdLst/>
              <a:ahLst/>
              <a:cxnLst/>
              <a:rect l="l" t="t" r="r" b="b"/>
              <a:pathLst>
                <a:path w="336550" h="207644">
                  <a:moveTo>
                    <a:pt x="336468" y="0"/>
                  </a:moveTo>
                  <a:lnTo>
                    <a:pt x="0" y="0"/>
                  </a:lnTo>
                  <a:lnTo>
                    <a:pt x="0" y="207467"/>
                  </a:lnTo>
                  <a:lnTo>
                    <a:pt x="336468" y="207467"/>
                  </a:lnTo>
                  <a:lnTo>
                    <a:pt x="336468" y="203260"/>
                  </a:lnTo>
                  <a:lnTo>
                    <a:pt x="8342" y="203260"/>
                  </a:lnTo>
                  <a:lnTo>
                    <a:pt x="4171" y="197653"/>
                  </a:lnTo>
                  <a:lnTo>
                    <a:pt x="8342" y="197653"/>
                  </a:lnTo>
                  <a:lnTo>
                    <a:pt x="8342" y="8411"/>
                  </a:lnTo>
                  <a:lnTo>
                    <a:pt x="4171" y="8411"/>
                  </a:lnTo>
                  <a:lnTo>
                    <a:pt x="8342" y="4206"/>
                  </a:lnTo>
                  <a:lnTo>
                    <a:pt x="336468" y="4206"/>
                  </a:lnTo>
                  <a:lnTo>
                    <a:pt x="336468" y="0"/>
                  </a:lnTo>
                  <a:close/>
                </a:path>
                <a:path w="336550" h="207644">
                  <a:moveTo>
                    <a:pt x="8342" y="197653"/>
                  </a:moveTo>
                  <a:lnTo>
                    <a:pt x="4171" y="197653"/>
                  </a:lnTo>
                  <a:lnTo>
                    <a:pt x="8342" y="203260"/>
                  </a:lnTo>
                  <a:lnTo>
                    <a:pt x="8342" y="197653"/>
                  </a:lnTo>
                  <a:close/>
                </a:path>
                <a:path w="336550" h="207644">
                  <a:moveTo>
                    <a:pt x="326735" y="197653"/>
                  </a:moveTo>
                  <a:lnTo>
                    <a:pt x="8342" y="197653"/>
                  </a:lnTo>
                  <a:lnTo>
                    <a:pt x="8342" y="203260"/>
                  </a:lnTo>
                  <a:lnTo>
                    <a:pt x="326735" y="203260"/>
                  </a:lnTo>
                  <a:lnTo>
                    <a:pt x="326735" y="197653"/>
                  </a:lnTo>
                  <a:close/>
                </a:path>
                <a:path w="336550" h="207644">
                  <a:moveTo>
                    <a:pt x="326735" y="4206"/>
                  </a:moveTo>
                  <a:lnTo>
                    <a:pt x="326735" y="203260"/>
                  </a:lnTo>
                  <a:lnTo>
                    <a:pt x="332298" y="197653"/>
                  </a:lnTo>
                  <a:lnTo>
                    <a:pt x="336468" y="197653"/>
                  </a:lnTo>
                  <a:lnTo>
                    <a:pt x="336468" y="8411"/>
                  </a:lnTo>
                  <a:lnTo>
                    <a:pt x="332298" y="8411"/>
                  </a:lnTo>
                  <a:lnTo>
                    <a:pt x="326735" y="4206"/>
                  </a:lnTo>
                  <a:close/>
                </a:path>
                <a:path w="336550" h="207644">
                  <a:moveTo>
                    <a:pt x="336468" y="197653"/>
                  </a:moveTo>
                  <a:lnTo>
                    <a:pt x="332298" y="197653"/>
                  </a:lnTo>
                  <a:lnTo>
                    <a:pt x="326735" y="203260"/>
                  </a:lnTo>
                  <a:lnTo>
                    <a:pt x="336468" y="203260"/>
                  </a:lnTo>
                  <a:lnTo>
                    <a:pt x="336468" y="197653"/>
                  </a:lnTo>
                  <a:close/>
                </a:path>
                <a:path w="336550" h="207644">
                  <a:moveTo>
                    <a:pt x="8342" y="4206"/>
                  </a:moveTo>
                  <a:lnTo>
                    <a:pt x="4171" y="8411"/>
                  </a:lnTo>
                  <a:lnTo>
                    <a:pt x="8342" y="8411"/>
                  </a:lnTo>
                  <a:lnTo>
                    <a:pt x="8342" y="4206"/>
                  </a:lnTo>
                  <a:close/>
                </a:path>
                <a:path w="336550" h="207644">
                  <a:moveTo>
                    <a:pt x="326735" y="4206"/>
                  </a:moveTo>
                  <a:lnTo>
                    <a:pt x="8342" y="4206"/>
                  </a:lnTo>
                  <a:lnTo>
                    <a:pt x="8342" y="8411"/>
                  </a:lnTo>
                  <a:lnTo>
                    <a:pt x="326735" y="8411"/>
                  </a:lnTo>
                  <a:lnTo>
                    <a:pt x="326735" y="4206"/>
                  </a:lnTo>
                  <a:close/>
                </a:path>
                <a:path w="336550" h="207644">
                  <a:moveTo>
                    <a:pt x="336468" y="4206"/>
                  </a:moveTo>
                  <a:lnTo>
                    <a:pt x="326735" y="4206"/>
                  </a:lnTo>
                  <a:lnTo>
                    <a:pt x="332298" y="8411"/>
                  </a:lnTo>
                  <a:lnTo>
                    <a:pt x="336468" y="8411"/>
                  </a:lnTo>
                  <a:lnTo>
                    <a:pt x="336468" y="42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79959" y="2260750"/>
            <a:ext cx="174663" cy="354426"/>
          </a:xfrm>
          <a:prstGeom prst="rect">
            <a:avLst/>
          </a:prstGeom>
        </p:spPr>
        <p:txBody>
          <a:bodyPr vert="vert" wrap="square" lIns="0" tIns="5187" rIns="0" bIns="0" rtlCol="0">
            <a:spAutoFit/>
          </a:bodyPr>
          <a:lstStyle/>
          <a:p>
            <a:pPr marL="11527" defTabSz="829909" eaLnBrk="1" fontAlgn="auto" hangingPunct="1">
              <a:spcBef>
                <a:spcPts val="41"/>
              </a:spcBef>
              <a:spcAft>
                <a:spcPts val="0"/>
              </a:spcAft>
            </a:pPr>
            <a:r>
              <a:rPr sz="1135" kern="0" spc="-118" dirty="0">
                <a:solidFill>
                  <a:srgbClr val="FFFFFF"/>
                </a:solidFill>
                <a:latin typeface="Arial"/>
                <a:cs typeface="Arial"/>
              </a:rPr>
              <a:t>STOP</a:t>
            </a:r>
            <a:endParaRPr sz="1135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64</a:t>
            </a:fld>
            <a:endParaRPr kern="0" spc="-18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10004">
              <a:spcBef>
                <a:spcPts val="91"/>
              </a:spcBef>
            </a:pPr>
            <a:r>
              <a:rPr dirty="0"/>
              <a:t>Precedence</a:t>
            </a:r>
            <a:r>
              <a:rPr spc="-45" dirty="0"/>
              <a:t> </a:t>
            </a:r>
            <a:r>
              <a:rPr spc="-9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0" y="1466299"/>
            <a:ext cx="6826879" cy="512917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4611" indent="-311216" defTabSz="829909" eaLnBrk="1" fontAlgn="auto" hangingPunct="1">
              <a:lnSpc>
                <a:spcPts val="1906"/>
              </a:lnSpc>
              <a:spcBef>
                <a:spcPts val="1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Sometimes tasks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must be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executed with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specific precedence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relations,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specified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by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Directed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Acyclic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Graph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Precedence</a:t>
            </a:r>
            <a:r>
              <a:rPr sz="1634" kern="0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Graph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):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3458" y="4649329"/>
            <a:ext cx="2450438" cy="690491"/>
          </a:xfrm>
          <a:prstGeom prst="rect">
            <a:avLst/>
          </a:prstGeom>
        </p:spPr>
        <p:txBody>
          <a:bodyPr vert="horz" wrap="square" lIns="0" tIns="96819" rIns="0" bIns="0" rtlCol="0">
            <a:spAutoFit/>
          </a:bodyPr>
          <a:lstStyle/>
          <a:p>
            <a:pPr marL="270297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270297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Immediate</a:t>
            </a:r>
            <a:r>
              <a:rPr sz="1634" b="0" kern="0" spc="-5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predecessor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270297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270297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Predecessor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4651" y="2391550"/>
            <a:ext cx="4921622" cy="199400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65</a:t>
            </a:fld>
            <a:endParaRPr kern="0" spc="-18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509974">
              <a:spcBef>
                <a:spcPts val="91"/>
              </a:spcBef>
            </a:pPr>
            <a:r>
              <a:rPr dirty="0"/>
              <a:t>Sample</a:t>
            </a:r>
            <a:r>
              <a:rPr spc="-41" dirty="0"/>
              <a:t> </a:t>
            </a:r>
            <a:r>
              <a:rPr spc="-9" dirty="0"/>
              <a:t>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0" y="3727248"/>
            <a:ext cx="5068581" cy="2068304"/>
          </a:xfrm>
          <a:prstGeom prst="rect">
            <a:avLst/>
          </a:prstGeom>
        </p:spPr>
        <p:txBody>
          <a:bodyPr vert="horz" wrap="square" lIns="0" tIns="96819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Acquisition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acq1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acq2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Edge detection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edge1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edge2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Shape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detection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shape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),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pixel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disparities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(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disp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Height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determination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height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),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recognition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rec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Precedence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graph?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440558" y="1306675"/>
            <a:ext cx="4090019" cy="1909290"/>
            <a:chOff x="4624499" y="1439762"/>
            <a:chExt cx="4506595" cy="2103755"/>
          </a:xfrm>
        </p:grpSpPr>
        <p:sp>
          <p:nvSpPr>
            <p:cNvPr id="5" name="object 5"/>
            <p:cNvSpPr/>
            <p:nvPr/>
          </p:nvSpPr>
          <p:spPr>
            <a:xfrm>
              <a:off x="4815001" y="1878177"/>
              <a:ext cx="1102995" cy="162560"/>
            </a:xfrm>
            <a:custGeom>
              <a:avLst/>
              <a:gdLst/>
              <a:ahLst/>
              <a:cxnLst/>
              <a:rect l="l" t="t" r="r" b="b"/>
              <a:pathLst>
                <a:path w="1102995" h="162560">
                  <a:moveTo>
                    <a:pt x="1102982" y="0"/>
                  </a:moveTo>
                  <a:lnTo>
                    <a:pt x="0" y="0"/>
                  </a:lnTo>
                  <a:lnTo>
                    <a:pt x="0" y="25044"/>
                  </a:lnTo>
                  <a:lnTo>
                    <a:pt x="288785" y="25044"/>
                  </a:lnTo>
                  <a:lnTo>
                    <a:pt x="288785" y="162306"/>
                  </a:lnTo>
                  <a:lnTo>
                    <a:pt x="313855" y="162306"/>
                  </a:lnTo>
                  <a:lnTo>
                    <a:pt x="313855" y="25044"/>
                  </a:lnTo>
                  <a:lnTo>
                    <a:pt x="689864" y="25044"/>
                  </a:lnTo>
                  <a:lnTo>
                    <a:pt x="689864" y="162306"/>
                  </a:lnTo>
                  <a:lnTo>
                    <a:pt x="714933" y="162306"/>
                  </a:lnTo>
                  <a:lnTo>
                    <a:pt x="714933" y="25044"/>
                  </a:lnTo>
                  <a:lnTo>
                    <a:pt x="1102982" y="25044"/>
                  </a:lnTo>
                  <a:lnTo>
                    <a:pt x="110298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68391" y="1990379"/>
              <a:ext cx="1002703" cy="500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11700" y="1890193"/>
              <a:ext cx="13335" cy="150495"/>
            </a:xfrm>
            <a:custGeom>
              <a:avLst/>
              <a:gdLst/>
              <a:ahLst/>
              <a:cxnLst/>
              <a:rect l="l" t="t" r="r" b="b"/>
              <a:pathLst>
                <a:path w="13335" h="150494">
                  <a:moveTo>
                    <a:pt x="13035" y="0"/>
                  </a:moveTo>
                  <a:lnTo>
                    <a:pt x="0" y="0"/>
                  </a:lnTo>
                  <a:lnTo>
                    <a:pt x="0" y="150278"/>
                  </a:lnTo>
                  <a:lnTo>
                    <a:pt x="13035" y="150278"/>
                  </a:lnTo>
                  <a:lnTo>
                    <a:pt x="130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1770" y="1990379"/>
              <a:ext cx="1002703" cy="500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1799" y="1439762"/>
              <a:ext cx="708744" cy="60071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5123" y="3493165"/>
              <a:ext cx="468814" cy="500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29540" y="3490163"/>
              <a:ext cx="1071880" cy="53340"/>
            </a:xfrm>
            <a:custGeom>
              <a:avLst/>
              <a:gdLst/>
              <a:ahLst/>
              <a:cxnLst/>
              <a:rect l="l" t="t" r="r" b="b"/>
              <a:pathLst>
                <a:path w="1071879" h="53339">
                  <a:moveTo>
                    <a:pt x="479894" y="53098"/>
                  </a:moveTo>
                  <a:lnTo>
                    <a:pt x="442874" y="31000"/>
                  </a:lnTo>
                  <a:lnTo>
                    <a:pt x="392569" y="15608"/>
                  </a:lnTo>
                  <a:lnTo>
                    <a:pt x="392874" y="15608"/>
                  </a:lnTo>
                  <a:lnTo>
                    <a:pt x="336842" y="6210"/>
                  </a:lnTo>
                  <a:lnTo>
                    <a:pt x="334378" y="5994"/>
                  </a:lnTo>
                  <a:lnTo>
                    <a:pt x="285191" y="1676"/>
                  </a:lnTo>
                  <a:lnTo>
                    <a:pt x="287312" y="1676"/>
                  </a:lnTo>
                  <a:lnTo>
                    <a:pt x="239928" y="0"/>
                  </a:lnTo>
                  <a:lnTo>
                    <a:pt x="195199" y="1676"/>
                  </a:lnTo>
                  <a:lnTo>
                    <a:pt x="142570" y="6362"/>
                  </a:lnTo>
                  <a:lnTo>
                    <a:pt x="88150" y="15608"/>
                  </a:lnTo>
                  <a:lnTo>
                    <a:pt x="38011" y="31000"/>
                  </a:lnTo>
                  <a:lnTo>
                    <a:pt x="0" y="53098"/>
                  </a:lnTo>
                  <a:lnTo>
                    <a:pt x="10007" y="53098"/>
                  </a:lnTo>
                  <a:lnTo>
                    <a:pt x="43510" y="35090"/>
                  </a:lnTo>
                  <a:lnTo>
                    <a:pt x="91871" y="21463"/>
                  </a:lnTo>
                  <a:lnTo>
                    <a:pt x="145757" y="12534"/>
                  </a:lnTo>
                  <a:lnTo>
                    <a:pt x="197713" y="7607"/>
                  </a:lnTo>
                  <a:lnTo>
                    <a:pt x="240284" y="5994"/>
                  </a:lnTo>
                  <a:lnTo>
                    <a:pt x="266001" y="7010"/>
                  </a:lnTo>
                  <a:lnTo>
                    <a:pt x="313283" y="9791"/>
                  </a:lnTo>
                  <a:lnTo>
                    <a:pt x="361467" y="15836"/>
                  </a:lnTo>
                  <a:lnTo>
                    <a:pt x="408800" y="26238"/>
                  </a:lnTo>
                  <a:lnTo>
                    <a:pt x="453504" y="42075"/>
                  </a:lnTo>
                  <a:lnTo>
                    <a:pt x="461276" y="47129"/>
                  </a:lnTo>
                  <a:lnTo>
                    <a:pt x="467677" y="50952"/>
                  </a:lnTo>
                  <a:lnTo>
                    <a:pt x="470649" y="53098"/>
                  </a:lnTo>
                  <a:lnTo>
                    <a:pt x="479894" y="53098"/>
                  </a:lnTo>
                  <a:close/>
                </a:path>
                <a:path w="1071879" h="53339">
                  <a:moveTo>
                    <a:pt x="1071676" y="53098"/>
                  </a:moveTo>
                  <a:lnTo>
                    <a:pt x="1064145" y="48094"/>
                  </a:lnTo>
                  <a:lnTo>
                    <a:pt x="1064145" y="53098"/>
                  </a:lnTo>
                  <a:lnTo>
                    <a:pt x="1071676" y="530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7296703" y="3443072"/>
              <a:ext cx="299085" cy="100330"/>
            </a:xfrm>
            <a:custGeom>
              <a:avLst/>
              <a:gdLst/>
              <a:ahLst/>
              <a:cxnLst/>
              <a:rect l="l" t="t" r="r" b="b"/>
              <a:pathLst>
                <a:path w="299084" h="100329">
                  <a:moveTo>
                    <a:pt x="150404" y="0"/>
                  </a:moveTo>
                  <a:lnTo>
                    <a:pt x="0" y="100185"/>
                  </a:lnTo>
                  <a:lnTo>
                    <a:pt x="299000" y="100185"/>
                  </a:lnTo>
                  <a:lnTo>
                    <a:pt x="150404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7293696" y="3441068"/>
              <a:ext cx="307975" cy="102235"/>
            </a:xfrm>
            <a:custGeom>
              <a:avLst/>
              <a:gdLst/>
              <a:ahLst/>
              <a:cxnLst/>
              <a:rect l="l" t="t" r="r" b="b"/>
              <a:pathLst>
                <a:path w="307975" h="102235">
                  <a:moveTo>
                    <a:pt x="155417" y="0"/>
                  </a:moveTo>
                  <a:lnTo>
                    <a:pt x="152410" y="0"/>
                  </a:lnTo>
                  <a:lnTo>
                    <a:pt x="2004" y="100186"/>
                  </a:lnTo>
                  <a:lnTo>
                    <a:pt x="0" y="102189"/>
                  </a:lnTo>
                  <a:lnTo>
                    <a:pt x="5012" y="102189"/>
                  </a:lnTo>
                  <a:lnTo>
                    <a:pt x="5012" y="100186"/>
                  </a:lnTo>
                  <a:lnTo>
                    <a:pt x="12532" y="100186"/>
                  </a:lnTo>
                  <a:lnTo>
                    <a:pt x="153904" y="6016"/>
                  </a:lnTo>
                  <a:lnTo>
                    <a:pt x="152410" y="5008"/>
                  </a:lnTo>
                  <a:lnTo>
                    <a:pt x="162865" y="5008"/>
                  </a:lnTo>
                  <a:lnTo>
                    <a:pt x="155417" y="0"/>
                  </a:lnTo>
                  <a:close/>
                </a:path>
                <a:path w="307975" h="102235">
                  <a:moveTo>
                    <a:pt x="5012" y="100186"/>
                  </a:moveTo>
                  <a:lnTo>
                    <a:pt x="5012" y="102189"/>
                  </a:lnTo>
                  <a:lnTo>
                    <a:pt x="8019" y="102189"/>
                  </a:lnTo>
                  <a:lnTo>
                    <a:pt x="5012" y="100186"/>
                  </a:lnTo>
                  <a:close/>
                </a:path>
                <a:path w="307975" h="102235">
                  <a:moveTo>
                    <a:pt x="12532" y="100186"/>
                  </a:moveTo>
                  <a:lnTo>
                    <a:pt x="5012" y="100186"/>
                  </a:lnTo>
                  <a:lnTo>
                    <a:pt x="8019" y="102189"/>
                  </a:lnTo>
                  <a:lnTo>
                    <a:pt x="9525" y="102189"/>
                  </a:lnTo>
                  <a:lnTo>
                    <a:pt x="12532" y="100186"/>
                  </a:lnTo>
                  <a:close/>
                </a:path>
                <a:path w="307975" h="102235">
                  <a:moveTo>
                    <a:pt x="162865" y="5008"/>
                  </a:moveTo>
                  <a:lnTo>
                    <a:pt x="155417" y="5008"/>
                  </a:lnTo>
                  <a:lnTo>
                    <a:pt x="153904" y="6016"/>
                  </a:lnTo>
                  <a:lnTo>
                    <a:pt x="296549" y="102189"/>
                  </a:lnTo>
                  <a:lnTo>
                    <a:pt x="307377" y="102189"/>
                  </a:lnTo>
                  <a:lnTo>
                    <a:pt x="162865" y="5008"/>
                  </a:lnTo>
                  <a:close/>
                </a:path>
                <a:path w="307975" h="102235">
                  <a:moveTo>
                    <a:pt x="155417" y="5008"/>
                  </a:moveTo>
                  <a:lnTo>
                    <a:pt x="152410" y="5008"/>
                  </a:lnTo>
                  <a:lnTo>
                    <a:pt x="153904" y="6016"/>
                  </a:lnTo>
                  <a:lnTo>
                    <a:pt x="155417" y="5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24499" y="2456243"/>
              <a:ext cx="1384733" cy="108701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103787" y="2040483"/>
              <a:ext cx="426720" cy="50165"/>
            </a:xfrm>
            <a:custGeom>
              <a:avLst/>
              <a:gdLst/>
              <a:ahLst/>
              <a:cxnLst/>
              <a:rect l="l" t="t" r="r" b="b"/>
              <a:pathLst>
                <a:path w="426720" h="50164">
                  <a:moveTo>
                    <a:pt x="25069" y="0"/>
                  </a:moveTo>
                  <a:lnTo>
                    <a:pt x="0" y="0"/>
                  </a:lnTo>
                  <a:lnTo>
                    <a:pt x="0" y="50088"/>
                  </a:lnTo>
                  <a:lnTo>
                    <a:pt x="25069" y="50088"/>
                  </a:lnTo>
                  <a:lnTo>
                    <a:pt x="25069" y="0"/>
                  </a:lnTo>
                  <a:close/>
                </a:path>
                <a:path w="426720" h="50164">
                  <a:moveTo>
                    <a:pt x="426148" y="0"/>
                  </a:moveTo>
                  <a:lnTo>
                    <a:pt x="401078" y="0"/>
                  </a:lnTo>
                  <a:lnTo>
                    <a:pt x="401078" y="50088"/>
                  </a:lnTo>
                  <a:lnTo>
                    <a:pt x="426148" y="50088"/>
                  </a:lnTo>
                  <a:lnTo>
                    <a:pt x="4261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15552" y="2058506"/>
              <a:ext cx="200541" cy="30055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012545" y="2055501"/>
              <a:ext cx="207645" cy="306705"/>
            </a:xfrm>
            <a:custGeom>
              <a:avLst/>
              <a:gdLst/>
              <a:ahLst/>
              <a:cxnLst/>
              <a:rect l="l" t="t" r="r" b="b"/>
              <a:pathLst>
                <a:path w="207645" h="306705">
                  <a:moveTo>
                    <a:pt x="207559" y="0"/>
                  </a:moveTo>
                  <a:lnTo>
                    <a:pt x="0" y="0"/>
                  </a:lnTo>
                  <a:lnTo>
                    <a:pt x="0" y="306566"/>
                  </a:lnTo>
                  <a:lnTo>
                    <a:pt x="207559" y="306566"/>
                  </a:lnTo>
                  <a:lnTo>
                    <a:pt x="207559" y="303561"/>
                  </a:lnTo>
                  <a:lnTo>
                    <a:pt x="7019" y="303561"/>
                  </a:lnTo>
                  <a:lnTo>
                    <a:pt x="3007" y="300556"/>
                  </a:lnTo>
                  <a:lnTo>
                    <a:pt x="7019" y="300556"/>
                  </a:lnTo>
                  <a:lnTo>
                    <a:pt x="7019" y="6009"/>
                  </a:lnTo>
                  <a:lnTo>
                    <a:pt x="3007" y="6009"/>
                  </a:lnTo>
                  <a:lnTo>
                    <a:pt x="7019" y="3004"/>
                  </a:lnTo>
                  <a:lnTo>
                    <a:pt x="207559" y="3004"/>
                  </a:lnTo>
                  <a:lnTo>
                    <a:pt x="207559" y="0"/>
                  </a:lnTo>
                  <a:close/>
                </a:path>
                <a:path w="207645" h="306705">
                  <a:moveTo>
                    <a:pt x="7019" y="300556"/>
                  </a:moveTo>
                  <a:lnTo>
                    <a:pt x="3007" y="300556"/>
                  </a:lnTo>
                  <a:lnTo>
                    <a:pt x="7019" y="303561"/>
                  </a:lnTo>
                  <a:lnTo>
                    <a:pt x="7019" y="300556"/>
                  </a:lnTo>
                  <a:close/>
                </a:path>
                <a:path w="207645" h="306705">
                  <a:moveTo>
                    <a:pt x="200540" y="300556"/>
                  </a:moveTo>
                  <a:lnTo>
                    <a:pt x="7019" y="300556"/>
                  </a:lnTo>
                  <a:lnTo>
                    <a:pt x="7019" y="303561"/>
                  </a:lnTo>
                  <a:lnTo>
                    <a:pt x="200540" y="303561"/>
                  </a:lnTo>
                  <a:lnTo>
                    <a:pt x="200540" y="300556"/>
                  </a:lnTo>
                  <a:close/>
                </a:path>
                <a:path w="207645" h="306705">
                  <a:moveTo>
                    <a:pt x="200540" y="3004"/>
                  </a:moveTo>
                  <a:lnTo>
                    <a:pt x="200540" y="303561"/>
                  </a:lnTo>
                  <a:lnTo>
                    <a:pt x="203549" y="300556"/>
                  </a:lnTo>
                  <a:lnTo>
                    <a:pt x="207559" y="300556"/>
                  </a:lnTo>
                  <a:lnTo>
                    <a:pt x="207559" y="6009"/>
                  </a:lnTo>
                  <a:lnTo>
                    <a:pt x="203549" y="6009"/>
                  </a:lnTo>
                  <a:lnTo>
                    <a:pt x="200540" y="3004"/>
                  </a:lnTo>
                  <a:close/>
                </a:path>
                <a:path w="207645" h="306705">
                  <a:moveTo>
                    <a:pt x="207559" y="300556"/>
                  </a:moveTo>
                  <a:lnTo>
                    <a:pt x="203549" y="300556"/>
                  </a:lnTo>
                  <a:lnTo>
                    <a:pt x="200540" y="303561"/>
                  </a:lnTo>
                  <a:lnTo>
                    <a:pt x="207559" y="303561"/>
                  </a:lnTo>
                  <a:lnTo>
                    <a:pt x="207559" y="300556"/>
                  </a:lnTo>
                  <a:close/>
                </a:path>
                <a:path w="207645" h="306705">
                  <a:moveTo>
                    <a:pt x="7019" y="3004"/>
                  </a:moveTo>
                  <a:lnTo>
                    <a:pt x="3007" y="6009"/>
                  </a:lnTo>
                  <a:lnTo>
                    <a:pt x="7019" y="6009"/>
                  </a:lnTo>
                  <a:lnTo>
                    <a:pt x="7019" y="3004"/>
                  </a:lnTo>
                  <a:close/>
                </a:path>
                <a:path w="207645" h="306705">
                  <a:moveTo>
                    <a:pt x="200540" y="3004"/>
                  </a:moveTo>
                  <a:lnTo>
                    <a:pt x="7019" y="3004"/>
                  </a:lnTo>
                  <a:lnTo>
                    <a:pt x="7019" y="6009"/>
                  </a:lnTo>
                  <a:lnTo>
                    <a:pt x="200540" y="6009"/>
                  </a:lnTo>
                  <a:lnTo>
                    <a:pt x="200540" y="3004"/>
                  </a:lnTo>
                  <a:close/>
                </a:path>
                <a:path w="207645" h="306705">
                  <a:moveTo>
                    <a:pt x="207559" y="3004"/>
                  </a:moveTo>
                  <a:lnTo>
                    <a:pt x="200540" y="3004"/>
                  </a:lnTo>
                  <a:lnTo>
                    <a:pt x="203549" y="6009"/>
                  </a:lnTo>
                  <a:lnTo>
                    <a:pt x="207559" y="6009"/>
                  </a:lnTo>
                  <a:lnTo>
                    <a:pt x="207559" y="3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65688" y="2359063"/>
              <a:ext cx="100270" cy="10018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62680" y="2356058"/>
              <a:ext cx="107288" cy="10619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6634" y="2058506"/>
              <a:ext cx="200540" cy="30055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413626" y="2055501"/>
              <a:ext cx="207645" cy="306705"/>
            </a:xfrm>
            <a:custGeom>
              <a:avLst/>
              <a:gdLst/>
              <a:ahLst/>
              <a:cxnLst/>
              <a:rect l="l" t="t" r="r" b="b"/>
              <a:pathLst>
                <a:path w="207645" h="306705">
                  <a:moveTo>
                    <a:pt x="207559" y="0"/>
                  </a:moveTo>
                  <a:lnTo>
                    <a:pt x="0" y="0"/>
                  </a:lnTo>
                  <a:lnTo>
                    <a:pt x="0" y="306566"/>
                  </a:lnTo>
                  <a:lnTo>
                    <a:pt x="207559" y="306566"/>
                  </a:lnTo>
                  <a:lnTo>
                    <a:pt x="207559" y="303561"/>
                  </a:lnTo>
                  <a:lnTo>
                    <a:pt x="7019" y="303561"/>
                  </a:lnTo>
                  <a:lnTo>
                    <a:pt x="3008" y="300556"/>
                  </a:lnTo>
                  <a:lnTo>
                    <a:pt x="7019" y="300556"/>
                  </a:lnTo>
                  <a:lnTo>
                    <a:pt x="7019" y="6009"/>
                  </a:lnTo>
                  <a:lnTo>
                    <a:pt x="3008" y="6009"/>
                  </a:lnTo>
                  <a:lnTo>
                    <a:pt x="7019" y="3004"/>
                  </a:lnTo>
                  <a:lnTo>
                    <a:pt x="207559" y="3004"/>
                  </a:lnTo>
                  <a:lnTo>
                    <a:pt x="207559" y="0"/>
                  </a:lnTo>
                  <a:close/>
                </a:path>
                <a:path w="207645" h="306705">
                  <a:moveTo>
                    <a:pt x="7019" y="300556"/>
                  </a:moveTo>
                  <a:lnTo>
                    <a:pt x="3008" y="300556"/>
                  </a:lnTo>
                  <a:lnTo>
                    <a:pt x="7019" y="303561"/>
                  </a:lnTo>
                  <a:lnTo>
                    <a:pt x="7019" y="300556"/>
                  </a:lnTo>
                  <a:close/>
                </a:path>
                <a:path w="207645" h="306705">
                  <a:moveTo>
                    <a:pt x="200540" y="300556"/>
                  </a:moveTo>
                  <a:lnTo>
                    <a:pt x="7019" y="300556"/>
                  </a:lnTo>
                  <a:lnTo>
                    <a:pt x="7019" y="303561"/>
                  </a:lnTo>
                  <a:lnTo>
                    <a:pt x="200540" y="303561"/>
                  </a:lnTo>
                  <a:lnTo>
                    <a:pt x="200540" y="300556"/>
                  </a:lnTo>
                  <a:close/>
                </a:path>
                <a:path w="207645" h="306705">
                  <a:moveTo>
                    <a:pt x="200540" y="3004"/>
                  </a:moveTo>
                  <a:lnTo>
                    <a:pt x="200540" y="303561"/>
                  </a:lnTo>
                  <a:lnTo>
                    <a:pt x="203549" y="300556"/>
                  </a:lnTo>
                  <a:lnTo>
                    <a:pt x="207559" y="300556"/>
                  </a:lnTo>
                  <a:lnTo>
                    <a:pt x="207559" y="6009"/>
                  </a:lnTo>
                  <a:lnTo>
                    <a:pt x="203549" y="6009"/>
                  </a:lnTo>
                  <a:lnTo>
                    <a:pt x="200540" y="3004"/>
                  </a:lnTo>
                  <a:close/>
                </a:path>
                <a:path w="207645" h="306705">
                  <a:moveTo>
                    <a:pt x="207559" y="300556"/>
                  </a:moveTo>
                  <a:lnTo>
                    <a:pt x="203549" y="300556"/>
                  </a:lnTo>
                  <a:lnTo>
                    <a:pt x="200540" y="303561"/>
                  </a:lnTo>
                  <a:lnTo>
                    <a:pt x="207559" y="303561"/>
                  </a:lnTo>
                  <a:lnTo>
                    <a:pt x="207559" y="300556"/>
                  </a:lnTo>
                  <a:close/>
                </a:path>
                <a:path w="207645" h="306705">
                  <a:moveTo>
                    <a:pt x="7019" y="3004"/>
                  </a:moveTo>
                  <a:lnTo>
                    <a:pt x="3008" y="6009"/>
                  </a:lnTo>
                  <a:lnTo>
                    <a:pt x="7019" y="6009"/>
                  </a:lnTo>
                  <a:lnTo>
                    <a:pt x="7019" y="3004"/>
                  </a:lnTo>
                  <a:close/>
                </a:path>
                <a:path w="207645" h="306705">
                  <a:moveTo>
                    <a:pt x="200540" y="3004"/>
                  </a:moveTo>
                  <a:lnTo>
                    <a:pt x="7019" y="3004"/>
                  </a:lnTo>
                  <a:lnTo>
                    <a:pt x="7019" y="6009"/>
                  </a:lnTo>
                  <a:lnTo>
                    <a:pt x="200540" y="6009"/>
                  </a:lnTo>
                  <a:lnTo>
                    <a:pt x="200540" y="3004"/>
                  </a:lnTo>
                  <a:close/>
                </a:path>
                <a:path w="207645" h="306705">
                  <a:moveTo>
                    <a:pt x="207559" y="3004"/>
                  </a:moveTo>
                  <a:lnTo>
                    <a:pt x="200540" y="3004"/>
                  </a:lnTo>
                  <a:lnTo>
                    <a:pt x="203549" y="6009"/>
                  </a:lnTo>
                  <a:lnTo>
                    <a:pt x="207559" y="6009"/>
                  </a:lnTo>
                  <a:lnTo>
                    <a:pt x="207559" y="3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6769" y="2359063"/>
              <a:ext cx="100270" cy="10018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3762" y="2356058"/>
              <a:ext cx="107288" cy="10619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068391" y="2040472"/>
              <a:ext cx="1002703" cy="450836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611035" y="1422984"/>
            <a:ext cx="985477" cy="231083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407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stereo</a:t>
            </a:r>
            <a:r>
              <a:rPr sz="1407" kern="0" spc="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407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vision</a:t>
            </a:r>
            <a:endParaRPr sz="1407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51436" y="1806929"/>
            <a:ext cx="910558" cy="331756"/>
          </a:xfrm>
          <a:prstGeom prst="rect">
            <a:avLst/>
          </a:prstGeom>
          <a:ln w="7019">
            <a:solidFill>
              <a:srgbClr val="000000"/>
            </a:solidFill>
          </a:ln>
        </p:spPr>
        <p:txBody>
          <a:bodyPr vert="horz" wrap="square" lIns="0" tIns="114108" rIns="0" bIns="0" rtlCol="0">
            <a:spAutoFit/>
          </a:bodyPr>
          <a:lstStyle/>
          <a:p>
            <a:pPr marL="63972" defTabSz="829909" eaLnBrk="1" fontAlgn="auto" hangingPunct="1">
              <a:spcBef>
                <a:spcPts val="899"/>
              </a:spcBef>
              <a:spcAft>
                <a:spcPts val="0"/>
              </a:spcAft>
            </a:pPr>
            <a:r>
              <a:rPr sz="1407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processing</a:t>
            </a:r>
            <a:endParaRPr sz="1407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518017" y="1851857"/>
            <a:ext cx="2281005" cy="409175"/>
            <a:chOff x="5811700" y="2040472"/>
            <a:chExt cx="2513330" cy="450850"/>
          </a:xfrm>
        </p:grpSpPr>
        <p:sp>
          <p:nvSpPr>
            <p:cNvPr id="28" name="object 28"/>
            <p:cNvSpPr/>
            <p:nvPr/>
          </p:nvSpPr>
          <p:spPr>
            <a:xfrm>
              <a:off x="5811698" y="2040483"/>
              <a:ext cx="257175" cy="225425"/>
            </a:xfrm>
            <a:custGeom>
              <a:avLst/>
              <a:gdLst/>
              <a:ahLst/>
              <a:cxnLst/>
              <a:rect l="l" t="t" r="r" b="b"/>
              <a:pathLst>
                <a:path w="257175" h="225425">
                  <a:moveTo>
                    <a:pt x="256692" y="200367"/>
                  </a:moveTo>
                  <a:lnTo>
                    <a:pt x="236715" y="194360"/>
                  </a:lnTo>
                  <a:lnTo>
                    <a:pt x="173469" y="175323"/>
                  </a:lnTo>
                  <a:lnTo>
                    <a:pt x="173469" y="194360"/>
                  </a:lnTo>
                  <a:lnTo>
                    <a:pt x="13030" y="194360"/>
                  </a:lnTo>
                  <a:lnTo>
                    <a:pt x="13030" y="0"/>
                  </a:lnTo>
                  <a:lnTo>
                    <a:pt x="0" y="0"/>
                  </a:lnTo>
                  <a:lnTo>
                    <a:pt x="0" y="200367"/>
                  </a:lnTo>
                  <a:lnTo>
                    <a:pt x="6007" y="200367"/>
                  </a:lnTo>
                  <a:lnTo>
                    <a:pt x="6007" y="207378"/>
                  </a:lnTo>
                  <a:lnTo>
                    <a:pt x="173469" y="207378"/>
                  </a:lnTo>
                  <a:lnTo>
                    <a:pt x="173469" y="225412"/>
                  </a:lnTo>
                  <a:lnTo>
                    <a:pt x="233387" y="207378"/>
                  </a:lnTo>
                  <a:lnTo>
                    <a:pt x="256692" y="2003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21770" y="2040472"/>
              <a:ext cx="1002703" cy="450836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888957" y="1806929"/>
            <a:ext cx="910558" cy="331756"/>
          </a:xfrm>
          <a:prstGeom prst="rect">
            <a:avLst/>
          </a:prstGeom>
          <a:ln w="7019">
            <a:solidFill>
              <a:srgbClr val="000000"/>
            </a:solidFill>
          </a:ln>
        </p:spPr>
        <p:txBody>
          <a:bodyPr vert="horz" wrap="square" lIns="0" tIns="114108" rIns="0" bIns="0" rtlCol="0">
            <a:spAutoFit/>
          </a:bodyPr>
          <a:lstStyle/>
          <a:p>
            <a:pPr marL="39190" defTabSz="829909" eaLnBrk="1" fontAlgn="auto" hangingPunct="1">
              <a:spcBef>
                <a:spcPts val="899"/>
              </a:spcBef>
              <a:spcAft>
                <a:spcPts val="0"/>
              </a:spcAft>
            </a:pPr>
            <a:r>
              <a:rPr sz="1407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recognition</a:t>
            </a:r>
            <a:endParaRPr sz="1407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016489" y="1851857"/>
            <a:ext cx="4707239" cy="2005533"/>
            <a:chOff x="4157239" y="2040472"/>
            <a:chExt cx="5186680" cy="2209800"/>
          </a:xfrm>
        </p:grpSpPr>
        <p:sp>
          <p:nvSpPr>
            <p:cNvPr id="32" name="object 32"/>
            <p:cNvSpPr/>
            <p:nvPr/>
          </p:nvSpPr>
          <p:spPr>
            <a:xfrm>
              <a:off x="8752083" y="2040472"/>
              <a:ext cx="64135" cy="5715"/>
            </a:xfrm>
            <a:custGeom>
              <a:avLst/>
              <a:gdLst/>
              <a:ahLst/>
              <a:cxnLst/>
              <a:rect l="l" t="t" r="r" b="b"/>
              <a:pathLst>
                <a:path w="64134" h="5714">
                  <a:moveTo>
                    <a:pt x="63559" y="0"/>
                  </a:moveTo>
                  <a:lnTo>
                    <a:pt x="0" y="0"/>
                  </a:lnTo>
                  <a:lnTo>
                    <a:pt x="32921" y="5709"/>
                  </a:lnTo>
                  <a:lnTo>
                    <a:pt x="63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1378" y="2040472"/>
              <a:ext cx="204747" cy="17504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071094" y="2215798"/>
              <a:ext cx="250825" cy="50165"/>
            </a:xfrm>
            <a:custGeom>
              <a:avLst/>
              <a:gdLst/>
              <a:ahLst/>
              <a:cxnLst/>
              <a:rect l="l" t="t" r="r" b="b"/>
              <a:pathLst>
                <a:path w="250825" h="50164">
                  <a:moveTo>
                    <a:pt x="167452" y="0"/>
                  </a:moveTo>
                  <a:lnTo>
                    <a:pt x="167452" y="50092"/>
                  </a:lnTo>
                  <a:lnTo>
                    <a:pt x="227374" y="32058"/>
                  </a:lnTo>
                  <a:lnTo>
                    <a:pt x="175473" y="32058"/>
                  </a:lnTo>
                  <a:lnTo>
                    <a:pt x="175473" y="19034"/>
                  </a:lnTo>
                  <a:lnTo>
                    <a:pt x="230702" y="19034"/>
                  </a:lnTo>
                  <a:lnTo>
                    <a:pt x="167452" y="0"/>
                  </a:lnTo>
                  <a:close/>
                </a:path>
                <a:path w="250825" h="50164">
                  <a:moveTo>
                    <a:pt x="167452" y="19034"/>
                  </a:moveTo>
                  <a:lnTo>
                    <a:pt x="0" y="19034"/>
                  </a:lnTo>
                  <a:lnTo>
                    <a:pt x="0" y="32058"/>
                  </a:lnTo>
                  <a:lnTo>
                    <a:pt x="167452" y="32058"/>
                  </a:lnTo>
                  <a:lnTo>
                    <a:pt x="167452" y="19034"/>
                  </a:lnTo>
                  <a:close/>
                </a:path>
                <a:path w="250825" h="50164">
                  <a:moveTo>
                    <a:pt x="230702" y="19034"/>
                  </a:moveTo>
                  <a:lnTo>
                    <a:pt x="175473" y="19034"/>
                  </a:lnTo>
                  <a:lnTo>
                    <a:pt x="175473" y="32058"/>
                  </a:lnTo>
                  <a:lnTo>
                    <a:pt x="227374" y="32058"/>
                  </a:lnTo>
                  <a:lnTo>
                    <a:pt x="250676" y="25045"/>
                  </a:lnTo>
                  <a:lnTo>
                    <a:pt x="230702" y="190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313660" y="3994094"/>
              <a:ext cx="4712970" cy="250825"/>
            </a:xfrm>
            <a:custGeom>
              <a:avLst/>
              <a:gdLst/>
              <a:ahLst/>
              <a:cxnLst/>
              <a:rect l="l" t="t" r="r" b="b"/>
              <a:pathLst>
                <a:path w="4712970" h="250825">
                  <a:moveTo>
                    <a:pt x="4712705" y="0"/>
                  </a:moveTo>
                  <a:lnTo>
                    <a:pt x="0" y="0"/>
                  </a:lnTo>
                  <a:lnTo>
                    <a:pt x="0" y="250464"/>
                  </a:lnTo>
                  <a:lnTo>
                    <a:pt x="4712705" y="250464"/>
                  </a:lnTo>
                  <a:lnTo>
                    <a:pt x="4712705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310653" y="3991087"/>
              <a:ext cx="4719955" cy="257810"/>
            </a:xfrm>
            <a:custGeom>
              <a:avLst/>
              <a:gdLst/>
              <a:ahLst/>
              <a:cxnLst/>
              <a:rect l="l" t="t" r="r" b="b"/>
              <a:pathLst>
                <a:path w="4719955" h="257810">
                  <a:moveTo>
                    <a:pt x="4719723" y="0"/>
                  </a:moveTo>
                  <a:lnTo>
                    <a:pt x="0" y="0"/>
                  </a:lnTo>
                  <a:lnTo>
                    <a:pt x="0" y="257477"/>
                  </a:lnTo>
                  <a:lnTo>
                    <a:pt x="4719723" y="257477"/>
                  </a:lnTo>
                  <a:lnTo>
                    <a:pt x="4719723" y="253470"/>
                  </a:lnTo>
                  <a:lnTo>
                    <a:pt x="7019" y="253470"/>
                  </a:lnTo>
                  <a:lnTo>
                    <a:pt x="3007" y="250465"/>
                  </a:lnTo>
                  <a:lnTo>
                    <a:pt x="7019" y="250465"/>
                  </a:lnTo>
                  <a:lnTo>
                    <a:pt x="7019" y="7012"/>
                  </a:lnTo>
                  <a:lnTo>
                    <a:pt x="3007" y="7012"/>
                  </a:lnTo>
                  <a:lnTo>
                    <a:pt x="7019" y="3006"/>
                  </a:lnTo>
                  <a:lnTo>
                    <a:pt x="4719723" y="3006"/>
                  </a:lnTo>
                  <a:lnTo>
                    <a:pt x="4719723" y="0"/>
                  </a:lnTo>
                  <a:close/>
                </a:path>
                <a:path w="4719955" h="257810">
                  <a:moveTo>
                    <a:pt x="7019" y="250465"/>
                  </a:moveTo>
                  <a:lnTo>
                    <a:pt x="3007" y="250465"/>
                  </a:lnTo>
                  <a:lnTo>
                    <a:pt x="7019" y="253470"/>
                  </a:lnTo>
                  <a:lnTo>
                    <a:pt x="7019" y="250465"/>
                  </a:lnTo>
                  <a:close/>
                </a:path>
                <a:path w="4719955" h="257810">
                  <a:moveTo>
                    <a:pt x="4712705" y="250465"/>
                  </a:moveTo>
                  <a:lnTo>
                    <a:pt x="7019" y="250465"/>
                  </a:lnTo>
                  <a:lnTo>
                    <a:pt x="7019" y="253470"/>
                  </a:lnTo>
                  <a:lnTo>
                    <a:pt x="4712705" y="253470"/>
                  </a:lnTo>
                  <a:lnTo>
                    <a:pt x="4712705" y="250465"/>
                  </a:lnTo>
                  <a:close/>
                </a:path>
                <a:path w="4719955" h="257810">
                  <a:moveTo>
                    <a:pt x="4712705" y="3006"/>
                  </a:moveTo>
                  <a:lnTo>
                    <a:pt x="4712705" y="253470"/>
                  </a:lnTo>
                  <a:lnTo>
                    <a:pt x="4715713" y="250465"/>
                  </a:lnTo>
                  <a:lnTo>
                    <a:pt x="4719723" y="250465"/>
                  </a:lnTo>
                  <a:lnTo>
                    <a:pt x="4719723" y="7012"/>
                  </a:lnTo>
                  <a:lnTo>
                    <a:pt x="4715713" y="7012"/>
                  </a:lnTo>
                  <a:lnTo>
                    <a:pt x="4712705" y="3006"/>
                  </a:lnTo>
                  <a:close/>
                </a:path>
                <a:path w="4719955" h="257810">
                  <a:moveTo>
                    <a:pt x="4719723" y="250465"/>
                  </a:moveTo>
                  <a:lnTo>
                    <a:pt x="4715713" y="250465"/>
                  </a:lnTo>
                  <a:lnTo>
                    <a:pt x="4712705" y="253470"/>
                  </a:lnTo>
                  <a:lnTo>
                    <a:pt x="4719723" y="253470"/>
                  </a:lnTo>
                  <a:lnTo>
                    <a:pt x="4719723" y="250465"/>
                  </a:lnTo>
                  <a:close/>
                </a:path>
                <a:path w="4719955" h="257810">
                  <a:moveTo>
                    <a:pt x="7019" y="3006"/>
                  </a:moveTo>
                  <a:lnTo>
                    <a:pt x="3007" y="7012"/>
                  </a:lnTo>
                  <a:lnTo>
                    <a:pt x="7019" y="7012"/>
                  </a:lnTo>
                  <a:lnTo>
                    <a:pt x="7019" y="3006"/>
                  </a:lnTo>
                  <a:close/>
                </a:path>
                <a:path w="4719955" h="257810">
                  <a:moveTo>
                    <a:pt x="4712705" y="3006"/>
                  </a:moveTo>
                  <a:lnTo>
                    <a:pt x="7019" y="3006"/>
                  </a:lnTo>
                  <a:lnTo>
                    <a:pt x="7019" y="7012"/>
                  </a:lnTo>
                  <a:lnTo>
                    <a:pt x="4712705" y="7012"/>
                  </a:lnTo>
                  <a:lnTo>
                    <a:pt x="4712705" y="3006"/>
                  </a:lnTo>
                  <a:close/>
                </a:path>
                <a:path w="4719955" h="257810">
                  <a:moveTo>
                    <a:pt x="4719723" y="3006"/>
                  </a:moveTo>
                  <a:lnTo>
                    <a:pt x="4712705" y="3006"/>
                  </a:lnTo>
                  <a:lnTo>
                    <a:pt x="4715713" y="7012"/>
                  </a:lnTo>
                  <a:lnTo>
                    <a:pt x="4719723" y="7012"/>
                  </a:lnTo>
                  <a:lnTo>
                    <a:pt x="4719723" y="30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163255" y="3994094"/>
              <a:ext cx="250675" cy="25046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157239" y="3989064"/>
              <a:ext cx="262890" cy="261620"/>
            </a:xfrm>
            <a:custGeom>
              <a:avLst/>
              <a:gdLst/>
              <a:ahLst/>
              <a:cxnLst/>
              <a:rect l="l" t="t" r="r" b="b"/>
              <a:pathLst>
                <a:path w="262889" h="261620">
                  <a:moveTo>
                    <a:pt x="141760" y="0"/>
                  </a:moveTo>
                  <a:lnTo>
                    <a:pt x="75695" y="11784"/>
                  </a:lnTo>
                  <a:lnTo>
                    <a:pt x="23184" y="55822"/>
                  </a:lnTo>
                  <a:lnTo>
                    <a:pt x="0" y="131263"/>
                  </a:lnTo>
                  <a:lnTo>
                    <a:pt x="1002" y="144287"/>
                  </a:lnTo>
                  <a:lnTo>
                    <a:pt x="11821" y="183496"/>
                  </a:lnTo>
                  <a:lnTo>
                    <a:pt x="54297" y="237697"/>
                  </a:lnTo>
                  <a:lnTo>
                    <a:pt x="113561" y="260793"/>
                  </a:lnTo>
                  <a:lnTo>
                    <a:pt x="145366" y="261122"/>
                  </a:lnTo>
                  <a:lnTo>
                    <a:pt x="176420" y="254208"/>
                  </a:lnTo>
                  <a:lnTo>
                    <a:pt x="186738" y="249175"/>
                  </a:lnTo>
                  <a:lnTo>
                    <a:pt x="137583" y="249175"/>
                  </a:lnTo>
                  <a:lnTo>
                    <a:pt x="104067" y="246259"/>
                  </a:lnTo>
                  <a:lnTo>
                    <a:pt x="72474" y="234230"/>
                  </a:lnTo>
                  <a:lnTo>
                    <a:pt x="45184" y="212971"/>
                  </a:lnTo>
                  <a:lnTo>
                    <a:pt x="24577" y="182362"/>
                  </a:lnTo>
                  <a:lnTo>
                    <a:pt x="13035" y="142283"/>
                  </a:lnTo>
                  <a:lnTo>
                    <a:pt x="13035" y="130261"/>
                  </a:lnTo>
                  <a:lnTo>
                    <a:pt x="19944" y="91162"/>
                  </a:lnTo>
                  <a:lnTo>
                    <a:pt x="58404" y="36489"/>
                  </a:lnTo>
                  <a:lnTo>
                    <a:pt x="116144" y="13271"/>
                  </a:lnTo>
                  <a:lnTo>
                    <a:pt x="188987" y="13271"/>
                  </a:lnTo>
                  <a:lnTo>
                    <a:pt x="174946" y="6469"/>
                  </a:lnTo>
                  <a:lnTo>
                    <a:pt x="141760" y="0"/>
                  </a:lnTo>
                  <a:close/>
                </a:path>
                <a:path w="262889" h="261620">
                  <a:moveTo>
                    <a:pt x="188987" y="13271"/>
                  </a:moveTo>
                  <a:lnTo>
                    <a:pt x="148024" y="13271"/>
                  </a:lnTo>
                  <a:lnTo>
                    <a:pt x="178949" y="21321"/>
                  </a:lnTo>
                  <a:lnTo>
                    <a:pt x="178704" y="21321"/>
                  </a:lnTo>
                  <a:lnTo>
                    <a:pt x="205982" y="36971"/>
                  </a:lnTo>
                  <a:lnTo>
                    <a:pt x="228490" y="60571"/>
                  </a:lnTo>
                  <a:lnTo>
                    <a:pt x="244047" y="92002"/>
                  </a:lnTo>
                  <a:lnTo>
                    <a:pt x="250675" y="131263"/>
                  </a:lnTo>
                  <a:lnTo>
                    <a:pt x="243257" y="172114"/>
                  </a:lnTo>
                  <a:lnTo>
                    <a:pt x="225858" y="204450"/>
                  </a:lnTo>
                  <a:lnTo>
                    <a:pt x="200859" y="228152"/>
                  </a:lnTo>
                  <a:lnTo>
                    <a:pt x="170640" y="243100"/>
                  </a:lnTo>
                  <a:lnTo>
                    <a:pt x="137583" y="249175"/>
                  </a:lnTo>
                  <a:lnTo>
                    <a:pt x="186738" y="249175"/>
                  </a:lnTo>
                  <a:lnTo>
                    <a:pt x="229679" y="219367"/>
                  </a:lnTo>
                  <a:lnTo>
                    <a:pt x="260144" y="157692"/>
                  </a:lnTo>
                  <a:lnTo>
                    <a:pt x="262707" y="117236"/>
                  </a:lnTo>
                  <a:lnTo>
                    <a:pt x="251457" y="76598"/>
                  </a:lnTo>
                  <a:lnTo>
                    <a:pt x="231766" y="44662"/>
                  </a:lnTo>
                  <a:lnTo>
                    <a:pt x="205605" y="21321"/>
                  </a:lnTo>
                  <a:lnTo>
                    <a:pt x="188987" y="13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875961" y="3994094"/>
              <a:ext cx="250675" cy="25046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218394" y="3787711"/>
              <a:ext cx="4958715" cy="462915"/>
            </a:xfrm>
            <a:custGeom>
              <a:avLst/>
              <a:gdLst/>
              <a:ahLst/>
              <a:cxnLst/>
              <a:rect l="l" t="t" r="r" b="b"/>
              <a:pathLst>
                <a:path w="4958715" h="462914">
                  <a:moveTo>
                    <a:pt x="233629" y="45085"/>
                  </a:moveTo>
                  <a:lnTo>
                    <a:pt x="225615" y="35064"/>
                  </a:lnTo>
                  <a:lnTo>
                    <a:pt x="0" y="218414"/>
                  </a:lnTo>
                  <a:lnTo>
                    <a:pt x="8026" y="228434"/>
                  </a:lnTo>
                  <a:lnTo>
                    <a:pt x="233629" y="45085"/>
                  </a:lnTo>
                  <a:close/>
                </a:path>
                <a:path w="4958715" h="462914">
                  <a:moveTo>
                    <a:pt x="947559" y="0"/>
                  </a:moveTo>
                  <a:lnTo>
                    <a:pt x="337921" y="0"/>
                  </a:lnTo>
                  <a:lnTo>
                    <a:pt x="337921" y="13030"/>
                  </a:lnTo>
                  <a:lnTo>
                    <a:pt x="947559" y="13030"/>
                  </a:lnTo>
                  <a:lnTo>
                    <a:pt x="947559" y="0"/>
                  </a:lnTo>
                  <a:close/>
                </a:path>
                <a:path w="4958715" h="462914">
                  <a:moveTo>
                    <a:pt x="4914252" y="318592"/>
                  </a:moveTo>
                  <a:lnTo>
                    <a:pt x="4903013" y="277952"/>
                  </a:lnTo>
                  <a:lnTo>
                    <a:pt x="4902225" y="276682"/>
                  </a:lnTo>
                  <a:lnTo>
                    <a:pt x="4902225" y="332625"/>
                  </a:lnTo>
                  <a:lnTo>
                    <a:pt x="4894808" y="373468"/>
                  </a:lnTo>
                  <a:lnTo>
                    <a:pt x="4877409" y="405815"/>
                  </a:lnTo>
                  <a:lnTo>
                    <a:pt x="4852403" y="429514"/>
                  </a:lnTo>
                  <a:lnTo>
                    <a:pt x="4822190" y="444461"/>
                  </a:lnTo>
                  <a:lnTo>
                    <a:pt x="4789132" y="450532"/>
                  </a:lnTo>
                  <a:lnTo>
                    <a:pt x="4755616" y="447624"/>
                  </a:lnTo>
                  <a:lnTo>
                    <a:pt x="4724019" y="435584"/>
                  </a:lnTo>
                  <a:lnTo>
                    <a:pt x="4696726" y="414324"/>
                  </a:lnTo>
                  <a:lnTo>
                    <a:pt x="4676127" y="383717"/>
                  </a:lnTo>
                  <a:lnTo>
                    <a:pt x="4664583" y="343636"/>
                  </a:lnTo>
                  <a:lnTo>
                    <a:pt x="4664583" y="331622"/>
                  </a:lnTo>
                  <a:lnTo>
                    <a:pt x="4671492" y="292519"/>
                  </a:lnTo>
                  <a:lnTo>
                    <a:pt x="4709947" y="237845"/>
                  </a:lnTo>
                  <a:lnTo>
                    <a:pt x="4767694" y="214630"/>
                  </a:lnTo>
                  <a:lnTo>
                    <a:pt x="4799571" y="214630"/>
                  </a:lnTo>
                  <a:lnTo>
                    <a:pt x="4830496" y="222681"/>
                  </a:lnTo>
                  <a:lnTo>
                    <a:pt x="4830254" y="222681"/>
                  </a:lnTo>
                  <a:lnTo>
                    <a:pt x="4857521" y="238328"/>
                  </a:lnTo>
                  <a:lnTo>
                    <a:pt x="4880038" y="261924"/>
                  </a:lnTo>
                  <a:lnTo>
                    <a:pt x="4895596" y="293357"/>
                  </a:lnTo>
                  <a:lnTo>
                    <a:pt x="4902225" y="332625"/>
                  </a:lnTo>
                  <a:lnTo>
                    <a:pt x="4902225" y="276682"/>
                  </a:lnTo>
                  <a:lnTo>
                    <a:pt x="4857153" y="222681"/>
                  </a:lnTo>
                  <a:lnTo>
                    <a:pt x="4793310" y="201358"/>
                  </a:lnTo>
                  <a:lnTo>
                    <a:pt x="4759566" y="203161"/>
                  </a:lnTo>
                  <a:lnTo>
                    <a:pt x="4698314" y="231178"/>
                  </a:lnTo>
                  <a:lnTo>
                    <a:pt x="4658487" y="291033"/>
                  </a:lnTo>
                  <a:lnTo>
                    <a:pt x="4651540" y="332625"/>
                  </a:lnTo>
                  <a:lnTo>
                    <a:pt x="4652543" y="345643"/>
                  </a:lnTo>
                  <a:lnTo>
                    <a:pt x="4663364" y="384860"/>
                  </a:lnTo>
                  <a:lnTo>
                    <a:pt x="4705845" y="439051"/>
                  </a:lnTo>
                  <a:lnTo>
                    <a:pt x="4765103" y="462153"/>
                  </a:lnTo>
                  <a:lnTo>
                    <a:pt x="4796917" y="462483"/>
                  </a:lnTo>
                  <a:lnTo>
                    <a:pt x="4827968" y="455574"/>
                  </a:lnTo>
                  <a:lnTo>
                    <a:pt x="4838281" y="450532"/>
                  </a:lnTo>
                  <a:lnTo>
                    <a:pt x="4856619" y="441591"/>
                  </a:lnTo>
                  <a:lnTo>
                    <a:pt x="4881219" y="420725"/>
                  </a:lnTo>
                  <a:lnTo>
                    <a:pt x="4900130" y="393153"/>
                  </a:lnTo>
                  <a:lnTo>
                    <a:pt x="4911687" y="359054"/>
                  </a:lnTo>
                  <a:lnTo>
                    <a:pt x="4914252" y="318592"/>
                  </a:lnTo>
                  <a:close/>
                </a:path>
                <a:path w="4958715" h="462914">
                  <a:moveTo>
                    <a:pt x="4958372" y="0"/>
                  </a:moveTo>
                  <a:lnTo>
                    <a:pt x="1173162" y="0"/>
                  </a:lnTo>
                  <a:lnTo>
                    <a:pt x="1173162" y="13030"/>
                  </a:lnTo>
                  <a:lnTo>
                    <a:pt x="4958372" y="13030"/>
                  </a:lnTo>
                  <a:lnTo>
                    <a:pt x="4958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91542" y="3788713"/>
              <a:ext cx="251985" cy="42378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4409910" y="3787711"/>
              <a:ext cx="188595" cy="384810"/>
            </a:xfrm>
            <a:custGeom>
              <a:avLst/>
              <a:gdLst/>
              <a:ahLst/>
              <a:cxnLst/>
              <a:rect l="l" t="t" r="r" b="b"/>
              <a:pathLst>
                <a:path w="188595" h="384810">
                  <a:moveTo>
                    <a:pt x="156425" y="12026"/>
                  </a:moveTo>
                  <a:lnTo>
                    <a:pt x="153416" y="0"/>
                  </a:lnTo>
                  <a:lnTo>
                    <a:pt x="36106" y="34074"/>
                  </a:lnTo>
                  <a:lnTo>
                    <a:pt x="40119" y="46088"/>
                  </a:lnTo>
                  <a:lnTo>
                    <a:pt x="156425" y="12026"/>
                  </a:lnTo>
                  <a:close/>
                </a:path>
                <a:path w="188595" h="384810">
                  <a:moveTo>
                    <a:pt x="188518" y="209397"/>
                  </a:moveTo>
                  <a:lnTo>
                    <a:pt x="184505" y="204381"/>
                  </a:lnTo>
                  <a:lnTo>
                    <a:pt x="0" y="379704"/>
                  </a:lnTo>
                  <a:lnTo>
                    <a:pt x="5016" y="384721"/>
                  </a:lnTo>
                  <a:lnTo>
                    <a:pt x="188518" y="2093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18797" y="3568305"/>
              <a:ext cx="501351" cy="375696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218797" y="3543258"/>
              <a:ext cx="501351" cy="100186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6215790" y="3543258"/>
              <a:ext cx="508634" cy="404495"/>
            </a:xfrm>
            <a:custGeom>
              <a:avLst/>
              <a:gdLst/>
              <a:ahLst/>
              <a:cxnLst/>
              <a:rect l="l" t="t" r="r" b="b"/>
              <a:pathLst>
                <a:path w="508634" h="404495">
                  <a:moveTo>
                    <a:pt x="508369" y="26048"/>
                  </a:moveTo>
                  <a:lnTo>
                    <a:pt x="501351" y="38151"/>
                  </a:lnTo>
                  <a:lnTo>
                    <a:pt x="501351" y="325603"/>
                  </a:lnTo>
                  <a:lnTo>
                    <a:pt x="486427" y="350604"/>
                  </a:lnTo>
                  <a:lnTo>
                    <a:pt x="451046" y="369592"/>
                  </a:lnTo>
                  <a:lnTo>
                    <a:pt x="402674" y="383236"/>
                  </a:lnTo>
                  <a:lnTo>
                    <a:pt x="348778" y="392204"/>
                  </a:lnTo>
                  <a:lnTo>
                    <a:pt x="296825" y="397164"/>
                  </a:lnTo>
                  <a:lnTo>
                    <a:pt x="254282" y="398785"/>
                  </a:lnTo>
                  <a:lnTo>
                    <a:pt x="159501" y="398785"/>
                  </a:lnTo>
                  <a:lnTo>
                    <a:pt x="209055" y="403026"/>
                  </a:lnTo>
                  <a:lnTo>
                    <a:pt x="262769" y="404301"/>
                  </a:lnTo>
                  <a:lnTo>
                    <a:pt x="317330" y="402114"/>
                  </a:lnTo>
                  <a:lnTo>
                    <a:pt x="370453" y="396056"/>
                  </a:lnTo>
                  <a:lnTo>
                    <a:pt x="419854" y="385716"/>
                  </a:lnTo>
                  <a:lnTo>
                    <a:pt x="463247" y="370687"/>
                  </a:lnTo>
                  <a:lnTo>
                    <a:pt x="499900" y="346347"/>
                  </a:lnTo>
                  <a:lnTo>
                    <a:pt x="508369" y="325603"/>
                  </a:lnTo>
                  <a:lnTo>
                    <a:pt x="508369" y="26048"/>
                  </a:lnTo>
                  <a:close/>
                </a:path>
                <a:path w="508634" h="404495">
                  <a:moveTo>
                    <a:pt x="0" y="26048"/>
                  </a:moveTo>
                  <a:lnTo>
                    <a:pt x="0" y="326605"/>
                  </a:lnTo>
                  <a:lnTo>
                    <a:pt x="2004" y="334620"/>
                  </a:lnTo>
                  <a:lnTo>
                    <a:pt x="47567" y="371969"/>
                  </a:lnTo>
                  <a:lnTo>
                    <a:pt x="91022" y="386329"/>
                  </a:lnTo>
                  <a:lnTo>
                    <a:pt x="159042" y="398785"/>
                  </a:lnTo>
                  <a:lnTo>
                    <a:pt x="254282" y="398785"/>
                  </a:lnTo>
                  <a:lnTo>
                    <a:pt x="228615" y="397737"/>
                  </a:lnTo>
                  <a:lnTo>
                    <a:pt x="181339" y="394965"/>
                  </a:lnTo>
                  <a:lnTo>
                    <a:pt x="133145" y="388914"/>
                  </a:lnTo>
                  <a:lnTo>
                    <a:pt x="85810" y="378508"/>
                  </a:lnTo>
                  <a:lnTo>
                    <a:pt x="41109" y="362672"/>
                  </a:lnTo>
                  <a:lnTo>
                    <a:pt x="33335" y="357620"/>
                  </a:lnTo>
                  <a:lnTo>
                    <a:pt x="26934" y="353793"/>
                  </a:lnTo>
                  <a:lnTo>
                    <a:pt x="20852" y="349396"/>
                  </a:lnTo>
                  <a:lnTo>
                    <a:pt x="11028" y="339631"/>
                  </a:lnTo>
                  <a:lnTo>
                    <a:pt x="9023" y="335621"/>
                  </a:lnTo>
                  <a:lnTo>
                    <a:pt x="7018" y="329610"/>
                  </a:lnTo>
                  <a:lnTo>
                    <a:pt x="7018" y="43069"/>
                  </a:lnTo>
                  <a:lnTo>
                    <a:pt x="4009" y="39072"/>
                  </a:lnTo>
                  <a:lnTo>
                    <a:pt x="2004" y="34062"/>
                  </a:lnTo>
                  <a:lnTo>
                    <a:pt x="0" y="26048"/>
                  </a:lnTo>
                  <a:close/>
                </a:path>
                <a:path w="508634" h="404495">
                  <a:moveTo>
                    <a:pt x="7295" y="25581"/>
                  </a:moveTo>
                  <a:lnTo>
                    <a:pt x="7018" y="26048"/>
                  </a:lnTo>
                  <a:lnTo>
                    <a:pt x="7018" y="43069"/>
                  </a:lnTo>
                  <a:lnTo>
                    <a:pt x="45120" y="70130"/>
                  </a:lnTo>
                  <a:lnTo>
                    <a:pt x="109250" y="90721"/>
                  </a:lnTo>
                  <a:lnTo>
                    <a:pt x="156395" y="97613"/>
                  </a:lnTo>
                  <a:lnTo>
                    <a:pt x="209683" y="101782"/>
                  </a:lnTo>
                  <a:lnTo>
                    <a:pt x="266181" y="102886"/>
                  </a:lnTo>
                  <a:lnTo>
                    <a:pt x="322958" y="100585"/>
                  </a:lnTo>
                  <a:lnTo>
                    <a:pt x="359461" y="96506"/>
                  </a:lnTo>
                  <a:lnTo>
                    <a:pt x="226952" y="96506"/>
                  </a:lnTo>
                  <a:lnTo>
                    <a:pt x="172629" y="93142"/>
                  </a:lnTo>
                  <a:lnTo>
                    <a:pt x="122035" y="86368"/>
                  </a:lnTo>
                  <a:lnTo>
                    <a:pt x="77674" y="76177"/>
                  </a:lnTo>
                  <a:lnTo>
                    <a:pt x="42048" y="62564"/>
                  </a:lnTo>
                  <a:lnTo>
                    <a:pt x="17662" y="45522"/>
                  </a:lnTo>
                  <a:lnTo>
                    <a:pt x="7295" y="25581"/>
                  </a:lnTo>
                  <a:close/>
                </a:path>
                <a:path w="508634" h="404495">
                  <a:moveTo>
                    <a:pt x="501351" y="25046"/>
                  </a:moveTo>
                  <a:lnTo>
                    <a:pt x="466888" y="62370"/>
                  </a:lnTo>
                  <a:lnTo>
                    <a:pt x="387262" y="86191"/>
                  </a:lnTo>
                  <a:lnTo>
                    <a:pt x="335903" y="93142"/>
                  </a:lnTo>
                  <a:lnTo>
                    <a:pt x="334917" y="93142"/>
                  </a:lnTo>
                  <a:lnTo>
                    <a:pt x="281851" y="96506"/>
                  </a:lnTo>
                  <a:lnTo>
                    <a:pt x="359461" y="96506"/>
                  </a:lnTo>
                  <a:lnTo>
                    <a:pt x="377080" y="94537"/>
                  </a:lnTo>
                  <a:lnTo>
                    <a:pt x="425615" y="84400"/>
                  </a:lnTo>
                  <a:lnTo>
                    <a:pt x="465630" y="69834"/>
                  </a:lnTo>
                  <a:lnTo>
                    <a:pt x="494192" y="50497"/>
                  </a:lnTo>
                  <a:lnTo>
                    <a:pt x="501351" y="38151"/>
                  </a:lnTo>
                  <a:lnTo>
                    <a:pt x="501351" y="25046"/>
                  </a:lnTo>
                  <a:close/>
                </a:path>
                <a:path w="508634" h="404495">
                  <a:moveTo>
                    <a:pt x="23770" y="0"/>
                  </a:moveTo>
                  <a:lnTo>
                    <a:pt x="13754" y="0"/>
                  </a:lnTo>
                  <a:lnTo>
                    <a:pt x="12030" y="1002"/>
                  </a:lnTo>
                  <a:lnTo>
                    <a:pt x="7666" y="6856"/>
                  </a:lnTo>
                  <a:lnTo>
                    <a:pt x="4737" y="10394"/>
                  </a:lnTo>
                  <a:lnTo>
                    <a:pt x="2697" y="14244"/>
                  </a:lnTo>
                  <a:lnTo>
                    <a:pt x="0" y="25046"/>
                  </a:lnTo>
                  <a:lnTo>
                    <a:pt x="0" y="26048"/>
                  </a:lnTo>
                  <a:lnTo>
                    <a:pt x="2004" y="34062"/>
                  </a:lnTo>
                  <a:lnTo>
                    <a:pt x="4009" y="39072"/>
                  </a:lnTo>
                  <a:lnTo>
                    <a:pt x="7018" y="43069"/>
                  </a:lnTo>
                  <a:lnTo>
                    <a:pt x="7018" y="25046"/>
                  </a:lnTo>
                  <a:lnTo>
                    <a:pt x="7613" y="25046"/>
                  </a:lnTo>
                  <a:lnTo>
                    <a:pt x="21906" y="1002"/>
                  </a:lnTo>
                  <a:lnTo>
                    <a:pt x="23770" y="0"/>
                  </a:lnTo>
                  <a:close/>
                </a:path>
                <a:path w="508634" h="404495">
                  <a:moveTo>
                    <a:pt x="501351" y="25046"/>
                  </a:moveTo>
                  <a:lnTo>
                    <a:pt x="501351" y="38151"/>
                  </a:lnTo>
                  <a:lnTo>
                    <a:pt x="508369" y="26048"/>
                  </a:lnTo>
                  <a:lnTo>
                    <a:pt x="501351" y="25046"/>
                  </a:lnTo>
                  <a:close/>
                </a:path>
                <a:path w="508634" h="404495">
                  <a:moveTo>
                    <a:pt x="7018" y="25046"/>
                  </a:moveTo>
                  <a:lnTo>
                    <a:pt x="7018" y="26048"/>
                  </a:lnTo>
                  <a:lnTo>
                    <a:pt x="7295" y="25581"/>
                  </a:lnTo>
                  <a:lnTo>
                    <a:pt x="7018" y="25046"/>
                  </a:lnTo>
                  <a:close/>
                </a:path>
                <a:path w="508634" h="404495">
                  <a:moveTo>
                    <a:pt x="493656" y="0"/>
                  </a:moveTo>
                  <a:lnTo>
                    <a:pt x="484405" y="0"/>
                  </a:lnTo>
                  <a:lnTo>
                    <a:pt x="487516" y="2248"/>
                  </a:lnTo>
                  <a:lnTo>
                    <a:pt x="497340" y="12021"/>
                  </a:lnTo>
                  <a:lnTo>
                    <a:pt x="499346" y="16029"/>
                  </a:lnTo>
                  <a:lnTo>
                    <a:pt x="501351" y="22040"/>
                  </a:lnTo>
                  <a:lnTo>
                    <a:pt x="501351" y="25046"/>
                  </a:lnTo>
                  <a:lnTo>
                    <a:pt x="508369" y="26048"/>
                  </a:lnTo>
                  <a:lnTo>
                    <a:pt x="508369" y="25046"/>
                  </a:lnTo>
                  <a:lnTo>
                    <a:pt x="506364" y="17031"/>
                  </a:lnTo>
                  <a:lnTo>
                    <a:pt x="504358" y="12021"/>
                  </a:lnTo>
                  <a:lnTo>
                    <a:pt x="502353" y="8014"/>
                  </a:lnTo>
                  <a:lnTo>
                    <a:pt x="495335" y="1002"/>
                  </a:lnTo>
                  <a:lnTo>
                    <a:pt x="493656" y="0"/>
                  </a:lnTo>
                  <a:close/>
                </a:path>
                <a:path w="508634" h="404495">
                  <a:moveTo>
                    <a:pt x="7613" y="25046"/>
                  </a:moveTo>
                  <a:lnTo>
                    <a:pt x="7018" y="25046"/>
                  </a:lnTo>
                  <a:lnTo>
                    <a:pt x="7295" y="25581"/>
                  </a:lnTo>
                  <a:lnTo>
                    <a:pt x="7613" y="25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5165958" y="3543258"/>
              <a:ext cx="226060" cy="401320"/>
            </a:xfrm>
            <a:custGeom>
              <a:avLst/>
              <a:gdLst/>
              <a:ahLst/>
              <a:cxnLst/>
              <a:rect l="l" t="t" r="r" b="b"/>
              <a:pathLst>
                <a:path w="226060" h="401320">
                  <a:moveTo>
                    <a:pt x="225608" y="0"/>
                  </a:moveTo>
                  <a:lnTo>
                    <a:pt x="0" y="0"/>
                  </a:lnTo>
                  <a:lnTo>
                    <a:pt x="0" y="400742"/>
                  </a:lnTo>
                  <a:lnTo>
                    <a:pt x="225608" y="400742"/>
                  </a:lnTo>
                  <a:lnTo>
                    <a:pt x="225608" y="0"/>
                  </a:lnTo>
                  <a:close/>
                </a:path>
              </a:pathLst>
            </a:custGeom>
            <a:solidFill>
              <a:srgbClr val="FF99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5391566" y="3543258"/>
              <a:ext cx="75565" cy="401320"/>
            </a:xfrm>
            <a:custGeom>
              <a:avLst/>
              <a:gdLst/>
              <a:ahLst/>
              <a:cxnLst/>
              <a:rect l="l" t="t" r="r" b="b"/>
              <a:pathLst>
                <a:path w="75564" h="401320">
                  <a:moveTo>
                    <a:pt x="75203" y="0"/>
                  </a:moveTo>
                  <a:lnTo>
                    <a:pt x="0" y="0"/>
                  </a:lnTo>
                  <a:lnTo>
                    <a:pt x="0" y="400743"/>
                  </a:lnTo>
                  <a:lnTo>
                    <a:pt x="75203" y="325603"/>
                  </a:lnTo>
                  <a:lnTo>
                    <a:pt x="75203" y="0"/>
                  </a:lnTo>
                  <a:close/>
                </a:path>
              </a:pathLst>
            </a:custGeom>
            <a:solidFill>
              <a:srgbClr val="CD7BA4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5162951" y="3543258"/>
              <a:ext cx="307975" cy="405130"/>
            </a:xfrm>
            <a:custGeom>
              <a:avLst/>
              <a:gdLst/>
              <a:ahLst/>
              <a:cxnLst/>
              <a:rect l="l" t="t" r="r" b="b"/>
              <a:pathLst>
                <a:path w="307975" h="405129">
                  <a:moveTo>
                    <a:pt x="7018" y="0"/>
                  </a:moveTo>
                  <a:lnTo>
                    <a:pt x="0" y="0"/>
                  </a:lnTo>
                  <a:lnTo>
                    <a:pt x="0" y="404750"/>
                  </a:lnTo>
                  <a:lnTo>
                    <a:pt x="230621" y="404750"/>
                  </a:lnTo>
                  <a:lnTo>
                    <a:pt x="234632" y="400743"/>
                  </a:lnTo>
                  <a:lnTo>
                    <a:pt x="7018" y="400743"/>
                  </a:lnTo>
                  <a:lnTo>
                    <a:pt x="3007" y="397737"/>
                  </a:lnTo>
                  <a:lnTo>
                    <a:pt x="7018" y="397737"/>
                  </a:lnTo>
                  <a:lnTo>
                    <a:pt x="7018" y="0"/>
                  </a:lnTo>
                  <a:close/>
                </a:path>
                <a:path w="307975" h="405129">
                  <a:moveTo>
                    <a:pt x="7018" y="397737"/>
                  </a:moveTo>
                  <a:lnTo>
                    <a:pt x="3007" y="397737"/>
                  </a:lnTo>
                  <a:lnTo>
                    <a:pt x="7018" y="400743"/>
                  </a:lnTo>
                  <a:lnTo>
                    <a:pt x="7018" y="397737"/>
                  </a:lnTo>
                  <a:close/>
                </a:path>
                <a:path w="307975" h="405129">
                  <a:moveTo>
                    <a:pt x="225607" y="397737"/>
                  </a:moveTo>
                  <a:lnTo>
                    <a:pt x="7018" y="397737"/>
                  </a:lnTo>
                  <a:lnTo>
                    <a:pt x="7018" y="400743"/>
                  </a:lnTo>
                  <a:lnTo>
                    <a:pt x="225607" y="400743"/>
                  </a:lnTo>
                  <a:lnTo>
                    <a:pt x="225607" y="397737"/>
                  </a:lnTo>
                  <a:close/>
                </a:path>
                <a:path w="307975" h="405129">
                  <a:moveTo>
                    <a:pt x="232627" y="0"/>
                  </a:moveTo>
                  <a:lnTo>
                    <a:pt x="225607" y="0"/>
                  </a:lnTo>
                  <a:lnTo>
                    <a:pt x="225607" y="400743"/>
                  </a:lnTo>
                  <a:lnTo>
                    <a:pt x="232627" y="400743"/>
                  </a:lnTo>
                  <a:lnTo>
                    <a:pt x="232627" y="398739"/>
                  </a:lnTo>
                  <a:lnTo>
                    <a:pt x="226609" y="398739"/>
                  </a:lnTo>
                  <a:lnTo>
                    <a:pt x="232627" y="392727"/>
                  </a:lnTo>
                  <a:lnTo>
                    <a:pt x="232627" y="0"/>
                  </a:lnTo>
                  <a:close/>
                </a:path>
                <a:path w="307975" h="405129">
                  <a:moveTo>
                    <a:pt x="300810" y="324602"/>
                  </a:moveTo>
                  <a:lnTo>
                    <a:pt x="232627" y="392727"/>
                  </a:lnTo>
                  <a:lnTo>
                    <a:pt x="232627" y="400743"/>
                  </a:lnTo>
                  <a:lnTo>
                    <a:pt x="234632" y="400743"/>
                  </a:lnTo>
                  <a:lnTo>
                    <a:pt x="307828" y="327607"/>
                  </a:lnTo>
                  <a:lnTo>
                    <a:pt x="307828" y="325603"/>
                  </a:lnTo>
                  <a:lnTo>
                    <a:pt x="300810" y="325603"/>
                  </a:lnTo>
                  <a:lnTo>
                    <a:pt x="300810" y="324602"/>
                  </a:lnTo>
                  <a:close/>
                </a:path>
                <a:path w="307975" h="405129">
                  <a:moveTo>
                    <a:pt x="232627" y="392727"/>
                  </a:moveTo>
                  <a:lnTo>
                    <a:pt x="226609" y="398739"/>
                  </a:lnTo>
                  <a:lnTo>
                    <a:pt x="228615" y="397737"/>
                  </a:lnTo>
                  <a:lnTo>
                    <a:pt x="232627" y="397737"/>
                  </a:lnTo>
                  <a:lnTo>
                    <a:pt x="232627" y="392727"/>
                  </a:lnTo>
                  <a:close/>
                </a:path>
                <a:path w="307975" h="405129">
                  <a:moveTo>
                    <a:pt x="232627" y="397737"/>
                  </a:moveTo>
                  <a:lnTo>
                    <a:pt x="228615" y="397737"/>
                  </a:lnTo>
                  <a:lnTo>
                    <a:pt x="226609" y="398739"/>
                  </a:lnTo>
                  <a:lnTo>
                    <a:pt x="232627" y="398739"/>
                  </a:lnTo>
                  <a:lnTo>
                    <a:pt x="232627" y="397737"/>
                  </a:lnTo>
                  <a:close/>
                </a:path>
                <a:path w="307975" h="405129">
                  <a:moveTo>
                    <a:pt x="301812" y="323601"/>
                  </a:moveTo>
                  <a:lnTo>
                    <a:pt x="300810" y="324602"/>
                  </a:lnTo>
                  <a:lnTo>
                    <a:pt x="300810" y="325603"/>
                  </a:lnTo>
                  <a:lnTo>
                    <a:pt x="301812" y="323601"/>
                  </a:lnTo>
                  <a:close/>
                </a:path>
                <a:path w="307975" h="405129">
                  <a:moveTo>
                    <a:pt x="307828" y="323601"/>
                  </a:moveTo>
                  <a:lnTo>
                    <a:pt x="301812" y="323601"/>
                  </a:lnTo>
                  <a:lnTo>
                    <a:pt x="300810" y="325603"/>
                  </a:lnTo>
                  <a:lnTo>
                    <a:pt x="307828" y="325603"/>
                  </a:lnTo>
                  <a:lnTo>
                    <a:pt x="307828" y="323601"/>
                  </a:lnTo>
                  <a:close/>
                </a:path>
                <a:path w="307975" h="405129">
                  <a:moveTo>
                    <a:pt x="307828" y="0"/>
                  </a:moveTo>
                  <a:lnTo>
                    <a:pt x="300810" y="0"/>
                  </a:lnTo>
                  <a:lnTo>
                    <a:pt x="300810" y="324602"/>
                  </a:lnTo>
                  <a:lnTo>
                    <a:pt x="301812" y="323601"/>
                  </a:lnTo>
                  <a:lnTo>
                    <a:pt x="307828" y="323601"/>
                  </a:lnTo>
                  <a:lnTo>
                    <a:pt x="3078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7296703" y="3543258"/>
              <a:ext cx="601980" cy="401320"/>
            </a:xfrm>
            <a:custGeom>
              <a:avLst/>
              <a:gdLst/>
              <a:ahLst/>
              <a:cxnLst/>
              <a:rect l="l" t="t" r="r" b="b"/>
              <a:pathLst>
                <a:path w="601979" h="401320">
                  <a:moveTo>
                    <a:pt x="0" y="0"/>
                  </a:moveTo>
                  <a:lnTo>
                    <a:pt x="0" y="400743"/>
                  </a:lnTo>
                  <a:lnTo>
                    <a:pt x="601621" y="4007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7293696" y="3543258"/>
              <a:ext cx="615950" cy="405130"/>
            </a:xfrm>
            <a:custGeom>
              <a:avLst/>
              <a:gdLst/>
              <a:ahLst/>
              <a:cxnLst/>
              <a:rect l="l" t="t" r="r" b="b"/>
              <a:pathLst>
                <a:path w="615950" h="405129">
                  <a:moveTo>
                    <a:pt x="7018" y="0"/>
                  </a:moveTo>
                  <a:lnTo>
                    <a:pt x="0" y="0"/>
                  </a:lnTo>
                  <a:lnTo>
                    <a:pt x="0" y="404750"/>
                  </a:lnTo>
                  <a:lnTo>
                    <a:pt x="615659" y="404750"/>
                  </a:lnTo>
                  <a:lnTo>
                    <a:pt x="614153" y="403748"/>
                  </a:lnTo>
                  <a:lnTo>
                    <a:pt x="603625" y="403748"/>
                  </a:lnTo>
                  <a:lnTo>
                    <a:pt x="599114" y="400743"/>
                  </a:lnTo>
                  <a:lnTo>
                    <a:pt x="7018" y="400743"/>
                  </a:lnTo>
                  <a:lnTo>
                    <a:pt x="3007" y="397737"/>
                  </a:lnTo>
                  <a:lnTo>
                    <a:pt x="7018" y="397737"/>
                  </a:lnTo>
                  <a:lnTo>
                    <a:pt x="7018" y="6345"/>
                  </a:lnTo>
                  <a:lnTo>
                    <a:pt x="2004" y="3006"/>
                  </a:lnTo>
                  <a:lnTo>
                    <a:pt x="7018" y="0"/>
                  </a:lnTo>
                  <a:close/>
                </a:path>
                <a:path w="615950" h="405129">
                  <a:moveTo>
                    <a:pt x="7525" y="0"/>
                  </a:moveTo>
                  <a:lnTo>
                    <a:pt x="7018" y="0"/>
                  </a:lnTo>
                  <a:lnTo>
                    <a:pt x="7018" y="6345"/>
                  </a:lnTo>
                  <a:lnTo>
                    <a:pt x="603625" y="403748"/>
                  </a:lnTo>
                  <a:lnTo>
                    <a:pt x="604629" y="397737"/>
                  </a:lnTo>
                  <a:lnTo>
                    <a:pt x="605122" y="397737"/>
                  </a:lnTo>
                  <a:lnTo>
                    <a:pt x="7525" y="0"/>
                  </a:lnTo>
                  <a:close/>
                </a:path>
                <a:path w="615950" h="405129">
                  <a:moveTo>
                    <a:pt x="605122" y="397737"/>
                  </a:moveTo>
                  <a:lnTo>
                    <a:pt x="604629" y="397737"/>
                  </a:lnTo>
                  <a:lnTo>
                    <a:pt x="603625" y="403748"/>
                  </a:lnTo>
                  <a:lnTo>
                    <a:pt x="614153" y="403748"/>
                  </a:lnTo>
                  <a:lnTo>
                    <a:pt x="605122" y="397737"/>
                  </a:lnTo>
                  <a:close/>
                </a:path>
                <a:path w="615950" h="405129">
                  <a:moveTo>
                    <a:pt x="7018" y="397737"/>
                  </a:moveTo>
                  <a:lnTo>
                    <a:pt x="3007" y="397737"/>
                  </a:lnTo>
                  <a:lnTo>
                    <a:pt x="7018" y="400743"/>
                  </a:lnTo>
                  <a:lnTo>
                    <a:pt x="7018" y="397737"/>
                  </a:lnTo>
                  <a:close/>
                </a:path>
                <a:path w="615950" h="405129">
                  <a:moveTo>
                    <a:pt x="594601" y="397737"/>
                  </a:moveTo>
                  <a:lnTo>
                    <a:pt x="7018" y="397737"/>
                  </a:lnTo>
                  <a:lnTo>
                    <a:pt x="7018" y="400743"/>
                  </a:lnTo>
                  <a:lnTo>
                    <a:pt x="599114" y="400743"/>
                  </a:lnTo>
                  <a:lnTo>
                    <a:pt x="594601" y="397737"/>
                  </a:lnTo>
                  <a:close/>
                </a:path>
                <a:path w="615950" h="405129">
                  <a:moveTo>
                    <a:pt x="7018" y="0"/>
                  </a:moveTo>
                  <a:lnTo>
                    <a:pt x="2004" y="3006"/>
                  </a:lnTo>
                  <a:lnTo>
                    <a:pt x="7018" y="6345"/>
                  </a:lnTo>
                  <a:lnTo>
                    <a:pt x="70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7296703" y="3543258"/>
              <a:ext cx="727075" cy="401320"/>
            </a:xfrm>
            <a:custGeom>
              <a:avLst/>
              <a:gdLst/>
              <a:ahLst/>
              <a:cxnLst/>
              <a:rect l="l" t="t" r="r" b="b"/>
              <a:pathLst>
                <a:path w="727075" h="401320">
                  <a:moveTo>
                    <a:pt x="299000" y="0"/>
                  </a:moveTo>
                  <a:lnTo>
                    <a:pt x="0" y="0"/>
                  </a:lnTo>
                  <a:lnTo>
                    <a:pt x="601621" y="400743"/>
                  </a:lnTo>
                  <a:lnTo>
                    <a:pt x="726959" y="288535"/>
                  </a:lnTo>
                  <a:lnTo>
                    <a:pt x="29900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4563326" y="3543261"/>
              <a:ext cx="3464560" cy="403860"/>
            </a:xfrm>
            <a:custGeom>
              <a:avLst/>
              <a:gdLst/>
              <a:ahLst/>
              <a:cxnLst/>
              <a:rect l="l" t="t" r="r" b="b"/>
              <a:pathLst>
                <a:path w="3464559" h="403860">
                  <a:moveTo>
                    <a:pt x="6019" y="145275"/>
                  </a:moveTo>
                  <a:lnTo>
                    <a:pt x="4013" y="144272"/>
                  </a:lnTo>
                  <a:lnTo>
                    <a:pt x="2006" y="144272"/>
                  </a:lnTo>
                  <a:lnTo>
                    <a:pt x="0" y="145275"/>
                  </a:lnTo>
                  <a:lnTo>
                    <a:pt x="0" y="148272"/>
                  </a:lnTo>
                  <a:lnTo>
                    <a:pt x="2006" y="149275"/>
                  </a:lnTo>
                  <a:lnTo>
                    <a:pt x="4013" y="149275"/>
                  </a:lnTo>
                  <a:lnTo>
                    <a:pt x="6019" y="148272"/>
                  </a:lnTo>
                  <a:lnTo>
                    <a:pt x="6019" y="145275"/>
                  </a:lnTo>
                  <a:close/>
                </a:path>
                <a:path w="3464559" h="403860">
                  <a:moveTo>
                    <a:pt x="11036" y="134251"/>
                  </a:moveTo>
                  <a:lnTo>
                    <a:pt x="9029" y="132245"/>
                  </a:lnTo>
                  <a:lnTo>
                    <a:pt x="7023" y="132245"/>
                  </a:lnTo>
                  <a:lnTo>
                    <a:pt x="5016" y="134251"/>
                  </a:lnTo>
                  <a:lnTo>
                    <a:pt x="5016" y="136258"/>
                  </a:lnTo>
                  <a:lnTo>
                    <a:pt x="7023" y="138252"/>
                  </a:lnTo>
                  <a:lnTo>
                    <a:pt x="9029" y="138252"/>
                  </a:lnTo>
                  <a:lnTo>
                    <a:pt x="11036" y="136258"/>
                  </a:lnTo>
                  <a:lnTo>
                    <a:pt x="11036" y="134251"/>
                  </a:lnTo>
                  <a:close/>
                </a:path>
                <a:path w="3464559" h="403860">
                  <a:moveTo>
                    <a:pt x="15036" y="122224"/>
                  </a:moveTo>
                  <a:lnTo>
                    <a:pt x="14046" y="121221"/>
                  </a:lnTo>
                  <a:lnTo>
                    <a:pt x="11036" y="121221"/>
                  </a:lnTo>
                  <a:lnTo>
                    <a:pt x="10033" y="122224"/>
                  </a:lnTo>
                  <a:lnTo>
                    <a:pt x="10033" y="125234"/>
                  </a:lnTo>
                  <a:lnTo>
                    <a:pt x="11036" y="126238"/>
                  </a:lnTo>
                  <a:lnTo>
                    <a:pt x="14046" y="126238"/>
                  </a:lnTo>
                  <a:lnTo>
                    <a:pt x="15036" y="125234"/>
                  </a:lnTo>
                  <a:lnTo>
                    <a:pt x="15036" y="122224"/>
                  </a:lnTo>
                  <a:close/>
                </a:path>
                <a:path w="3464559" h="403860">
                  <a:moveTo>
                    <a:pt x="20053" y="111213"/>
                  </a:moveTo>
                  <a:lnTo>
                    <a:pt x="18046" y="109207"/>
                  </a:lnTo>
                  <a:lnTo>
                    <a:pt x="16040" y="109207"/>
                  </a:lnTo>
                  <a:lnTo>
                    <a:pt x="14046" y="111213"/>
                  </a:lnTo>
                  <a:lnTo>
                    <a:pt x="14046" y="113207"/>
                  </a:lnTo>
                  <a:lnTo>
                    <a:pt x="16040" y="115214"/>
                  </a:lnTo>
                  <a:lnTo>
                    <a:pt x="18046" y="115214"/>
                  </a:lnTo>
                  <a:lnTo>
                    <a:pt x="20053" y="113207"/>
                  </a:lnTo>
                  <a:lnTo>
                    <a:pt x="20053" y="111213"/>
                  </a:lnTo>
                  <a:close/>
                </a:path>
                <a:path w="3464559" h="403860">
                  <a:moveTo>
                    <a:pt x="25069" y="99187"/>
                  </a:moveTo>
                  <a:lnTo>
                    <a:pt x="23063" y="97180"/>
                  </a:lnTo>
                  <a:lnTo>
                    <a:pt x="21056" y="97180"/>
                  </a:lnTo>
                  <a:lnTo>
                    <a:pt x="19050" y="99187"/>
                  </a:lnTo>
                  <a:lnTo>
                    <a:pt x="19050" y="101193"/>
                  </a:lnTo>
                  <a:lnTo>
                    <a:pt x="21056" y="103187"/>
                  </a:lnTo>
                  <a:lnTo>
                    <a:pt x="23063" y="103187"/>
                  </a:lnTo>
                  <a:lnTo>
                    <a:pt x="25069" y="101193"/>
                  </a:lnTo>
                  <a:lnTo>
                    <a:pt x="25069" y="99187"/>
                  </a:lnTo>
                  <a:close/>
                </a:path>
                <a:path w="3464559" h="403860">
                  <a:moveTo>
                    <a:pt x="29083" y="88163"/>
                  </a:moveTo>
                  <a:lnTo>
                    <a:pt x="28079" y="86156"/>
                  </a:lnTo>
                  <a:lnTo>
                    <a:pt x="25069" y="86156"/>
                  </a:lnTo>
                  <a:lnTo>
                    <a:pt x="24066" y="87160"/>
                  </a:lnTo>
                  <a:lnTo>
                    <a:pt x="24066" y="90170"/>
                  </a:lnTo>
                  <a:lnTo>
                    <a:pt x="25069" y="92176"/>
                  </a:lnTo>
                  <a:lnTo>
                    <a:pt x="28079" y="92176"/>
                  </a:lnTo>
                  <a:lnTo>
                    <a:pt x="29083" y="90170"/>
                  </a:lnTo>
                  <a:lnTo>
                    <a:pt x="29083" y="88163"/>
                  </a:lnTo>
                  <a:close/>
                </a:path>
                <a:path w="3464559" h="403860">
                  <a:moveTo>
                    <a:pt x="34099" y="76149"/>
                  </a:moveTo>
                  <a:lnTo>
                    <a:pt x="33096" y="74142"/>
                  </a:lnTo>
                  <a:lnTo>
                    <a:pt x="30086" y="74142"/>
                  </a:lnTo>
                  <a:lnTo>
                    <a:pt x="28079" y="76149"/>
                  </a:lnTo>
                  <a:lnTo>
                    <a:pt x="28079" y="78143"/>
                  </a:lnTo>
                  <a:lnTo>
                    <a:pt x="30086" y="80149"/>
                  </a:lnTo>
                  <a:lnTo>
                    <a:pt x="32092" y="80149"/>
                  </a:lnTo>
                  <a:lnTo>
                    <a:pt x="34099" y="78143"/>
                  </a:lnTo>
                  <a:lnTo>
                    <a:pt x="34099" y="76149"/>
                  </a:lnTo>
                  <a:close/>
                </a:path>
                <a:path w="3464559" h="403860">
                  <a:moveTo>
                    <a:pt x="39103" y="64122"/>
                  </a:moveTo>
                  <a:lnTo>
                    <a:pt x="37096" y="63119"/>
                  </a:lnTo>
                  <a:lnTo>
                    <a:pt x="35102" y="63119"/>
                  </a:lnTo>
                  <a:lnTo>
                    <a:pt x="33096" y="64122"/>
                  </a:lnTo>
                  <a:lnTo>
                    <a:pt x="33096" y="67132"/>
                  </a:lnTo>
                  <a:lnTo>
                    <a:pt x="35102" y="68122"/>
                  </a:lnTo>
                  <a:lnTo>
                    <a:pt x="37096" y="68122"/>
                  </a:lnTo>
                  <a:lnTo>
                    <a:pt x="39103" y="67132"/>
                  </a:lnTo>
                  <a:lnTo>
                    <a:pt x="39103" y="64122"/>
                  </a:lnTo>
                  <a:close/>
                </a:path>
                <a:path w="3464559" h="403860">
                  <a:moveTo>
                    <a:pt x="44119" y="53098"/>
                  </a:moveTo>
                  <a:lnTo>
                    <a:pt x="42113" y="51092"/>
                  </a:lnTo>
                  <a:lnTo>
                    <a:pt x="40106" y="51092"/>
                  </a:lnTo>
                  <a:lnTo>
                    <a:pt x="38100" y="53098"/>
                  </a:lnTo>
                  <a:lnTo>
                    <a:pt x="38100" y="55105"/>
                  </a:lnTo>
                  <a:lnTo>
                    <a:pt x="39103" y="57111"/>
                  </a:lnTo>
                  <a:lnTo>
                    <a:pt x="42113" y="57111"/>
                  </a:lnTo>
                  <a:lnTo>
                    <a:pt x="44119" y="55105"/>
                  </a:lnTo>
                  <a:lnTo>
                    <a:pt x="44119" y="53098"/>
                  </a:lnTo>
                  <a:close/>
                </a:path>
                <a:path w="3464559" h="403860">
                  <a:moveTo>
                    <a:pt x="48133" y="41071"/>
                  </a:moveTo>
                  <a:lnTo>
                    <a:pt x="47129" y="39077"/>
                  </a:lnTo>
                  <a:lnTo>
                    <a:pt x="44119" y="39077"/>
                  </a:lnTo>
                  <a:lnTo>
                    <a:pt x="43116" y="41071"/>
                  </a:lnTo>
                  <a:lnTo>
                    <a:pt x="43116" y="43078"/>
                  </a:lnTo>
                  <a:lnTo>
                    <a:pt x="44119" y="45085"/>
                  </a:lnTo>
                  <a:lnTo>
                    <a:pt x="47129" y="45085"/>
                  </a:lnTo>
                  <a:lnTo>
                    <a:pt x="48133" y="44081"/>
                  </a:lnTo>
                  <a:lnTo>
                    <a:pt x="48133" y="41071"/>
                  </a:lnTo>
                  <a:close/>
                </a:path>
                <a:path w="3464559" h="403860">
                  <a:moveTo>
                    <a:pt x="53149" y="30060"/>
                  </a:moveTo>
                  <a:lnTo>
                    <a:pt x="51142" y="28054"/>
                  </a:lnTo>
                  <a:lnTo>
                    <a:pt x="49136" y="28054"/>
                  </a:lnTo>
                  <a:lnTo>
                    <a:pt x="47129" y="29057"/>
                  </a:lnTo>
                  <a:lnTo>
                    <a:pt x="47129" y="32067"/>
                  </a:lnTo>
                  <a:lnTo>
                    <a:pt x="49136" y="34061"/>
                  </a:lnTo>
                  <a:lnTo>
                    <a:pt x="51142" y="34061"/>
                  </a:lnTo>
                  <a:lnTo>
                    <a:pt x="53149" y="32067"/>
                  </a:lnTo>
                  <a:lnTo>
                    <a:pt x="53149" y="30060"/>
                  </a:lnTo>
                  <a:close/>
                </a:path>
                <a:path w="3464559" h="403860">
                  <a:moveTo>
                    <a:pt x="58153" y="18034"/>
                  </a:moveTo>
                  <a:lnTo>
                    <a:pt x="56159" y="16027"/>
                  </a:lnTo>
                  <a:lnTo>
                    <a:pt x="54152" y="16027"/>
                  </a:lnTo>
                  <a:lnTo>
                    <a:pt x="52146" y="18034"/>
                  </a:lnTo>
                  <a:lnTo>
                    <a:pt x="52146" y="20040"/>
                  </a:lnTo>
                  <a:lnTo>
                    <a:pt x="54152" y="22047"/>
                  </a:lnTo>
                  <a:lnTo>
                    <a:pt x="56159" y="22047"/>
                  </a:lnTo>
                  <a:lnTo>
                    <a:pt x="58153" y="20040"/>
                  </a:lnTo>
                  <a:lnTo>
                    <a:pt x="58153" y="18034"/>
                  </a:lnTo>
                  <a:close/>
                </a:path>
                <a:path w="3464559" h="403860">
                  <a:moveTo>
                    <a:pt x="62166" y="6007"/>
                  </a:moveTo>
                  <a:lnTo>
                    <a:pt x="61163" y="5016"/>
                  </a:lnTo>
                  <a:lnTo>
                    <a:pt x="58153" y="5016"/>
                  </a:lnTo>
                  <a:lnTo>
                    <a:pt x="57162" y="6007"/>
                  </a:lnTo>
                  <a:lnTo>
                    <a:pt x="57162" y="9017"/>
                  </a:lnTo>
                  <a:lnTo>
                    <a:pt x="58153" y="10020"/>
                  </a:lnTo>
                  <a:lnTo>
                    <a:pt x="61163" y="10020"/>
                  </a:lnTo>
                  <a:lnTo>
                    <a:pt x="62166" y="9017"/>
                  </a:lnTo>
                  <a:lnTo>
                    <a:pt x="62166" y="6007"/>
                  </a:lnTo>
                  <a:close/>
                </a:path>
                <a:path w="3464559" h="403860">
                  <a:moveTo>
                    <a:pt x="407098" y="145275"/>
                  </a:moveTo>
                  <a:lnTo>
                    <a:pt x="405091" y="144272"/>
                  </a:lnTo>
                  <a:lnTo>
                    <a:pt x="403085" y="144272"/>
                  </a:lnTo>
                  <a:lnTo>
                    <a:pt x="401078" y="145275"/>
                  </a:lnTo>
                  <a:lnTo>
                    <a:pt x="401078" y="148272"/>
                  </a:lnTo>
                  <a:lnTo>
                    <a:pt x="403085" y="149275"/>
                  </a:lnTo>
                  <a:lnTo>
                    <a:pt x="405091" y="149275"/>
                  </a:lnTo>
                  <a:lnTo>
                    <a:pt x="407098" y="148272"/>
                  </a:lnTo>
                  <a:lnTo>
                    <a:pt x="407098" y="145275"/>
                  </a:lnTo>
                  <a:close/>
                </a:path>
                <a:path w="3464559" h="403860">
                  <a:moveTo>
                    <a:pt x="412115" y="134251"/>
                  </a:moveTo>
                  <a:lnTo>
                    <a:pt x="410108" y="132245"/>
                  </a:lnTo>
                  <a:lnTo>
                    <a:pt x="408101" y="132245"/>
                  </a:lnTo>
                  <a:lnTo>
                    <a:pt x="406095" y="134251"/>
                  </a:lnTo>
                  <a:lnTo>
                    <a:pt x="406095" y="136258"/>
                  </a:lnTo>
                  <a:lnTo>
                    <a:pt x="408101" y="138252"/>
                  </a:lnTo>
                  <a:lnTo>
                    <a:pt x="410108" y="138252"/>
                  </a:lnTo>
                  <a:lnTo>
                    <a:pt x="412115" y="136258"/>
                  </a:lnTo>
                  <a:lnTo>
                    <a:pt x="412115" y="134251"/>
                  </a:lnTo>
                  <a:close/>
                </a:path>
                <a:path w="3464559" h="403860">
                  <a:moveTo>
                    <a:pt x="416128" y="122224"/>
                  </a:moveTo>
                  <a:lnTo>
                    <a:pt x="415124" y="121221"/>
                  </a:lnTo>
                  <a:lnTo>
                    <a:pt x="412115" y="121221"/>
                  </a:lnTo>
                  <a:lnTo>
                    <a:pt x="411111" y="122224"/>
                  </a:lnTo>
                  <a:lnTo>
                    <a:pt x="411111" y="125234"/>
                  </a:lnTo>
                  <a:lnTo>
                    <a:pt x="412115" y="126238"/>
                  </a:lnTo>
                  <a:lnTo>
                    <a:pt x="415124" y="126238"/>
                  </a:lnTo>
                  <a:lnTo>
                    <a:pt x="416128" y="125234"/>
                  </a:lnTo>
                  <a:lnTo>
                    <a:pt x="416128" y="122224"/>
                  </a:lnTo>
                  <a:close/>
                </a:path>
                <a:path w="3464559" h="403860">
                  <a:moveTo>
                    <a:pt x="421132" y="111213"/>
                  </a:moveTo>
                  <a:lnTo>
                    <a:pt x="419138" y="109207"/>
                  </a:lnTo>
                  <a:lnTo>
                    <a:pt x="417131" y="109207"/>
                  </a:lnTo>
                  <a:lnTo>
                    <a:pt x="415124" y="111213"/>
                  </a:lnTo>
                  <a:lnTo>
                    <a:pt x="415124" y="113207"/>
                  </a:lnTo>
                  <a:lnTo>
                    <a:pt x="417131" y="115214"/>
                  </a:lnTo>
                  <a:lnTo>
                    <a:pt x="419138" y="115214"/>
                  </a:lnTo>
                  <a:lnTo>
                    <a:pt x="421132" y="113207"/>
                  </a:lnTo>
                  <a:lnTo>
                    <a:pt x="421132" y="111213"/>
                  </a:lnTo>
                  <a:close/>
                </a:path>
                <a:path w="3464559" h="403860">
                  <a:moveTo>
                    <a:pt x="426148" y="99187"/>
                  </a:moveTo>
                  <a:lnTo>
                    <a:pt x="424141" y="97180"/>
                  </a:lnTo>
                  <a:lnTo>
                    <a:pt x="422135" y="97180"/>
                  </a:lnTo>
                  <a:lnTo>
                    <a:pt x="420141" y="99187"/>
                  </a:lnTo>
                  <a:lnTo>
                    <a:pt x="420141" y="101193"/>
                  </a:lnTo>
                  <a:lnTo>
                    <a:pt x="422135" y="103187"/>
                  </a:lnTo>
                  <a:lnTo>
                    <a:pt x="424141" y="103187"/>
                  </a:lnTo>
                  <a:lnTo>
                    <a:pt x="426148" y="101193"/>
                  </a:lnTo>
                  <a:lnTo>
                    <a:pt x="426148" y="99187"/>
                  </a:lnTo>
                  <a:close/>
                </a:path>
                <a:path w="3464559" h="403860">
                  <a:moveTo>
                    <a:pt x="430161" y="88163"/>
                  </a:moveTo>
                  <a:lnTo>
                    <a:pt x="429158" y="86156"/>
                  </a:lnTo>
                  <a:lnTo>
                    <a:pt x="426148" y="86156"/>
                  </a:lnTo>
                  <a:lnTo>
                    <a:pt x="425145" y="87160"/>
                  </a:lnTo>
                  <a:lnTo>
                    <a:pt x="425145" y="90170"/>
                  </a:lnTo>
                  <a:lnTo>
                    <a:pt x="426148" y="92176"/>
                  </a:lnTo>
                  <a:lnTo>
                    <a:pt x="429158" y="92176"/>
                  </a:lnTo>
                  <a:lnTo>
                    <a:pt x="430161" y="90170"/>
                  </a:lnTo>
                  <a:lnTo>
                    <a:pt x="430161" y="88163"/>
                  </a:lnTo>
                  <a:close/>
                </a:path>
                <a:path w="3464559" h="403860">
                  <a:moveTo>
                    <a:pt x="435178" y="76149"/>
                  </a:moveTo>
                  <a:lnTo>
                    <a:pt x="434174" y="74142"/>
                  </a:lnTo>
                  <a:lnTo>
                    <a:pt x="431165" y="74142"/>
                  </a:lnTo>
                  <a:lnTo>
                    <a:pt x="429158" y="76149"/>
                  </a:lnTo>
                  <a:lnTo>
                    <a:pt x="429158" y="78143"/>
                  </a:lnTo>
                  <a:lnTo>
                    <a:pt x="431165" y="80149"/>
                  </a:lnTo>
                  <a:lnTo>
                    <a:pt x="433171" y="80149"/>
                  </a:lnTo>
                  <a:lnTo>
                    <a:pt x="435178" y="78143"/>
                  </a:lnTo>
                  <a:lnTo>
                    <a:pt x="435178" y="76149"/>
                  </a:lnTo>
                  <a:close/>
                </a:path>
                <a:path w="3464559" h="403860">
                  <a:moveTo>
                    <a:pt x="440194" y="64122"/>
                  </a:moveTo>
                  <a:lnTo>
                    <a:pt x="438188" y="63119"/>
                  </a:lnTo>
                  <a:lnTo>
                    <a:pt x="436181" y="63119"/>
                  </a:lnTo>
                  <a:lnTo>
                    <a:pt x="434174" y="64122"/>
                  </a:lnTo>
                  <a:lnTo>
                    <a:pt x="434174" y="67132"/>
                  </a:lnTo>
                  <a:lnTo>
                    <a:pt x="436181" y="68122"/>
                  </a:lnTo>
                  <a:lnTo>
                    <a:pt x="438188" y="68122"/>
                  </a:lnTo>
                  <a:lnTo>
                    <a:pt x="440194" y="67132"/>
                  </a:lnTo>
                  <a:lnTo>
                    <a:pt x="440194" y="64122"/>
                  </a:lnTo>
                  <a:close/>
                </a:path>
                <a:path w="3464559" h="403860">
                  <a:moveTo>
                    <a:pt x="445198" y="53098"/>
                  </a:moveTo>
                  <a:lnTo>
                    <a:pt x="443191" y="51092"/>
                  </a:lnTo>
                  <a:lnTo>
                    <a:pt x="441198" y="51092"/>
                  </a:lnTo>
                  <a:lnTo>
                    <a:pt x="439191" y="53098"/>
                  </a:lnTo>
                  <a:lnTo>
                    <a:pt x="439191" y="55105"/>
                  </a:lnTo>
                  <a:lnTo>
                    <a:pt x="440194" y="57111"/>
                  </a:lnTo>
                  <a:lnTo>
                    <a:pt x="443191" y="57111"/>
                  </a:lnTo>
                  <a:lnTo>
                    <a:pt x="445198" y="55105"/>
                  </a:lnTo>
                  <a:lnTo>
                    <a:pt x="445198" y="53098"/>
                  </a:lnTo>
                  <a:close/>
                </a:path>
                <a:path w="3464559" h="403860">
                  <a:moveTo>
                    <a:pt x="449211" y="41071"/>
                  </a:moveTo>
                  <a:lnTo>
                    <a:pt x="448208" y="39077"/>
                  </a:lnTo>
                  <a:lnTo>
                    <a:pt x="445198" y="39077"/>
                  </a:lnTo>
                  <a:lnTo>
                    <a:pt x="444195" y="41071"/>
                  </a:lnTo>
                  <a:lnTo>
                    <a:pt x="444195" y="43078"/>
                  </a:lnTo>
                  <a:lnTo>
                    <a:pt x="445198" y="45085"/>
                  </a:lnTo>
                  <a:lnTo>
                    <a:pt x="448208" y="45085"/>
                  </a:lnTo>
                  <a:lnTo>
                    <a:pt x="449211" y="44081"/>
                  </a:lnTo>
                  <a:lnTo>
                    <a:pt x="449211" y="41071"/>
                  </a:lnTo>
                  <a:close/>
                </a:path>
                <a:path w="3464559" h="403860">
                  <a:moveTo>
                    <a:pt x="454228" y="30060"/>
                  </a:moveTo>
                  <a:lnTo>
                    <a:pt x="452221" y="28054"/>
                  </a:lnTo>
                  <a:lnTo>
                    <a:pt x="450215" y="28054"/>
                  </a:lnTo>
                  <a:lnTo>
                    <a:pt x="448208" y="29057"/>
                  </a:lnTo>
                  <a:lnTo>
                    <a:pt x="448208" y="32067"/>
                  </a:lnTo>
                  <a:lnTo>
                    <a:pt x="450215" y="34061"/>
                  </a:lnTo>
                  <a:lnTo>
                    <a:pt x="452221" y="34061"/>
                  </a:lnTo>
                  <a:lnTo>
                    <a:pt x="454228" y="32067"/>
                  </a:lnTo>
                  <a:lnTo>
                    <a:pt x="454228" y="30060"/>
                  </a:lnTo>
                  <a:close/>
                </a:path>
                <a:path w="3464559" h="403860">
                  <a:moveTo>
                    <a:pt x="459244" y="18034"/>
                  </a:moveTo>
                  <a:lnTo>
                    <a:pt x="457238" y="16027"/>
                  </a:lnTo>
                  <a:lnTo>
                    <a:pt x="455231" y="16027"/>
                  </a:lnTo>
                  <a:lnTo>
                    <a:pt x="453224" y="18034"/>
                  </a:lnTo>
                  <a:lnTo>
                    <a:pt x="453224" y="20040"/>
                  </a:lnTo>
                  <a:lnTo>
                    <a:pt x="455231" y="22047"/>
                  </a:lnTo>
                  <a:lnTo>
                    <a:pt x="457238" y="22047"/>
                  </a:lnTo>
                  <a:lnTo>
                    <a:pt x="459244" y="20040"/>
                  </a:lnTo>
                  <a:lnTo>
                    <a:pt x="459244" y="18034"/>
                  </a:lnTo>
                  <a:close/>
                </a:path>
                <a:path w="3464559" h="403860">
                  <a:moveTo>
                    <a:pt x="463245" y="6007"/>
                  </a:moveTo>
                  <a:lnTo>
                    <a:pt x="462254" y="5016"/>
                  </a:lnTo>
                  <a:lnTo>
                    <a:pt x="459244" y="5016"/>
                  </a:lnTo>
                  <a:lnTo>
                    <a:pt x="458241" y="6007"/>
                  </a:lnTo>
                  <a:lnTo>
                    <a:pt x="458241" y="9017"/>
                  </a:lnTo>
                  <a:lnTo>
                    <a:pt x="459244" y="10020"/>
                  </a:lnTo>
                  <a:lnTo>
                    <a:pt x="462254" y="10020"/>
                  </a:lnTo>
                  <a:lnTo>
                    <a:pt x="463245" y="9017"/>
                  </a:lnTo>
                  <a:lnTo>
                    <a:pt x="463245" y="6007"/>
                  </a:lnTo>
                  <a:close/>
                </a:path>
                <a:path w="3464559" h="403860">
                  <a:moveTo>
                    <a:pt x="1048829" y="6007"/>
                  </a:moveTo>
                  <a:lnTo>
                    <a:pt x="1047826" y="5016"/>
                  </a:lnTo>
                  <a:lnTo>
                    <a:pt x="1044816" y="5016"/>
                  </a:lnTo>
                  <a:lnTo>
                    <a:pt x="1043813" y="6007"/>
                  </a:lnTo>
                  <a:lnTo>
                    <a:pt x="1043813" y="9017"/>
                  </a:lnTo>
                  <a:lnTo>
                    <a:pt x="1044816" y="10020"/>
                  </a:lnTo>
                  <a:lnTo>
                    <a:pt x="1047826" y="10020"/>
                  </a:lnTo>
                  <a:lnTo>
                    <a:pt x="1048829" y="9017"/>
                  </a:lnTo>
                  <a:lnTo>
                    <a:pt x="1048829" y="6007"/>
                  </a:lnTo>
                  <a:close/>
                </a:path>
                <a:path w="3464559" h="403860">
                  <a:moveTo>
                    <a:pt x="1053846" y="18034"/>
                  </a:moveTo>
                  <a:lnTo>
                    <a:pt x="1051839" y="16027"/>
                  </a:lnTo>
                  <a:lnTo>
                    <a:pt x="1049832" y="16027"/>
                  </a:lnTo>
                  <a:lnTo>
                    <a:pt x="1047826" y="18034"/>
                  </a:lnTo>
                  <a:lnTo>
                    <a:pt x="1047826" y="20040"/>
                  </a:lnTo>
                  <a:lnTo>
                    <a:pt x="1049832" y="22047"/>
                  </a:lnTo>
                  <a:lnTo>
                    <a:pt x="1051839" y="22047"/>
                  </a:lnTo>
                  <a:lnTo>
                    <a:pt x="1053846" y="20040"/>
                  </a:lnTo>
                  <a:lnTo>
                    <a:pt x="1053846" y="18034"/>
                  </a:lnTo>
                  <a:close/>
                </a:path>
                <a:path w="3464559" h="403860">
                  <a:moveTo>
                    <a:pt x="1058862" y="30060"/>
                  </a:moveTo>
                  <a:lnTo>
                    <a:pt x="1056855" y="28054"/>
                  </a:lnTo>
                  <a:lnTo>
                    <a:pt x="1054849" y="28054"/>
                  </a:lnTo>
                  <a:lnTo>
                    <a:pt x="1052842" y="30060"/>
                  </a:lnTo>
                  <a:lnTo>
                    <a:pt x="1052842" y="32067"/>
                  </a:lnTo>
                  <a:lnTo>
                    <a:pt x="1054849" y="34061"/>
                  </a:lnTo>
                  <a:lnTo>
                    <a:pt x="1056855" y="34061"/>
                  </a:lnTo>
                  <a:lnTo>
                    <a:pt x="1058862" y="32067"/>
                  </a:lnTo>
                  <a:lnTo>
                    <a:pt x="1058862" y="30060"/>
                  </a:lnTo>
                  <a:close/>
                </a:path>
                <a:path w="3464559" h="403860">
                  <a:moveTo>
                    <a:pt x="1062863" y="41071"/>
                  </a:moveTo>
                  <a:lnTo>
                    <a:pt x="1061859" y="39077"/>
                  </a:lnTo>
                  <a:lnTo>
                    <a:pt x="1058862" y="39077"/>
                  </a:lnTo>
                  <a:lnTo>
                    <a:pt x="1057859" y="41071"/>
                  </a:lnTo>
                  <a:lnTo>
                    <a:pt x="1057859" y="43078"/>
                  </a:lnTo>
                  <a:lnTo>
                    <a:pt x="1058862" y="45085"/>
                  </a:lnTo>
                  <a:lnTo>
                    <a:pt x="1061859" y="45085"/>
                  </a:lnTo>
                  <a:lnTo>
                    <a:pt x="1062863" y="44081"/>
                  </a:lnTo>
                  <a:lnTo>
                    <a:pt x="1062863" y="41071"/>
                  </a:lnTo>
                  <a:close/>
                </a:path>
                <a:path w="3464559" h="403860">
                  <a:moveTo>
                    <a:pt x="1067879" y="53098"/>
                  </a:moveTo>
                  <a:lnTo>
                    <a:pt x="1066876" y="51092"/>
                  </a:lnTo>
                  <a:lnTo>
                    <a:pt x="1063866" y="51092"/>
                  </a:lnTo>
                  <a:lnTo>
                    <a:pt x="1061859" y="53098"/>
                  </a:lnTo>
                  <a:lnTo>
                    <a:pt x="1061859" y="55105"/>
                  </a:lnTo>
                  <a:lnTo>
                    <a:pt x="1063866" y="57111"/>
                  </a:lnTo>
                  <a:lnTo>
                    <a:pt x="1065872" y="57111"/>
                  </a:lnTo>
                  <a:lnTo>
                    <a:pt x="1067879" y="55105"/>
                  </a:lnTo>
                  <a:lnTo>
                    <a:pt x="1067879" y="53098"/>
                  </a:lnTo>
                  <a:close/>
                </a:path>
                <a:path w="3464559" h="403860">
                  <a:moveTo>
                    <a:pt x="1072896" y="64122"/>
                  </a:moveTo>
                  <a:lnTo>
                    <a:pt x="1070889" y="63119"/>
                  </a:lnTo>
                  <a:lnTo>
                    <a:pt x="1068882" y="63119"/>
                  </a:lnTo>
                  <a:lnTo>
                    <a:pt x="1066876" y="64122"/>
                  </a:lnTo>
                  <a:lnTo>
                    <a:pt x="1066876" y="67132"/>
                  </a:lnTo>
                  <a:lnTo>
                    <a:pt x="1068882" y="68122"/>
                  </a:lnTo>
                  <a:lnTo>
                    <a:pt x="1070889" y="68122"/>
                  </a:lnTo>
                  <a:lnTo>
                    <a:pt x="1072896" y="67132"/>
                  </a:lnTo>
                  <a:lnTo>
                    <a:pt x="1072896" y="64122"/>
                  </a:lnTo>
                  <a:close/>
                </a:path>
                <a:path w="3464559" h="403860">
                  <a:moveTo>
                    <a:pt x="1077912" y="76149"/>
                  </a:moveTo>
                  <a:lnTo>
                    <a:pt x="1075905" y="74142"/>
                  </a:lnTo>
                  <a:lnTo>
                    <a:pt x="1073899" y="74142"/>
                  </a:lnTo>
                  <a:lnTo>
                    <a:pt x="1071892" y="76149"/>
                  </a:lnTo>
                  <a:lnTo>
                    <a:pt x="1071892" y="78143"/>
                  </a:lnTo>
                  <a:lnTo>
                    <a:pt x="1073899" y="80149"/>
                  </a:lnTo>
                  <a:lnTo>
                    <a:pt x="1075905" y="80149"/>
                  </a:lnTo>
                  <a:lnTo>
                    <a:pt x="1077912" y="78143"/>
                  </a:lnTo>
                  <a:lnTo>
                    <a:pt x="1077912" y="76149"/>
                  </a:lnTo>
                  <a:close/>
                </a:path>
                <a:path w="3464559" h="403860">
                  <a:moveTo>
                    <a:pt x="1081913" y="87160"/>
                  </a:moveTo>
                  <a:lnTo>
                    <a:pt x="1080922" y="86156"/>
                  </a:lnTo>
                  <a:lnTo>
                    <a:pt x="1077912" y="86156"/>
                  </a:lnTo>
                  <a:lnTo>
                    <a:pt x="1076909" y="87160"/>
                  </a:lnTo>
                  <a:lnTo>
                    <a:pt x="1076909" y="90170"/>
                  </a:lnTo>
                  <a:lnTo>
                    <a:pt x="1077912" y="92176"/>
                  </a:lnTo>
                  <a:lnTo>
                    <a:pt x="1080922" y="92176"/>
                  </a:lnTo>
                  <a:lnTo>
                    <a:pt x="1081913" y="90170"/>
                  </a:lnTo>
                  <a:lnTo>
                    <a:pt x="1081913" y="87160"/>
                  </a:lnTo>
                  <a:close/>
                </a:path>
                <a:path w="3464559" h="403860">
                  <a:moveTo>
                    <a:pt x="1086929" y="99187"/>
                  </a:moveTo>
                  <a:lnTo>
                    <a:pt x="1084922" y="97180"/>
                  </a:lnTo>
                  <a:lnTo>
                    <a:pt x="1082916" y="97180"/>
                  </a:lnTo>
                  <a:lnTo>
                    <a:pt x="1080922" y="99187"/>
                  </a:lnTo>
                  <a:lnTo>
                    <a:pt x="1080922" y="101193"/>
                  </a:lnTo>
                  <a:lnTo>
                    <a:pt x="1082916" y="103187"/>
                  </a:lnTo>
                  <a:lnTo>
                    <a:pt x="1084922" y="103187"/>
                  </a:lnTo>
                  <a:lnTo>
                    <a:pt x="1086929" y="101193"/>
                  </a:lnTo>
                  <a:lnTo>
                    <a:pt x="1086929" y="99187"/>
                  </a:lnTo>
                  <a:close/>
                </a:path>
                <a:path w="3464559" h="403860">
                  <a:moveTo>
                    <a:pt x="1091946" y="111213"/>
                  </a:moveTo>
                  <a:lnTo>
                    <a:pt x="1089939" y="109207"/>
                  </a:lnTo>
                  <a:lnTo>
                    <a:pt x="1087932" y="109207"/>
                  </a:lnTo>
                  <a:lnTo>
                    <a:pt x="1085926" y="111213"/>
                  </a:lnTo>
                  <a:lnTo>
                    <a:pt x="1085926" y="113207"/>
                  </a:lnTo>
                  <a:lnTo>
                    <a:pt x="1087932" y="115214"/>
                  </a:lnTo>
                  <a:lnTo>
                    <a:pt x="1089939" y="115214"/>
                  </a:lnTo>
                  <a:lnTo>
                    <a:pt x="1091946" y="113207"/>
                  </a:lnTo>
                  <a:lnTo>
                    <a:pt x="1091946" y="111213"/>
                  </a:lnTo>
                  <a:close/>
                </a:path>
                <a:path w="3464559" h="403860">
                  <a:moveTo>
                    <a:pt x="1095959" y="122224"/>
                  </a:moveTo>
                  <a:lnTo>
                    <a:pt x="1094955" y="121221"/>
                  </a:lnTo>
                  <a:lnTo>
                    <a:pt x="1091946" y="121221"/>
                  </a:lnTo>
                  <a:lnTo>
                    <a:pt x="1090942" y="122224"/>
                  </a:lnTo>
                  <a:lnTo>
                    <a:pt x="1090942" y="125234"/>
                  </a:lnTo>
                  <a:lnTo>
                    <a:pt x="1091946" y="126238"/>
                  </a:lnTo>
                  <a:lnTo>
                    <a:pt x="1094955" y="126238"/>
                  </a:lnTo>
                  <a:lnTo>
                    <a:pt x="1095959" y="125234"/>
                  </a:lnTo>
                  <a:lnTo>
                    <a:pt x="1095959" y="122224"/>
                  </a:lnTo>
                  <a:close/>
                </a:path>
                <a:path w="3464559" h="403860">
                  <a:moveTo>
                    <a:pt x="1100975" y="134251"/>
                  </a:moveTo>
                  <a:lnTo>
                    <a:pt x="1098969" y="132245"/>
                  </a:lnTo>
                  <a:lnTo>
                    <a:pt x="1096962" y="132245"/>
                  </a:lnTo>
                  <a:lnTo>
                    <a:pt x="1094955" y="134251"/>
                  </a:lnTo>
                  <a:lnTo>
                    <a:pt x="1094955" y="136258"/>
                  </a:lnTo>
                  <a:lnTo>
                    <a:pt x="1096962" y="138252"/>
                  </a:lnTo>
                  <a:lnTo>
                    <a:pt x="1098969" y="138252"/>
                  </a:lnTo>
                  <a:lnTo>
                    <a:pt x="1100975" y="136258"/>
                  </a:lnTo>
                  <a:lnTo>
                    <a:pt x="1100975" y="134251"/>
                  </a:lnTo>
                  <a:close/>
                </a:path>
                <a:path w="3464559" h="403860">
                  <a:moveTo>
                    <a:pt x="1105979" y="145275"/>
                  </a:moveTo>
                  <a:lnTo>
                    <a:pt x="1103972" y="144272"/>
                  </a:lnTo>
                  <a:lnTo>
                    <a:pt x="1101979" y="144272"/>
                  </a:lnTo>
                  <a:lnTo>
                    <a:pt x="1099972" y="145275"/>
                  </a:lnTo>
                  <a:lnTo>
                    <a:pt x="1099972" y="148272"/>
                  </a:lnTo>
                  <a:lnTo>
                    <a:pt x="1101979" y="149275"/>
                  </a:lnTo>
                  <a:lnTo>
                    <a:pt x="1103972" y="149275"/>
                  </a:lnTo>
                  <a:lnTo>
                    <a:pt x="1105979" y="148272"/>
                  </a:lnTo>
                  <a:lnTo>
                    <a:pt x="1105979" y="145275"/>
                  </a:lnTo>
                  <a:close/>
                </a:path>
                <a:path w="3464559" h="403860">
                  <a:moveTo>
                    <a:pt x="1449908" y="6007"/>
                  </a:moveTo>
                  <a:lnTo>
                    <a:pt x="1448904" y="5016"/>
                  </a:lnTo>
                  <a:lnTo>
                    <a:pt x="1445895" y="5016"/>
                  </a:lnTo>
                  <a:lnTo>
                    <a:pt x="1444891" y="6007"/>
                  </a:lnTo>
                  <a:lnTo>
                    <a:pt x="1444891" y="9017"/>
                  </a:lnTo>
                  <a:lnTo>
                    <a:pt x="1445895" y="10020"/>
                  </a:lnTo>
                  <a:lnTo>
                    <a:pt x="1448904" y="10020"/>
                  </a:lnTo>
                  <a:lnTo>
                    <a:pt x="1449908" y="9017"/>
                  </a:lnTo>
                  <a:lnTo>
                    <a:pt x="1449908" y="6007"/>
                  </a:lnTo>
                  <a:close/>
                </a:path>
                <a:path w="3464559" h="403860">
                  <a:moveTo>
                    <a:pt x="1454924" y="18034"/>
                  </a:moveTo>
                  <a:lnTo>
                    <a:pt x="1452918" y="16027"/>
                  </a:lnTo>
                  <a:lnTo>
                    <a:pt x="1450911" y="16027"/>
                  </a:lnTo>
                  <a:lnTo>
                    <a:pt x="1448904" y="18034"/>
                  </a:lnTo>
                  <a:lnTo>
                    <a:pt x="1448904" y="20040"/>
                  </a:lnTo>
                  <a:lnTo>
                    <a:pt x="1450911" y="22047"/>
                  </a:lnTo>
                  <a:lnTo>
                    <a:pt x="1452918" y="22047"/>
                  </a:lnTo>
                  <a:lnTo>
                    <a:pt x="1454924" y="20040"/>
                  </a:lnTo>
                  <a:lnTo>
                    <a:pt x="1454924" y="18034"/>
                  </a:lnTo>
                  <a:close/>
                </a:path>
                <a:path w="3464559" h="403860">
                  <a:moveTo>
                    <a:pt x="1459941" y="30060"/>
                  </a:moveTo>
                  <a:lnTo>
                    <a:pt x="1457934" y="28054"/>
                  </a:lnTo>
                  <a:lnTo>
                    <a:pt x="1455928" y="28054"/>
                  </a:lnTo>
                  <a:lnTo>
                    <a:pt x="1453921" y="30060"/>
                  </a:lnTo>
                  <a:lnTo>
                    <a:pt x="1453921" y="32067"/>
                  </a:lnTo>
                  <a:lnTo>
                    <a:pt x="1455928" y="34061"/>
                  </a:lnTo>
                  <a:lnTo>
                    <a:pt x="1457934" y="34061"/>
                  </a:lnTo>
                  <a:lnTo>
                    <a:pt x="1459941" y="32067"/>
                  </a:lnTo>
                  <a:lnTo>
                    <a:pt x="1459941" y="30060"/>
                  </a:lnTo>
                  <a:close/>
                </a:path>
                <a:path w="3464559" h="403860">
                  <a:moveTo>
                    <a:pt x="1463954" y="41071"/>
                  </a:moveTo>
                  <a:lnTo>
                    <a:pt x="1462951" y="40081"/>
                  </a:lnTo>
                  <a:lnTo>
                    <a:pt x="1459941" y="39077"/>
                  </a:lnTo>
                  <a:lnTo>
                    <a:pt x="1458937" y="41071"/>
                  </a:lnTo>
                  <a:lnTo>
                    <a:pt x="1458937" y="43078"/>
                  </a:lnTo>
                  <a:lnTo>
                    <a:pt x="1459941" y="45085"/>
                  </a:lnTo>
                  <a:lnTo>
                    <a:pt x="1462951" y="45085"/>
                  </a:lnTo>
                  <a:lnTo>
                    <a:pt x="1463954" y="44081"/>
                  </a:lnTo>
                  <a:lnTo>
                    <a:pt x="1463954" y="41071"/>
                  </a:lnTo>
                  <a:close/>
                </a:path>
                <a:path w="3464559" h="403860">
                  <a:moveTo>
                    <a:pt x="1468958" y="53098"/>
                  </a:moveTo>
                  <a:lnTo>
                    <a:pt x="1467954" y="51092"/>
                  </a:lnTo>
                  <a:lnTo>
                    <a:pt x="1464957" y="51092"/>
                  </a:lnTo>
                  <a:lnTo>
                    <a:pt x="1462951" y="53098"/>
                  </a:lnTo>
                  <a:lnTo>
                    <a:pt x="1462951" y="55105"/>
                  </a:lnTo>
                  <a:lnTo>
                    <a:pt x="1464957" y="57111"/>
                  </a:lnTo>
                  <a:lnTo>
                    <a:pt x="1466951" y="57111"/>
                  </a:lnTo>
                  <a:lnTo>
                    <a:pt x="1468958" y="55105"/>
                  </a:lnTo>
                  <a:lnTo>
                    <a:pt x="1468958" y="53098"/>
                  </a:lnTo>
                  <a:close/>
                </a:path>
                <a:path w="3464559" h="403860">
                  <a:moveTo>
                    <a:pt x="1473974" y="64122"/>
                  </a:moveTo>
                  <a:lnTo>
                    <a:pt x="1471968" y="63119"/>
                  </a:lnTo>
                  <a:lnTo>
                    <a:pt x="1469961" y="63119"/>
                  </a:lnTo>
                  <a:lnTo>
                    <a:pt x="1467954" y="64122"/>
                  </a:lnTo>
                  <a:lnTo>
                    <a:pt x="1467954" y="67132"/>
                  </a:lnTo>
                  <a:lnTo>
                    <a:pt x="1469961" y="68122"/>
                  </a:lnTo>
                  <a:lnTo>
                    <a:pt x="1471968" y="68122"/>
                  </a:lnTo>
                  <a:lnTo>
                    <a:pt x="1473974" y="67132"/>
                  </a:lnTo>
                  <a:lnTo>
                    <a:pt x="1473974" y="64122"/>
                  </a:lnTo>
                  <a:close/>
                </a:path>
                <a:path w="3464559" h="403860">
                  <a:moveTo>
                    <a:pt x="1478991" y="76149"/>
                  </a:moveTo>
                  <a:lnTo>
                    <a:pt x="1476984" y="74142"/>
                  </a:lnTo>
                  <a:lnTo>
                    <a:pt x="1474978" y="74142"/>
                  </a:lnTo>
                  <a:lnTo>
                    <a:pt x="1472971" y="76149"/>
                  </a:lnTo>
                  <a:lnTo>
                    <a:pt x="1472971" y="78143"/>
                  </a:lnTo>
                  <a:lnTo>
                    <a:pt x="1474978" y="80149"/>
                  </a:lnTo>
                  <a:lnTo>
                    <a:pt x="1476984" y="80149"/>
                  </a:lnTo>
                  <a:lnTo>
                    <a:pt x="1478991" y="78143"/>
                  </a:lnTo>
                  <a:lnTo>
                    <a:pt x="1478991" y="76149"/>
                  </a:lnTo>
                  <a:close/>
                </a:path>
                <a:path w="3464559" h="403860">
                  <a:moveTo>
                    <a:pt x="1483004" y="87160"/>
                  </a:moveTo>
                  <a:lnTo>
                    <a:pt x="1482001" y="86156"/>
                  </a:lnTo>
                  <a:lnTo>
                    <a:pt x="1478991" y="86156"/>
                  </a:lnTo>
                  <a:lnTo>
                    <a:pt x="1477987" y="87160"/>
                  </a:lnTo>
                  <a:lnTo>
                    <a:pt x="1477987" y="90170"/>
                  </a:lnTo>
                  <a:lnTo>
                    <a:pt x="1478991" y="92176"/>
                  </a:lnTo>
                  <a:lnTo>
                    <a:pt x="1482001" y="92176"/>
                  </a:lnTo>
                  <a:lnTo>
                    <a:pt x="1483004" y="90170"/>
                  </a:lnTo>
                  <a:lnTo>
                    <a:pt x="1483004" y="87160"/>
                  </a:lnTo>
                  <a:close/>
                </a:path>
                <a:path w="3464559" h="403860">
                  <a:moveTo>
                    <a:pt x="1488008" y="99187"/>
                  </a:moveTo>
                  <a:lnTo>
                    <a:pt x="1486014" y="97180"/>
                  </a:lnTo>
                  <a:lnTo>
                    <a:pt x="1484007" y="97180"/>
                  </a:lnTo>
                  <a:lnTo>
                    <a:pt x="1482001" y="99187"/>
                  </a:lnTo>
                  <a:lnTo>
                    <a:pt x="1482001" y="101193"/>
                  </a:lnTo>
                  <a:lnTo>
                    <a:pt x="1484007" y="103187"/>
                  </a:lnTo>
                  <a:lnTo>
                    <a:pt x="1486014" y="103187"/>
                  </a:lnTo>
                  <a:lnTo>
                    <a:pt x="1488008" y="101193"/>
                  </a:lnTo>
                  <a:lnTo>
                    <a:pt x="1488008" y="99187"/>
                  </a:lnTo>
                  <a:close/>
                </a:path>
                <a:path w="3464559" h="403860">
                  <a:moveTo>
                    <a:pt x="1493024" y="111213"/>
                  </a:moveTo>
                  <a:lnTo>
                    <a:pt x="1491018" y="109207"/>
                  </a:lnTo>
                  <a:lnTo>
                    <a:pt x="1489011" y="109207"/>
                  </a:lnTo>
                  <a:lnTo>
                    <a:pt x="1487017" y="111213"/>
                  </a:lnTo>
                  <a:lnTo>
                    <a:pt x="1487017" y="113207"/>
                  </a:lnTo>
                  <a:lnTo>
                    <a:pt x="1489011" y="115214"/>
                  </a:lnTo>
                  <a:lnTo>
                    <a:pt x="1491018" y="115214"/>
                  </a:lnTo>
                  <a:lnTo>
                    <a:pt x="1493024" y="113207"/>
                  </a:lnTo>
                  <a:lnTo>
                    <a:pt x="1493024" y="111213"/>
                  </a:lnTo>
                  <a:close/>
                </a:path>
                <a:path w="3464559" h="403860">
                  <a:moveTo>
                    <a:pt x="1497037" y="122224"/>
                  </a:moveTo>
                  <a:lnTo>
                    <a:pt x="1496034" y="121221"/>
                  </a:lnTo>
                  <a:lnTo>
                    <a:pt x="1493024" y="121221"/>
                  </a:lnTo>
                  <a:lnTo>
                    <a:pt x="1492021" y="122224"/>
                  </a:lnTo>
                  <a:lnTo>
                    <a:pt x="1492021" y="125234"/>
                  </a:lnTo>
                  <a:lnTo>
                    <a:pt x="1493024" y="126238"/>
                  </a:lnTo>
                  <a:lnTo>
                    <a:pt x="1496034" y="126238"/>
                  </a:lnTo>
                  <a:lnTo>
                    <a:pt x="1497037" y="125234"/>
                  </a:lnTo>
                  <a:lnTo>
                    <a:pt x="1497037" y="122224"/>
                  </a:lnTo>
                  <a:close/>
                </a:path>
                <a:path w="3464559" h="403860">
                  <a:moveTo>
                    <a:pt x="1502054" y="134251"/>
                  </a:moveTo>
                  <a:lnTo>
                    <a:pt x="1500047" y="132245"/>
                  </a:lnTo>
                  <a:lnTo>
                    <a:pt x="1498041" y="132245"/>
                  </a:lnTo>
                  <a:lnTo>
                    <a:pt x="1496034" y="134251"/>
                  </a:lnTo>
                  <a:lnTo>
                    <a:pt x="1496034" y="136258"/>
                  </a:lnTo>
                  <a:lnTo>
                    <a:pt x="1498041" y="138252"/>
                  </a:lnTo>
                  <a:lnTo>
                    <a:pt x="1500047" y="138252"/>
                  </a:lnTo>
                  <a:lnTo>
                    <a:pt x="1502054" y="136258"/>
                  </a:lnTo>
                  <a:lnTo>
                    <a:pt x="1502054" y="134251"/>
                  </a:lnTo>
                  <a:close/>
                </a:path>
                <a:path w="3464559" h="403860">
                  <a:moveTo>
                    <a:pt x="1507070" y="145275"/>
                  </a:moveTo>
                  <a:lnTo>
                    <a:pt x="1505064" y="144272"/>
                  </a:lnTo>
                  <a:lnTo>
                    <a:pt x="1503057" y="144272"/>
                  </a:lnTo>
                  <a:lnTo>
                    <a:pt x="1501051" y="145275"/>
                  </a:lnTo>
                  <a:lnTo>
                    <a:pt x="1501051" y="148272"/>
                  </a:lnTo>
                  <a:lnTo>
                    <a:pt x="1503057" y="149275"/>
                  </a:lnTo>
                  <a:lnTo>
                    <a:pt x="1505064" y="149275"/>
                  </a:lnTo>
                  <a:lnTo>
                    <a:pt x="1507070" y="148272"/>
                  </a:lnTo>
                  <a:lnTo>
                    <a:pt x="1507070" y="145275"/>
                  </a:lnTo>
                  <a:close/>
                </a:path>
                <a:path w="3464559" h="403860">
                  <a:moveTo>
                    <a:pt x="3464344" y="288531"/>
                  </a:moveTo>
                  <a:lnTo>
                    <a:pt x="3463010" y="286537"/>
                  </a:lnTo>
                  <a:lnTo>
                    <a:pt x="3462337" y="285534"/>
                  </a:lnTo>
                  <a:lnTo>
                    <a:pt x="3037738" y="0"/>
                  </a:lnTo>
                  <a:lnTo>
                    <a:pt x="3026918" y="0"/>
                  </a:lnTo>
                  <a:lnTo>
                    <a:pt x="3455568" y="289001"/>
                  </a:lnTo>
                  <a:lnTo>
                    <a:pt x="3334702" y="397205"/>
                  </a:lnTo>
                  <a:lnTo>
                    <a:pt x="2742895" y="3009"/>
                  </a:lnTo>
                  <a:lnTo>
                    <a:pt x="2739136" y="508"/>
                  </a:lnTo>
                  <a:lnTo>
                    <a:pt x="2739885" y="0"/>
                  </a:lnTo>
                  <a:lnTo>
                    <a:pt x="2738386" y="0"/>
                  </a:lnTo>
                  <a:lnTo>
                    <a:pt x="2735376" y="0"/>
                  </a:lnTo>
                  <a:lnTo>
                    <a:pt x="2730360" y="0"/>
                  </a:lnTo>
                  <a:lnTo>
                    <a:pt x="2732367" y="3009"/>
                  </a:lnTo>
                  <a:lnTo>
                    <a:pt x="3333991" y="403745"/>
                  </a:lnTo>
                  <a:lnTo>
                    <a:pt x="3338004" y="403745"/>
                  </a:lnTo>
                  <a:lnTo>
                    <a:pt x="3343541" y="398741"/>
                  </a:lnTo>
                  <a:lnTo>
                    <a:pt x="3462236" y="291541"/>
                  </a:lnTo>
                  <a:lnTo>
                    <a:pt x="3463340" y="290537"/>
                  </a:lnTo>
                  <a:lnTo>
                    <a:pt x="3464344" y="2885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66</a:t>
            </a:fld>
            <a:endParaRPr kern="0" spc="-18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591812">
              <a:spcBef>
                <a:spcPts val="91"/>
              </a:spcBef>
            </a:pPr>
            <a:r>
              <a:rPr dirty="0"/>
              <a:t>Precedence</a:t>
            </a:r>
            <a:r>
              <a:rPr spc="-45" dirty="0"/>
              <a:t> </a:t>
            </a:r>
            <a:r>
              <a:rPr spc="-9" dirty="0"/>
              <a:t>Graph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73031" y="1883805"/>
            <a:ext cx="771669" cy="439143"/>
            <a:chOff x="3778798" y="2075674"/>
            <a:chExt cx="850265" cy="4838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82408" y="2077687"/>
              <a:ext cx="842453" cy="4816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778798" y="2075674"/>
              <a:ext cx="850265" cy="483870"/>
            </a:xfrm>
            <a:custGeom>
              <a:avLst/>
              <a:gdLst/>
              <a:ahLst/>
              <a:cxnLst/>
              <a:rect l="l" t="t" r="r" b="b"/>
              <a:pathLst>
                <a:path w="850264" h="483869">
                  <a:moveTo>
                    <a:pt x="437194" y="0"/>
                  </a:moveTo>
                  <a:lnTo>
                    <a:pt x="395139" y="563"/>
                  </a:lnTo>
                  <a:lnTo>
                    <a:pt x="353349" y="3665"/>
                  </a:lnTo>
                  <a:lnTo>
                    <a:pt x="312189" y="9304"/>
                  </a:lnTo>
                  <a:lnTo>
                    <a:pt x="272022" y="17478"/>
                  </a:lnTo>
                  <a:lnTo>
                    <a:pt x="233213" y="28184"/>
                  </a:lnTo>
                  <a:lnTo>
                    <a:pt x="196127" y="41422"/>
                  </a:lnTo>
                  <a:lnTo>
                    <a:pt x="161128" y="57189"/>
                  </a:lnTo>
                  <a:lnTo>
                    <a:pt x="98848" y="96303"/>
                  </a:lnTo>
                  <a:lnTo>
                    <a:pt x="49290" y="145512"/>
                  </a:lnTo>
                  <a:lnTo>
                    <a:pt x="15369" y="204800"/>
                  </a:lnTo>
                  <a:lnTo>
                    <a:pt x="0" y="274153"/>
                  </a:lnTo>
                  <a:lnTo>
                    <a:pt x="1202" y="287399"/>
                  </a:lnTo>
                  <a:lnTo>
                    <a:pt x="11020" y="333061"/>
                  </a:lnTo>
                  <a:lnTo>
                    <a:pt x="29808" y="374064"/>
                  </a:lnTo>
                  <a:lnTo>
                    <a:pt x="56368" y="410497"/>
                  </a:lnTo>
                  <a:lnTo>
                    <a:pt x="89504" y="442450"/>
                  </a:lnTo>
                  <a:lnTo>
                    <a:pt x="128018" y="470012"/>
                  </a:lnTo>
                  <a:lnTo>
                    <a:pt x="153100" y="483676"/>
                  </a:lnTo>
                  <a:lnTo>
                    <a:pt x="168337" y="483676"/>
                  </a:lnTo>
                  <a:lnTo>
                    <a:pt x="166549" y="482887"/>
                  </a:lnTo>
                  <a:lnTo>
                    <a:pt x="126862" y="460304"/>
                  </a:lnTo>
                  <a:lnTo>
                    <a:pt x="91051" y="433816"/>
                  </a:lnTo>
                  <a:lnTo>
                    <a:pt x="60208" y="403351"/>
                  </a:lnTo>
                  <a:lnTo>
                    <a:pt x="35427" y="368840"/>
                  </a:lnTo>
                  <a:lnTo>
                    <a:pt x="17801" y="330212"/>
                  </a:lnTo>
                  <a:lnTo>
                    <a:pt x="8423" y="287399"/>
                  </a:lnTo>
                  <a:lnTo>
                    <a:pt x="8423" y="272948"/>
                  </a:lnTo>
                  <a:lnTo>
                    <a:pt x="14474" y="228337"/>
                  </a:lnTo>
                  <a:lnTo>
                    <a:pt x="29909" y="187923"/>
                  </a:lnTo>
                  <a:lnTo>
                    <a:pt x="53482" y="151672"/>
                  </a:lnTo>
                  <a:lnTo>
                    <a:pt x="83850" y="119647"/>
                  </a:lnTo>
                  <a:lnTo>
                    <a:pt x="120051" y="91512"/>
                  </a:lnTo>
                  <a:lnTo>
                    <a:pt x="160554" y="67533"/>
                  </a:lnTo>
                  <a:lnTo>
                    <a:pt x="204204" y="47574"/>
                  </a:lnTo>
                  <a:lnTo>
                    <a:pt x="249757" y="31599"/>
                  </a:lnTo>
                  <a:lnTo>
                    <a:pt x="295964" y="19572"/>
                  </a:lnTo>
                  <a:lnTo>
                    <a:pt x="340937" y="11573"/>
                  </a:lnTo>
                  <a:lnTo>
                    <a:pt x="340400" y="11573"/>
                  </a:lnTo>
                  <a:lnTo>
                    <a:pt x="384871" y="7269"/>
                  </a:lnTo>
                  <a:lnTo>
                    <a:pt x="380546" y="7269"/>
                  </a:lnTo>
                  <a:lnTo>
                    <a:pt x="522560" y="6829"/>
                  </a:lnTo>
                  <a:lnTo>
                    <a:pt x="520639" y="6495"/>
                  </a:lnTo>
                  <a:lnTo>
                    <a:pt x="479148" y="1976"/>
                  </a:lnTo>
                  <a:lnTo>
                    <a:pt x="437194" y="0"/>
                  </a:lnTo>
                  <a:close/>
                </a:path>
                <a:path w="850264" h="483869">
                  <a:moveTo>
                    <a:pt x="522560" y="6829"/>
                  </a:moveTo>
                  <a:lnTo>
                    <a:pt x="426039" y="6829"/>
                  </a:lnTo>
                  <a:lnTo>
                    <a:pt x="466695" y="7269"/>
                  </a:lnTo>
                  <a:lnTo>
                    <a:pt x="510459" y="11573"/>
                  </a:lnTo>
                  <a:lnTo>
                    <a:pt x="556073" y="19771"/>
                  </a:lnTo>
                  <a:lnTo>
                    <a:pt x="602282" y="31897"/>
                  </a:lnTo>
                  <a:lnTo>
                    <a:pt x="647826" y="47982"/>
                  </a:lnTo>
                  <a:lnTo>
                    <a:pt x="691450" y="68060"/>
                  </a:lnTo>
                  <a:lnTo>
                    <a:pt x="731896" y="92161"/>
                  </a:lnTo>
                  <a:lnTo>
                    <a:pt x="767906" y="120318"/>
                  </a:lnTo>
                  <a:lnTo>
                    <a:pt x="798225" y="152564"/>
                  </a:lnTo>
                  <a:lnTo>
                    <a:pt x="821593" y="188930"/>
                  </a:lnTo>
                  <a:lnTo>
                    <a:pt x="836755" y="229449"/>
                  </a:lnTo>
                  <a:lnTo>
                    <a:pt x="842453" y="274153"/>
                  </a:lnTo>
                  <a:lnTo>
                    <a:pt x="836249" y="318775"/>
                  </a:lnTo>
                  <a:lnTo>
                    <a:pt x="820736" y="359194"/>
                  </a:lnTo>
                  <a:lnTo>
                    <a:pt x="797148" y="395445"/>
                  </a:lnTo>
                  <a:lnTo>
                    <a:pt x="766716" y="427567"/>
                  </a:lnTo>
                  <a:lnTo>
                    <a:pt x="730674" y="455595"/>
                  </a:lnTo>
                  <a:lnTo>
                    <a:pt x="690254" y="479567"/>
                  </a:lnTo>
                  <a:lnTo>
                    <a:pt x="681283" y="483676"/>
                  </a:lnTo>
                  <a:lnTo>
                    <a:pt x="697552" y="483676"/>
                  </a:lnTo>
                  <a:lnTo>
                    <a:pt x="751248" y="450214"/>
                  </a:lnTo>
                  <a:lnTo>
                    <a:pt x="785384" y="420310"/>
                  </a:lnTo>
                  <a:lnTo>
                    <a:pt x="813524" y="386332"/>
                  </a:lnTo>
                  <a:lnTo>
                    <a:pt x="834438" y="348254"/>
                  </a:lnTo>
                  <a:lnTo>
                    <a:pt x="846898" y="306052"/>
                  </a:lnTo>
                  <a:lnTo>
                    <a:pt x="849673" y="259703"/>
                  </a:lnTo>
                  <a:lnTo>
                    <a:pt x="842177" y="224531"/>
                  </a:lnTo>
                  <a:lnTo>
                    <a:pt x="813039" y="161878"/>
                  </a:lnTo>
                  <a:lnTo>
                    <a:pt x="767467" y="109470"/>
                  </a:lnTo>
                  <a:lnTo>
                    <a:pt x="708376" y="67291"/>
                  </a:lnTo>
                  <a:lnTo>
                    <a:pt x="638682" y="35325"/>
                  </a:lnTo>
                  <a:lnTo>
                    <a:pt x="600771" y="23168"/>
                  </a:lnTo>
                  <a:lnTo>
                    <a:pt x="561301" y="13559"/>
                  </a:lnTo>
                  <a:lnTo>
                    <a:pt x="522560" y="68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828617" y="1981200"/>
            <a:ext cx="459889" cy="27638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724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acq1</a:t>
            </a:r>
            <a:endParaRPr sz="1724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693704" y="1883805"/>
            <a:ext cx="771669" cy="439143"/>
            <a:chOff x="6005281" y="2075674"/>
            <a:chExt cx="850265" cy="4838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08892" y="2077687"/>
              <a:ext cx="842453" cy="4816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05281" y="2075674"/>
              <a:ext cx="850265" cy="483870"/>
            </a:xfrm>
            <a:custGeom>
              <a:avLst/>
              <a:gdLst/>
              <a:ahLst/>
              <a:cxnLst/>
              <a:rect l="l" t="t" r="r" b="b"/>
              <a:pathLst>
                <a:path w="850265" h="483869">
                  <a:moveTo>
                    <a:pt x="437202" y="0"/>
                  </a:moveTo>
                  <a:lnTo>
                    <a:pt x="395147" y="563"/>
                  </a:lnTo>
                  <a:lnTo>
                    <a:pt x="353357" y="3665"/>
                  </a:lnTo>
                  <a:lnTo>
                    <a:pt x="312195" y="9304"/>
                  </a:lnTo>
                  <a:lnTo>
                    <a:pt x="272028" y="17478"/>
                  </a:lnTo>
                  <a:lnTo>
                    <a:pt x="233218" y="28184"/>
                  </a:lnTo>
                  <a:lnTo>
                    <a:pt x="196132" y="41422"/>
                  </a:lnTo>
                  <a:lnTo>
                    <a:pt x="161132" y="57189"/>
                  </a:lnTo>
                  <a:lnTo>
                    <a:pt x="98851" y="96303"/>
                  </a:lnTo>
                  <a:lnTo>
                    <a:pt x="49291" y="145512"/>
                  </a:lnTo>
                  <a:lnTo>
                    <a:pt x="15369" y="204800"/>
                  </a:lnTo>
                  <a:lnTo>
                    <a:pt x="0" y="274153"/>
                  </a:lnTo>
                  <a:lnTo>
                    <a:pt x="1203" y="287399"/>
                  </a:lnTo>
                  <a:lnTo>
                    <a:pt x="11021" y="333061"/>
                  </a:lnTo>
                  <a:lnTo>
                    <a:pt x="29809" y="374064"/>
                  </a:lnTo>
                  <a:lnTo>
                    <a:pt x="56369" y="410497"/>
                  </a:lnTo>
                  <a:lnTo>
                    <a:pt x="89505" y="442450"/>
                  </a:lnTo>
                  <a:lnTo>
                    <a:pt x="128020" y="470012"/>
                  </a:lnTo>
                  <a:lnTo>
                    <a:pt x="153102" y="483676"/>
                  </a:lnTo>
                  <a:lnTo>
                    <a:pt x="168338" y="483676"/>
                  </a:lnTo>
                  <a:lnTo>
                    <a:pt x="166550" y="482887"/>
                  </a:lnTo>
                  <a:lnTo>
                    <a:pt x="126863" y="460304"/>
                  </a:lnTo>
                  <a:lnTo>
                    <a:pt x="91052" y="433816"/>
                  </a:lnTo>
                  <a:lnTo>
                    <a:pt x="60209" y="403351"/>
                  </a:lnTo>
                  <a:lnTo>
                    <a:pt x="35428" y="368840"/>
                  </a:lnTo>
                  <a:lnTo>
                    <a:pt x="17802" y="330212"/>
                  </a:lnTo>
                  <a:lnTo>
                    <a:pt x="8425" y="287399"/>
                  </a:lnTo>
                  <a:lnTo>
                    <a:pt x="8425" y="272948"/>
                  </a:lnTo>
                  <a:lnTo>
                    <a:pt x="14475" y="228337"/>
                  </a:lnTo>
                  <a:lnTo>
                    <a:pt x="29911" y="187923"/>
                  </a:lnTo>
                  <a:lnTo>
                    <a:pt x="53483" y="151672"/>
                  </a:lnTo>
                  <a:lnTo>
                    <a:pt x="83852" y="119647"/>
                  </a:lnTo>
                  <a:lnTo>
                    <a:pt x="120053" y="91512"/>
                  </a:lnTo>
                  <a:lnTo>
                    <a:pt x="160555" y="67533"/>
                  </a:lnTo>
                  <a:lnTo>
                    <a:pt x="204206" y="47574"/>
                  </a:lnTo>
                  <a:lnTo>
                    <a:pt x="249758" y="31599"/>
                  </a:lnTo>
                  <a:lnTo>
                    <a:pt x="295965" y="19572"/>
                  </a:lnTo>
                  <a:lnTo>
                    <a:pt x="340938" y="11573"/>
                  </a:lnTo>
                  <a:lnTo>
                    <a:pt x="340401" y="11573"/>
                  </a:lnTo>
                  <a:lnTo>
                    <a:pt x="384872" y="7269"/>
                  </a:lnTo>
                  <a:lnTo>
                    <a:pt x="380547" y="7269"/>
                  </a:lnTo>
                  <a:lnTo>
                    <a:pt x="522570" y="6829"/>
                  </a:lnTo>
                  <a:lnTo>
                    <a:pt x="520649" y="6495"/>
                  </a:lnTo>
                  <a:lnTo>
                    <a:pt x="479157" y="1976"/>
                  </a:lnTo>
                  <a:lnTo>
                    <a:pt x="437202" y="0"/>
                  </a:lnTo>
                  <a:close/>
                </a:path>
                <a:path w="850265" h="483869">
                  <a:moveTo>
                    <a:pt x="522570" y="6829"/>
                  </a:moveTo>
                  <a:lnTo>
                    <a:pt x="426040" y="6829"/>
                  </a:lnTo>
                  <a:lnTo>
                    <a:pt x="466696" y="7269"/>
                  </a:lnTo>
                  <a:lnTo>
                    <a:pt x="510460" y="11573"/>
                  </a:lnTo>
                  <a:lnTo>
                    <a:pt x="556075" y="19771"/>
                  </a:lnTo>
                  <a:lnTo>
                    <a:pt x="602283" y="31897"/>
                  </a:lnTo>
                  <a:lnTo>
                    <a:pt x="647828" y="47982"/>
                  </a:lnTo>
                  <a:lnTo>
                    <a:pt x="691451" y="68060"/>
                  </a:lnTo>
                  <a:lnTo>
                    <a:pt x="731897" y="92161"/>
                  </a:lnTo>
                  <a:lnTo>
                    <a:pt x="767908" y="120318"/>
                  </a:lnTo>
                  <a:lnTo>
                    <a:pt x="798226" y="152564"/>
                  </a:lnTo>
                  <a:lnTo>
                    <a:pt x="821594" y="188930"/>
                  </a:lnTo>
                  <a:lnTo>
                    <a:pt x="836756" y="229449"/>
                  </a:lnTo>
                  <a:lnTo>
                    <a:pt x="842454" y="274153"/>
                  </a:lnTo>
                  <a:lnTo>
                    <a:pt x="836250" y="318775"/>
                  </a:lnTo>
                  <a:lnTo>
                    <a:pt x="820738" y="359194"/>
                  </a:lnTo>
                  <a:lnTo>
                    <a:pt x="797150" y="395445"/>
                  </a:lnTo>
                  <a:lnTo>
                    <a:pt x="766718" y="427567"/>
                  </a:lnTo>
                  <a:lnTo>
                    <a:pt x="730676" y="455595"/>
                  </a:lnTo>
                  <a:lnTo>
                    <a:pt x="690255" y="479567"/>
                  </a:lnTo>
                  <a:lnTo>
                    <a:pt x="681284" y="483676"/>
                  </a:lnTo>
                  <a:lnTo>
                    <a:pt x="697553" y="483676"/>
                  </a:lnTo>
                  <a:lnTo>
                    <a:pt x="751249" y="450214"/>
                  </a:lnTo>
                  <a:lnTo>
                    <a:pt x="785385" y="420310"/>
                  </a:lnTo>
                  <a:lnTo>
                    <a:pt x="813525" y="386332"/>
                  </a:lnTo>
                  <a:lnTo>
                    <a:pt x="834440" y="348254"/>
                  </a:lnTo>
                  <a:lnTo>
                    <a:pt x="846899" y="306052"/>
                  </a:lnTo>
                  <a:lnTo>
                    <a:pt x="849674" y="259703"/>
                  </a:lnTo>
                  <a:lnTo>
                    <a:pt x="842181" y="224531"/>
                  </a:lnTo>
                  <a:lnTo>
                    <a:pt x="813045" y="161878"/>
                  </a:lnTo>
                  <a:lnTo>
                    <a:pt x="767475" y="109470"/>
                  </a:lnTo>
                  <a:lnTo>
                    <a:pt x="708386" y="67291"/>
                  </a:lnTo>
                  <a:lnTo>
                    <a:pt x="638692" y="35325"/>
                  </a:lnTo>
                  <a:lnTo>
                    <a:pt x="600781" y="23168"/>
                  </a:lnTo>
                  <a:lnTo>
                    <a:pt x="561311" y="13559"/>
                  </a:lnTo>
                  <a:lnTo>
                    <a:pt x="522570" y="68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849292" y="1981200"/>
            <a:ext cx="459889" cy="27638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724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acq2</a:t>
            </a:r>
            <a:endParaRPr sz="1724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673031" y="2322772"/>
            <a:ext cx="2653873" cy="823536"/>
            <a:chOff x="3778798" y="2559350"/>
            <a:chExt cx="2924175" cy="90741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9256" y="2559350"/>
              <a:ext cx="529258" cy="602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31899" y="2559350"/>
              <a:ext cx="544830" cy="64769"/>
            </a:xfrm>
            <a:custGeom>
              <a:avLst/>
              <a:gdLst/>
              <a:ahLst/>
              <a:cxnLst/>
              <a:rect l="l" t="t" r="r" b="b"/>
              <a:pathLst>
                <a:path w="544829" h="64769">
                  <a:moveTo>
                    <a:pt x="15236" y="0"/>
                  </a:moveTo>
                  <a:lnTo>
                    <a:pt x="0" y="0"/>
                  </a:lnTo>
                  <a:lnTo>
                    <a:pt x="17615" y="9596"/>
                  </a:lnTo>
                  <a:lnTo>
                    <a:pt x="63297" y="28644"/>
                  </a:lnTo>
                  <a:lnTo>
                    <a:pt x="110768" y="43568"/>
                  </a:lnTo>
                  <a:lnTo>
                    <a:pt x="158831" y="54459"/>
                  </a:lnTo>
                  <a:lnTo>
                    <a:pt x="206289" y="61405"/>
                  </a:lnTo>
                  <a:lnTo>
                    <a:pt x="251944" y="64496"/>
                  </a:lnTo>
                  <a:lnTo>
                    <a:pt x="294601" y="63821"/>
                  </a:lnTo>
                  <a:lnTo>
                    <a:pt x="336279" y="61756"/>
                  </a:lnTo>
                  <a:lnTo>
                    <a:pt x="374576" y="56596"/>
                  </a:lnTo>
                  <a:lnTo>
                    <a:pt x="271735" y="56596"/>
                  </a:lnTo>
                  <a:lnTo>
                    <a:pt x="231752" y="55980"/>
                  </a:lnTo>
                  <a:lnTo>
                    <a:pt x="189823" y="51949"/>
                  </a:lnTo>
                  <a:lnTo>
                    <a:pt x="189496" y="51949"/>
                  </a:lnTo>
                  <a:lnTo>
                    <a:pt x="144829" y="44220"/>
                  </a:lnTo>
                  <a:lnTo>
                    <a:pt x="100075" y="32936"/>
                  </a:lnTo>
                  <a:lnTo>
                    <a:pt x="55917" y="17956"/>
                  </a:lnTo>
                  <a:lnTo>
                    <a:pt x="15236" y="0"/>
                  </a:lnTo>
                  <a:close/>
                </a:path>
                <a:path w="544829" h="64769">
                  <a:moveTo>
                    <a:pt x="544451" y="0"/>
                  </a:moveTo>
                  <a:lnTo>
                    <a:pt x="528182" y="0"/>
                  </a:lnTo>
                  <a:lnTo>
                    <a:pt x="493588" y="15843"/>
                  </a:lnTo>
                  <a:lnTo>
                    <a:pt x="448111" y="31812"/>
                  </a:lnTo>
                  <a:lnTo>
                    <a:pt x="401954" y="43835"/>
                  </a:lnTo>
                  <a:lnTo>
                    <a:pt x="356351" y="51949"/>
                  </a:lnTo>
                  <a:lnTo>
                    <a:pt x="312534" y="56190"/>
                  </a:lnTo>
                  <a:lnTo>
                    <a:pt x="271735" y="56596"/>
                  </a:lnTo>
                  <a:lnTo>
                    <a:pt x="374576" y="56596"/>
                  </a:lnTo>
                  <a:lnTo>
                    <a:pt x="380567" y="55788"/>
                  </a:lnTo>
                  <a:lnTo>
                    <a:pt x="426238" y="45892"/>
                  </a:lnTo>
                  <a:lnTo>
                    <a:pt x="472061" y="32044"/>
                  </a:lnTo>
                  <a:lnTo>
                    <a:pt x="516806" y="14218"/>
                  </a:lnTo>
                  <a:lnTo>
                    <a:pt x="5444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5740" y="2559350"/>
              <a:ext cx="529259" cy="6020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158383" y="2559350"/>
              <a:ext cx="544830" cy="64769"/>
            </a:xfrm>
            <a:custGeom>
              <a:avLst/>
              <a:gdLst/>
              <a:ahLst/>
              <a:cxnLst/>
              <a:rect l="l" t="t" r="r" b="b"/>
              <a:pathLst>
                <a:path w="544829" h="64769">
                  <a:moveTo>
                    <a:pt x="15236" y="0"/>
                  </a:moveTo>
                  <a:lnTo>
                    <a:pt x="0" y="0"/>
                  </a:lnTo>
                  <a:lnTo>
                    <a:pt x="17615" y="9596"/>
                  </a:lnTo>
                  <a:lnTo>
                    <a:pt x="63297" y="28644"/>
                  </a:lnTo>
                  <a:lnTo>
                    <a:pt x="110768" y="43568"/>
                  </a:lnTo>
                  <a:lnTo>
                    <a:pt x="158831" y="54459"/>
                  </a:lnTo>
                  <a:lnTo>
                    <a:pt x="206289" y="61405"/>
                  </a:lnTo>
                  <a:lnTo>
                    <a:pt x="251944" y="64496"/>
                  </a:lnTo>
                  <a:lnTo>
                    <a:pt x="294601" y="63821"/>
                  </a:lnTo>
                  <a:lnTo>
                    <a:pt x="336279" y="61756"/>
                  </a:lnTo>
                  <a:lnTo>
                    <a:pt x="374576" y="56596"/>
                  </a:lnTo>
                  <a:lnTo>
                    <a:pt x="271734" y="56596"/>
                  </a:lnTo>
                  <a:lnTo>
                    <a:pt x="231751" y="55980"/>
                  </a:lnTo>
                  <a:lnTo>
                    <a:pt x="189823" y="51949"/>
                  </a:lnTo>
                  <a:lnTo>
                    <a:pt x="189495" y="51949"/>
                  </a:lnTo>
                  <a:lnTo>
                    <a:pt x="144829" y="44220"/>
                  </a:lnTo>
                  <a:lnTo>
                    <a:pt x="100075" y="32936"/>
                  </a:lnTo>
                  <a:lnTo>
                    <a:pt x="55917" y="17956"/>
                  </a:lnTo>
                  <a:lnTo>
                    <a:pt x="15236" y="0"/>
                  </a:lnTo>
                  <a:close/>
                </a:path>
                <a:path w="544829" h="64769">
                  <a:moveTo>
                    <a:pt x="544451" y="0"/>
                  </a:moveTo>
                  <a:lnTo>
                    <a:pt x="528182" y="0"/>
                  </a:lnTo>
                  <a:lnTo>
                    <a:pt x="493588" y="15843"/>
                  </a:lnTo>
                  <a:lnTo>
                    <a:pt x="448111" y="31812"/>
                  </a:lnTo>
                  <a:lnTo>
                    <a:pt x="401954" y="43835"/>
                  </a:lnTo>
                  <a:lnTo>
                    <a:pt x="356350" y="51949"/>
                  </a:lnTo>
                  <a:lnTo>
                    <a:pt x="312533" y="56190"/>
                  </a:lnTo>
                  <a:lnTo>
                    <a:pt x="271734" y="56596"/>
                  </a:lnTo>
                  <a:lnTo>
                    <a:pt x="374576" y="56596"/>
                  </a:lnTo>
                  <a:lnTo>
                    <a:pt x="380567" y="55788"/>
                  </a:lnTo>
                  <a:lnTo>
                    <a:pt x="426238" y="45892"/>
                  </a:lnTo>
                  <a:lnTo>
                    <a:pt x="472061" y="32044"/>
                  </a:lnTo>
                  <a:lnTo>
                    <a:pt x="516806" y="14218"/>
                  </a:lnTo>
                  <a:lnTo>
                    <a:pt x="5444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82408" y="2920599"/>
              <a:ext cx="842453" cy="54187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778798" y="2918588"/>
              <a:ext cx="850265" cy="548640"/>
            </a:xfrm>
            <a:custGeom>
              <a:avLst/>
              <a:gdLst/>
              <a:ahLst/>
              <a:cxnLst/>
              <a:rect l="l" t="t" r="r" b="b"/>
              <a:pathLst>
                <a:path w="850264" h="548639">
                  <a:moveTo>
                    <a:pt x="437194" y="0"/>
                  </a:moveTo>
                  <a:lnTo>
                    <a:pt x="395139" y="563"/>
                  </a:lnTo>
                  <a:lnTo>
                    <a:pt x="353349" y="3665"/>
                  </a:lnTo>
                  <a:lnTo>
                    <a:pt x="312189" y="9304"/>
                  </a:lnTo>
                  <a:lnTo>
                    <a:pt x="272022" y="17478"/>
                  </a:lnTo>
                  <a:lnTo>
                    <a:pt x="233213" y="28184"/>
                  </a:lnTo>
                  <a:lnTo>
                    <a:pt x="196127" y="41422"/>
                  </a:lnTo>
                  <a:lnTo>
                    <a:pt x="161128" y="57189"/>
                  </a:lnTo>
                  <a:lnTo>
                    <a:pt x="98848" y="96303"/>
                  </a:lnTo>
                  <a:lnTo>
                    <a:pt x="49290" y="145511"/>
                  </a:lnTo>
                  <a:lnTo>
                    <a:pt x="15369" y="204799"/>
                  </a:lnTo>
                  <a:lnTo>
                    <a:pt x="0" y="274151"/>
                  </a:lnTo>
                  <a:lnTo>
                    <a:pt x="1202" y="287397"/>
                  </a:lnTo>
                  <a:lnTo>
                    <a:pt x="11020" y="333059"/>
                  </a:lnTo>
                  <a:lnTo>
                    <a:pt x="29808" y="374062"/>
                  </a:lnTo>
                  <a:lnTo>
                    <a:pt x="56368" y="410495"/>
                  </a:lnTo>
                  <a:lnTo>
                    <a:pt x="89504" y="442449"/>
                  </a:lnTo>
                  <a:lnTo>
                    <a:pt x="128018" y="470011"/>
                  </a:lnTo>
                  <a:lnTo>
                    <a:pt x="170716" y="493271"/>
                  </a:lnTo>
                  <a:lnTo>
                    <a:pt x="216398" y="512319"/>
                  </a:lnTo>
                  <a:lnTo>
                    <a:pt x="263869" y="527244"/>
                  </a:lnTo>
                  <a:lnTo>
                    <a:pt x="311932" y="538135"/>
                  </a:lnTo>
                  <a:lnTo>
                    <a:pt x="359390" y="545081"/>
                  </a:lnTo>
                  <a:lnTo>
                    <a:pt x="405045" y="548172"/>
                  </a:lnTo>
                  <a:lnTo>
                    <a:pt x="447702" y="547497"/>
                  </a:lnTo>
                  <a:lnTo>
                    <a:pt x="489380" y="545428"/>
                  </a:lnTo>
                  <a:lnTo>
                    <a:pt x="527628" y="540272"/>
                  </a:lnTo>
                  <a:lnTo>
                    <a:pt x="424836" y="540272"/>
                  </a:lnTo>
                  <a:lnTo>
                    <a:pt x="384853" y="539656"/>
                  </a:lnTo>
                  <a:lnTo>
                    <a:pt x="342929" y="535625"/>
                  </a:lnTo>
                  <a:lnTo>
                    <a:pt x="342599" y="535625"/>
                  </a:lnTo>
                  <a:lnTo>
                    <a:pt x="297930" y="527896"/>
                  </a:lnTo>
                  <a:lnTo>
                    <a:pt x="253176" y="516612"/>
                  </a:lnTo>
                  <a:lnTo>
                    <a:pt x="209018" y="501632"/>
                  </a:lnTo>
                  <a:lnTo>
                    <a:pt x="166549" y="482886"/>
                  </a:lnTo>
                  <a:lnTo>
                    <a:pt x="126862" y="460303"/>
                  </a:lnTo>
                  <a:lnTo>
                    <a:pt x="91051" y="433815"/>
                  </a:lnTo>
                  <a:lnTo>
                    <a:pt x="60208" y="403350"/>
                  </a:lnTo>
                  <a:lnTo>
                    <a:pt x="35427" y="368839"/>
                  </a:lnTo>
                  <a:lnTo>
                    <a:pt x="17801" y="330211"/>
                  </a:lnTo>
                  <a:lnTo>
                    <a:pt x="8423" y="287397"/>
                  </a:lnTo>
                  <a:lnTo>
                    <a:pt x="8423" y="272947"/>
                  </a:lnTo>
                  <a:lnTo>
                    <a:pt x="14474" y="228336"/>
                  </a:lnTo>
                  <a:lnTo>
                    <a:pt x="29909" y="187923"/>
                  </a:lnTo>
                  <a:lnTo>
                    <a:pt x="53482" y="151671"/>
                  </a:lnTo>
                  <a:lnTo>
                    <a:pt x="83850" y="119646"/>
                  </a:lnTo>
                  <a:lnTo>
                    <a:pt x="120051" y="91511"/>
                  </a:lnTo>
                  <a:lnTo>
                    <a:pt x="160554" y="67532"/>
                  </a:lnTo>
                  <a:lnTo>
                    <a:pt x="204204" y="47573"/>
                  </a:lnTo>
                  <a:lnTo>
                    <a:pt x="249757" y="31597"/>
                  </a:lnTo>
                  <a:lnTo>
                    <a:pt x="295964" y="19571"/>
                  </a:lnTo>
                  <a:lnTo>
                    <a:pt x="340934" y="11572"/>
                  </a:lnTo>
                  <a:lnTo>
                    <a:pt x="340395" y="11572"/>
                  </a:lnTo>
                  <a:lnTo>
                    <a:pt x="384868" y="7268"/>
                  </a:lnTo>
                  <a:lnTo>
                    <a:pt x="380518" y="7268"/>
                  </a:lnTo>
                  <a:lnTo>
                    <a:pt x="522551" y="6828"/>
                  </a:lnTo>
                  <a:lnTo>
                    <a:pt x="520639" y="6495"/>
                  </a:lnTo>
                  <a:lnTo>
                    <a:pt x="479148" y="1976"/>
                  </a:lnTo>
                  <a:lnTo>
                    <a:pt x="437194" y="0"/>
                  </a:lnTo>
                  <a:close/>
                </a:path>
                <a:path w="850264" h="548639">
                  <a:moveTo>
                    <a:pt x="522551" y="6828"/>
                  </a:moveTo>
                  <a:lnTo>
                    <a:pt x="426039" y="6828"/>
                  </a:lnTo>
                  <a:lnTo>
                    <a:pt x="466695" y="7268"/>
                  </a:lnTo>
                  <a:lnTo>
                    <a:pt x="510459" y="11572"/>
                  </a:lnTo>
                  <a:lnTo>
                    <a:pt x="556073" y="19770"/>
                  </a:lnTo>
                  <a:lnTo>
                    <a:pt x="602282" y="31896"/>
                  </a:lnTo>
                  <a:lnTo>
                    <a:pt x="647826" y="47982"/>
                  </a:lnTo>
                  <a:lnTo>
                    <a:pt x="691450" y="68059"/>
                  </a:lnTo>
                  <a:lnTo>
                    <a:pt x="731896" y="92160"/>
                  </a:lnTo>
                  <a:lnTo>
                    <a:pt x="767906" y="120317"/>
                  </a:lnTo>
                  <a:lnTo>
                    <a:pt x="798225" y="152563"/>
                  </a:lnTo>
                  <a:lnTo>
                    <a:pt x="821593" y="188929"/>
                  </a:lnTo>
                  <a:lnTo>
                    <a:pt x="836755" y="229448"/>
                  </a:lnTo>
                  <a:lnTo>
                    <a:pt x="842453" y="274151"/>
                  </a:lnTo>
                  <a:lnTo>
                    <a:pt x="836249" y="318774"/>
                  </a:lnTo>
                  <a:lnTo>
                    <a:pt x="820736" y="359193"/>
                  </a:lnTo>
                  <a:lnTo>
                    <a:pt x="797148" y="395444"/>
                  </a:lnTo>
                  <a:lnTo>
                    <a:pt x="766716" y="427566"/>
                  </a:lnTo>
                  <a:lnTo>
                    <a:pt x="730674" y="455595"/>
                  </a:lnTo>
                  <a:lnTo>
                    <a:pt x="690254" y="479567"/>
                  </a:lnTo>
                  <a:lnTo>
                    <a:pt x="646689" y="499519"/>
                  </a:lnTo>
                  <a:lnTo>
                    <a:pt x="601212" y="515488"/>
                  </a:lnTo>
                  <a:lnTo>
                    <a:pt x="555055" y="527512"/>
                  </a:lnTo>
                  <a:lnTo>
                    <a:pt x="509452" y="535625"/>
                  </a:lnTo>
                  <a:lnTo>
                    <a:pt x="465635" y="539867"/>
                  </a:lnTo>
                  <a:lnTo>
                    <a:pt x="424836" y="540272"/>
                  </a:lnTo>
                  <a:lnTo>
                    <a:pt x="527628" y="540272"/>
                  </a:lnTo>
                  <a:lnTo>
                    <a:pt x="579339" y="529560"/>
                  </a:lnTo>
                  <a:lnTo>
                    <a:pt x="625162" y="515711"/>
                  </a:lnTo>
                  <a:lnTo>
                    <a:pt x="669907" y="497886"/>
                  </a:lnTo>
                  <a:lnTo>
                    <a:pt x="712346" y="476060"/>
                  </a:lnTo>
                  <a:lnTo>
                    <a:pt x="751248" y="450208"/>
                  </a:lnTo>
                  <a:lnTo>
                    <a:pt x="785384" y="420306"/>
                  </a:lnTo>
                  <a:lnTo>
                    <a:pt x="813524" y="386329"/>
                  </a:lnTo>
                  <a:lnTo>
                    <a:pt x="834438" y="348253"/>
                  </a:lnTo>
                  <a:lnTo>
                    <a:pt x="846898" y="306052"/>
                  </a:lnTo>
                  <a:lnTo>
                    <a:pt x="849673" y="259702"/>
                  </a:lnTo>
                  <a:lnTo>
                    <a:pt x="842177" y="224530"/>
                  </a:lnTo>
                  <a:lnTo>
                    <a:pt x="813039" y="161878"/>
                  </a:lnTo>
                  <a:lnTo>
                    <a:pt x="767467" y="109470"/>
                  </a:lnTo>
                  <a:lnTo>
                    <a:pt x="708376" y="67290"/>
                  </a:lnTo>
                  <a:lnTo>
                    <a:pt x="638682" y="35325"/>
                  </a:lnTo>
                  <a:lnTo>
                    <a:pt x="600771" y="23168"/>
                  </a:lnTo>
                  <a:lnTo>
                    <a:pt x="561301" y="13559"/>
                  </a:lnTo>
                  <a:lnTo>
                    <a:pt x="522551" y="6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780558" y="2746197"/>
            <a:ext cx="557285" cy="27638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724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edge1</a:t>
            </a:r>
            <a:endParaRPr sz="1724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693704" y="2648803"/>
            <a:ext cx="771669" cy="497925"/>
            <a:chOff x="6005281" y="2918588"/>
            <a:chExt cx="850265" cy="54864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08892" y="2920599"/>
              <a:ext cx="842453" cy="54187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005281" y="2918588"/>
              <a:ext cx="850265" cy="548640"/>
            </a:xfrm>
            <a:custGeom>
              <a:avLst/>
              <a:gdLst/>
              <a:ahLst/>
              <a:cxnLst/>
              <a:rect l="l" t="t" r="r" b="b"/>
              <a:pathLst>
                <a:path w="850265" h="548639">
                  <a:moveTo>
                    <a:pt x="437202" y="0"/>
                  </a:moveTo>
                  <a:lnTo>
                    <a:pt x="395147" y="563"/>
                  </a:lnTo>
                  <a:lnTo>
                    <a:pt x="353357" y="3665"/>
                  </a:lnTo>
                  <a:lnTo>
                    <a:pt x="312195" y="9304"/>
                  </a:lnTo>
                  <a:lnTo>
                    <a:pt x="272028" y="17478"/>
                  </a:lnTo>
                  <a:lnTo>
                    <a:pt x="233218" y="28184"/>
                  </a:lnTo>
                  <a:lnTo>
                    <a:pt x="196132" y="41422"/>
                  </a:lnTo>
                  <a:lnTo>
                    <a:pt x="161132" y="57189"/>
                  </a:lnTo>
                  <a:lnTo>
                    <a:pt x="98851" y="96303"/>
                  </a:lnTo>
                  <a:lnTo>
                    <a:pt x="49291" y="145511"/>
                  </a:lnTo>
                  <a:lnTo>
                    <a:pt x="15369" y="204799"/>
                  </a:lnTo>
                  <a:lnTo>
                    <a:pt x="0" y="274151"/>
                  </a:lnTo>
                  <a:lnTo>
                    <a:pt x="1203" y="287397"/>
                  </a:lnTo>
                  <a:lnTo>
                    <a:pt x="11021" y="333059"/>
                  </a:lnTo>
                  <a:lnTo>
                    <a:pt x="29809" y="374062"/>
                  </a:lnTo>
                  <a:lnTo>
                    <a:pt x="56369" y="410495"/>
                  </a:lnTo>
                  <a:lnTo>
                    <a:pt x="89505" y="442449"/>
                  </a:lnTo>
                  <a:lnTo>
                    <a:pt x="128020" y="470011"/>
                  </a:lnTo>
                  <a:lnTo>
                    <a:pt x="170717" y="493271"/>
                  </a:lnTo>
                  <a:lnTo>
                    <a:pt x="216399" y="512319"/>
                  </a:lnTo>
                  <a:lnTo>
                    <a:pt x="263870" y="527244"/>
                  </a:lnTo>
                  <a:lnTo>
                    <a:pt x="311933" y="538135"/>
                  </a:lnTo>
                  <a:lnTo>
                    <a:pt x="359391" y="545081"/>
                  </a:lnTo>
                  <a:lnTo>
                    <a:pt x="405047" y="548172"/>
                  </a:lnTo>
                  <a:lnTo>
                    <a:pt x="447704" y="547497"/>
                  </a:lnTo>
                  <a:lnTo>
                    <a:pt x="489381" y="545428"/>
                  </a:lnTo>
                  <a:lnTo>
                    <a:pt x="527630" y="540272"/>
                  </a:lnTo>
                  <a:lnTo>
                    <a:pt x="424836" y="540272"/>
                  </a:lnTo>
                  <a:lnTo>
                    <a:pt x="384854" y="539656"/>
                  </a:lnTo>
                  <a:lnTo>
                    <a:pt x="342929" y="535625"/>
                  </a:lnTo>
                  <a:lnTo>
                    <a:pt x="342600" y="535625"/>
                  </a:lnTo>
                  <a:lnTo>
                    <a:pt x="297931" y="527896"/>
                  </a:lnTo>
                  <a:lnTo>
                    <a:pt x="253177" y="516612"/>
                  </a:lnTo>
                  <a:lnTo>
                    <a:pt x="209019" y="501632"/>
                  </a:lnTo>
                  <a:lnTo>
                    <a:pt x="166550" y="482886"/>
                  </a:lnTo>
                  <a:lnTo>
                    <a:pt x="126863" y="460303"/>
                  </a:lnTo>
                  <a:lnTo>
                    <a:pt x="91052" y="433815"/>
                  </a:lnTo>
                  <a:lnTo>
                    <a:pt x="60209" y="403350"/>
                  </a:lnTo>
                  <a:lnTo>
                    <a:pt x="35428" y="368839"/>
                  </a:lnTo>
                  <a:lnTo>
                    <a:pt x="17802" y="330211"/>
                  </a:lnTo>
                  <a:lnTo>
                    <a:pt x="8425" y="287397"/>
                  </a:lnTo>
                  <a:lnTo>
                    <a:pt x="8425" y="272947"/>
                  </a:lnTo>
                  <a:lnTo>
                    <a:pt x="14475" y="228336"/>
                  </a:lnTo>
                  <a:lnTo>
                    <a:pt x="29911" y="187923"/>
                  </a:lnTo>
                  <a:lnTo>
                    <a:pt x="53483" y="151671"/>
                  </a:lnTo>
                  <a:lnTo>
                    <a:pt x="83852" y="119646"/>
                  </a:lnTo>
                  <a:lnTo>
                    <a:pt x="120053" y="91511"/>
                  </a:lnTo>
                  <a:lnTo>
                    <a:pt x="160555" y="67532"/>
                  </a:lnTo>
                  <a:lnTo>
                    <a:pt x="204206" y="47573"/>
                  </a:lnTo>
                  <a:lnTo>
                    <a:pt x="249758" y="31597"/>
                  </a:lnTo>
                  <a:lnTo>
                    <a:pt x="295965" y="19571"/>
                  </a:lnTo>
                  <a:lnTo>
                    <a:pt x="340936" y="11572"/>
                  </a:lnTo>
                  <a:lnTo>
                    <a:pt x="340397" y="11572"/>
                  </a:lnTo>
                  <a:lnTo>
                    <a:pt x="384870" y="7268"/>
                  </a:lnTo>
                  <a:lnTo>
                    <a:pt x="380520" y="7268"/>
                  </a:lnTo>
                  <a:lnTo>
                    <a:pt x="522561" y="6828"/>
                  </a:lnTo>
                  <a:lnTo>
                    <a:pt x="520649" y="6495"/>
                  </a:lnTo>
                  <a:lnTo>
                    <a:pt x="479157" y="1976"/>
                  </a:lnTo>
                  <a:lnTo>
                    <a:pt x="437202" y="0"/>
                  </a:lnTo>
                  <a:close/>
                </a:path>
                <a:path w="850265" h="548639">
                  <a:moveTo>
                    <a:pt x="522561" y="6828"/>
                  </a:moveTo>
                  <a:lnTo>
                    <a:pt x="426040" y="6828"/>
                  </a:lnTo>
                  <a:lnTo>
                    <a:pt x="466696" y="7268"/>
                  </a:lnTo>
                  <a:lnTo>
                    <a:pt x="510460" y="11572"/>
                  </a:lnTo>
                  <a:lnTo>
                    <a:pt x="556075" y="19770"/>
                  </a:lnTo>
                  <a:lnTo>
                    <a:pt x="602283" y="31896"/>
                  </a:lnTo>
                  <a:lnTo>
                    <a:pt x="647828" y="47982"/>
                  </a:lnTo>
                  <a:lnTo>
                    <a:pt x="691451" y="68059"/>
                  </a:lnTo>
                  <a:lnTo>
                    <a:pt x="731897" y="92160"/>
                  </a:lnTo>
                  <a:lnTo>
                    <a:pt x="767908" y="120317"/>
                  </a:lnTo>
                  <a:lnTo>
                    <a:pt x="798226" y="152563"/>
                  </a:lnTo>
                  <a:lnTo>
                    <a:pt x="821594" y="188929"/>
                  </a:lnTo>
                  <a:lnTo>
                    <a:pt x="836756" y="229448"/>
                  </a:lnTo>
                  <a:lnTo>
                    <a:pt x="842454" y="274151"/>
                  </a:lnTo>
                  <a:lnTo>
                    <a:pt x="836250" y="318774"/>
                  </a:lnTo>
                  <a:lnTo>
                    <a:pt x="820738" y="359193"/>
                  </a:lnTo>
                  <a:lnTo>
                    <a:pt x="797150" y="395444"/>
                  </a:lnTo>
                  <a:lnTo>
                    <a:pt x="766718" y="427566"/>
                  </a:lnTo>
                  <a:lnTo>
                    <a:pt x="730676" y="455595"/>
                  </a:lnTo>
                  <a:lnTo>
                    <a:pt x="690255" y="479567"/>
                  </a:lnTo>
                  <a:lnTo>
                    <a:pt x="646690" y="499519"/>
                  </a:lnTo>
                  <a:lnTo>
                    <a:pt x="601213" y="515488"/>
                  </a:lnTo>
                  <a:lnTo>
                    <a:pt x="555056" y="527512"/>
                  </a:lnTo>
                  <a:lnTo>
                    <a:pt x="509453" y="535625"/>
                  </a:lnTo>
                  <a:lnTo>
                    <a:pt x="465635" y="539867"/>
                  </a:lnTo>
                  <a:lnTo>
                    <a:pt x="424836" y="540272"/>
                  </a:lnTo>
                  <a:lnTo>
                    <a:pt x="527630" y="540272"/>
                  </a:lnTo>
                  <a:lnTo>
                    <a:pt x="579340" y="529560"/>
                  </a:lnTo>
                  <a:lnTo>
                    <a:pt x="625163" y="515711"/>
                  </a:lnTo>
                  <a:lnTo>
                    <a:pt x="669909" y="497886"/>
                  </a:lnTo>
                  <a:lnTo>
                    <a:pt x="712347" y="476060"/>
                  </a:lnTo>
                  <a:lnTo>
                    <a:pt x="751249" y="450208"/>
                  </a:lnTo>
                  <a:lnTo>
                    <a:pt x="785385" y="420306"/>
                  </a:lnTo>
                  <a:lnTo>
                    <a:pt x="813525" y="386329"/>
                  </a:lnTo>
                  <a:lnTo>
                    <a:pt x="834440" y="348253"/>
                  </a:lnTo>
                  <a:lnTo>
                    <a:pt x="846899" y="306052"/>
                  </a:lnTo>
                  <a:lnTo>
                    <a:pt x="849674" y="259702"/>
                  </a:lnTo>
                  <a:lnTo>
                    <a:pt x="842181" y="224530"/>
                  </a:lnTo>
                  <a:lnTo>
                    <a:pt x="813045" y="161878"/>
                  </a:lnTo>
                  <a:lnTo>
                    <a:pt x="767475" y="109470"/>
                  </a:lnTo>
                  <a:lnTo>
                    <a:pt x="708386" y="67290"/>
                  </a:lnTo>
                  <a:lnTo>
                    <a:pt x="638692" y="35325"/>
                  </a:lnTo>
                  <a:lnTo>
                    <a:pt x="600781" y="23168"/>
                  </a:lnTo>
                  <a:lnTo>
                    <a:pt x="561311" y="13559"/>
                  </a:lnTo>
                  <a:lnTo>
                    <a:pt x="522561" y="6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801232" y="2746197"/>
            <a:ext cx="557285" cy="27638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724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edge2</a:t>
            </a:r>
            <a:endParaRPr sz="1724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31290" y="2377416"/>
            <a:ext cx="2433726" cy="1534117"/>
            <a:chOff x="4173547" y="2619560"/>
            <a:chExt cx="2681605" cy="1690370"/>
          </a:xfrm>
        </p:grpSpPr>
        <p:sp>
          <p:nvSpPr>
            <p:cNvPr id="24" name="object 24"/>
            <p:cNvSpPr/>
            <p:nvPr/>
          </p:nvSpPr>
          <p:spPr>
            <a:xfrm>
              <a:off x="4173537" y="2619565"/>
              <a:ext cx="2287270" cy="301625"/>
            </a:xfrm>
            <a:custGeom>
              <a:avLst/>
              <a:gdLst/>
              <a:ahLst/>
              <a:cxnLst/>
              <a:rect l="l" t="t" r="r" b="b"/>
              <a:pathLst>
                <a:path w="2287270" h="301625">
                  <a:moveTo>
                    <a:pt x="60185" y="201091"/>
                  </a:moveTo>
                  <a:lnTo>
                    <a:pt x="38519" y="201091"/>
                  </a:lnTo>
                  <a:lnTo>
                    <a:pt x="38519" y="0"/>
                  </a:lnTo>
                  <a:lnTo>
                    <a:pt x="22872" y="0"/>
                  </a:lnTo>
                  <a:lnTo>
                    <a:pt x="22872" y="201091"/>
                  </a:lnTo>
                  <a:lnTo>
                    <a:pt x="0" y="201091"/>
                  </a:lnTo>
                  <a:lnTo>
                    <a:pt x="30086" y="301040"/>
                  </a:lnTo>
                  <a:lnTo>
                    <a:pt x="57277" y="210731"/>
                  </a:lnTo>
                  <a:lnTo>
                    <a:pt x="60185" y="201091"/>
                  </a:lnTo>
                  <a:close/>
                </a:path>
                <a:path w="2287270" h="301625">
                  <a:moveTo>
                    <a:pt x="2286660" y="201091"/>
                  </a:moveTo>
                  <a:lnTo>
                    <a:pt x="2264994" y="201091"/>
                  </a:lnTo>
                  <a:lnTo>
                    <a:pt x="2264994" y="0"/>
                  </a:lnTo>
                  <a:lnTo>
                    <a:pt x="2249360" y="0"/>
                  </a:lnTo>
                  <a:lnTo>
                    <a:pt x="2249360" y="201091"/>
                  </a:lnTo>
                  <a:lnTo>
                    <a:pt x="2226487" y="201091"/>
                  </a:lnTo>
                  <a:lnTo>
                    <a:pt x="2256574" y="301040"/>
                  </a:lnTo>
                  <a:lnTo>
                    <a:pt x="2283764" y="210731"/>
                  </a:lnTo>
                  <a:lnTo>
                    <a:pt x="2286660" y="201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8891" y="3763514"/>
              <a:ext cx="842453" cy="541873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005281" y="3761502"/>
              <a:ext cx="850265" cy="548640"/>
            </a:xfrm>
            <a:custGeom>
              <a:avLst/>
              <a:gdLst/>
              <a:ahLst/>
              <a:cxnLst/>
              <a:rect l="l" t="t" r="r" b="b"/>
              <a:pathLst>
                <a:path w="850265" h="548639">
                  <a:moveTo>
                    <a:pt x="437202" y="0"/>
                  </a:moveTo>
                  <a:lnTo>
                    <a:pt x="395147" y="563"/>
                  </a:lnTo>
                  <a:lnTo>
                    <a:pt x="353357" y="3665"/>
                  </a:lnTo>
                  <a:lnTo>
                    <a:pt x="312195" y="9304"/>
                  </a:lnTo>
                  <a:lnTo>
                    <a:pt x="272028" y="17478"/>
                  </a:lnTo>
                  <a:lnTo>
                    <a:pt x="233218" y="28184"/>
                  </a:lnTo>
                  <a:lnTo>
                    <a:pt x="196132" y="41422"/>
                  </a:lnTo>
                  <a:lnTo>
                    <a:pt x="161132" y="57189"/>
                  </a:lnTo>
                  <a:lnTo>
                    <a:pt x="98851" y="96303"/>
                  </a:lnTo>
                  <a:lnTo>
                    <a:pt x="49291" y="145512"/>
                  </a:lnTo>
                  <a:lnTo>
                    <a:pt x="15369" y="204800"/>
                  </a:lnTo>
                  <a:lnTo>
                    <a:pt x="0" y="274153"/>
                  </a:lnTo>
                  <a:lnTo>
                    <a:pt x="1203" y="287398"/>
                  </a:lnTo>
                  <a:lnTo>
                    <a:pt x="11021" y="333059"/>
                  </a:lnTo>
                  <a:lnTo>
                    <a:pt x="29809" y="374062"/>
                  </a:lnTo>
                  <a:lnTo>
                    <a:pt x="56369" y="410496"/>
                  </a:lnTo>
                  <a:lnTo>
                    <a:pt x="89505" y="442449"/>
                  </a:lnTo>
                  <a:lnTo>
                    <a:pt x="128020" y="470011"/>
                  </a:lnTo>
                  <a:lnTo>
                    <a:pt x="170717" y="493272"/>
                  </a:lnTo>
                  <a:lnTo>
                    <a:pt x="216399" y="512320"/>
                  </a:lnTo>
                  <a:lnTo>
                    <a:pt x="263870" y="527245"/>
                  </a:lnTo>
                  <a:lnTo>
                    <a:pt x="311933" y="538136"/>
                  </a:lnTo>
                  <a:lnTo>
                    <a:pt x="359391" y="545082"/>
                  </a:lnTo>
                  <a:lnTo>
                    <a:pt x="405047" y="548173"/>
                  </a:lnTo>
                  <a:lnTo>
                    <a:pt x="447704" y="547497"/>
                  </a:lnTo>
                  <a:lnTo>
                    <a:pt x="489381" y="545429"/>
                  </a:lnTo>
                  <a:lnTo>
                    <a:pt x="527638" y="540271"/>
                  </a:lnTo>
                  <a:lnTo>
                    <a:pt x="424836" y="540271"/>
                  </a:lnTo>
                  <a:lnTo>
                    <a:pt x="384854" y="539655"/>
                  </a:lnTo>
                  <a:lnTo>
                    <a:pt x="342925" y="535625"/>
                  </a:lnTo>
                  <a:lnTo>
                    <a:pt x="342597" y="535625"/>
                  </a:lnTo>
                  <a:lnTo>
                    <a:pt x="297931" y="527896"/>
                  </a:lnTo>
                  <a:lnTo>
                    <a:pt x="253177" y="516612"/>
                  </a:lnTo>
                  <a:lnTo>
                    <a:pt x="209019" y="501632"/>
                  </a:lnTo>
                  <a:lnTo>
                    <a:pt x="166550" y="482886"/>
                  </a:lnTo>
                  <a:lnTo>
                    <a:pt x="126863" y="460303"/>
                  </a:lnTo>
                  <a:lnTo>
                    <a:pt x="91052" y="433815"/>
                  </a:lnTo>
                  <a:lnTo>
                    <a:pt x="60209" y="403350"/>
                  </a:lnTo>
                  <a:lnTo>
                    <a:pt x="35428" y="368839"/>
                  </a:lnTo>
                  <a:lnTo>
                    <a:pt x="17802" y="330211"/>
                  </a:lnTo>
                  <a:lnTo>
                    <a:pt x="8425" y="287398"/>
                  </a:lnTo>
                  <a:lnTo>
                    <a:pt x="8425" y="272948"/>
                  </a:lnTo>
                  <a:lnTo>
                    <a:pt x="14475" y="228337"/>
                  </a:lnTo>
                  <a:lnTo>
                    <a:pt x="29911" y="187923"/>
                  </a:lnTo>
                  <a:lnTo>
                    <a:pt x="53483" y="151672"/>
                  </a:lnTo>
                  <a:lnTo>
                    <a:pt x="83851" y="119647"/>
                  </a:lnTo>
                  <a:lnTo>
                    <a:pt x="120053" y="91512"/>
                  </a:lnTo>
                  <a:lnTo>
                    <a:pt x="160555" y="67532"/>
                  </a:lnTo>
                  <a:lnTo>
                    <a:pt x="204206" y="47573"/>
                  </a:lnTo>
                  <a:lnTo>
                    <a:pt x="249758" y="31598"/>
                  </a:lnTo>
                  <a:lnTo>
                    <a:pt x="295965" y="19571"/>
                  </a:lnTo>
                  <a:lnTo>
                    <a:pt x="340936" y="11572"/>
                  </a:lnTo>
                  <a:lnTo>
                    <a:pt x="340397" y="11572"/>
                  </a:lnTo>
                  <a:lnTo>
                    <a:pt x="384870" y="7268"/>
                  </a:lnTo>
                  <a:lnTo>
                    <a:pt x="380520" y="7268"/>
                  </a:lnTo>
                  <a:lnTo>
                    <a:pt x="522563" y="6828"/>
                  </a:lnTo>
                  <a:lnTo>
                    <a:pt x="520649" y="6495"/>
                  </a:lnTo>
                  <a:lnTo>
                    <a:pt x="479157" y="1976"/>
                  </a:lnTo>
                  <a:lnTo>
                    <a:pt x="437202" y="0"/>
                  </a:lnTo>
                  <a:close/>
                </a:path>
                <a:path w="850265" h="548639">
                  <a:moveTo>
                    <a:pt x="522563" y="6828"/>
                  </a:moveTo>
                  <a:lnTo>
                    <a:pt x="426040" y="6828"/>
                  </a:lnTo>
                  <a:lnTo>
                    <a:pt x="466696" y="7268"/>
                  </a:lnTo>
                  <a:lnTo>
                    <a:pt x="510460" y="11572"/>
                  </a:lnTo>
                  <a:lnTo>
                    <a:pt x="556075" y="19771"/>
                  </a:lnTo>
                  <a:lnTo>
                    <a:pt x="602283" y="31897"/>
                  </a:lnTo>
                  <a:lnTo>
                    <a:pt x="647828" y="47982"/>
                  </a:lnTo>
                  <a:lnTo>
                    <a:pt x="691451" y="68059"/>
                  </a:lnTo>
                  <a:lnTo>
                    <a:pt x="731897" y="92161"/>
                  </a:lnTo>
                  <a:lnTo>
                    <a:pt x="767908" y="120318"/>
                  </a:lnTo>
                  <a:lnTo>
                    <a:pt x="798226" y="152564"/>
                  </a:lnTo>
                  <a:lnTo>
                    <a:pt x="821594" y="188930"/>
                  </a:lnTo>
                  <a:lnTo>
                    <a:pt x="836756" y="229449"/>
                  </a:lnTo>
                  <a:lnTo>
                    <a:pt x="842454" y="274153"/>
                  </a:lnTo>
                  <a:lnTo>
                    <a:pt x="836250" y="318775"/>
                  </a:lnTo>
                  <a:lnTo>
                    <a:pt x="820738" y="359193"/>
                  </a:lnTo>
                  <a:lnTo>
                    <a:pt x="797150" y="395445"/>
                  </a:lnTo>
                  <a:lnTo>
                    <a:pt x="766718" y="427567"/>
                  </a:lnTo>
                  <a:lnTo>
                    <a:pt x="730676" y="455595"/>
                  </a:lnTo>
                  <a:lnTo>
                    <a:pt x="690255" y="479567"/>
                  </a:lnTo>
                  <a:lnTo>
                    <a:pt x="646690" y="499519"/>
                  </a:lnTo>
                  <a:lnTo>
                    <a:pt x="601213" y="515488"/>
                  </a:lnTo>
                  <a:lnTo>
                    <a:pt x="555056" y="527511"/>
                  </a:lnTo>
                  <a:lnTo>
                    <a:pt x="509453" y="535625"/>
                  </a:lnTo>
                  <a:lnTo>
                    <a:pt x="465635" y="539866"/>
                  </a:lnTo>
                  <a:lnTo>
                    <a:pt x="424836" y="540271"/>
                  </a:lnTo>
                  <a:lnTo>
                    <a:pt x="527638" y="540271"/>
                  </a:lnTo>
                  <a:lnTo>
                    <a:pt x="579340" y="529560"/>
                  </a:lnTo>
                  <a:lnTo>
                    <a:pt x="625163" y="515711"/>
                  </a:lnTo>
                  <a:lnTo>
                    <a:pt x="669909" y="497886"/>
                  </a:lnTo>
                  <a:lnTo>
                    <a:pt x="712347" y="476060"/>
                  </a:lnTo>
                  <a:lnTo>
                    <a:pt x="751249" y="450208"/>
                  </a:lnTo>
                  <a:lnTo>
                    <a:pt x="785385" y="420306"/>
                  </a:lnTo>
                  <a:lnTo>
                    <a:pt x="813525" y="386329"/>
                  </a:lnTo>
                  <a:lnTo>
                    <a:pt x="834440" y="348253"/>
                  </a:lnTo>
                  <a:lnTo>
                    <a:pt x="846899" y="306052"/>
                  </a:lnTo>
                  <a:lnTo>
                    <a:pt x="849674" y="259703"/>
                  </a:lnTo>
                  <a:lnTo>
                    <a:pt x="842181" y="224531"/>
                  </a:lnTo>
                  <a:lnTo>
                    <a:pt x="813045" y="161878"/>
                  </a:lnTo>
                  <a:lnTo>
                    <a:pt x="767475" y="109470"/>
                  </a:lnTo>
                  <a:lnTo>
                    <a:pt x="708386" y="67291"/>
                  </a:lnTo>
                  <a:lnTo>
                    <a:pt x="638692" y="35325"/>
                  </a:lnTo>
                  <a:lnTo>
                    <a:pt x="600781" y="23168"/>
                  </a:lnTo>
                  <a:lnTo>
                    <a:pt x="561311" y="13559"/>
                  </a:lnTo>
                  <a:lnTo>
                    <a:pt x="522563" y="6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801232" y="3511194"/>
            <a:ext cx="557285" cy="27638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724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shape</a:t>
            </a:r>
            <a:endParaRPr sz="1724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673030" y="3142413"/>
            <a:ext cx="2433726" cy="769364"/>
            <a:chOff x="3778798" y="3462473"/>
            <a:chExt cx="2681605" cy="847725"/>
          </a:xfrm>
        </p:grpSpPr>
        <p:sp>
          <p:nvSpPr>
            <p:cNvPr id="29" name="object 29"/>
            <p:cNvSpPr/>
            <p:nvPr/>
          </p:nvSpPr>
          <p:spPr>
            <a:xfrm>
              <a:off x="6400030" y="3462473"/>
              <a:ext cx="60325" cy="301625"/>
            </a:xfrm>
            <a:custGeom>
              <a:avLst/>
              <a:gdLst/>
              <a:ahLst/>
              <a:cxnLst/>
              <a:rect l="l" t="t" r="r" b="b"/>
              <a:pathLst>
                <a:path w="60325" h="301625">
                  <a:moveTo>
                    <a:pt x="22867" y="201095"/>
                  </a:moveTo>
                  <a:lnTo>
                    <a:pt x="0" y="201095"/>
                  </a:lnTo>
                  <a:lnTo>
                    <a:pt x="30087" y="301040"/>
                  </a:lnTo>
                  <a:lnTo>
                    <a:pt x="57275" y="210728"/>
                  </a:lnTo>
                  <a:lnTo>
                    <a:pt x="22867" y="210728"/>
                  </a:lnTo>
                  <a:lnTo>
                    <a:pt x="22867" y="201095"/>
                  </a:lnTo>
                  <a:close/>
                </a:path>
                <a:path w="60325" h="301625">
                  <a:moveTo>
                    <a:pt x="38512" y="0"/>
                  </a:moveTo>
                  <a:lnTo>
                    <a:pt x="22867" y="0"/>
                  </a:lnTo>
                  <a:lnTo>
                    <a:pt x="22867" y="210728"/>
                  </a:lnTo>
                  <a:lnTo>
                    <a:pt x="38512" y="210728"/>
                  </a:lnTo>
                  <a:lnTo>
                    <a:pt x="38512" y="0"/>
                  </a:lnTo>
                  <a:close/>
                </a:path>
                <a:path w="60325" h="301625">
                  <a:moveTo>
                    <a:pt x="60175" y="201095"/>
                  </a:moveTo>
                  <a:lnTo>
                    <a:pt x="38512" y="201095"/>
                  </a:lnTo>
                  <a:lnTo>
                    <a:pt x="38512" y="210728"/>
                  </a:lnTo>
                  <a:lnTo>
                    <a:pt x="57275" y="210728"/>
                  </a:lnTo>
                  <a:lnTo>
                    <a:pt x="60175" y="201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82408" y="3763514"/>
              <a:ext cx="842453" cy="54187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778798" y="3761503"/>
              <a:ext cx="850265" cy="548640"/>
            </a:xfrm>
            <a:custGeom>
              <a:avLst/>
              <a:gdLst/>
              <a:ahLst/>
              <a:cxnLst/>
              <a:rect l="l" t="t" r="r" b="b"/>
              <a:pathLst>
                <a:path w="850264" h="548639">
                  <a:moveTo>
                    <a:pt x="437194" y="0"/>
                  </a:moveTo>
                  <a:lnTo>
                    <a:pt x="395139" y="563"/>
                  </a:lnTo>
                  <a:lnTo>
                    <a:pt x="353349" y="3665"/>
                  </a:lnTo>
                  <a:lnTo>
                    <a:pt x="312189" y="9304"/>
                  </a:lnTo>
                  <a:lnTo>
                    <a:pt x="272022" y="17478"/>
                  </a:lnTo>
                  <a:lnTo>
                    <a:pt x="233213" y="28184"/>
                  </a:lnTo>
                  <a:lnTo>
                    <a:pt x="196127" y="41422"/>
                  </a:lnTo>
                  <a:lnTo>
                    <a:pt x="161128" y="57189"/>
                  </a:lnTo>
                  <a:lnTo>
                    <a:pt x="98848" y="96303"/>
                  </a:lnTo>
                  <a:lnTo>
                    <a:pt x="49290" y="145512"/>
                  </a:lnTo>
                  <a:lnTo>
                    <a:pt x="15369" y="204800"/>
                  </a:lnTo>
                  <a:lnTo>
                    <a:pt x="0" y="274153"/>
                  </a:lnTo>
                  <a:lnTo>
                    <a:pt x="1202" y="287398"/>
                  </a:lnTo>
                  <a:lnTo>
                    <a:pt x="11020" y="333059"/>
                  </a:lnTo>
                  <a:lnTo>
                    <a:pt x="29808" y="374062"/>
                  </a:lnTo>
                  <a:lnTo>
                    <a:pt x="56368" y="410496"/>
                  </a:lnTo>
                  <a:lnTo>
                    <a:pt x="89504" y="442449"/>
                  </a:lnTo>
                  <a:lnTo>
                    <a:pt x="128018" y="470011"/>
                  </a:lnTo>
                  <a:lnTo>
                    <a:pt x="170716" y="493272"/>
                  </a:lnTo>
                  <a:lnTo>
                    <a:pt x="216398" y="512320"/>
                  </a:lnTo>
                  <a:lnTo>
                    <a:pt x="263869" y="527245"/>
                  </a:lnTo>
                  <a:lnTo>
                    <a:pt x="311932" y="538136"/>
                  </a:lnTo>
                  <a:lnTo>
                    <a:pt x="359390" y="545082"/>
                  </a:lnTo>
                  <a:lnTo>
                    <a:pt x="405045" y="548173"/>
                  </a:lnTo>
                  <a:lnTo>
                    <a:pt x="447702" y="547497"/>
                  </a:lnTo>
                  <a:lnTo>
                    <a:pt x="489380" y="545429"/>
                  </a:lnTo>
                  <a:lnTo>
                    <a:pt x="527637" y="540271"/>
                  </a:lnTo>
                  <a:lnTo>
                    <a:pt x="424836" y="540271"/>
                  </a:lnTo>
                  <a:lnTo>
                    <a:pt x="384853" y="539655"/>
                  </a:lnTo>
                  <a:lnTo>
                    <a:pt x="342924" y="535625"/>
                  </a:lnTo>
                  <a:lnTo>
                    <a:pt x="342597" y="535625"/>
                  </a:lnTo>
                  <a:lnTo>
                    <a:pt x="297930" y="527896"/>
                  </a:lnTo>
                  <a:lnTo>
                    <a:pt x="253176" y="516612"/>
                  </a:lnTo>
                  <a:lnTo>
                    <a:pt x="209018" y="501632"/>
                  </a:lnTo>
                  <a:lnTo>
                    <a:pt x="166549" y="482886"/>
                  </a:lnTo>
                  <a:lnTo>
                    <a:pt x="126862" y="460303"/>
                  </a:lnTo>
                  <a:lnTo>
                    <a:pt x="91051" y="433815"/>
                  </a:lnTo>
                  <a:lnTo>
                    <a:pt x="60208" y="403350"/>
                  </a:lnTo>
                  <a:lnTo>
                    <a:pt x="35427" y="368839"/>
                  </a:lnTo>
                  <a:lnTo>
                    <a:pt x="17801" y="330211"/>
                  </a:lnTo>
                  <a:lnTo>
                    <a:pt x="8423" y="287398"/>
                  </a:lnTo>
                  <a:lnTo>
                    <a:pt x="8423" y="272948"/>
                  </a:lnTo>
                  <a:lnTo>
                    <a:pt x="14474" y="228337"/>
                  </a:lnTo>
                  <a:lnTo>
                    <a:pt x="29909" y="187923"/>
                  </a:lnTo>
                  <a:lnTo>
                    <a:pt x="53482" y="151672"/>
                  </a:lnTo>
                  <a:lnTo>
                    <a:pt x="83850" y="119647"/>
                  </a:lnTo>
                  <a:lnTo>
                    <a:pt x="120051" y="91512"/>
                  </a:lnTo>
                  <a:lnTo>
                    <a:pt x="160554" y="67532"/>
                  </a:lnTo>
                  <a:lnTo>
                    <a:pt x="204204" y="47573"/>
                  </a:lnTo>
                  <a:lnTo>
                    <a:pt x="249757" y="31598"/>
                  </a:lnTo>
                  <a:lnTo>
                    <a:pt x="295964" y="19571"/>
                  </a:lnTo>
                  <a:lnTo>
                    <a:pt x="340934" y="11572"/>
                  </a:lnTo>
                  <a:lnTo>
                    <a:pt x="340395" y="11572"/>
                  </a:lnTo>
                  <a:lnTo>
                    <a:pt x="384868" y="7268"/>
                  </a:lnTo>
                  <a:lnTo>
                    <a:pt x="380518" y="7268"/>
                  </a:lnTo>
                  <a:lnTo>
                    <a:pt x="522553" y="6828"/>
                  </a:lnTo>
                  <a:lnTo>
                    <a:pt x="520639" y="6495"/>
                  </a:lnTo>
                  <a:lnTo>
                    <a:pt x="479148" y="1976"/>
                  </a:lnTo>
                  <a:lnTo>
                    <a:pt x="437194" y="0"/>
                  </a:lnTo>
                  <a:close/>
                </a:path>
                <a:path w="850264" h="548639">
                  <a:moveTo>
                    <a:pt x="522553" y="6828"/>
                  </a:moveTo>
                  <a:lnTo>
                    <a:pt x="426039" y="6828"/>
                  </a:lnTo>
                  <a:lnTo>
                    <a:pt x="466695" y="7268"/>
                  </a:lnTo>
                  <a:lnTo>
                    <a:pt x="510459" y="11572"/>
                  </a:lnTo>
                  <a:lnTo>
                    <a:pt x="556073" y="19771"/>
                  </a:lnTo>
                  <a:lnTo>
                    <a:pt x="602282" y="31897"/>
                  </a:lnTo>
                  <a:lnTo>
                    <a:pt x="647826" y="47982"/>
                  </a:lnTo>
                  <a:lnTo>
                    <a:pt x="691450" y="68059"/>
                  </a:lnTo>
                  <a:lnTo>
                    <a:pt x="731896" y="92161"/>
                  </a:lnTo>
                  <a:lnTo>
                    <a:pt x="767906" y="120318"/>
                  </a:lnTo>
                  <a:lnTo>
                    <a:pt x="798225" y="152564"/>
                  </a:lnTo>
                  <a:lnTo>
                    <a:pt x="821593" y="188930"/>
                  </a:lnTo>
                  <a:lnTo>
                    <a:pt x="836755" y="229449"/>
                  </a:lnTo>
                  <a:lnTo>
                    <a:pt x="842453" y="274153"/>
                  </a:lnTo>
                  <a:lnTo>
                    <a:pt x="836249" y="318775"/>
                  </a:lnTo>
                  <a:lnTo>
                    <a:pt x="820736" y="359193"/>
                  </a:lnTo>
                  <a:lnTo>
                    <a:pt x="797148" y="395445"/>
                  </a:lnTo>
                  <a:lnTo>
                    <a:pt x="766716" y="427567"/>
                  </a:lnTo>
                  <a:lnTo>
                    <a:pt x="730674" y="455595"/>
                  </a:lnTo>
                  <a:lnTo>
                    <a:pt x="690254" y="479567"/>
                  </a:lnTo>
                  <a:lnTo>
                    <a:pt x="646689" y="499519"/>
                  </a:lnTo>
                  <a:lnTo>
                    <a:pt x="601212" y="515488"/>
                  </a:lnTo>
                  <a:lnTo>
                    <a:pt x="555055" y="527511"/>
                  </a:lnTo>
                  <a:lnTo>
                    <a:pt x="509452" y="535625"/>
                  </a:lnTo>
                  <a:lnTo>
                    <a:pt x="465635" y="539866"/>
                  </a:lnTo>
                  <a:lnTo>
                    <a:pt x="424836" y="540271"/>
                  </a:lnTo>
                  <a:lnTo>
                    <a:pt x="527637" y="540271"/>
                  </a:lnTo>
                  <a:lnTo>
                    <a:pt x="579339" y="529560"/>
                  </a:lnTo>
                  <a:lnTo>
                    <a:pt x="625162" y="515711"/>
                  </a:lnTo>
                  <a:lnTo>
                    <a:pt x="669907" y="497886"/>
                  </a:lnTo>
                  <a:lnTo>
                    <a:pt x="712346" y="476060"/>
                  </a:lnTo>
                  <a:lnTo>
                    <a:pt x="751248" y="450208"/>
                  </a:lnTo>
                  <a:lnTo>
                    <a:pt x="785384" y="420306"/>
                  </a:lnTo>
                  <a:lnTo>
                    <a:pt x="813524" y="386329"/>
                  </a:lnTo>
                  <a:lnTo>
                    <a:pt x="834438" y="348253"/>
                  </a:lnTo>
                  <a:lnTo>
                    <a:pt x="846898" y="306052"/>
                  </a:lnTo>
                  <a:lnTo>
                    <a:pt x="849673" y="259703"/>
                  </a:lnTo>
                  <a:lnTo>
                    <a:pt x="842177" y="224531"/>
                  </a:lnTo>
                  <a:lnTo>
                    <a:pt x="813039" y="161878"/>
                  </a:lnTo>
                  <a:lnTo>
                    <a:pt x="767467" y="109470"/>
                  </a:lnTo>
                  <a:lnTo>
                    <a:pt x="708376" y="67291"/>
                  </a:lnTo>
                  <a:lnTo>
                    <a:pt x="638682" y="35325"/>
                  </a:lnTo>
                  <a:lnTo>
                    <a:pt x="600771" y="23168"/>
                  </a:lnTo>
                  <a:lnTo>
                    <a:pt x="561301" y="13559"/>
                  </a:lnTo>
                  <a:lnTo>
                    <a:pt x="522553" y="6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852647" y="3511194"/>
            <a:ext cx="412632" cy="27638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724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disp</a:t>
            </a:r>
            <a:endParaRPr sz="1724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673030" y="3027664"/>
            <a:ext cx="2412979" cy="2086215"/>
            <a:chOff x="3778798" y="3336037"/>
            <a:chExt cx="2658745" cy="2298700"/>
          </a:xfrm>
        </p:grpSpPr>
        <p:sp>
          <p:nvSpPr>
            <p:cNvPr id="34" name="object 34"/>
            <p:cNvSpPr/>
            <p:nvPr/>
          </p:nvSpPr>
          <p:spPr>
            <a:xfrm>
              <a:off x="4173537" y="3336048"/>
              <a:ext cx="2264410" cy="1029969"/>
            </a:xfrm>
            <a:custGeom>
              <a:avLst/>
              <a:gdLst/>
              <a:ahLst/>
              <a:cxnLst/>
              <a:rect l="l" t="t" r="r" b="b"/>
              <a:pathLst>
                <a:path w="2264410" h="1029970">
                  <a:moveTo>
                    <a:pt x="38519" y="969340"/>
                  </a:moveTo>
                  <a:lnTo>
                    <a:pt x="22872" y="969340"/>
                  </a:lnTo>
                  <a:lnTo>
                    <a:pt x="22872" y="1029550"/>
                  </a:lnTo>
                  <a:lnTo>
                    <a:pt x="38519" y="1029550"/>
                  </a:lnTo>
                  <a:lnTo>
                    <a:pt x="38519" y="969340"/>
                  </a:lnTo>
                  <a:close/>
                </a:path>
                <a:path w="2264410" h="1029970">
                  <a:moveTo>
                    <a:pt x="60185" y="327520"/>
                  </a:moveTo>
                  <a:lnTo>
                    <a:pt x="38519" y="327520"/>
                  </a:lnTo>
                  <a:lnTo>
                    <a:pt x="38519" y="126428"/>
                  </a:lnTo>
                  <a:lnTo>
                    <a:pt x="22872" y="126428"/>
                  </a:lnTo>
                  <a:lnTo>
                    <a:pt x="22872" y="327520"/>
                  </a:lnTo>
                  <a:lnTo>
                    <a:pt x="0" y="327520"/>
                  </a:lnTo>
                  <a:lnTo>
                    <a:pt x="30086" y="427469"/>
                  </a:lnTo>
                  <a:lnTo>
                    <a:pt x="57277" y="337159"/>
                  </a:lnTo>
                  <a:lnTo>
                    <a:pt x="60185" y="327520"/>
                  </a:lnTo>
                  <a:close/>
                </a:path>
                <a:path w="2264410" h="1029970">
                  <a:moveTo>
                    <a:pt x="1899132" y="13233"/>
                  </a:moveTo>
                  <a:lnTo>
                    <a:pt x="1893112" y="0"/>
                  </a:lnTo>
                  <a:lnTo>
                    <a:pt x="482955" y="507403"/>
                  </a:lnTo>
                  <a:lnTo>
                    <a:pt x="475386" y="486473"/>
                  </a:lnTo>
                  <a:lnTo>
                    <a:pt x="391147" y="547890"/>
                  </a:lnTo>
                  <a:lnTo>
                    <a:pt x="495846" y="543077"/>
                  </a:lnTo>
                  <a:lnTo>
                    <a:pt x="489318" y="525005"/>
                  </a:lnTo>
                  <a:lnTo>
                    <a:pt x="488124" y="521716"/>
                  </a:lnTo>
                  <a:lnTo>
                    <a:pt x="1899132" y="13233"/>
                  </a:lnTo>
                  <a:close/>
                </a:path>
                <a:path w="2264410" h="1029970">
                  <a:moveTo>
                    <a:pt x="2263800" y="974166"/>
                  </a:moveTo>
                  <a:lnTo>
                    <a:pt x="2250554" y="965733"/>
                  </a:lnTo>
                  <a:lnTo>
                    <a:pt x="2214092" y="1029550"/>
                  </a:lnTo>
                  <a:lnTo>
                    <a:pt x="2232101" y="1029550"/>
                  </a:lnTo>
                  <a:lnTo>
                    <a:pt x="2263800" y="9741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82408" y="4606428"/>
              <a:ext cx="842453" cy="54187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778796" y="4365599"/>
              <a:ext cx="850265" cy="787400"/>
            </a:xfrm>
            <a:custGeom>
              <a:avLst/>
              <a:gdLst/>
              <a:ahLst/>
              <a:cxnLst/>
              <a:rect l="l" t="t" r="r" b="b"/>
              <a:pathLst>
                <a:path w="850264" h="787400">
                  <a:moveTo>
                    <a:pt x="849668" y="498525"/>
                  </a:moveTo>
                  <a:lnTo>
                    <a:pt x="842454" y="464680"/>
                  </a:lnTo>
                  <a:lnTo>
                    <a:pt x="842454" y="512978"/>
                  </a:lnTo>
                  <a:lnTo>
                    <a:pt x="836244" y="557593"/>
                  </a:lnTo>
                  <a:lnTo>
                    <a:pt x="820737" y="598017"/>
                  </a:lnTo>
                  <a:lnTo>
                    <a:pt x="797140" y="634263"/>
                  </a:lnTo>
                  <a:lnTo>
                    <a:pt x="766711" y="666394"/>
                  </a:lnTo>
                  <a:lnTo>
                    <a:pt x="730669" y="694423"/>
                  </a:lnTo>
                  <a:lnTo>
                    <a:pt x="690245" y="718388"/>
                  </a:lnTo>
                  <a:lnTo>
                    <a:pt x="646684" y="738339"/>
                  </a:lnTo>
                  <a:lnTo>
                    <a:pt x="601205" y="754316"/>
                  </a:lnTo>
                  <a:lnTo>
                    <a:pt x="555053" y="766330"/>
                  </a:lnTo>
                  <a:lnTo>
                    <a:pt x="509447" y="774446"/>
                  </a:lnTo>
                  <a:lnTo>
                    <a:pt x="465632" y="778687"/>
                  </a:lnTo>
                  <a:lnTo>
                    <a:pt x="424827" y="779094"/>
                  </a:lnTo>
                  <a:lnTo>
                    <a:pt x="384848" y="778484"/>
                  </a:lnTo>
                  <a:lnTo>
                    <a:pt x="342925" y="774446"/>
                  </a:lnTo>
                  <a:lnTo>
                    <a:pt x="342595" y="774446"/>
                  </a:lnTo>
                  <a:lnTo>
                    <a:pt x="297929" y="766724"/>
                  </a:lnTo>
                  <a:lnTo>
                    <a:pt x="253174" y="755434"/>
                  </a:lnTo>
                  <a:lnTo>
                    <a:pt x="209016" y="740460"/>
                  </a:lnTo>
                  <a:lnTo>
                    <a:pt x="166547" y="721715"/>
                  </a:lnTo>
                  <a:lnTo>
                    <a:pt x="126860" y="699122"/>
                  </a:lnTo>
                  <a:lnTo>
                    <a:pt x="91046" y="672642"/>
                  </a:lnTo>
                  <a:lnTo>
                    <a:pt x="60210" y="642175"/>
                  </a:lnTo>
                  <a:lnTo>
                    <a:pt x="35420" y="607669"/>
                  </a:lnTo>
                  <a:lnTo>
                    <a:pt x="17792" y="569036"/>
                  </a:lnTo>
                  <a:lnTo>
                    <a:pt x="8420" y="526224"/>
                  </a:lnTo>
                  <a:lnTo>
                    <a:pt x="8420" y="511771"/>
                  </a:lnTo>
                  <a:lnTo>
                    <a:pt x="14465" y="467156"/>
                  </a:lnTo>
                  <a:lnTo>
                    <a:pt x="29908" y="426745"/>
                  </a:lnTo>
                  <a:lnTo>
                    <a:pt x="53479" y="390499"/>
                  </a:lnTo>
                  <a:lnTo>
                    <a:pt x="83845" y="358470"/>
                  </a:lnTo>
                  <a:lnTo>
                    <a:pt x="120053" y="330339"/>
                  </a:lnTo>
                  <a:lnTo>
                    <a:pt x="160553" y="306362"/>
                  </a:lnTo>
                  <a:lnTo>
                    <a:pt x="204203" y="286397"/>
                  </a:lnTo>
                  <a:lnTo>
                    <a:pt x="249758" y="270421"/>
                  </a:lnTo>
                  <a:lnTo>
                    <a:pt x="295960" y="258394"/>
                  </a:lnTo>
                  <a:lnTo>
                    <a:pt x="340931" y="250393"/>
                  </a:lnTo>
                  <a:lnTo>
                    <a:pt x="340385" y="250393"/>
                  </a:lnTo>
                  <a:lnTo>
                    <a:pt x="384860" y="246087"/>
                  </a:lnTo>
                  <a:lnTo>
                    <a:pt x="380517" y="246087"/>
                  </a:lnTo>
                  <a:lnTo>
                    <a:pt x="447509" y="245884"/>
                  </a:lnTo>
                  <a:lnTo>
                    <a:pt x="510451" y="250393"/>
                  </a:lnTo>
                  <a:lnTo>
                    <a:pt x="556069" y="258597"/>
                  </a:lnTo>
                  <a:lnTo>
                    <a:pt x="602272" y="270725"/>
                  </a:lnTo>
                  <a:lnTo>
                    <a:pt x="647827" y="286804"/>
                  </a:lnTo>
                  <a:lnTo>
                    <a:pt x="691451" y="306882"/>
                  </a:lnTo>
                  <a:lnTo>
                    <a:pt x="731888" y="330987"/>
                  </a:lnTo>
                  <a:lnTo>
                    <a:pt x="767905" y="359143"/>
                  </a:lnTo>
                  <a:lnTo>
                    <a:pt x="798220" y="391388"/>
                  </a:lnTo>
                  <a:lnTo>
                    <a:pt x="821588" y="427748"/>
                  </a:lnTo>
                  <a:lnTo>
                    <a:pt x="836752" y="468274"/>
                  </a:lnTo>
                  <a:lnTo>
                    <a:pt x="842454" y="512978"/>
                  </a:lnTo>
                  <a:lnTo>
                    <a:pt x="842454" y="464680"/>
                  </a:lnTo>
                  <a:lnTo>
                    <a:pt x="813041" y="400697"/>
                  </a:lnTo>
                  <a:lnTo>
                    <a:pt x="767461" y="348297"/>
                  </a:lnTo>
                  <a:lnTo>
                    <a:pt x="708367" y="306108"/>
                  </a:lnTo>
                  <a:lnTo>
                    <a:pt x="638683" y="274154"/>
                  </a:lnTo>
                  <a:lnTo>
                    <a:pt x="600773" y="261988"/>
                  </a:lnTo>
                  <a:lnTo>
                    <a:pt x="561301" y="252387"/>
                  </a:lnTo>
                  <a:lnTo>
                    <a:pt x="522554" y="245656"/>
                  </a:lnTo>
                  <a:lnTo>
                    <a:pt x="520636" y="245313"/>
                  </a:lnTo>
                  <a:lnTo>
                    <a:pt x="479145" y="240804"/>
                  </a:lnTo>
                  <a:lnTo>
                    <a:pt x="437184" y="238823"/>
                  </a:lnTo>
                  <a:lnTo>
                    <a:pt x="425373" y="238988"/>
                  </a:lnTo>
                  <a:lnTo>
                    <a:pt x="452018" y="150520"/>
                  </a:lnTo>
                  <a:lnTo>
                    <a:pt x="454926" y="140893"/>
                  </a:lnTo>
                  <a:lnTo>
                    <a:pt x="433260" y="140893"/>
                  </a:lnTo>
                  <a:lnTo>
                    <a:pt x="433260" y="0"/>
                  </a:lnTo>
                  <a:lnTo>
                    <a:pt x="417614" y="0"/>
                  </a:lnTo>
                  <a:lnTo>
                    <a:pt x="417614" y="140893"/>
                  </a:lnTo>
                  <a:lnTo>
                    <a:pt x="394741" y="140893"/>
                  </a:lnTo>
                  <a:lnTo>
                    <a:pt x="424268" y="239001"/>
                  </a:lnTo>
                  <a:lnTo>
                    <a:pt x="395135" y="239382"/>
                  </a:lnTo>
                  <a:lnTo>
                    <a:pt x="353352" y="242493"/>
                  </a:lnTo>
                  <a:lnTo>
                    <a:pt x="312191" y="248132"/>
                  </a:lnTo>
                  <a:lnTo>
                    <a:pt x="272021" y="256298"/>
                  </a:lnTo>
                  <a:lnTo>
                    <a:pt x="233210" y="267004"/>
                  </a:lnTo>
                  <a:lnTo>
                    <a:pt x="196126" y="280250"/>
                  </a:lnTo>
                  <a:lnTo>
                    <a:pt x="161124" y="296011"/>
                  </a:lnTo>
                  <a:lnTo>
                    <a:pt x="98844" y="335127"/>
                  </a:lnTo>
                  <a:lnTo>
                    <a:pt x="49288" y="384340"/>
                  </a:lnTo>
                  <a:lnTo>
                    <a:pt x="15367" y="443623"/>
                  </a:lnTo>
                  <a:lnTo>
                    <a:pt x="0" y="512978"/>
                  </a:lnTo>
                  <a:lnTo>
                    <a:pt x="1193" y="526224"/>
                  </a:lnTo>
                  <a:lnTo>
                    <a:pt x="11010" y="571881"/>
                  </a:lnTo>
                  <a:lnTo>
                    <a:pt x="29806" y="612889"/>
                  </a:lnTo>
                  <a:lnTo>
                    <a:pt x="56362" y="649325"/>
                  </a:lnTo>
                  <a:lnTo>
                    <a:pt x="89496" y="681278"/>
                  </a:lnTo>
                  <a:lnTo>
                    <a:pt x="128016" y="708837"/>
                  </a:lnTo>
                  <a:lnTo>
                    <a:pt x="170713" y="732091"/>
                  </a:lnTo>
                  <a:lnTo>
                    <a:pt x="216395" y="751141"/>
                  </a:lnTo>
                  <a:lnTo>
                    <a:pt x="263867" y="766064"/>
                  </a:lnTo>
                  <a:lnTo>
                    <a:pt x="311924" y="776960"/>
                  </a:lnTo>
                  <a:lnTo>
                    <a:pt x="359384" y="783907"/>
                  </a:lnTo>
                  <a:lnTo>
                    <a:pt x="405041" y="786993"/>
                  </a:lnTo>
                  <a:lnTo>
                    <a:pt x="447700" y="786320"/>
                  </a:lnTo>
                  <a:lnTo>
                    <a:pt x="489381" y="784263"/>
                  </a:lnTo>
                  <a:lnTo>
                    <a:pt x="527685" y="779094"/>
                  </a:lnTo>
                  <a:lnTo>
                    <a:pt x="533666" y="778294"/>
                  </a:lnTo>
                  <a:lnTo>
                    <a:pt x="579335" y="768388"/>
                  </a:lnTo>
                  <a:lnTo>
                    <a:pt x="625157" y="754545"/>
                  </a:lnTo>
                  <a:lnTo>
                    <a:pt x="669899" y="736714"/>
                  </a:lnTo>
                  <a:lnTo>
                    <a:pt x="712343" y="714895"/>
                  </a:lnTo>
                  <a:lnTo>
                    <a:pt x="751243" y="689038"/>
                  </a:lnTo>
                  <a:lnTo>
                    <a:pt x="785380" y="659130"/>
                  </a:lnTo>
                  <a:lnTo>
                    <a:pt x="813523" y="625157"/>
                  </a:lnTo>
                  <a:lnTo>
                    <a:pt x="834440" y="587082"/>
                  </a:lnTo>
                  <a:lnTo>
                    <a:pt x="846899" y="544880"/>
                  </a:lnTo>
                  <a:lnTo>
                    <a:pt x="849668" y="498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6789" y="5088093"/>
              <a:ext cx="842453" cy="54187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283179" y="5086082"/>
              <a:ext cx="850265" cy="548640"/>
            </a:xfrm>
            <a:custGeom>
              <a:avLst/>
              <a:gdLst/>
              <a:ahLst/>
              <a:cxnLst/>
              <a:rect l="l" t="t" r="r" b="b"/>
              <a:pathLst>
                <a:path w="850264" h="548639">
                  <a:moveTo>
                    <a:pt x="437194" y="0"/>
                  </a:moveTo>
                  <a:lnTo>
                    <a:pt x="395139" y="563"/>
                  </a:lnTo>
                  <a:lnTo>
                    <a:pt x="353349" y="3665"/>
                  </a:lnTo>
                  <a:lnTo>
                    <a:pt x="312189" y="9304"/>
                  </a:lnTo>
                  <a:lnTo>
                    <a:pt x="272022" y="17478"/>
                  </a:lnTo>
                  <a:lnTo>
                    <a:pt x="233213" y="28184"/>
                  </a:lnTo>
                  <a:lnTo>
                    <a:pt x="196127" y="41422"/>
                  </a:lnTo>
                  <a:lnTo>
                    <a:pt x="161128" y="57189"/>
                  </a:lnTo>
                  <a:lnTo>
                    <a:pt x="98848" y="96303"/>
                  </a:lnTo>
                  <a:lnTo>
                    <a:pt x="49290" y="145511"/>
                  </a:lnTo>
                  <a:lnTo>
                    <a:pt x="15369" y="204799"/>
                  </a:lnTo>
                  <a:lnTo>
                    <a:pt x="0" y="274152"/>
                  </a:lnTo>
                  <a:lnTo>
                    <a:pt x="1202" y="287398"/>
                  </a:lnTo>
                  <a:lnTo>
                    <a:pt x="11020" y="333060"/>
                  </a:lnTo>
                  <a:lnTo>
                    <a:pt x="29808" y="374063"/>
                  </a:lnTo>
                  <a:lnTo>
                    <a:pt x="56368" y="410496"/>
                  </a:lnTo>
                  <a:lnTo>
                    <a:pt x="89504" y="442449"/>
                  </a:lnTo>
                  <a:lnTo>
                    <a:pt x="128018" y="470011"/>
                  </a:lnTo>
                  <a:lnTo>
                    <a:pt x="170716" y="493272"/>
                  </a:lnTo>
                  <a:lnTo>
                    <a:pt x="216398" y="512320"/>
                  </a:lnTo>
                  <a:lnTo>
                    <a:pt x="263869" y="527245"/>
                  </a:lnTo>
                  <a:lnTo>
                    <a:pt x="311932" y="538135"/>
                  </a:lnTo>
                  <a:lnTo>
                    <a:pt x="359390" y="545081"/>
                  </a:lnTo>
                  <a:lnTo>
                    <a:pt x="405045" y="548172"/>
                  </a:lnTo>
                  <a:lnTo>
                    <a:pt x="447702" y="547496"/>
                  </a:lnTo>
                  <a:lnTo>
                    <a:pt x="489380" y="545432"/>
                  </a:lnTo>
                  <a:lnTo>
                    <a:pt x="527681" y="540271"/>
                  </a:lnTo>
                  <a:lnTo>
                    <a:pt x="424835" y="540271"/>
                  </a:lnTo>
                  <a:lnTo>
                    <a:pt x="384852" y="539656"/>
                  </a:lnTo>
                  <a:lnTo>
                    <a:pt x="342924" y="535625"/>
                  </a:lnTo>
                  <a:lnTo>
                    <a:pt x="342596" y="535625"/>
                  </a:lnTo>
                  <a:lnTo>
                    <a:pt x="297930" y="527896"/>
                  </a:lnTo>
                  <a:lnTo>
                    <a:pt x="253176" y="516612"/>
                  </a:lnTo>
                  <a:lnTo>
                    <a:pt x="209018" y="501632"/>
                  </a:lnTo>
                  <a:lnTo>
                    <a:pt x="166549" y="482886"/>
                  </a:lnTo>
                  <a:lnTo>
                    <a:pt x="126862" y="460303"/>
                  </a:lnTo>
                  <a:lnTo>
                    <a:pt x="91051" y="433815"/>
                  </a:lnTo>
                  <a:lnTo>
                    <a:pt x="60208" y="403350"/>
                  </a:lnTo>
                  <a:lnTo>
                    <a:pt x="35427" y="368839"/>
                  </a:lnTo>
                  <a:lnTo>
                    <a:pt x="17801" y="330211"/>
                  </a:lnTo>
                  <a:lnTo>
                    <a:pt x="8423" y="287398"/>
                  </a:lnTo>
                  <a:lnTo>
                    <a:pt x="8423" y="272948"/>
                  </a:lnTo>
                  <a:lnTo>
                    <a:pt x="14474" y="228337"/>
                  </a:lnTo>
                  <a:lnTo>
                    <a:pt x="29909" y="187923"/>
                  </a:lnTo>
                  <a:lnTo>
                    <a:pt x="53482" y="151671"/>
                  </a:lnTo>
                  <a:lnTo>
                    <a:pt x="83850" y="119646"/>
                  </a:lnTo>
                  <a:lnTo>
                    <a:pt x="120051" y="91511"/>
                  </a:lnTo>
                  <a:lnTo>
                    <a:pt x="160554" y="67532"/>
                  </a:lnTo>
                  <a:lnTo>
                    <a:pt x="204204" y="47573"/>
                  </a:lnTo>
                  <a:lnTo>
                    <a:pt x="249757" y="31598"/>
                  </a:lnTo>
                  <a:lnTo>
                    <a:pt x="295964" y="19571"/>
                  </a:lnTo>
                  <a:lnTo>
                    <a:pt x="340934" y="11572"/>
                  </a:lnTo>
                  <a:lnTo>
                    <a:pt x="340394" y="11572"/>
                  </a:lnTo>
                  <a:lnTo>
                    <a:pt x="384868" y="7269"/>
                  </a:lnTo>
                  <a:lnTo>
                    <a:pt x="380516" y="7269"/>
                  </a:lnTo>
                  <a:lnTo>
                    <a:pt x="522555" y="6828"/>
                  </a:lnTo>
                  <a:lnTo>
                    <a:pt x="520639" y="6495"/>
                  </a:lnTo>
                  <a:lnTo>
                    <a:pt x="479148" y="1976"/>
                  </a:lnTo>
                  <a:lnTo>
                    <a:pt x="437194" y="0"/>
                  </a:lnTo>
                  <a:close/>
                </a:path>
                <a:path w="850264" h="548639">
                  <a:moveTo>
                    <a:pt x="522555" y="6828"/>
                  </a:moveTo>
                  <a:lnTo>
                    <a:pt x="426039" y="6828"/>
                  </a:lnTo>
                  <a:lnTo>
                    <a:pt x="466695" y="7269"/>
                  </a:lnTo>
                  <a:lnTo>
                    <a:pt x="510459" y="11572"/>
                  </a:lnTo>
                  <a:lnTo>
                    <a:pt x="556073" y="19771"/>
                  </a:lnTo>
                  <a:lnTo>
                    <a:pt x="602282" y="31897"/>
                  </a:lnTo>
                  <a:lnTo>
                    <a:pt x="647826" y="47982"/>
                  </a:lnTo>
                  <a:lnTo>
                    <a:pt x="691450" y="68060"/>
                  </a:lnTo>
                  <a:lnTo>
                    <a:pt x="731896" y="92161"/>
                  </a:lnTo>
                  <a:lnTo>
                    <a:pt x="767906" y="120318"/>
                  </a:lnTo>
                  <a:lnTo>
                    <a:pt x="798225" y="152563"/>
                  </a:lnTo>
                  <a:lnTo>
                    <a:pt x="821593" y="188929"/>
                  </a:lnTo>
                  <a:lnTo>
                    <a:pt x="836755" y="229448"/>
                  </a:lnTo>
                  <a:lnTo>
                    <a:pt x="842453" y="274152"/>
                  </a:lnTo>
                  <a:lnTo>
                    <a:pt x="836249" y="318774"/>
                  </a:lnTo>
                  <a:lnTo>
                    <a:pt x="820737" y="359193"/>
                  </a:lnTo>
                  <a:lnTo>
                    <a:pt x="797148" y="395445"/>
                  </a:lnTo>
                  <a:lnTo>
                    <a:pt x="766717" y="427567"/>
                  </a:lnTo>
                  <a:lnTo>
                    <a:pt x="730674" y="455595"/>
                  </a:lnTo>
                  <a:lnTo>
                    <a:pt x="690254" y="479567"/>
                  </a:lnTo>
                  <a:lnTo>
                    <a:pt x="646689" y="499519"/>
                  </a:lnTo>
                  <a:lnTo>
                    <a:pt x="601212" y="515488"/>
                  </a:lnTo>
                  <a:lnTo>
                    <a:pt x="555055" y="527511"/>
                  </a:lnTo>
                  <a:lnTo>
                    <a:pt x="509451" y="535625"/>
                  </a:lnTo>
                  <a:lnTo>
                    <a:pt x="465634" y="539866"/>
                  </a:lnTo>
                  <a:lnTo>
                    <a:pt x="424835" y="540271"/>
                  </a:lnTo>
                  <a:lnTo>
                    <a:pt x="527681" y="540271"/>
                  </a:lnTo>
                  <a:lnTo>
                    <a:pt x="579339" y="529569"/>
                  </a:lnTo>
                  <a:lnTo>
                    <a:pt x="625162" y="515720"/>
                  </a:lnTo>
                  <a:lnTo>
                    <a:pt x="669907" y="497894"/>
                  </a:lnTo>
                  <a:lnTo>
                    <a:pt x="712346" y="476067"/>
                  </a:lnTo>
                  <a:lnTo>
                    <a:pt x="751248" y="450214"/>
                  </a:lnTo>
                  <a:lnTo>
                    <a:pt x="785384" y="420310"/>
                  </a:lnTo>
                  <a:lnTo>
                    <a:pt x="813524" y="386332"/>
                  </a:lnTo>
                  <a:lnTo>
                    <a:pt x="834438" y="348254"/>
                  </a:lnTo>
                  <a:lnTo>
                    <a:pt x="846898" y="306052"/>
                  </a:lnTo>
                  <a:lnTo>
                    <a:pt x="849673" y="259702"/>
                  </a:lnTo>
                  <a:lnTo>
                    <a:pt x="842177" y="224530"/>
                  </a:lnTo>
                  <a:lnTo>
                    <a:pt x="813039" y="161878"/>
                  </a:lnTo>
                  <a:lnTo>
                    <a:pt x="767467" y="109470"/>
                  </a:lnTo>
                  <a:lnTo>
                    <a:pt x="708376" y="67290"/>
                  </a:lnTo>
                  <a:lnTo>
                    <a:pt x="638682" y="35325"/>
                  </a:lnTo>
                  <a:lnTo>
                    <a:pt x="600771" y="23168"/>
                  </a:lnTo>
                  <a:lnTo>
                    <a:pt x="561301" y="13559"/>
                  </a:lnTo>
                  <a:lnTo>
                    <a:pt x="522555" y="68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780558" y="4276193"/>
            <a:ext cx="1798064" cy="721251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724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depth</a:t>
            </a:r>
            <a:endParaRPr sz="1724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R="4611" algn="r" defTabSz="829909" eaLnBrk="1" fontAlgn="auto" hangingPunct="1">
              <a:spcBef>
                <a:spcPts val="1370"/>
              </a:spcBef>
              <a:spcAft>
                <a:spcPts val="0"/>
              </a:spcAft>
            </a:pPr>
            <a:r>
              <a:rPr sz="1724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rec</a:t>
            </a:r>
            <a:endParaRPr sz="1724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384082" y="3962056"/>
            <a:ext cx="1673006" cy="874827"/>
          </a:xfrm>
          <a:custGeom>
            <a:avLst/>
            <a:gdLst/>
            <a:ahLst/>
            <a:cxnLst/>
            <a:rect l="l" t="t" r="r" b="b"/>
            <a:pathLst>
              <a:path w="1843404" h="963929">
                <a:moveTo>
                  <a:pt x="724509" y="963333"/>
                </a:moveTo>
                <a:lnTo>
                  <a:pt x="690791" y="935634"/>
                </a:lnTo>
                <a:lnTo>
                  <a:pt x="643877" y="897102"/>
                </a:lnTo>
                <a:lnTo>
                  <a:pt x="635139" y="918260"/>
                </a:lnTo>
                <a:lnTo>
                  <a:pt x="6019" y="656272"/>
                </a:lnTo>
                <a:lnTo>
                  <a:pt x="0" y="669518"/>
                </a:lnTo>
                <a:lnTo>
                  <a:pt x="629602" y="931697"/>
                </a:lnTo>
                <a:lnTo>
                  <a:pt x="621004" y="952500"/>
                </a:lnTo>
                <a:lnTo>
                  <a:pt x="724509" y="963333"/>
                </a:lnTo>
                <a:close/>
              </a:path>
              <a:path w="1843404" h="963929">
                <a:moveTo>
                  <a:pt x="1843366" y="0"/>
                </a:moveTo>
                <a:lnTo>
                  <a:pt x="1825358" y="0"/>
                </a:lnTo>
                <a:lnTo>
                  <a:pt x="1429715" y="692480"/>
                </a:lnTo>
                <a:lnTo>
                  <a:pt x="1410512" y="681558"/>
                </a:lnTo>
                <a:lnTo>
                  <a:pt x="1386433" y="782713"/>
                </a:lnTo>
                <a:lnTo>
                  <a:pt x="1463459" y="711657"/>
                </a:lnTo>
                <a:lnTo>
                  <a:pt x="1457109" y="708050"/>
                </a:lnTo>
                <a:lnTo>
                  <a:pt x="1442834" y="699935"/>
                </a:lnTo>
                <a:lnTo>
                  <a:pt x="18433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67</a:t>
            </a:fld>
            <a:endParaRPr kern="0" spc="-18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305378">
              <a:spcBef>
                <a:spcPts val="91"/>
              </a:spcBef>
            </a:pPr>
            <a:r>
              <a:rPr dirty="0"/>
              <a:t>Resource</a:t>
            </a:r>
            <a:r>
              <a:rPr spc="-45" dirty="0"/>
              <a:t> </a:t>
            </a:r>
            <a:r>
              <a:rPr spc="-9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1" y="1466298"/>
            <a:ext cx="6711618" cy="49895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166" indent="-310640" defTabSz="829909" eaLnBrk="1" fontAlgn="auto" hangingPunct="1">
              <a:lnSpc>
                <a:spcPts val="1933"/>
              </a:lnSpc>
              <a:spcBef>
                <a:spcPts val="9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preserve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data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consistency,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shared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resources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must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accessed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defTabSz="829909" eaLnBrk="1" fontAlgn="auto" hangingPunct="1">
              <a:lnSpc>
                <a:spcPts val="1933"/>
              </a:lnSpc>
              <a:spcBef>
                <a:spcPts val="0"/>
              </a:spcBef>
              <a:spcAft>
                <a:spcPts val="0"/>
              </a:spcAf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mutual</a:t>
            </a:r>
            <a:r>
              <a:rPr sz="1634" kern="0" spc="-4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exclusion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28288" y="2162380"/>
            <a:ext cx="4085985" cy="825842"/>
            <a:chOff x="2958203" y="2382622"/>
            <a:chExt cx="4502150" cy="909955"/>
          </a:xfrm>
        </p:grpSpPr>
        <p:sp>
          <p:nvSpPr>
            <p:cNvPr id="5" name="object 5"/>
            <p:cNvSpPr/>
            <p:nvPr/>
          </p:nvSpPr>
          <p:spPr>
            <a:xfrm>
              <a:off x="2962055" y="2579458"/>
              <a:ext cx="513715" cy="514984"/>
            </a:xfrm>
            <a:custGeom>
              <a:avLst/>
              <a:gdLst/>
              <a:ahLst/>
              <a:cxnLst/>
              <a:rect l="l" t="t" r="r" b="b"/>
              <a:pathLst>
                <a:path w="513714" h="514985">
                  <a:moveTo>
                    <a:pt x="256805" y="0"/>
                  </a:moveTo>
                  <a:lnTo>
                    <a:pt x="210798" y="4164"/>
                  </a:lnTo>
                  <a:lnTo>
                    <a:pt x="167434" y="16165"/>
                  </a:lnTo>
                  <a:lnTo>
                    <a:pt x="127451" y="35259"/>
                  </a:lnTo>
                  <a:lnTo>
                    <a:pt x="91590" y="60707"/>
                  </a:lnTo>
                  <a:lnTo>
                    <a:pt x="60590" y="91767"/>
                  </a:lnTo>
                  <a:lnTo>
                    <a:pt x="35191" y="127697"/>
                  </a:lnTo>
                  <a:lnTo>
                    <a:pt x="16133" y="167757"/>
                  </a:lnTo>
                  <a:lnTo>
                    <a:pt x="4156" y="211205"/>
                  </a:lnTo>
                  <a:lnTo>
                    <a:pt x="0" y="257300"/>
                  </a:lnTo>
                  <a:lnTo>
                    <a:pt x="4156" y="303735"/>
                  </a:lnTo>
                  <a:lnTo>
                    <a:pt x="16133" y="347363"/>
                  </a:lnTo>
                  <a:lnTo>
                    <a:pt x="35191" y="387476"/>
                  </a:lnTo>
                  <a:lnTo>
                    <a:pt x="60590" y="423364"/>
                  </a:lnTo>
                  <a:lnTo>
                    <a:pt x="91590" y="454318"/>
                  </a:lnTo>
                  <a:lnTo>
                    <a:pt x="127451" y="479628"/>
                  </a:lnTo>
                  <a:lnTo>
                    <a:pt x="167434" y="498585"/>
                  </a:lnTo>
                  <a:lnTo>
                    <a:pt x="210798" y="510480"/>
                  </a:lnTo>
                  <a:lnTo>
                    <a:pt x="256805" y="514602"/>
                  </a:lnTo>
                  <a:lnTo>
                    <a:pt x="303150" y="510480"/>
                  </a:lnTo>
                  <a:lnTo>
                    <a:pt x="346694" y="498585"/>
                  </a:lnTo>
                  <a:lnTo>
                    <a:pt x="386730" y="479628"/>
                  </a:lnTo>
                  <a:lnTo>
                    <a:pt x="422549" y="454318"/>
                  </a:lnTo>
                  <a:lnTo>
                    <a:pt x="453443" y="423364"/>
                  </a:lnTo>
                  <a:lnTo>
                    <a:pt x="478705" y="387476"/>
                  </a:lnTo>
                  <a:lnTo>
                    <a:pt x="497625" y="347363"/>
                  </a:lnTo>
                  <a:lnTo>
                    <a:pt x="509497" y="303735"/>
                  </a:lnTo>
                  <a:lnTo>
                    <a:pt x="513612" y="257300"/>
                  </a:lnTo>
                  <a:lnTo>
                    <a:pt x="509497" y="211205"/>
                  </a:lnTo>
                  <a:lnTo>
                    <a:pt x="497625" y="167757"/>
                  </a:lnTo>
                  <a:lnTo>
                    <a:pt x="478705" y="127697"/>
                  </a:lnTo>
                  <a:lnTo>
                    <a:pt x="453443" y="91767"/>
                  </a:lnTo>
                  <a:lnTo>
                    <a:pt x="422549" y="60707"/>
                  </a:lnTo>
                  <a:lnTo>
                    <a:pt x="386730" y="35259"/>
                  </a:lnTo>
                  <a:lnTo>
                    <a:pt x="346694" y="16165"/>
                  </a:lnTo>
                  <a:lnTo>
                    <a:pt x="303150" y="4164"/>
                  </a:lnTo>
                  <a:lnTo>
                    <a:pt x="256805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958203" y="2576920"/>
              <a:ext cx="521334" cy="520700"/>
            </a:xfrm>
            <a:custGeom>
              <a:avLst/>
              <a:gdLst/>
              <a:ahLst/>
              <a:cxnLst/>
              <a:rect l="l" t="t" r="r" b="b"/>
              <a:pathLst>
                <a:path w="521335" h="520700">
                  <a:moveTo>
                    <a:pt x="270632" y="0"/>
                  </a:moveTo>
                  <a:lnTo>
                    <a:pt x="205933" y="5651"/>
                  </a:lnTo>
                  <a:lnTo>
                    <a:pt x="144298" y="26592"/>
                  </a:lnTo>
                  <a:lnTo>
                    <a:pt x="89308" y="62716"/>
                  </a:lnTo>
                  <a:lnTo>
                    <a:pt x="44542" y="113917"/>
                  </a:lnTo>
                  <a:lnTo>
                    <a:pt x="13580" y="180089"/>
                  </a:lnTo>
                  <a:lnTo>
                    <a:pt x="4393" y="218756"/>
                  </a:lnTo>
                  <a:lnTo>
                    <a:pt x="0" y="261125"/>
                  </a:lnTo>
                  <a:lnTo>
                    <a:pt x="1283" y="273990"/>
                  </a:lnTo>
                  <a:lnTo>
                    <a:pt x="7825" y="316361"/>
                  </a:lnTo>
                  <a:lnTo>
                    <a:pt x="7916" y="316952"/>
                  </a:lnTo>
                  <a:lnTo>
                    <a:pt x="19310" y="355737"/>
                  </a:lnTo>
                  <a:lnTo>
                    <a:pt x="54489" y="420868"/>
                  </a:lnTo>
                  <a:lnTo>
                    <a:pt x="103041" y="469573"/>
                  </a:lnTo>
                  <a:lnTo>
                    <a:pt x="161183" y="502039"/>
                  </a:lnTo>
                  <a:lnTo>
                    <a:pt x="225135" y="518455"/>
                  </a:lnTo>
                  <a:lnTo>
                    <a:pt x="258108" y="520704"/>
                  </a:lnTo>
                  <a:lnTo>
                    <a:pt x="291116" y="519011"/>
                  </a:lnTo>
                  <a:lnTo>
                    <a:pt x="323686" y="513399"/>
                  </a:lnTo>
                  <a:lnTo>
                    <a:pt x="325794" y="512766"/>
                  </a:lnTo>
                  <a:lnTo>
                    <a:pt x="267711" y="512766"/>
                  </a:lnTo>
                  <a:lnTo>
                    <a:pt x="234748" y="511552"/>
                  </a:lnTo>
                  <a:lnTo>
                    <a:pt x="170499" y="496919"/>
                  </a:lnTo>
                  <a:lnTo>
                    <a:pt x="111809" y="465938"/>
                  </a:lnTo>
                  <a:lnTo>
                    <a:pt x="62668" y="418516"/>
                  </a:lnTo>
                  <a:lnTo>
                    <a:pt x="27065" y="354564"/>
                  </a:lnTo>
                  <a:lnTo>
                    <a:pt x="15586" y="316361"/>
                  </a:lnTo>
                  <a:lnTo>
                    <a:pt x="8987" y="273990"/>
                  </a:lnTo>
                  <a:lnTo>
                    <a:pt x="8987" y="259839"/>
                  </a:lnTo>
                  <a:lnTo>
                    <a:pt x="13171" y="219120"/>
                  </a:lnTo>
                  <a:lnTo>
                    <a:pt x="13209" y="218756"/>
                  </a:lnTo>
                  <a:lnTo>
                    <a:pt x="13299" y="217879"/>
                  </a:lnTo>
                  <a:lnTo>
                    <a:pt x="22354" y="180089"/>
                  </a:lnTo>
                  <a:lnTo>
                    <a:pt x="22436" y="179745"/>
                  </a:lnTo>
                  <a:lnTo>
                    <a:pt x="35940" y="145436"/>
                  </a:lnTo>
                  <a:lnTo>
                    <a:pt x="74202" y="88288"/>
                  </a:lnTo>
                  <a:lnTo>
                    <a:pt x="124401" y="46429"/>
                  </a:lnTo>
                  <a:lnTo>
                    <a:pt x="182852" y="19852"/>
                  </a:lnTo>
                  <a:lnTo>
                    <a:pt x="245236" y="8625"/>
                  </a:lnTo>
                  <a:lnTo>
                    <a:pt x="329583" y="8625"/>
                  </a:lnTo>
                  <a:lnTo>
                    <a:pt x="303013" y="2941"/>
                  </a:lnTo>
                  <a:lnTo>
                    <a:pt x="270632" y="0"/>
                  </a:lnTo>
                  <a:close/>
                </a:path>
                <a:path w="521335" h="520700">
                  <a:moveTo>
                    <a:pt x="329583" y="8625"/>
                  </a:moveTo>
                  <a:lnTo>
                    <a:pt x="277944" y="8625"/>
                  </a:lnTo>
                  <a:lnTo>
                    <a:pt x="309777" y="12516"/>
                  </a:lnTo>
                  <a:lnTo>
                    <a:pt x="340909" y="20222"/>
                  </a:lnTo>
                  <a:lnTo>
                    <a:pt x="399231" y="47077"/>
                  </a:lnTo>
                  <a:lnTo>
                    <a:pt x="449227" y="89183"/>
                  </a:lnTo>
                  <a:lnTo>
                    <a:pt x="487213" y="146533"/>
                  </a:lnTo>
                  <a:lnTo>
                    <a:pt x="509418" y="218756"/>
                  </a:lnTo>
                  <a:lnTo>
                    <a:pt x="513486" y="259839"/>
                  </a:lnTo>
                  <a:lnTo>
                    <a:pt x="513612" y="261125"/>
                  </a:lnTo>
                  <a:lnTo>
                    <a:pt x="509239" y="303869"/>
                  </a:lnTo>
                  <a:lnTo>
                    <a:pt x="499774" y="342673"/>
                  </a:lnTo>
                  <a:lnTo>
                    <a:pt x="467561" y="408418"/>
                  </a:lnTo>
                  <a:lnTo>
                    <a:pt x="420964" y="458269"/>
                  </a:lnTo>
                  <a:lnTo>
                    <a:pt x="363970" y="492136"/>
                  </a:lnTo>
                  <a:lnTo>
                    <a:pt x="300568" y="509927"/>
                  </a:lnTo>
                  <a:lnTo>
                    <a:pt x="267711" y="512766"/>
                  </a:lnTo>
                  <a:lnTo>
                    <a:pt x="325794" y="512766"/>
                  </a:lnTo>
                  <a:lnTo>
                    <a:pt x="385621" y="490516"/>
                  </a:lnTo>
                  <a:lnTo>
                    <a:pt x="440132" y="452244"/>
                  </a:lnTo>
                  <a:lnTo>
                    <a:pt x="483439" y="398770"/>
                  </a:lnTo>
                  <a:lnTo>
                    <a:pt x="511761" y="330284"/>
                  </a:lnTo>
                  <a:lnTo>
                    <a:pt x="519120" y="290470"/>
                  </a:lnTo>
                  <a:lnTo>
                    <a:pt x="521315" y="246974"/>
                  </a:lnTo>
                  <a:lnTo>
                    <a:pt x="514829" y="204811"/>
                  </a:lnTo>
                  <a:lnTo>
                    <a:pt x="503739" y="166631"/>
                  </a:lnTo>
                  <a:lnTo>
                    <a:pt x="469541" y="102162"/>
                  </a:lnTo>
                  <a:lnTo>
                    <a:pt x="422301" y="53462"/>
                  </a:lnTo>
                  <a:lnTo>
                    <a:pt x="365599" y="20424"/>
                  </a:lnTo>
                  <a:lnTo>
                    <a:pt x="334818" y="9744"/>
                  </a:lnTo>
                  <a:lnTo>
                    <a:pt x="329583" y="8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942547" y="2579458"/>
              <a:ext cx="513715" cy="514984"/>
            </a:xfrm>
            <a:custGeom>
              <a:avLst/>
              <a:gdLst/>
              <a:ahLst/>
              <a:cxnLst/>
              <a:rect l="l" t="t" r="r" b="b"/>
              <a:pathLst>
                <a:path w="513715" h="514985">
                  <a:moveTo>
                    <a:pt x="256805" y="0"/>
                  </a:moveTo>
                  <a:lnTo>
                    <a:pt x="210799" y="4164"/>
                  </a:lnTo>
                  <a:lnTo>
                    <a:pt x="167434" y="16165"/>
                  </a:lnTo>
                  <a:lnTo>
                    <a:pt x="127452" y="35259"/>
                  </a:lnTo>
                  <a:lnTo>
                    <a:pt x="91590" y="60707"/>
                  </a:lnTo>
                  <a:lnTo>
                    <a:pt x="60590" y="91767"/>
                  </a:lnTo>
                  <a:lnTo>
                    <a:pt x="35192" y="127697"/>
                  </a:lnTo>
                  <a:lnTo>
                    <a:pt x="16134" y="167757"/>
                  </a:lnTo>
                  <a:lnTo>
                    <a:pt x="4156" y="211205"/>
                  </a:lnTo>
                  <a:lnTo>
                    <a:pt x="0" y="257300"/>
                  </a:lnTo>
                  <a:lnTo>
                    <a:pt x="4156" y="303735"/>
                  </a:lnTo>
                  <a:lnTo>
                    <a:pt x="16134" y="347363"/>
                  </a:lnTo>
                  <a:lnTo>
                    <a:pt x="35192" y="387476"/>
                  </a:lnTo>
                  <a:lnTo>
                    <a:pt x="60590" y="423364"/>
                  </a:lnTo>
                  <a:lnTo>
                    <a:pt x="91590" y="454318"/>
                  </a:lnTo>
                  <a:lnTo>
                    <a:pt x="127452" y="479628"/>
                  </a:lnTo>
                  <a:lnTo>
                    <a:pt x="167434" y="498585"/>
                  </a:lnTo>
                  <a:lnTo>
                    <a:pt x="210799" y="510480"/>
                  </a:lnTo>
                  <a:lnTo>
                    <a:pt x="256805" y="514602"/>
                  </a:lnTo>
                  <a:lnTo>
                    <a:pt x="303150" y="510480"/>
                  </a:lnTo>
                  <a:lnTo>
                    <a:pt x="346695" y="498585"/>
                  </a:lnTo>
                  <a:lnTo>
                    <a:pt x="386730" y="479628"/>
                  </a:lnTo>
                  <a:lnTo>
                    <a:pt x="422549" y="454318"/>
                  </a:lnTo>
                  <a:lnTo>
                    <a:pt x="453444" y="423364"/>
                  </a:lnTo>
                  <a:lnTo>
                    <a:pt x="478705" y="387476"/>
                  </a:lnTo>
                  <a:lnTo>
                    <a:pt x="497626" y="347363"/>
                  </a:lnTo>
                  <a:lnTo>
                    <a:pt x="509497" y="303735"/>
                  </a:lnTo>
                  <a:lnTo>
                    <a:pt x="513612" y="257300"/>
                  </a:lnTo>
                  <a:lnTo>
                    <a:pt x="509497" y="211205"/>
                  </a:lnTo>
                  <a:lnTo>
                    <a:pt x="497626" y="167757"/>
                  </a:lnTo>
                  <a:lnTo>
                    <a:pt x="478705" y="127697"/>
                  </a:lnTo>
                  <a:lnTo>
                    <a:pt x="453444" y="91767"/>
                  </a:lnTo>
                  <a:lnTo>
                    <a:pt x="422549" y="60707"/>
                  </a:lnTo>
                  <a:lnTo>
                    <a:pt x="386730" y="35259"/>
                  </a:lnTo>
                  <a:lnTo>
                    <a:pt x="346695" y="16165"/>
                  </a:lnTo>
                  <a:lnTo>
                    <a:pt x="303150" y="4164"/>
                  </a:lnTo>
                  <a:lnTo>
                    <a:pt x="256805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938697" y="2576920"/>
              <a:ext cx="521334" cy="520700"/>
            </a:xfrm>
            <a:custGeom>
              <a:avLst/>
              <a:gdLst/>
              <a:ahLst/>
              <a:cxnLst/>
              <a:rect l="l" t="t" r="r" b="b"/>
              <a:pathLst>
                <a:path w="521334" h="520700">
                  <a:moveTo>
                    <a:pt x="270631" y="0"/>
                  </a:moveTo>
                  <a:lnTo>
                    <a:pt x="205932" y="5651"/>
                  </a:lnTo>
                  <a:lnTo>
                    <a:pt x="144297" y="26592"/>
                  </a:lnTo>
                  <a:lnTo>
                    <a:pt x="89308" y="62716"/>
                  </a:lnTo>
                  <a:lnTo>
                    <a:pt x="44542" y="113917"/>
                  </a:lnTo>
                  <a:lnTo>
                    <a:pt x="13579" y="180089"/>
                  </a:lnTo>
                  <a:lnTo>
                    <a:pt x="4393" y="218756"/>
                  </a:lnTo>
                  <a:lnTo>
                    <a:pt x="0" y="261125"/>
                  </a:lnTo>
                  <a:lnTo>
                    <a:pt x="1282" y="273990"/>
                  </a:lnTo>
                  <a:lnTo>
                    <a:pt x="7824" y="316361"/>
                  </a:lnTo>
                  <a:lnTo>
                    <a:pt x="7915" y="316952"/>
                  </a:lnTo>
                  <a:lnTo>
                    <a:pt x="19309" y="355737"/>
                  </a:lnTo>
                  <a:lnTo>
                    <a:pt x="54489" y="420868"/>
                  </a:lnTo>
                  <a:lnTo>
                    <a:pt x="103040" y="469573"/>
                  </a:lnTo>
                  <a:lnTo>
                    <a:pt x="161182" y="502039"/>
                  </a:lnTo>
                  <a:lnTo>
                    <a:pt x="225134" y="518455"/>
                  </a:lnTo>
                  <a:lnTo>
                    <a:pt x="258107" y="520704"/>
                  </a:lnTo>
                  <a:lnTo>
                    <a:pt x="291115" y="519011"/>
                  </a:lnTo>
                  <a:lnTo>
                    <a:pt x="323685" y="513399"/>
                  </a:lnTo>
                  <a:lnTo>
                    <a:pt x="325793" y="512766"/>
                  </a:lnTo>
                  <a:lnTo>
                    <a:pt x="267711" y="512766"/>
                  </a:lnTo>
                  <a:lnTo>
                    <a:pt x="234748" y="511552"/>
                  </a:lnTo>
                  <a:lnTo>
                    <a:pt x="170499" y="496919"/>
                  </a:lnTo>
                  <a:lnTo>
                    <a:pt x="111809" y="465938"/>
                  </a:lnTo>
                  <a:lnTo>
                    <a:pt x="62668" y="418516"/>
                  </a:lnTo>
                  <a:lnTo>
                    <a:pt x="27064" y="354564"/>
                  </a:lnTo>
                  <a:lnTo>
                    <a:pt x="15586" y="316361"/>
                  </a:lnTo>
                  <a:lnTo>
                    <a:pt x="8987" y="273990"/>
                  </a:lnTo>
                  <a:lnTo>
                    <a:pt x="8987" y="259839"/>
                  </a:lnTo>
                  <a:lnTo>
                    <a:pt x="13171" y="219120"/>
                  </a:lnTo>
                  <a:lnTo>
                    <a:pt x="13209" y="218756"/>
                  </a:lnTo>
                  <a:lnTo>
                    <a:pt x="22354" y="180089"/>
                  </a:lnTo>
                  <a:lnTo>
                    <a:pt x="53348" y="114951"/>
                  </a:lnTo>
                  <a:lnTo>
                    <a:pt x="98039" y="65448"/>
                  </a:lnTo>
                  <a:lnTo>
                    <a:pt x="152825" y="31231"/>
                  </a:lnTo>
                  <a:lnTo>
                    <a:pt x="214021" y="12292"/>
                  </a:lnTo>
                  <a:lnTo>
                    <a:pt x="245235" y="8625"/>
                  </a:lnTo>
                  <a:lnTo>
                    <a:pt x="329582" y="8625"/>
                  </a:lnTo>
                  <a:lnTo>
                    <a:pt x="303012" y="2941"/>
                  </a:lnTo>
                  <a:lnTo>
                    <a:pt x="270631" y="0"/>
                  </a:lnTo>
                  <a:close/>
                </a:path>
                <a:path w="521334" h="520700">
                  <a:moveTo>
                    <a:pt x="329582" y="8625"/>
                  </a:moveTo>
                  <a:lnTo>
                    <a:pt x="277944" y="8625"/>
                  </a:lnTo>
                  <a:lnTo>
                    <a:pt x="309776" y="12516"/>
                  </a:lnTo>
                  <a:lnTo>
                    <a:pt x="340908" y="20222"/>
                  </a:lnTo>
                  <a:lnTo>
                    <a:pt x="399231" y="47077"/>
                  </a:lnTo>
                  <a:lnTo>
                    <a:pt x="449227" y="89183"/>
                  </a:lnTo>
                  <a:lnTo>
                    <a:pt x="487212" y="146533"/>
                  </a:lnTo>
                  <a:lnTo>
                    <a:pt x="509418" y="218756"/>
                  </a:lnTo>
                  <a:lnTo>
                    <a:pt x="513486" y="259839"/>
                  </a:lnTo>
                  <a:lnTo>
                    <a:pt x="513612" y="261125"/>
                  </a:lnTo>
                  <a:lnTo>
                    <a:pt x="509239" y="303869"/>
                  </a:lnTo>
                  <a:lnTo>
                    <a:pt x="499774" y="342673"/>
                  </a:lnTo>
                  <a:lnTo>
                    <a:pt x="467561" y="408418"/>
                  </a:lnTo>
                  <a:lnTo>
                    <a:pt x="420963" y="458269"/>
                  </a:lnTo>
                  <a:lnTo>
                    <a:pt x="363969" y="492136"/>
                  </a:lnTo>
                  <a:lnTo>
                    <a:pt x="300568" y="509927"/>
                  </a:lnTo>
                  <a:lnTo>
                    <a:pt x="267711" y="512766"/>
                  </a:lnTo>
                  <a:lnTo>
                    <a:pt x="325793" y="512766"/>
                  </a:lnTo>
                  <a:lnTo>
                    <a:pt x="385620" y="490516"/>
                  </a:lnTo>
                  <a:lnTo>
                    <a:pt x="440131" y="452244"/>
                  </a:lnTo>
                  <a:lnTo>
                    <a:pt x="483438" y="398770"/>
                  </a:lnTo>
                  <a:lnTo>
                    <a:pt x="511759" y="330284"/>
                  </a:lnTo>
                  <a:lnTo>
                    <a:pt x="519119" y="290470"/>
                  </a:lnTo>
                  <a:lnTo>
                    <a:pt x="521314" y="246974"/>
                  </a:lnTo>
                  <a:lnTo>
                    <a:pt x="514827" y="204811"/>
                  </a:lnTo>
                  <a:lnTo>
                    <a:pt x="503738" y="166631"/>
                  </a:lnTo>
                  <a:lnTo>
                    <a:pt x="469540" y="102162"/>
                  </a:lnTo>
                  <a:lnTo>
                    <a:pt x="422300" y="53462"/>
                  </a:lnTo>
                  <a:lnTo>
                    <a:pt x="365598" y="20424"/>
                  </a:lnTo>
                  <a:lnTo>
                    <a:pt x="334816" y="9744"/>
                  </a:lnTo>
                  <a:lnTo>
                    <a:pt x="329582" y="8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5494" y="2386482"/>
              <a:ext cx="1027224" cy="90055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91644" y="2382622"/>
              <a:ext cx="1036319" cy="909955"/>
            </a:xfrm>
            <a:custGeom>
              <a:avLst/>
              <a:gdLst/>
              <a:ahLst/>
              <a:cxnLst/>
              <a:rect l="l" t="t" r="r" b="b"/>
              <a:pathLst>
                <a:path w="1036320" h="909954">
                  <a:moveTo>
                    <a:pt x="1036212" y="0"/>
                  </a:moveTo>
                  <a:lnTo>
                    <a:pt x="0" y="0"/>
                  </a:lnTo>
                  <a:lnTo>
                    <a:pt x="0" y="909560"/>
                  </a:lnTo>
                  <a:lnTo>
                    <a:pt x="1036212" y="909560"/>
                  </a:lnTo>
                  <a:lnTo>
                    <a:pt x="1036212" y="904413"/>
                  </a:lnTo>
                  <a:lnTo>
                    <a:pt x="8987" y="904413"/>
                  </a:lnTo>
                  <a:lnTo>
                    <a:pt x="3850" y="900554"/>
                  </a:lnTo>
                  <a:lnTo>
                    <a:pt x="8987" y="900554"/>
                  </a:lnTo>
                  <a:lnTo>
                    <a:pt x="8987" y="9006"/>
                  </a:lnTo>
                  <a:lnTo>
                    <a:pt x="3850" y="9006"/>
                  </a:lnTo>
                  <a:lnTo>
                    <a:pt x="8987" y="3859"/>
                  </a:lnTo>
                  <a:lnTo>
                    <a:pt x="1036212" y="3859"/>
                  </a:lnTo>
                  <a:lnTo>
                    <a:pt x="1036212" y="0"/>
                  </a:lnTo>
                  <a:close/>
                </a:path>
                <a:path w="1036320" h="909954">
                  <a:moveTo>
                    <a:pt x="8987" y="900554"/>
                  </a:moveTo>
                  <a:lnTo>
                    <a:pt x="3850" y="900554"/>
                  </a:lnTo>
                  <a:lnTo>
                    <a:pt x="8987" y="904413"/>
                  </a:lnTo>
                  <a:lnTo>
                    <a:pt x="8987" y="900554"/>
                  </a:lnTo>
                  <a:close/>
                </a:path>
                <a:path w="1036320" h="909954">
                  <a:moveTo>
                    <a:pt x="1027224" y="900554"/>
                  </a:moveTo>
                  <a:lnTo>
                    <a:pt x="8987" y="900554"/>
                  </a:lnTo>
                  <a:lnTo>
                    <a:pt x="8987" y="904413"/>
                  </a:lnTo>
                  <a:lnTo>
                    <a:pt x="1027224" y="904413"/>
                  </a:lnTo>
                  <a:lnTo>
                    <a:pt x="1027224" y="900554"/>
                  </a:lnTo>
                  <a:close/>
                </a:path>
                <a:path w="1036320" h="909954">
                  <a:moveTo>
                    <a:pt x="1027224" y="3859"/>
                  </a:moveTo>
                  <a:lnTo>
                    <a:pt x="1027224" y="904413"/>
                  </a:lnTo>
                  <a:lnTo>
                    <a:pt x="1031074" y="900554"/>
                  </a:lnTo>
                  <a:lnTo>
                    <a:pt x="1036212" y="900554"/>
                  </a:lnTo>
                  <a:lnTo>
                    <a:pt x="1036212" y="9006"/>
                  </a:lnTo>
                  <a:lnTo>
                    <a:pt x="1031074" y="9006"/>
                  </a:lnTo>
                  <a:lnTo>
                    <a:pt x="1027224" y="3859"/>
                  </a:lnTo>
                  <a:close/>
                </a:path>
                <a:path w="1036320" h="909954">
                  <a:moveTo>
                    <a:pt x="1036212" y="900554"/>
                  </a:moveTo>
                  <a:lnTo>
                    <a:pt x="1031074" y="900554"/>
                  </a:lnTo>
                  <a:lnTo>
                    <a:pt x="1027224" y="904413"/>
                  </a:lnTo>
                  <a:lnTo>
                    <a:pt x="1036212" y="904413"/>
                  </a:lnTo>
                  <a:lnTo>
                    <a:pt x="1036212" y="900554"/>
                  </a:lnTo>
                  <a:close/>
                </a:path>
                <a:path w="1036320" h="909954">
                  <a:moveTo>
                    <a:pt x="8987" y="3859"/>
                  </a:moveTo>
                  <a:lnTo>
                    <a:pt x="3850" y="9006"/>
                  </a:lnTo>
                  <a:lnTo>
                    <a:pt x="8987" y="9006"/>
                  </a:lnTo>
                  <a:lnTo>
                    <a:pt x="8987" y="3859"/>
                  </a:lnTo>
                  <a:close/>
                </a:path>
                <a:path w="1036320" h="909954">
                  <a:moveTo>
                    <a:pt x="1027224" y="3859"/>
                  </a:moveTo>
                  <a:lnTo>
                    <a:pt x="8987" y="3859"/>
                  </a:lnTo>
                  <a:lnTo>
                    <a:pt x="8987" y="9006"/>
                  </a:lnTo>
                  <a:lnTo>
                    <a:pt x="1027224" y="9006"/>
                  </a:lnTo>
                  <a:lnTo>
                    <a:pt x="1027224" y="3859"/>
                  </a:lnTo>
                  <a:close/>
                </a:path>
                <a:path w="1036320" h="909954">
                  <a:moveTo>
                    <a:pt x="1036212" y="3859"/>
                  </a:moveTo>
                  <a:lnTo>
                    <a:pt x="1027224" y="3859"/>
                  </a:lnTo>
                  <a:lnTo>
                    <a:pt x="1031074" y="9006"/>
                  </a:lnTo>
                  <a:lnTo>
                    <a:pt x="1036212" y="9006"/>
                  </a:lnTo>
                  <a:lnTo>
                    <a:pt x="1036212" y="3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18376" y="2274611"/>
            <a:ext cx="504265" cy="573163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x</a:t>
            </a:r>
            <a:r>
              <a:rPr sz="1815" kern="0" spc="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1815" kern="0" spc="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181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1527" defTabSz="829909" eaLnBrk="1" fontAlgn="auto" hangingPunct="1">
              <a:spcBef>
                <a:spcPts val="27"/>
              </a:spcBef>
              <a:spcAft>
                <a:spcPts val="0"/>
              </a:spcAft>
            </a:pP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y</a:t>
            </a:r>
            <a:r>
              <a:rPr sz="1815" kern="0" spc="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1815" kern="0" spc="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5</a:t>
            </a:r>
            <a:endParaRPr sz="181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97912" y="2545355"/>
            <a:ext cx="3146612" cy="58782"/>
          </a:xfrm>
          <a:custGeom>
            <a:avLst/>
            <a:gdLst/>
            <a:ahLst/>
            <a:cxnLst/>
            <a:rect l="l" t="t" r="r" b="b"/>
            <a:pathLst>
              <a:path w="3467100" h="64769">
                <a:moveTo>
                  <a:pt x="1219835" y="32156"/>
                </a:moveTo>
                <a:lnTo>
                  <a:pt x="1194257" y="24447"/>
                </a:lnTo>
                <a:lnTo>
                  <a:pt x="1113256" y="0"/>
                </a:lnTo>
                <a:lnTo>
                  <a:pt x="1113256" y="24447"/>
                </a:lnTo>
                <a:lnTo>
                  <a:pt x="0" y="24447"/>
                </a:lnTo>
                <a:lnTo>
                  <a:pt x="0" y="41160"/>
                </a:lnTo>
                <a:lnTo>
                  <a:pt x="1113256" y="41160"/>
                </a:lnTo>
                <a:lnTo>
                  <a:pt x="1113256" y="64325"/>
                </a:lnTo>
                <a:lnTo>
                  <a:pt x="1189990" y="41160"/>
                </a:lnTo>
                <a:lnTo>
                  <a:pt x="1219835" y="32156"/>
                </a:lnTo>
                <a:close/>
              </a:path>
              <a:path w="3467100" h="64769">
                <a:moveTo>
                  <a:pt x="3466884" y="32156"/>
                </a:moveTo>
                <a:lnTo>
                  <a:pt x="3441306" y="24447"/>
                </a:lnTo>
                <a:lnTo>
                  <a:pt x="3360305" y="0"/>
                </a:lnTo>
                <a:lnTo>
                  <a:pt x="3360305" y="24447"/>
                </a:lnTo>
                <a:lnTo>
                  <a:pt x="2247049" y="24447"/>
                </a:lnTo>
                <a:lnTo>
                  <a:pt x="2247049" y="41160"/>
                </a:lnTo>
                <a:lnTo>
                  <a:pt x="3360305" y="41160"/>
                </a:lnTo>
                <a:lnTo>
                  <a:pt x="3360305" y="64325"/>
                </a:lnTo>
                <a:lnTo>
                  <a:pt x="3437039" y="41160"/>
                </a:lnTo>
                <a:lnTo>
                  <a:pt x="3466884" y="321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0992" y="2309638"/>
            <a:ext cx="401683" cy="389375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2451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451" b="0" kern="0" spc="-34" baseline="-2006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W</a:t>
            </a:r>
            <a:endParaRPr sz="2451" b="0" kern="0" baseline="-20061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74945" y="2324817"/>
            <a:ext cx="344053" cy="389375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2451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451" b="0" kern="0" spc="-34" baseline="-2006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</a:t>
            </a:r>
            <a:endParaRPr sz="2451" b="0" kern="0" baseline="-20061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6126" y="2589859"/>
            <a:ext cx="504265" cy="573163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x</a:t>
            </a:r>
            <a:r>
              <a:rPr sz="1815" kern="0" spc="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1815" kern="0" spc="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181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1527" defTabSz="829909" eaLnBrk="1" fontAlgn="auto" hangingPunct="1">
              <a:spcBef>
                <a:spcPts val="27"/>
              </a:spcBef>
              <a:spcAft>
                <a:spcPts val="0"/>
              </a:spcAft>
            </a:pP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y</a:t>
            </a:r>
            <a:r>
              <a:rPr sz="1815" kern="0" spc="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1815" kern="0" spc="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8</a:t>
            </a:r>
            <a:endParaRPr sz="181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03524" y="2601535"/>
            <a:ext cx="504265" cy="573163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 defTabSz="829909" eaLnBrk="1" fontAlgn="auto" hangingPunct="1">
              <a:spcBef>
                <a:spcPts val="113"/>
              </a:spcBef>
              <a:spcAft>
                <a:spcPts val="0"/>
              </a:spcAft>
            </a:pP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x</a:t>
            </a:r>
            <a:r>
              <a:rPr sz="1815" kern="0" spc="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1815" kern="0" spc="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181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1527" defTabSz="829909" eaLnBrk="1" fontAlgn="auto" hangingPunct="1">
              <a:spcBef>
                <a:spcPts val="27"/>
              </a:spcBef>
              <a:spcAft>
                <a:spcPts val="0"/>
              </a:spcAft>
            </a:pP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y</a:t>
            </a:r>
            <a:r>
              <a:rPr sz="1815" kern="0" spc="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1815" kern="0" spc="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5</a:t>
            </a:r>
            <a:endParaRPr sz="181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93985" y="3391848"/>
            <a:ext cx="4224874" cy="1138774"/>
            <a:chOff x="3250961" y="3737314"/>
            <a:chExt cx="4655185" cy="1254760"/>
          </a:xfrm>
        </p:grpSpPr>
        <p:sp>
          <p:nvSpPr>
            <p:cNvPr id="18" name="object 18"/>
            <p:cNvSpPr/>
            <p:nvPr/>
          </p:nvSpPr>
          <p:spPr>
            <a:xfrm>
              <a:off x="3283051" y="4219765"/>
              <a:ext cx="4622800" cy="772160"/>
            </a:xfrm>
            <a:custGeom>
              <a:avLst/>
              <a:gdLst/>
              <a:ahLst/>
              <a:cxnLst/>
              <a:rect l="l" t="t" r="r" b="b"/>
              <a:pathLst>
                <a:path w="4622800" h="772160">
                  <a:moveTo>
                    <a:pt x="4622508" y="739736"/>
                  </a:moveTo>
                  <a:lnTo>
                    <a:pt x="4614811" y="735876"/>
                  </a:lnTo>
                  <a:lnTo>
                    <a:pt x="4558309" y="707567"/>
                  </a:lnTo>
                  <a:lnTo>
                    <a:pt x="4558309" y="735876"/>
                  </a:lnTo>
                  <a:lnTo>
                    <a:pt x="0" y="735876"/>
                  </a:lnTo>
                  <a:lnTo>
                    <a:pt x="0" y="744880"/>
                  </a:lnTo>
                  <a:lnTo>
                    <a:pt x="4558309" y="744880"/>
                  </a:lnTo>
                  <a:lnTo>
                    <a:pt x="4558309" y="771893"/>
                  </a:lnTo>
                  <a:lnTo>
                    <a:pt x="4612233" y="744880"/>
                  </a:lnTo>
                  <a:lnTo>
                    <a:pt x="4622508" y="739736"/>
                  </a:lnTo>
                  <a:close/>
                </a:path>
                <a:path w="4622800" h="772160">
                  <a:moveTo>
                    <a:pt x="4622508" y="32156"/>
                  </a:moveTo>
                  <a:lnTo>
                    <a:pt x="4614811" y="28295"/>
                  </a:lnTo>
                  <a:lnTo>
                    <a:pt x="4558309" y="0"/>
                  </a:lnTo>
                  <a:lnTo>
                    <a:pt x="4558309" y="28295"/>
                  </a:lnTo>
                  <a:lnTo>
                    <a:pt x="0" y="28295"/>
                  </a:lnTo>
                  <a:lnTo>
                    <a:pt x="0" y="37299"/>
                  </a:lnTo>
                  <a:lnTo>
                    <a:pt x="4558309" y="37299"/>
                  </a:lnTo>
                  <a:lnTo>
                    <a:pt x="4558309" y="64325"/>
                  </a:lnTo>
                  <a:lnTo>
                    <a:pt x="4612233" y="37299"/>
                  </a:lnTo>
                  <a:lnTo>
                    <a:pt x="4622508" y="32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075820" y="3737317"/>
              <a:ext cx="1348740" cy="1222375"/>
            </a:xfrm>
            <a:custGeom>
              <a:avLst/>
              <a:gdLst/>
              <a:ahLst/>
              <a:cxnLst/>
              <a:rect l="l" t="t" r="r" b="b"/>
              <a:pathLst>
                <a:path w="1348740" h="1222375">
                  <a:moveTo>
                    <a:pt x="64198" y="1115402"/>
                  </a:moveTo>
                  <a:lnTo>
                    <a:pt x="41097" y="1115402"/>
                  </a:lnTo>
                  <a:lnTo>
                    <a:pt x="41097" y="707580"/>
                  </a:lnTo>
                  <a:lnTo>
                    <a:pt x="24396" y="707580"/>
                  </a:lnTo>
                  <a:lnTo>
                    <a:pt x="24396" y="1115402"/>
                  </a:lnTo>
                  <a:lnTo>
                    <a:pt x="0" y="1115402"/>
                  </a:lnTo>
                  <a:lnTo>
                    <a:pt x="32105" y="1222184"/>
                  </a:lnTo>
                  <a:lnTo>
                    <a:pt x="61112" y="1125689"/>
                  </a:lnTo>
                  <a:lnTo>
                    <a:pt x="64198" y="1115402"/>
                  </a:lnTo>
                  <a:close/>
                </a:path>
                <a:path w="1348740" h="1222375">
                  <a:moveTo>
                    <a:pt x="1348232" y="407822"/>
                  </a:moveTo>
                  <a:lnTo>
                    <a:pt x="1325118" y="407822"/>
                  </a:lnTo>
                  <a:lnTo>
                    <a:pt x="1325118" y="0"/>
                  </a:lnTo>
                  <a:lnTo>
                    <a:pt x="1308430" y="0"/>
                  </a:lnTo>
                  <a:lnTo>
                    <a:pt x="1308430" y="407822"/>
                  </a:lnTo>
                  <a:lnTo>
                    <a:pt x="1284033" y="407822"/>
                  </a:lnTo>
                  <a:lnTo>
                    <a:pt x="1316126" y="514604"/>
                  </a:lnTo>
                  <a:lnTo>
                    <a:pt x="1345133" y="418122"/>
                  </a:lnTo>
                  <a:lnTo>
                    <a:pt x="1348232" y="40782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0961" y="3737314"/>
              <a:ext cx="3760924" cy="1227327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675792" y="3434025"/>
            <a:ext cx="401683" cy="1030832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 defTabSz="829909" eaLnBrk="1" fontAlgn="auto" hangingPunct="1">
              <a:spcBef>
                <a:spcPts val="95"/>
              </a:spcBef>
              <a:spcAft>
                <a:spcPts val="0"/>
              </a:spcAft>
            </a:pPr>
            <a:r>
              <a:rPr sz="2451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451" b="0" kern="0" spc="-34" baseline="-2006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W</a:t>
            </a:r>
            <a:endParaRPr sz="2451" b="0" kern="0" baseline="-20061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909" eaLnBrk="1" fontAlgn="auto" hangingPunct="1">
              <a:spcBef>
                <a:spcPts val="5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451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451" b="0" kern="0" spc="-34" baseline="-2006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</a:t>
            </a:r>
            <a:endParaRPr sz="2451" b="0" kern="0" baseline="-20061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68</a:t>
            </a:fld>
            <a:endParaRPr kern="0" spc="-18" dirty="0"/>
          </a:p>
        </p:txBody>
      </p:sp>
      <p:sp>
        <p:nvSpPr>
          <p:cNvPr id="22" name="object 22"/>
          <p:cNvSpPr txBox="1"/>
          <p:nvPr/>
        </p:nvSpPr>
        <p:spPr>
          <a:xfrm>
            <a:off x="4943426" y="3396661"/>
            <a:ext cx="328492" cy="24791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543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x=1</a:t>
            </a:r>
            <a:endParaRPr sz="1543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12190" y="3408337"/>
            <a:ext cx="326187" cy="24791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543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y=8</a:t>
            </a:r>
            <a:endParaRPr sz="1543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79923" y="4050508"/>
            <a:ext cx="358460" cy="247912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543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read</a:t>
            </a:r>
            <a:endParaRPr sz="1543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704772">
              <a:spcBef>
                <a:spcPts val="91"/>
              </a:spcBef>
            </a:pPr>
            <a:r>
              <a:rPr dirty="0"/>
              <a:t>Mutual</a:t>
            </a:r>
            <a:r>
              <a:rPr spc="-14" dirty="0"/>
              <a:t> </a:t>
            </a:r>
            <a:r>
              <a:rPr spc="-9" dirty="0"/>
              <a:t>Exclusion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0" y="1466298"/>
            <a:ext cx="5143500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9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However,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mutual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exclusion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introduces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extra</a:t>
            </a:r>
            <a:r>
              <a:rPr sz="1634" kern="0" spc="-3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delays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15509" y="2156262"/>
            <a:ext cx="4061204" cy="822383"/>
            <a:chOff x="2944122" y="2375881"/>
            <a:chExt cx="4474845" cy="906144"/>
          </a:xfrm>
        </p:grpSpPr>
        <p:sp>
          <p:nvSpPr>
            <p:cNvPr id="5" name="object 5"/>
            <p:cNvSpPr/>
            <p:nvPr/>
          </p:nvSpPr>
          <p:spPr>
            <a:xfrm>
              <a:off x="2947950" y="2571880"/>
              <a:ext cx="510540" cy="512445"/>
            </a:xfrm>
            <a:custGeom>
              <a:avLst/>
              <a:gdLst/>
              <a:ahLst/>
              <a:cxnLst/>
              <a:rect l="l" t="t" r="r" b="b"/>
              <a:pathLst>
                <a:path w="510539" h="512444">
                  <a:moveTo>
                    <a:pt x="255263" y="0"/>
                  </a:moveTo>
                  <a:lnTo>
                    <a:pt x="209533" y="4147"/>
                  </a:lnTo>
                  <a:lnTo>
                    <a:pt x="166429" y="16096"/>
                  </a:lnTo>
                  <a:lnTo>
                    <a:pt x="126686" y="35109"/>
                  </a:lnTo>
                  <a:lnTo>
                    <a:pt x="91040" y="60449"/>
                  </a:lnTo>
                  <a:lnTo>
                    <a:pt x="60226" y="91377"/>
                  </a:lnTo>
                  <a:lnTo>
                    <a:pt x="34980" y="127154"/>
                  </a:lnTo>
                  <a:lnTo>
                    <a:pt x="16037" y="167044"/>
                  </a:lnTo>
                  <a:lnTo>
                    <a:pt x="4131" y="210307"/>
                  </a:lnTo>
                  <a:lnTo>
                    <a:pt x="0" y="256207"/>
                  </a:lnTo>
                  <a:lnTo>
                    <a:pt x="4131" y="302444"/>
                  </a:lnTo>
                  <a:lnTo>
                    <a:pt x="16037" y="345887"/>
                  </a:lnTo>
                  <a:lnTo>
                    <a:pt x="34980" y="385829"/>
                  </a:lnTo>
                  <a:lnTo>
                    <a:pt x="60226" y="421565"/>
                  </a:lnTo>
                  <a:lnTo>
                    <a:pt x="91040" y="452387"/>
                  </a:lnTo>
                  <a:lnTo>
                    <a:pt x="126686" y="477590"/>
                  </a:lnTo>
                  <a:lnTo>
                    <a:pt x="166429" y="496466"/>
                  </a:lnTo>
                  <a:lnTo>
                    <a:pt x="209533" y="508310"/>
                  </a:lnTo>
                  <a:lnTo>
                    <a:pt x="255263" y="512415"/>
                  </a:lnTo>
                  <a:lnTo>
                    <a:pt x="301330" y="508310"/>
                  </a:lnTo>
                  <a:lnTo>
                    <a:pt x="344612" y="496466"/>
                  </a:lnTo>
                  <a:lnTo>
                    <a:pt x="384408" y="477590"/>
                  </a:lnTo>
                  <a:lnTo>
                    <a:pt x="420011" y="452387"/>
                  </a:lnTo>
                  <a:lnTo>
                    <a:pt x="450720" y="421565"/>
                  </a:lnTo>
                  <a:lnTo>
                    <a:pt x="475830" y="385829"/>
                  </a:lnTo>
                  <a:lnTo>
                    <a:pt x="494637" y="345887"/>
                  </a:lnTo>
                  <a:lnTo>
                    <a:pt x="506437" y="302444"/>
                  </a:lnTo>
                  <a:lnTo>
                    <a:pt x="510527" y="256207"/>
                  </a:lnTo>
                  <a:lnTo>
                    <a:pt x="506437" y="210307"/>
                  </a:lnTo>
                  <a:lnTo>
                    <a:pt x="494637" y="167044"/>
                  </a:lnTo>
                  <a:lnTo>
                    <a:pt x="475830" y="127154"/>
                  </a:lnTo>
                  <a:lnTo>
                    <a:pt x="450720" y="91377"/>
                  </a:lnTo>
                  <a:lnTo>
                    <a:pt x="420011" y="60449"/>
                  </a:lnTo>
                  <a:lnTo>
                    <a:pt x="384408" y="35109"/>
                  </a:lnTo>
                  <a:lnTo>
                    <a:pt x="344612" y="16096"/>
                  </a:lnTo>
                  <a:lnTo>
                    <a:pt x="301330" y="4147"/>
                  </a:lnTo>
                  <a:lnTo>
                    <a:pt x="25526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944122" y="2569359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5" h="518794">
                  <a:moveTo>
                    <a:pt x="269006" y="0"/>
                  </a:moveTo>
                  <a:lnTo>
                    <a:pt x="204695" y="5628"/>
                  </a:lnTo>
                  <a:lnTo>
                    <a:pt x="143431" y="26480"/>
                  </a:lnTo>
                  <a:lnTo>
                    <a:pt x="88772" y="62451"/>
                  </a:lnTo>
                  <a:lnTo>
                    <a:pt x="44275" y="113433"/>
                  </a:lnTo>
                  <a:lnTo>
                    <a:pt x="13498" y="179321"/>
                  </a:lnTo>
                  <a:lnTo>
                    <a:pt x="4367" y="217822"/>
                  </a:lnTo>
                  <a:lnTo>
                    <a:pt x="0" y="260009"/>
                  </a:lnTo>
                  <a:lnTo>
                    <a:pt x="1276" y="272818"/>
                  </a:lnTo>
                  <a:lnTo>
                    <a:pt x="7781" y="315008"/>
                  </a:lnTo>
                  <a:lnTo>
                    <a:pt x="19199" y="354217"/>
                  </a:lnTo>
                  <a:lnTo>
                    <a:pt x="54170" y="419071"/>
                  </a:lnTo>
                  <a:lnTo>
                    <a:pt x="102431" y="467569"/>
                  </a:lnTo>
                  <a:lnTo>
                    <a:pt x="160224" y="499897"/>
                  </a:lnTo>
                  <a:lnTo>
                    <a:pt x="223791" y="516244"/>
                  </a:lnTo>
                  <a:lnTo>
                    <a:pt x="256566" y="518483"/>
                  </a:lnTo>
                  <a:lnTo>
                    <a:pt x="289374" y="516797"/>
                  </a:lnTo>
                  <a:lnTo>
                    <a:pt x="321748" y="511210"/>
                  </a:lnTo>
                  <a:lnTo>
                    <a:pt x="323845" y="510579"/>
                  </a:lnTo>
                  <a:lnTo>
                    <a:pt x="266103" y="510579"/>
                  </a:lnTo>
                  <a:lnTo>
                    <a:pt x="233338" y="509370"/>
                  </a:lnTo>
                  <a:lnTo>
                    <a:pt x="169475" y="494799"/>
                  </a:lnTo>
                  <a:lnTo>
                    <a:pt x="111137" y="463949"/>
                  </a:lnTo>
                  <a:lnTo>
                    <a:pt x="62291" y="416730"/>
                  </a:lnTo>
                  <a:lnTo>
                    <a:pt x="26901" y="353050"/>
                  </a:lnTo>
                  <a:lnTo>
                    <a:pt x="15492" y="315008"/>
                  </a:lnTo>
                  <a:lnTo>
                    <a:pt x="8933" y="272818"/>
                  </a:lnTo>
                  <a:lnTo>
                    <a:pt x="8933" y="258728"/>
                  </a:lnTo>
                  <a:lnTo>
                    <a:pt x="13091" y="218182"/>
                  </a:lnTo>
                  <a:lnTo>
                    <a:pt x="13218" y="216946"/>
                  </a:lnTo>
                  <a:lnTo>
                    <a:pt x="22218" y="179321"/>
                  </a:lnTo>
                  <a:lnTo>
                    <a:pt x="53027" y="114454"/>
                  </a:lnTo>
                  <a:lnTo>
                    <a:pt x="97450" y="65162"/>
                  </a:lnTo>
                  <a:lnTo>
                    <a:pt x="151907" y="31090"/>
                  </a:lnTo>
                  <a:lnTo>
                    <a:pt x="212735" y="12231"/>
                  </a:lnTo>
                  <a:lnTo>
                    <a:pt x="243762" y="8580"/>
                  </a:lnTo>
                  <a:lnTo>
                    <a:pt x="327570" y="8580"/>
                  </a:lnTo>
                  <a:lnTo>
                    <a:pt x="301192" y="2928"/>
                  </a:lnTo>
                  <a:lnTo>
                    <a:pt x="269006" y="0"/>
                  </a:lnTo>
                  <a:close/>
                </a:path>
                <a:path w="518795" h="518794">
                  <a:moveTo>
                    <a:pt x="327570" y="8580"/>
                  </a:moveTo>
                  <a:lnTo>
                    <a:pt x="276274" y="8580"/>
                  </a:lnTo>
                  <a:lnTo>
                    <a:pt x="307915" y="12454"/>
                  </a:lnTo>
                  <a:lnTo>
                    <a:pt x="338860" y="20128"/>
                  </a:lnTo>
                  <a:lnTo>
                    <a:pt x="396832" y="46869"/>
                  </a:lnTo>
                  <a:lnTo>
                    <a:pt x="446528" y="88796"/>
                  </a:lnTo>
                  <a:lnTo>
                    <a:pt x="484285" y="145903"/>
                  </a:lnTo>
                  <a:lnTo>
                    <a:pt x="506358" y="217822"/>
                  </a:lnTo>
                  <a:lnTo>
                    <a:pt x="506442" y="218182"/>
                  </a:lnTo>
                  <a:lnTo>
                    <a:pt x="510400" y="258728"/>
                  </a:lnTo>
                  <a:lnTo>
                    <a:pt x="510526" y="260009"/>
                  </a:lnTo>
                  <a:lnTo>
                    <a:pt x="506179" y="302570"/>
                  </a:lnTo>
                  <a:lnTo>
                    <a:pt x="496771" y="341209"/>
                  </a:lnTo>
                  <a:lnTo>
                    <a:pt x="464752" y="406674"/>
                  </a:lnTo>
                  <a:lnTo>
                    <a:pt x="418434" y="456314"/>
                  </a:lnTo>
                  <a:lnTo>
                    <a:pt x="361783" y="490036"/>
                  </a:lnTo>
                  <a:lnTo>
                    <a:pt x="298762" y="507752"/>
                  </a:lnTo>
                  <a:lnTo>
                    <a:pt x="266103" y="510579"/>
                  </a:lnTo>
                  <a:lnTo>
                    <a:pt x="323845" y="510579"/>
                  </a:lnTo>
                  <a:lnTo>
                    <a:pt x="383309" y="488425"/>
                  </a:lnTo>
                  <a:lnTo>
                    <a:pt x="437491" y="450315"/>
                  </a:lnTo>
                  <a:lnTo>
                    <a:pt x="480536" y="397069"/>
                  </a:lnTo>
                  <a:lnTo>
                    <a:pt x="508686" y="328874"/>
                  </a:lnTo>
                  <a:lnTo>
                    <a:pt x="516000" y="289230"/>
                  </a:lnTo>
                  <a:lnTo>
                    <a:pt x="518182" y="245918"/>
                  </a:lnTo>
                  <a:lnTo>
                    <a:pt x="511735" y="203935"/>
                  </a:lnTo>
                  <a:lnTo>
                    <a:pt x="500712" y="165917"/>
                  </a:lnTo>
                  <a:lnTo>
                    <a:pt x="466720" y="101723"/>
                  </a:lnTo>
                  <a:lnTo>
                    <a:pt x="419764" y="53231"/>
                  </a:lnTo>
                  <a:lnTo>
                    <a:pt x="363402" y="20334"/>
                  </a:lnTo>
                  <a:lnTo>
                    <a:pt x="332806" y="9701"/>
                  </a:lnTo>
                  <a:lnTo>
                    <a:pt x="327570" y="8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904530" y="2571880"/>
              <a:ext cx="510540" cy="512445"/>
            </a:xfrm>
            <a:custGeom>
              <a:avLst/>
              <a:gdLst/>
              <a:ahLst/>
              <a:cxnLst/>
              <a:rect l="l" t="t" r="r" b="b"/>
              <a:pathLst>
                <a:path w="510540" h="512444">
                  <a:moveTo>
                    <a:pt x="255262" y="0"/>
                  </a:moveTo>
                  <a:lnTo>
                    <a:pt x="209532" y="4147"/>
                  </a:lnTo>
                  <a:lnTo>
                    <a:pt x="166428" y="16096"/>
                  </a:lnTo>
                  <a:lnTo>
                    <a:pt x="126686" y="35109"/>
                  </a:lnTo>
                  <a:lnTo>
                    <a:pt x="91040" y="60449"/>
                  </a:lnTo>
                  <a:lnTo>
                    <a:pt x="60226" y="91377"/>
                  </a:lnTo>
                  <a:lnTo>
                    <a:pt x="34980" y="127154"/>
                  </a:lnTo>
                  <a:lnTo>
                    <a:pt x="16037" y="167044"/>
                  </a:lnTo>
                  <a:lnTo>
                    <a:pt x="4131" y="210307"/>
                  </a:lnTo>
                  <a:lnTo>
                    <a:pt x="0" y="256207"/>
                  </a:lnTo>
                  <a:lnTo>
                    <a:pt x="4131" y="302444"/>
                  </a:lnTo>
                  <a:lnTo>
                    <a:pt x="16037" y="345887"/>
                  </a:lnTo>
                  <a:lnTo>
                    <a:pt x="34980" y="385829"/>
                  </a:lnTo>
                  <a:lnTo>
                    <a:pt x="60226" y="421565"/>
                  </a:lnTo>
                  <a:lnTo>
                    <a:pt x="91040" y="452387"/>
                  </a:lnTo>
                  <a:lnTo>
                    <a:pt x="126686" y="477590"/>
                  </a:lnTo>
                  <a:lnTo>
                    <a:pt x="166428" y="496466"/>
                  </a:lnTo>
                  <a:lnTo>
                    <a:pt x="209532" y="508310"/>
                  </a:lnTo>
                  <a:lnTo>
                    <a:pt x="255262" y="512415"/>
                  </a:lnTo>
                  <a:lnTo>
                    <a:pt x="301329" y="508310"/>
                  </a:lnTo>
                  <a:lnTo>
                    <a:pt x="344612" y="496466"/>
                  </a:lnTo>
                  <a:lnTo>
                    <a:pt x="384407" y="477590"/>
                  </a:lnTo>
                  <a:lnTo>
                    <a:pt x="420011" y="452387"/>
                  </a:lnTo>
                  <a:lnTo>
                    <a:pt x="450719" y="421565"/>
                  </a:lnTo>
                  <a:lnTo>
                    <a:pt x="475829" y="385829"/>
                  </a:lnTo>
                  <a:lnTo>
                    <a:pt x="494636" y="345887"/>
                  </a:lnTo>
                  <a:lnTo>
                    <a:pt x="506436" y="302444"/>
                  </a:lnTo>
                  <a:lnTo>
                    <a:pt x="510526" y="256207"/>
                  </a:lnTo>
                  <a:lnTo>
                    <a:pt x="506436" y="210307"/>
                  </a:lnTo>
                  <a:lnTo>
                    <a:pt x="494636" y="167044"/>
                  </a:lnTo>
                  <a:lnTo>
                    <a:pt x="475829" y="127154"/>
                  </a:lnTo>
                  <a:lnTo>
                    <a:pt x="450719" y="91377"/>
                  </a:lnTo>
                  <a:lnTo>
                    <a:pt x="420011" y="60449"/>
                  </a:lnTo>
                  <a:lnTo>
                    <a:pt x="384407" y="35109"/>
                  </a:lnTo>
                  <a:lnTo>
                    <a:pt x="344612" y="16096"/>
                  </a:lnTo>
                  <a:lnTo>
                    <a:pt x="301329" y="4147"/>
                  </a:lnTo>
                  <a:lnTo>
                    <a:pt x="255262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900702" y="2569359"/>
              <a:ext cx="518795" cy="518795"/>
            </a:xfrm>
            <a:custGeom>
              <a:avLst/>
              <a:gdLst/>
              <a:ahLst/>
              <a:cxnLst/>
              <a:rect l="l" t="t" r="r" b="b"/>
              <a:pathLst>
                <a:path w="518795" h="518794">
                  <a:moveTo>
                    <a:pt x="269005" y="0"/>
                  </a:moveTo>
                  <a:lnTo>
                    <a:pt x="204694" y="5628"/>
                  </a:lnTo>
                  <a:lnTo>
                    <a:pt x="143430" y="26480"/>
                  </a:lnTo>
                  <a:lnTo>
                    <a:pt x="88771" y="62451"/>
                  </a:lnTo>
                  <a:lnTo>
                    <a:pt x="44274" y="113433"/>
                  </a:lnTo>
                  <a:lnTo>
                    <a:pt x="13498" y="179321"/>
                  </a:lnTo>
                  <a:lnTo>
                    <a:pt x="4366" y="217822"/>
                  </a:lnTo>
                  <a:lnTo>
                    <a:pt x="0" y="260009"/>
                  </a:lnTo>
                  <a:lnTo>
                    <a:pt x="1275" y="272818"/>
                  </a:lnTo>
                  <a:lnTo>
                    <a:pt x="7777" y="315008"/>
                  </a:lnTo>
                  <a:lnTo>
                    <a:pt x="7868" y="315598"/>
                  </a:lnTo>
                  <a:lnTo>
                    <a:pt x="19193" y="354217"/>
                  </a:lnTo>
                  <a:lnTo>
                    <a:pt x="54161" y="419071"/>
                  </a:lnTo>
                  <a:lnTo>
                    <a:pt x="102421" y="467569"/>
                  </a:lnTo>
                  <a:lnTo>
                    <a:pt x="160214" y="499897"/>
                  </a:lnTo>
                  <a:lnTo>
                    <a:pt x="223781" y="516244"/>
                  </a:lnTo>
                  <a:lnTo>
                    <a:pt x="256557" y="518483"/>
                  </a:lnTo>
                  <a:lnTo>
                    <a:pt x="289366" y="516797"/>
                  </a:lnTo>
                  <a:lnTo>
                    <a:pt x="321740" y="511210"/>
                  </a:lnTo>
                  <a:lnTo>
                    <a:pt x="323838" y="510579"/>
                  </a:lnTo>
                  <a:lnTo>
                    <a:pt x="266103" y="510579"/>
                  </a:lnTo>
                  <a:lnTo>
                    <a:pt x="233338" y="509370"/>
                  </a:lnTo>
                  <a:lnTo>
                    <a:pt x="169475" y="494799"/>
                  </a:lnTo>
                  <a:lnTo>
                    <a:pt x="111137" y="463949"/>
                  </a:lnTo>
                  <a:lnTo>
                    <a:pt x="62291" y="416730"/>
                  </a:lnTo>
                  <a:lnTo>
                    <a:pt x="26901" y="353050"/>
                  </a:lnTo>
                  <a:lnTo>
                    <a:pt x="15492" y="315008"/>
                  </a:lnTo>
                  <a:lnTo>
                    <a:pt x="8933" y="272818"/>
                  </a:lnTo>
                  <a:lnTo>
                    <a:pt x="8933" y="258728"/>
                  </a:lnTo>
                  <a:lnTo>
                    <a:pt x="13091" y="218182"/>
                  </a:lnTo>
                  <a:lnTo>
                    <a:pt x="13218" y="216946"/>
                  </a:lnTo>
                  <a:lnTo>
                    <a:pt x="22218" y="179321"/>
                  </a:lnTo>
                  <a:lnTo>
                    <a:pt x="22301" y="178974"/>
                  </a:lnTo>
                  <a:lnTo>
                    <a:pt x="53027" y="114454"/>
                  </a:lnTo>
                  <a:lnTo>
                    <a:pt x="97450" y="65162"/>
                  </a:lnTo>
                  <a:lnTo>
                    <a:pt x="151907" y="31090"/>
                  </a:lnTo>
                  <a:lnTo>
                    <a:pt x="212735" y="12231"/>
                  </a:lnTo>
                  <a:lnTo>
                    <a:pt x="243762" y="8580"/>
                  </a:lnTo>
                  <a:lnTo>
                    <a:pt x="327570" y="8580"/>
                  </a:lnTo>
                  <a:lnTo>
                    <a:pt x="301191" y="2928"/>
                  </a:lnTo>
                  <a:lnTo>
                    <a:pt x="269005" y="0"/>
                  </a:lnTo>
                  <a:close/>
                </a:path>
                <a:path w="518795" h="518794">
                  <a:moveTo>
                    <a:pt x="327570" y="8580"/>
                  </a:moveTo>
                  <a:lnTo>
                    <a:pt x="276274" y="8580"/>
                  </a:lnTo>
                  <a:lnTo>
                    <a:pt x="307915" y="12454"/>
                  </a:lnTo>
                  <a:lnTo>
                    <a:pt x="338860" y="20128"/>
                  </a:lnTo>
                  <a:lnTo>
                    <a:pt x="396832" y="46869"/>
                  </a:lnTo>
                  <a:lnTo>
                    <a:pt x="446528" y="88796"/>
                  </a:lnTo>
                  <a:lnTo>
                    <a:pt x="484285" y="145903"/>
                  </a:lnTo>
                  <a:lnTo>
                    <a:pt x="506358" y="217822"/>
                  </a:lnTo>
                  <a:lnTo>
                    <a:pt x="506442" y="218182"/>
                  </a:lnTo>
                  <a:lnTo>
                    <a:pt x="510400" y="258728"/>
                  </a:lnTo>
                  <a:lnTo>
                    <a:pt x="510526" y="260009"/>
                  </a:lnTo>
                  <a:lnTo>
                    <a:pt x="506179" y="302570"/>
                  </a:lnTo>
                  <a:lnTo>
                    <a:pt x="496771" y="341209"/>
                  </a:lnTo>
                  <a:lnTo>
                    <a:pt x="464752" y="406674"/>
                  </a:lnTo>
                  <a:lnTo>
                    <a:pt x="418434" y="456314"/>
                  </a:lnTo>
                  <a:lnTo>
                    <a:pt x="361783" y="490036"/>
                  </a:lnTo>
                  <a:lnTo>
                    <a:pt x="298762" y="507752"/>
                  </a:lnTo>
                  <a:lnTo>
                    <a:pt x="266103" y="510579"/>
                  </a:lnTo>
                  <a:lnTo>
                    <a:pt x="323838" y="510579"/>
                  </a:lnTo>
                  <a:lnTo>
                    <a:pt x="383303" y="488425"/>
                  </a:lnTo>
                  <a:lnTo>
                    <a:pt x="437487" y="450315"/>
                  </a:lnTo>
                  <a:lnTo>
                    <a:pt x="480534" y="397069"/>
                  </a:lnTo>
                  <a:lnTo>
                    <a:pt x="508685" y="328874"/>
                  </a:lnTo>
                  <a:lnTo>
                    <a:pt x="516000" y="289230"/>
                  </a:lnTo>
                  <a:lnTo>
                    <a:pt x="518182" y="245918"/>
                  </a:lnTo>
                  <a:lnTo>
                    <a:pt x="511734" y="203935"/>
                  </a:lnTo>
                  <a:lnTo>
                    <a:pt x="500711" y="165917"/>
                  </a:lnTo>
                  <a:lnTo>
                    <a:pt x="466719" y="101723"/>
                  </a:lnTo>
                  <a:lnTo>
                    <a:pt x="419763" y="53231"/>
                  </a:lnTo>
                  <a:lnTo>
                    <a:pt x="363401" y="20334"/>
                  </a:lnTo>
                  <a:lnTo>
                    <a:pt x="332805" y="9701"/>
                  </a:lnTo>
                  <a:lnTo>
                    <a:pt x="327570" y="8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0977" y="2379724"/>
              <a:ext cx="1021052" cy="89672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667148" y="2375881"/>
              <a:ext cx="1030605" cy="906144"/>
            </a:xfrm>
            <a:custGeom>
              <a:avLst/>
              <a:gdLst/>
              <a:ahLst/>
              <a:cxnLst/>
              <a:rect l="l" t="t" r="r" b="b"/>
              <a:pathLst>
                <a:path w="1030604" h="906145">
                  <a:moveTo>
                    <a:pt x="1029987" y="0"/>
                  </a:moveTo>
                  <a:lnTo>
                    <a:pt x="0" y="0"/>
                  </a:lnTo>
                  <a:lnTo>
                    <a:pt x="0" y="905694"/>
                  </a:lnTo>
                  <a:lnTo>
                    <a:pt x="1029987" y="905694"/>
                  </a:lnTo>
                  <a:lnTo>
                    <a:pt x="1029987" y="900569"/>
                  </a:lnTo>
                  <a:lnTo>
                    <a:pt x="8934" y="900569"/>
                  </a:lnTo>
                  <a:lnTo>
                    <a:pt x="3829" y="896727"/>
                  </a:lnTo>
                  <a:lnTo>
                    <a:pt x="8934" y="896727"/>
                  </a:lnTo>
                  <a:lnTo>
                    <a:pt x="8934" y="8966"/>
                  </a:lnTo>
                  <a:lnTo>
                    <a:pt x="3829" y="8966"/>
                  </a:lnTo>
                  <a:lnTo>
                    <a:pt x="8934" y="3843"/>
                  </a:lnTo>
                  <a:lnTo>
                    <a:pt x="1029987" y="3843"/>
                  </a:lnTo>
                  <a:lnTo>
                    <a:pt x="1029987" y="0"/>
                  </a:lnTo>
                  <a:close/>
                </a:path>
                <a:path w="1030604" h="906145">
                  <a:moveTo>
                    <a:pt x="8934" y="896727"/>
                  </a:moveTo>
                  <a:lnTo>
                    <a:pt x="3829" y="896727"/>
                  </a:lnTo>
                  <a:lnTo>
                    <a:pt x="8934" y="900569"/>
                  </a:lnTo>
                  <a:lnTo>
                    <a:pt x="8934" y="896727"/>
                  </a:lnTo>
                  <a:close/>
                </a:path>
                <a:path w="1030604" h="906145">
                  <a:moveTo>
                    <a:pt x="1021053" y="896727"/>
                  </a:moveTo>
                  <a:lnTo>
                    <a:pt x="8934" y="896727"/>
                  </a:lnTo>
                  <a:lnTo>
                    <a:pt x="8934" y="900569"/>
                  </a:lnTo>
                  <a:lnTo>
                    <a:pt x="1021053" y="900569"/>
                  </a:lnTo>
                  <a:lnTo>
                    <a:pt x="1021053" y="896727"/>
                  </a:lnTo>
                  <a:close/>
                </a:path>
                <a:path w="1030604" h="906145">
                  <a:moveTo>
                    <a:pt x="1021053" y="3843"/>
                  </a:moveTo>
                  <a:lnTo>
                    <a:pt x="1021053" y="900569"/>
                  </a:lnTo>
                  <a:lnTo>
                    <a:pt x="1024881" y="896727"/>
                  </a:lnTo>
                  <a:lnTo>
                    <a:pt x="1029987" y="896727"/>
                  </a:lnTo>
                  <a:lnTo>
                    <a:pt x="1029987" y="8966"/>
                  </a:lnTo>
                  <a:lnTo>
                    <a:pt x="1024881" y="8966"/>
                  </a:lnTo>
                  <a:lnTo>
                    <a:pt x="1021053" y="3843"/>
                  </a:lnTo>
                  <a:close/>
                </a:path>
                <a:path w="1030604" h="906145">
                  <a:moveTo>
                    <a:pt x="1029987" y="896727"/>
                  </a:moveTo>
                  <a:lnTo>
                    <a:pt x="1024881" y="896727"/>
                  </a:lnTo>
                  <a:lnTo>
                    <a:pt x="1021053" y="900569"/>
                  </a:lnTo>
                  <a:lnTo>
                    <a:pt x="1029987" y="900569"/>
                  </a:lnTo>
                  <a:lnTo>
                    <a:pt x="1029987" y="896727"/>
                  </a:lnTo>
                  <a:close/>
                </a:path>
                <a:path w="1030604" h="906145">
                  <a:moveTo>
                    <a:pt x="8934" y="3843"/>
                  </a:moveTo>
                  <a:lnTo>
                    <a:pt x="3829" y="8966"/>
                  </a:lnTo>
                  <a:lnTo>
                    <a:pt x="8934" y="8966"/>
                  </a:lnTo>
                  <a:lnTo>
                    <a:pt x="8934" y="3843"/>
                  </a:lnTo>
                  <a:close/>
                </a:path>
                <a:path w="1030604" h="906145">
                  <a:moveTo>
                    <a:pt x="1021053" y="3843"/>
                  </a:moveTo>
                  <a:lnTo>
                    <a:pt x="8934" y="3843"/>
                  </a:lnTo>
                  <a:lnTo>
                    <a:pt x="8934" y="8966"/>
                  </a:lnTo>
                  <a:lnTo>
                    <a:pt x="1021053" y="8966"/>
                  </a:lnTo>
                  <a:lnTo>
                    <a:pt x="1021053" y="3843"/>
                  </a:lnTo>
                  <a:close/>
                </a:path>
                <a:path w="1030604" h="906145">
                  <a:moveTo>
                    <a:pt x="1029987" y="3843"/>
                  </a:moveTo>
                  <a:lnTo>
                    <a:pt x="1021053" y="3843"/>
                  </a:lnTo>
                  <a:lnTo>
                    <a:pt x="1024881" y="8966"/>
                  </a:lnTo>
                  <a:lnTo>
                    <a:pt x="1029987" y="8966"/>
                  </a:lnTo>
                  <a:lnTo>
                    <a:pt x="1029987" y="38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694772" y="2267971"/>
            <a:ext cx="501383" cy="571998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x</a:t>
            </a:r>
            <a:r>
              <a:rPr sz="1815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1815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spc="-5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181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1527" defTabSz="829909" eaLnBrk="1" fontAlgn="auto" hangingPunct="1">
              <a:spcBef>
                <a:spcPts val="18"/>
              </a:spcBef>
              <a:spcAft>
                <a:spcPts val="0"/>
              </a:spcAft>
            </a:pP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y</a:t>
            </a:r>
            <a:r>
              <a:rPr sz="1815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1815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spc="-5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5</a:t>
            </a:r>
            <a:endParaRPr sz="181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82318" y="2537609"/>
            <a:ext cx="3127594" cy="58207"/>
          </a:xfrm>
          <a:custGeom>
            <a:avLst/>
            <a:gdLst/>
            <a:ahLst/>
            <a:cxnLst/>
            <a:rect l="l" t="t" r="r" b="b"/>
            <a:pathLst>
              <a:path w="3446145" h="64135">
                <a:moveTo>
                  <a:pt x="1212494" y="32029"/>
                </a:moveTo>
                <a:lnTo>
                  <a:pt x="1187069" y="24333"/>
                </a:lnTo>
                <a:lnTo>
                  <a:pt x="1106563" y="0"/>
                </a:lnTo>
                <a:lnTo>
                  <a:pt x="1106563" y="24333"/>
                </a:lnTo>
                <a:lnTo>
                  <a:pt x="0" y="24333"/>
                </a:lnTo>
                <a:lnTo>
                  <a:pt x="0" y="40995"/>
                </a:lnTo>
                <a:lnTo>
                  <a:pt x="1106563" y="40995"/>
                </a:lnTo>
                <a:lnTo>
                  <a:pt x="1106563" y="64046"/>
                </a:lnTo>
                <a:lnTo>
                  <a:pt x="1182827" y="40995"/>
                </a:lnTo>
                <a:lnTo>
                  <a:pt x="1212494" y="32029"/>
                </a:lnTo>
                <a:close/>
              </a:path>
              <a:path w="3446145" h="64135">
                <a:moveTo>
                  <a:pt x="3446043" y="32029"/>
                </a:moveTo>
                <a:lnTo>
                  <a:pt x="3420618" y="24333"/>
                </a:lnTo>
                <a:lnTo>
                  <a:pt x="3340112" y="0"/>
                </a:lnTo>
                <a:lnTo>
                  <a:pt x="3340112" y="24333"/>
                </a:lnTo>
                <a:lnTo>
                  <a:pt x="2233549" y="24333"/>
                </a:lnTo>
                <a:lnTo>
                  <a:pt x="2233549" y="40995"/>
                </a:lnTo>
                <a:lnTo>
                  <a:pt x="3340112" y="40995"/>
                </a:lnTo>
                <a:lnTo>
                  <a:pt x="3340112" y="64046"/>
                </a:lnTo>
                <a:lnTo>
                  <a:pt x="3416389" y="40995"/>
                </a:lnTo>
                <a:lnTo>
                  <a:pt x="3446043" y="320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59984" y="2581879"/>
            <a:ext cx="501383" cy="571998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x</a:t>
            </a:r>
            <a:r>
              <a:rPr sz="1815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1815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spc="-5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181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1527" defTabSz="829909" eaLnBrk="1" fontAlgn="auto" hangingPunct="1">
              <a:spcBef>
                <a:spcPts val="18"/>
              </a:spcBef>
              <a:spcAft>
                <a:spcPts val="0"/>
              </a:spcAft>
            </a:pP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y</a:t>
            </a:r>
            <a:r>
              <a:rPr sz="1815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1815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spc="-5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8</a:t>
            </a:r>
            <a:endParaRPr sz="181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72801" y="2593504"/>
            <a:ext cx="501383" cy="571998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x</a:t>
            </a:r>
            <a:r>
              <a:rPr sz="1815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1815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spc="-5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181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1527" defTabSz="829909" eaLnBrk="1" fontAlgn="auto" hangingPunct="1">
              <a:spcBef>
                <a:spcPts val="18"/>
              </a:spcBef>
              <a:spcAft>
                <a:spcPts val="0"/>
              </a:spcAft>
            </a:pP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y</a:t>
            </a:r>
            <a:r>
              <a:rPr sz="1815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1815" kern="0" spc="-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kern="0" spc="-5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8</a:t>
            </a:r>
            <a:endParaRPr sz="181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0571" y="2302847"/>
            <a:ext cx="399378" cy="387629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2451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451" b="0" kern="0" spc="-34" baseline="-2006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W</a:t>
            </a:r>
            <a:endParaRPr sz="2451" b="0" kern="0" baseline="-20061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37044" y="2317962"/>
            <a:ext cx="342324" cy="387629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2451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451" b="0" kern="0" spc="-34" baseline="-2006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</a:t>
            </a:r>
            <a:endParaRPr sz="2451" b="0" kern="0" baseline="-20061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79609" y="3380506"/>
            <a:ext cx="3917705" cy="291033"/>
            <a:chOff x="3235121" y="3724816"/>
            <a:chExt cx="4316730" cy="320675"/>
          </a:xfrm>
        </p:grpSpPr>
        <p:sp>
          <p:nvSpPr>
            <p:cNvPr id="18" name="object 18"/>
            <p:cNvSpPr/>
            <p:nvPr/>
          </p:nvSpPr>
          <p:spPr>
            <a:xfrm>
              <a:off x="3235121" y="3724816"/>
              <a:ext cx="64135" cy="320675"/>
            </a:xfrm>
            <a:custGeom>
              <a:avLst/>
              <a:gdLst/>
              <a:ahLst/>
              <a:cxnLst/>
              <a:rect l="l" t="t" r="r" b="b"/>
              <a:pathLst>
                <a:path w="64135" h="320675">
                  <a:moveTo>
                    <a:pt x="40843" y="96078"/>
                  </a:moveTo>
                  <a:lnTo>
                    <a:pt x="24250" y="96078"/>
                  </a:lnTo>
                  <a:lnTo>
                    <a:pt x="24250" y="320259"/>
                  </a:lnTo>
                  <a:lnTo>
                    <a:pt x="40843" y="320259"/>
                  </a:lnTo>
                  <a:lnTo>
                    <a:pt x="40843" y="96078"/>
                  </a:lnTo>
                  <a:close/>
                </a:path>
                <a:path w="64135" h="320675">
                  <a:moveTo>
                    <a:pt x="31908" y="0"/>
                  </a:moveTo>
                  <a:lnTo>
                    <a:pt x="0" y="107607"/>
                  </a:lnTo>
                  <a:lnTo>
                    <a:pt x="24250" y="107607"/>
                  </a:lnTo>
                  <a:lnTo>
                    <a:pt x="24250" y="96078"/>
                  </a:lnTo>
                  <a:lnTo>
                    <a:pt x="60397" y="96078"/>
                  </a:lnTo>
                  <a:lnTo>
                    <a:pt x="31908" y="0"/>
                  </a:lnTo>
                  <a:close/>
                </a:path>
                <a:path w="64135" h="320675">
                  <a:moveTo>
                    <a:pt x="60397" y="96078"/>
                  </a:moveTo>
                  <a:lnTo>
                    <a:pt x="40843" y="96078"/>
                  </a:lnTo>
                  <a:lnTo>
                    <a:pt x="40843" y="107607"/>
                  </a:lnTo>
                  <a:lnTo>
                    <a:pt x="63816" y="107607"/>
                  </a:lnTo>
                  <a:lnTo>
                    <a:pt x="60397" y="96078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263201" y="4041241"/>
              <a:ext cx="1285240" cy="4445"/>
            </a:xfrm>
            <a:custGeom>
              <a:avLst/>
              <a:gdLst/>
              <a:ahLst/>
              <a:cxnLst/>
              <a:rect l="l" t="t" r="r" b="b"/>
              <a:pathLst>
                <a:path w="1285239" h="4445">
                  <a:moveTo>
                    <a:pt x="1285240" y="0"/>
                  </a:moveTo>
                  <a:lnTo>
                    <a:pt x="710907" y="0"/>
                  </a:lnTo>
                  <a:lnTo>
                    <a:pt x="701967" y="0"/>
                  </a:lnTo>
                  <a:lnTo>
                    <a:pt x="0" y="0"/>
                  </a:lnTo>
                  <a:lnTo>
                    <a:pt x="0" y="3835"/>
                  </a:lnTo>
                  <a:lnTo>
                    <a:pt x="701967" y="3835"/>
                  </a:lnTo>
                  <a:lnTo>
                    <a:pt x="710907" y="3835"/>
                  </a:lnTo>
                  <a:lnTo>
                    <a:pt x="1285240" y="3835"/>
                  </a:lnTo>
                  <a:lnTo>
                    <a:pt x="12852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535029" y="3724816"/>
              <a:ext cx="17145" cy="320675"/>
            </a:xfrm>
            <a:custGeom>
              <a:avLst/>
              <a:gdLst/>
              <a:ahLst/>
              <a:cxnLst/>
              <a:rect l="l" t="t" r="r" b="b"/>
              <a:pathLst>
                <a:path w="17145" h="320675">
                  <a:moveTo>
                    <a:pt x="16592" y="0"/>
                  </a:moveTo>
                  <a:lnTo>
                    <a:pt x="0" y="0"/>
                  </a:lnTo>
                  <a:lnTo>
                    <a:pt x="0" y="320259"/>
                  </a:lnTo>
                  <a:lnTo>
                    <a:pt x="16592" y="320259"/>
                  </a:lnTo>
                  <a:lnTo>
                    <a:pt x="1659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03628" y="3407340"/>
            <a:ext cx="420125" cy="246224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 defTabSz="829909" eaLnBrk="1" fontAlgn="auto" hangingPunct="1">
              <a:spcBef>
                <a:spcPts val="123"/>
              </a:spcBef>
              <a:spcAft>
                <a:spcPts val="0"/>
              </a:spcAft>
            </a:pPr>
            <a:r>
              <a:rPr sz="149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x =</a:t>
            </a:r>
            <a:r>
              <a:rPr sz="1498" b="0" kern="0" spc="1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49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14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595089" y="3667681"/>
            <a:ext cx="2267174" cy="4034"/>
          </a:xfrm>
          <a:custGeom>
            <a:avLst/>
            <a:gdLst/>
            <a:ahLst/>
            <a:cxnLst/>
            <a:rect l="l" t="t" r="r" b="b"/>
            <a:pathLst>
              <a:path w="2498090" h="4445">
                <a:moveTo>
                  <a:pt x="647090" y="0"/>
                </a:moveTo>
                <a:lnTo>
                  <a:pt x="0" y="0"/>
                </a:lnTo>
                <a:lnTo>
                  <a:pt x="0" y="3835"/>
                </a:lnTo>
                <a:lnTo>
                  <a:pt x="647090" y="3835"/>
                </a:lnTo>
                <a:lnTo>
                  <a:pt x="647090" y="0"/>
                </a:lnTo>
                <a:close/>
              </a:path>
              <a:path w="2498090" h="4445">
                <a:moveTo>
                  <a:pt x="2497759" y="0"/>
                </a:moveTo>
                <a:lnTo>
                  <a:pt x="1786851" y="0"/>
                </a:lnTo>
                <a:lnTo>
                  <a:pt x="1786851" y="3835"/>
                </a:lnTo>
                <a:lnTo>
                  <a:pt x="2497759" y="3835"/>
                </a:lnTo>
                <a:lnTo>
                  <a:pt x="24977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56546" y="3396878"/>
            <a:ext cx="420125" cy="246224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 defTabSz="829909" eaLnBrk="1" fontAlgn="auto" hangingPunct="1">
              <a:spcBef>
                <a:spcPts val="123"/>
              </a:spcBef>
              <a:spcAft>
                <a:spcPts val="0"/>
              </a:spcAft>
            </a:pPr>
            <a:r>
              <a:rPr sz="149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y</a:t>
            </a:r>
            <a:r>
              <a:rPr sz="1498" b="0" kern="0" spc="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49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=</a:t>
            </a:r>
            <a:r>
              <a:rPr sz="1498" b="0" kern="0" spc="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49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8</a:t>
            </a:r>
            <a:endParaRPr sz="14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62270" y="3671161"/>
            <a:ext cx="5045529" cy="1178539"/>
            <a:chOff x="2444720" y="4045075"/>
            <a:chExt cx="5559425" cy="1298575"/>
          </a:xfrm>
        </p:grpSpPr>
        <p:sp>
          <p:nvSpPr>
            <p:cNvPr id="25" name="object 25"/>
            <p:cNvSpPr/>
            <p:nvPr/>
          </p:nvSpPr>
          <p:spPr>
            <a:xfrm>
              <a:off x="2444720" y="4045075"/>
              <a:ext cx="5559425" cy="1298575"/>
            </a:xfrm>
            <a:custGeom>
              <a:avLst/>
              <a:gdLst/>
              <a:ahLst/>
              <a:cxnLst/>
              <a:rect l="l" t="t" r="r" b="b"/>
              <a:pathLst>
                <a:path w="5559425" h="1298575">
                  <a:moveTo>
                    <a:pt x="5559425" y="0"/>
                  </a:moveTo>
                  <a:lnTo>
                    <a:pt x="0" y="0"/>
                  </a:lnTo>
                  <a:lnTo>
                    <a:pt x="0" y="1298333"/>
                  </a:lnTo>
                  <a:lnTo>
                    <a:pt x="5559425" y="1298333"/>
                  </a:lnTo>
                  <a:lnTo>
                    <a:pt x="55594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39517" y="4233388"/>
              <a:ext cx="8934" cy="69688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267024" y="4205210"/>
              <a:ext cx="4658995" cy="768985"/>
            </a:xfrm>
            <a:custGeom>
              <a:avLst/>
              <a:gdLst/>
              <a:ahLst/>
              <a:cxnLst/>
              <a:rect l="l" t="t" r="r" b="b"/>
              <a:pathLst>
                <a:path w="4658995" h="768985">
                  <a:moveTo>
                    <a:pt x="4658550" y="736600"/>
                  </a:moveTo>
                  <a:lnTo>
                    <a:pt x="4650892" y="732751"/>
                  </a:lnTo>
                  <a:lnTo>
                    <a:pt x="4594733" y="704570"/>
                  </a:lnTo>
                  <a:lnTo>
                    <a:pt x="4594733" y="732751"/>
                  </a:lnTo>
                  <a:lnTo>
                    <a:pt x="0" y="732751"/>
                  </a:lnTo>
                  <a:lnTo>
                    <a:pt x="0" y="741718"/>
                  </a:lnTo>
                  <a:lnTo>
                    <a:pt x="4594733" y="741718"/>
                  </a:lnTo>
                  <a:lnTo>
                    <a:pt x="4594733" y="768629"/>
                  </a:lnTo>
                  <a:lnTo>
                    <a:pt x="4648339" y="741718"/>
                  </a:lnTo>
                  <a:lnTo>
                    <a:pt x="4658550" y="736600"/>
                  </a:lnTo>
                  <a:close/>
                </a:path>
                <a:path w="4658995" h="768985">
                  <a:moveTo>
                    <a:pt x="4658550" y="32029"/>
                  </a:moveTo>
                  <a:lnTo>
                    <a:pt x="4650892" y="28181"/>
                  </a:lnTo>
                  <a:lnTo>
                    <a:pt x="4594733" y="0"/>
                  </a:lnTo>
                  <a:lnTo>
                    <a:pt x="4594733" y="28181"/>
                  </a:lnTo>
                  <a:lnTo>
                    <a:pt x="0" y="28181"/>
                  </a:lnTo>
                  <a:lnTo>
                    <a:pt x="0" y="37147"/>
                  </a:lnTo>
                  <a:lnTo>
                    <a:pt x="4594733" y="37147"/>
                  </a:lnTo>
                  <a:lnTo>
                    <a:pt x="4594733" y="64046"/>
                  </a:lnTo>
                  <a:lnTo>
                    <a:pt x="4648339" y="37147"/>
                  </a:lnTo>
                  <a:lnTo>
                    <a:pt x="4658550" y="320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259372" y="4045075"/>
              <a:ext cx="8255" cy="192405"/>
            </a:xfrm>
            <a:custGeom>
              <a:avLst/>
              <a:gdLst/>
              <a:ahLst/>
              <a:cxnLst/>
              <a:rect l="l" t="t" r="r" b="b"/>
              <a:pathLst>
                <a:path w="8254" h="192404">
                  <a:moveTo>
                    <a:pt x="0" y="192156"/>
                  </a:moveTo>
                  <a:lnTo>
                    <a:pt x="7658" y="192156"/>
                  </a:lnTo>
                  <a:lnTo>
                    <a:pt x="7658" y="0"/>
                  </a:lnTo>
                  <a:lnTo>
                    <a:pt x="0" y="0"/>
                  </a:lnTo>
                  <a:lnTo>
                    <a:pt x="0" y="19215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3267030" y="4045075"/>
              <a:ext cx="702310" cy="192405"/>
            </a:xfrm>
            <a:custGeom>
              <a:avLst/>
              <a:gdLst/>
              <a:ahLst/>
              <a:cxnLst/>
              <a:rect l="l" t="t" r="r" b="b"/>
              <a:pathLst>
                <a:path w="702310" h="192404">
                  <a:moveTo>
                    <a:pt x="701973" y="0"/>
                  </a:moveTo>
                  <a:lnTo>
                    <a:pt x="0" y="0"/>
                  </a:lnTo>
                  <a:lnTo>
                    <a:pt x="0" y="192155"/>
                  </a:lnTo>
                  <a:lnTo>
                    <a:pt x="701973" y="192155"/>
                  </a:lnTo>
                  <a:lnTo>
                    <a:pt x="701973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3263201" y="4045075"/>
              <a:ext cx="711200" cy="197485"/>
            </a:xfrm>
            <a:custGeom>
              <a:avLst/>
              <a:gdLst/>
              <a:ahLst/>
              <a:cxnLst/>
              <a:rect l="l" t="t" r="r" b="b"/>
              <a:pathLst>
                <a:path w="711200" h="197485">
                  <a:moveTo>
                    <a:pt x="8934" y="0"/>
                  </a:moveTo>
                  <a:lnTo>
                    <a:pt x="0" y="0"/>
                  </a:lnTo>
                  <a:lnTo>
                    <a:pt x="0" y="197280"/>
                  </a:lnTo>
                  <a:lnTo>
                    <a:pt x="710907" y="197280"/>
                  </a:lnTo>
                  <a:lnTo>
                    <a:pt x="710907" y="192156"/>
                  </a:lnTo>
                  <a:lnTo>
                    <a:pt x="8934" y="192156"/>
                  </a:lnTo>
                  <a:lnTo>
                    <a:pt x="3829" y="188313"/>
                  </a:lnTo>
                  <a:lnTo>
                    <a:pt x="8934" y="188313"/>
                  </a:lnTo>
                  <a:lnTo>
                    <a:pt x="8934" y="5124"/>
                  </a:lnTo>
                  <a:lnTo>
                    <a:pt x="3829" y="5124"/>
                  </a:lnTo>
                  <a:lnTo>
                    <a:pt x="8934" y="0"/>
                  </a:lnTo>
                  <a:close/>
                </a:path>
                <a:path w="711200" h="197485">
                  <a:moveTo>
                    <a:pt x="8934" y="188313"/>
                  </a:moveTo>
                  <a:lnTo>
                    <a:pt x="3829" y="188313"/>
                  </a:lnTo>
                  <a:lnTo>
                    <a:pt x="8934" y="192156"/>
                  </a:lnTo>
                  <a:lnTo>
                    <a:pt x="8934" y="188313"/>
                  </a:lnTo>
                  <a:close/>
                </a:path>
                <a:path w="711200" h="197485">
                  <a:moveTo>
                    <a:pt x="701973" y="188313"/>
                  </a:moveTo>
                  <a:lnTo>
                    <a:pt x="8934" y="188313"/>
                  </a:lnTo>
                  <a:lnTo>
                    <a:pt x="8934" y="192156"/>
                  </a:lnTo>
                  <a:lnTo>
                    <a:pt x="701973" y="192156"/>
                  </a:lnTo>
                  <a:lnTo>
                    <a:pt x="701973" y="188313"/>
                  </a:lnTo>
                  <a:close/>
                </a:path>
                <a:path w="711200" h="197485">
                  <a:moveTo>
                    <a:pt x="701973" y="0"/>
                  </a:moveTo>
                  <a:lnTo>
                    <a:pt x="701973" y="192156"/>
                  </a:lnTo>
                  <a:lnTo>
                    <a:pt x="705802" y="188313"/>
                  </a:lnTo>
                  <a:lnTo>
                    <a:pt x="710907" y="188313"/>
                  </a:lnTo>
                  <a:lnTo>
                    <a:pt x="710907" y="5124"/>
                  </a:lnTo>
                  <a:lnTo>
                    <a:pt x="705802" y="5124"/>
                  </a:lnTo>
                  <a:lnTo>
                    <a:pt x="701973" y="0"/>
                  </a:lnTo>
                  <a:close/>
                </a:path>
                <a:path w="711200" h="197485">
                  <a:moveTo>
                    <a:pt x="710907" y="188313"/>
                  </a:moveTo>
                  <a:lnTo>
                    <a:pt x="705802" y="188313"/>
                  </a:lnTo>
                  <a:lnTo>
                    <a:pt x="701973" y="192156"/>
                  </a:lnTo>
                  <a:lnTo>
                    <a:pt x="710907" y="192156"/>
                  </a:lnTo>
                  <a:lnTo>
                    <a:pt x="710907" y="188313"/>
                  </a:lnTo>
                  <a:close/>
                </a:path>
                <a:path w="711200" h="197485">
                  <a:moveTo>
                    <a:pt x="8934" y="0"/>
                  </a:moveTo>
                  <a:lnTo>
                    <a:pt x="3829" y="5124"/>
                  </a:lnTo>
                  <a:lnTo>
                    <a:pt x="8934" y="5124"/>
                  </a:lnTo>
                  <a:lnTo>
                    <a:pt x="8934" y="0"/>
                  </a:lnTo>
                  <a:close/>
                </a:path>
                <a:path w="711200" h="197485">
                  <a:moveTo>
                    <a:pt x="701973" y="0"/>
                  </a:moveTo>
                  <a:lnTo>
                    <a:pt x="8934" y="0"/>
                  </a:lnTo>
                  <a:lnTo>
                    <a:pt x="8934" y="5124"/>
                  </a:lnTo>
                  <a:lnTo>
                    <a:pt x="701973" y="5124"/>
                  </a:lnTo>
                  <a:lnTo>
                    <a:pt x="701973" y="0"/>
                  </a:lnTo>
                  <a:close/>
                </a:path>
                <a:path w="711200" h="197485">
                  <a:moveTo>
                    <a:pt x="710907" y="0"/>
                  </a:moveTo>
                  <a:lnTo>
                    <a:pt x="701973" y="0"/>
                  </a:lnTo>
                  <a:lnTo>
                    <a:pt x="705802" y="5124"/>
                  </a:lnTo>
                  <a:lnTo>
                    <a:pt x="710907" y="5124"/>
                  </a:lnTo>
                  <a:lnTo>
                    <a:pt x="7109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969003" y="4045075"/>
              <a:ext cx="574675" cy="192405"/>
            </a:xfrm>
            <a:custGeom>
              <a:avLst/>
              <a:gdLst/>
              <a:ahLst/>
              <a:cxnLst/>
              <a:rect l="l" t="t" r="r" b="b"/>
              <a:pathLst>
                <a:path w="574675" h="192404">
                  <a:moveTo>
                    <a:pt x="574342" y="0"/>
                  </a:moveTo>
                  <a:lnTo>
                    <a:pt x="0" y="0"/>
                  </a:lnTo>
                  <a:lnTo>
                    <a:pt x="0" y="192155"/>
                  </a:lnTo>
                  <a:lnTo>
                    <a:pt x="574342" y="192155"/>
                  </a:lnTo>
                  <a:lnTo>
                    <a:pt x="57434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965174" y="4045075"/>
              <a:ext cx="583565" cy="197485"/>
            </a:xfrm>
            <a:custGeom>
              <a:avLst/>
              <a:gdLst/>
              <a:ahLst/>
              <a:cxnLst/>
              <a:rect l="l" t="t" r="r" b="b"/>
              <a:pathLst>
                <a:path w="583564" h="197485">
                  <a:moveTo>
                    <a:pt x="8934" y="0"/>
                  </a:moveTo>
                  <a:lnTo>
                    <a:pt x="0" y="0"/>
                  </a:lnTo>
                  <a:lnTo>
                    <a:pt x="0" y="197280"/>
                  </a:lnTo>
                  <a:lnTo>
                    <a:pt x="583276" y="197280"/>
                  </a:lnTo>
                  <a:lnTo>
                    <a:pt x="583276" y="192156"/>
                  </a:lnTo>
                  <a:lnTo>
                    <a:pt x="8934" y="192156"/>
                  </a:lnTo>
                  <a:lnTo>
                    <a:pt x="3829" y="188313"/>
                  </a:lnTo>
                  <a:lnTo>
                    <a:pt x="8934" y="188313"/>
                  </a:lnTo>
                  <a:lnTo>
                    <a:pt x="8934" y="5124"/>
                  </a:lnTo>
                  <a:lnTo>
                    <a:pt x="3829" y="5124"/>
                  </a:lnTo>
                  <a:lnTo>
                    <a:pt x="8934" y="0"/>
                  </a:lnTo>
                  <a:close/>
                </a:path>
                <a:path w="583564" h="197485">
                  <a:moveTo>
                    <a:pt x="8934" y="188313"/>
                  </a:moveTo>
                  <a:lnTo>
                    <a:pt x="3829" y="188313"/>
                  </a:lnTo>
                  <a:lnTo>
                    <a:pt x="8934" y="192156"/>
                  </a:lnTo>
                  <a:lnTo>
                    <a:pt x="8934" y="188313"/>
                  </a:lnTo>
                  <a:close/>
                </a:path>
                <a:path w="583564" h="197485">
                  <a:moveTo>
                    <a:pt x="574342" y="188313"/>
                  </a:moveTo>
                  <a:lnTo>
                    <a:pt x="8934" y="188313"/>
                  </a:lnTo>
                  <a:lnTo>
                    <a:pt x="8934" y="192156"/>
                  </a:lnTo>
                  <a:lnTo>
                    <a:pt x="574342" y="192156"/>
                  </a:lnTo>
                  <a:lnTo>
                    <a:pt x="574342" y="188313"/>
                  </a:lnTo>
                  <a:close/>
                </a:path>
                <a:path w="583564" h="197485">
                  <a:moveTo>
                    <a:pt x="574342" y="0"/>
                  </a:moveTo>
                  <a:lnTo>
                    <a:pt x="574342" y="192156"/>
                  </a:lnTo>
                  <a:lnTo>
                    <a:pt x="578170" y="188313"/>
                  </a:lnTo>
                  <a:lnTo>
                    <a:pt x="583276" y="188313"/>
                  </a:lnTo>
                  <a:lnTo>
                    <a:pt x="583276" y="5124"/>
                  </a:lnTo>
                  <a:lnTo>
                    <a:pt x="578170" y="5124"/>
                  </a:lnTo>
                  <a:lnTo>
                    <a:pt x="574342" y="0"/>
                  </a:lnTo>
                  <a:close/>
                </a:path>
                <a:path w="583564" h="197485">
                  <a:moveTo>
                    <a:pt x="583276" y="188313"/>
                  </a:moveTo>
                  <a:lnTo>
                    <a:pt x="578170" y="188313"/>
                  </a:lnTo>
                  <a:lnTo>
                    <a:pt x="574342" y="192156"/>
                  </a:lnTo>
                  <a:lnTo>
                    <a:pt x="583276" y="192156"/>
                  </a:lnTo>
                  <a:lnTo>
                    <a:pt x="583276" y="188313"/>
                  </a:lnTo>
                  <a:close/>
                </a:path>
                <a:path w="583564" h="197485">
                  <a:moveTo>
                    <a:pt x="8934" y="0"/>
                  </a:moveTo>
                  <a:lnTo>
                    <a:pt x="3829" y="5124"/>
                  </a:lnTo>
                  <a:lnTo>
                    <a:pt x="8934" y="5124"/>
                  </a:lnTo>
                  <a:lnTo>
                    <a:pt x="8934" y="0"/>
                  </a:lnTo>
                  <a:close/>
                </a:path>
                <a:path w="583564" h="197485">
                  <a:moveTo>
                    <a:pt x="574342" y="0"/>
                  </a:moveTo>
                  <a:lnTo>
                    <a:pt x="8934" y="0"/>
                  </a:lnTo>
                  <a:lnTo>
                    <a:pt x="8934" y="5124"/>
                  </a:lnTo>
                  <a:lnTo>
                    <a:pt x="574342" y="5124"/>
                  </a:lnTo>
                  <a:lnTo>
                    <a:pt x="574342" y="0"/>
                  </a:lnTo>
                  <a:close/>
                </a:path>
                <a:path w="583564" h="197485">
                  <a:moveTo>
                    <a:pt x="583276" y="0"/>
                  </a:moveTo>
                  <a:lnTo>
                    <a:pt x="574342" y="0"/>
                  </a:lnTo>
                  <a:lnTo>
                    <a:pt x="578170" y="5124"/>
                  </a:lnTo>
                  <a:lnTo>
                    <a:pt x="583276" y="5124"/>
                  </a:lnTo>
                  <a:lnTo>
                    <a:pt x="5832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664321" y="3422455"/>
            <a:ext cx="399378" cy="387629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2451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451" b="0" kern="0" spc="-34" baseline="-2006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W</a:t>
            </a:r>
            <a:endParaRPr sz="2451" b="0" kern="0" baseline="-20061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64321" y="4038646"/>
            <a:ext cx="342324" cy="387629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2451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451" b="0" kern="0" spc="-34" baseline="-20061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</a:t>
            </a:r>
            <a:endParaRPr sz="2451" b="0" kern="0" baseline="-20061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337946" y="3671161"/>
            <a:ext cx="2780083" cy="818926"/>
            <a:chOff x="4511437" y="4045075"/>
            <a:chExt cx="3063240" cy="902335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10779" y="4045075"/>
              <a:ext cx="63816" cy="192156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1437" y="4045075"/>
              <a:ext cx="2781092" cy="901852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780488" y="4562989"/>
            <a:ext cx="164823" cy="292691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815" b="0" kern="0" spc="-45" dirty="0">
                <a:solidFill>
                  <a:sysClr val="windowText" lastClr="000000"/>
                </a:solidFill>
                <a:latin typeface="Symbol"/>
                <a:cs typeface="Symbol"/>
              </a:rPr>
              <a:t></a:t>
            </a:r>
            <a:endParaRPr sz="1815" b="0" kern="0">
              <a:solidFill>
                <a:sysClr val="windowText" lastClr="000000"/>
              </a:solidFill>
              <a:latin typeface="Symbol"/>
              <a:cs typeface="Symbo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595089" y="4543131"/>
            <a:ext cx="587829" cy="116413"/>
          </a:xfrm>
          <a:custGeom>
            <a:avLst/>
            <a:gdLst/>
            <a:ahLst/>
            <a:cxnLst/>
            <a:rect l="l" t="t" r="r" b="b"/>
            <a:pathLst>
              <a:path w="647700" h="128270">
                <a:moveTo>
                  <a:pt x="647090" y="0"/>
                </a:moveTo>
                <a:lnTo>
                  <a:pt x="638162" y="0"/>
                </a:lnTo>
                <a:lnTo>
                  <a:pt x="638162" y="62903"/>
                </a:lnTo>
                <a:lnTo>
                  <a:pt x="625043" y="58928"/>
                </a:lnTo>
                <a:lnTo>
                  <a:pt x="536054" y="32029"/>
                </a:lnTo>
                <a:lnTo>
                  <a:pt x="536054" y="58928"/>
                </a:lnTo>
                <a:lnTo>
                  <a:pt x="111048" y="58928"/>
                </a:lnTo>
                <a:lnTo>
                  <a:pt x="111048" y="32029"/>
                </a:lnTo>
                <a:lnTo>
                  <a:pt x="8940" y="62534"/>
                </a:lnTo>
                <a:lnTo>
                  <a:pt x="8940" y="0"/>
                </a:lnTo>
                <a:lnTo>
                  <a:pt x="0" y="0"/>
                </a:lnTo>
                <a:lnTo>
                  <a:pt x="0" y="128104"/>
                </a:lnTo>
                <a:lnTo>
                  <a:pt x="8940" y="128104"/>
                </a:lnTo>
                <a:lnTo>
                  <a:pt x="8940" y="65595"/>
                </a:lnTo>
                <a:lnTo>
                  <a:pt x="111048" y="96088"/>
                </a:lnTo>
                <a:lnTo>
                  <a:pt x="111048" y="70459"/>
                </a:lnTo>
                <a:lnTo>
                  <a:pt x="536054" y="70459"/>
                </a:lnTo>
                <a:lnTo>
                  <a:pt x="536054" y="96088"/>
                </a:lnTo>
                <a:lnTo>
                  <a:pt x="620801" y="70459"/>
                </a:lnTo>
                <a:lnTo>
                  <a:pt x="638162" y="65214"/>
                </a:lnTo>
                <a:lnTo>
                  <a:pt x="638162" y="128104"/>
                </a:lnTo>
                <a:lnTo>
                  <a:pt x="647090" y="128104"/>
                </a:lnTo>
                <a:lnTo>
                  <a:pt x="6470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93632" y="4036321"/>
            <a:ext cx="356155" cy="246224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 defTabSz="829909" eaLnBrk="1" fontAlgn="auto" hangingPunct="1">
              <a:spcBef>
                <a:spcPts val="123"/>
              </a:spcBef>
              <a:spcAft>
                <a:spcPts val="0"/>
              </a:spcAft>
            </a:pPr>
            <a:r>
              <a:rPr sz="1498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read</a:t>
            </a:r>
            <a:endParaRPr sz="14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69</a:t>
            </a:fld>
            <a:endParaRPr kern="0" spc="-1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5154" y="316862"/>
            <a:ext cx="207469" cy="2074689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5998"/>
                </a:lnTo>
                <a:lnTo>
                  <a:pt x="228600" y="2285998"/>
                </a:lnTo>
                <a:lnTo>
                  <a:pt x="228600" y="0"/>
                </a:lnTo>
                <a:close/>
              </a:path>
            </a:pathLst>
          </a:custGeom>
          <a:solidFill>
            <a:srgbClr val="011172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945154" y="2391550"/>
            <a:ext cx="207469" cy="4149378"/>
            <a:chOff x="773083" y="2635134"/>
            <a:chExt cx="228600" cy="4572000"/>
          </a:xfrm>
        </p:grpSpPr>
        <p:sp>
          <p:nvSpPr>
            <p:cNvPr id="4" name="object 4"/>
            <p:cNvSpPr/>
            <p:nvPr/>
          </p:nvSpPr>
          <p:spPr>
            <a:xfrm>
              <a:off x="773083" y="2635134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7091AE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73083" y="4921134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5999"/>
                  </a:lnTo>
                  <a:lnTo>
                    <a:pt x="228600" y="22859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11172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0169" y="5708171"/>
            <a:ext cx="1550253" cy="79241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92747" y="2021277"/>
            <a:ext cx="5011527" cy="185720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133708" algn="ctr" defTabSz="829909" eaLnBrk="1" fontAlgn="auto" hangingPunct="1">
              <a:lnSpc>
                <a:spcPts val="4756"/>
              </a:lnSpc>
              <a:spcBef>
                <a:spcPts val="91"/>
              </a:spcBef>
              <a:spcAft>
                <a:spcPts val="0"/>
              </a:spcAft>
            </a:pPr>
            <a:r>
              <a:rPr sz="3993" kern="0" spc="-9" dirty="0">
                <a:solidFill>
                  <a:srgbClr val="000090"/>
                </a:solidFill>
                <a:latin typeface="Arial"/>
                <a:cs typeface="Arial"/>
              </a:rPr>
              <a:t>Definitions</a:t>
            </a:r>
            <a:endParaRPr sz="3993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576" algn="ctr" defTabSz="829909" eaLnBrk="1" fontAlgn="auto" hangingPunct="1">
              <a:lnSpc>
                <a:spcPts val="4756"/>
              </a:lnSpc>
              <a:spcBef>
                <a:spcPts val="0"/>
              </a:spcBef>
              <a:spcAft>
                <a:spcPts val="0"/>
              </a:spcAft>
            </a:pPr>
            <a:r>
              <a:rPr sz="3993" kern="0" spc="-23" dirty="0">
                <a:solidFill>
                  <a:srgbClr val="000090"/>
                </a:solidFill>
                <a:latin typeface="Arial"/>
                <a:cs typeface="Arial"/>
              </a:rPr>
              <a:t>and</a:t>
            </a:r>
            <a:endParaRPr sz="3993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algn="ctr" defTabSz="829909" eaLnBrk="1" fontAlgn="auto" hangingPunct="1">
              <a:spcBef>
                <a:spcPts val="18"/>
              </a:spcBef>
              <a:spcAft>
                <a:spcPts val="0"/>
              </a:spcAft>
              <a:tabLst>
                <a:tab pos="1944524" algn="l"/>
              </a:tabLst>
            </a:pPr>
            <a:r>
              <a:rPr sz="3993" kern="0" spc="-9" dirty="0">
                <a:solidFill>
                  <a:srgbClr val="000090"/>
                </a:solidFill>
                <a:latin typeface="Arial"/>
                <a:cs typeface="Arial"/>
              </a:rPr>
              <a:t>Sample</a:t>
            </a:r>
            <a:r>
              <a:rPr sz="3993" kern="0" dirty="0">
                <a:solidFill>
                  <a:srgbClr val="000090"/>
                </a:solidFill>
                <a:latin typeface="Arial"/>
                <a:cs typeface="Arial"/>
              </a:rPr>
              <a:t>	</a:t>
            </a:r>
            <a:r>
              <a:rPr sz="3993" kern="0" spc="-9" dirty="0">
                <a:solidFill>
                  <a:srgbClr val="000090"/>
                </a:solidFill>
                <a:latin typeface="Arial"/>
                <a:cs typeface="Arial"/>
              </a:rPr>
              <a:t>Applications</a:t>
            </a:r>
            <a:endParaRPr sz="3993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4191" y="2629853"/>
            <a:ext cx="5208046" cy="1238046"/>
          </a:xfrm>
          <a:prstGeom prst="rect">
            <a:avLst/>
          </a:prstGeom>
        </p:spPr>
        <p:txBody>
          <a:bodyPr vert="horz" wrap="square" lIns="0" tIns="32273" rIns="0" bIns="0" rtlCol="0">
            <a:spAutoFit/>
          </a:bodyPr>
          <a:lstStyle/>
          <a:p>
            <a:pPr marL="11527" marR="4611" indent="1113462">
              <a:lnSpc>
                <a:spcPts val="4720"/>
              </a:lnSpc>
              <a:spcBef>
                <a:spcPts val="254"/>
              </a:spcBef>
            </a:pPr>
            <a:r>
              <a:rPr sz="3993" dirty="0"/>
              <a:t>Definition</a:t>
            </a:r>
            <a:r>
              <a:rPr sz="3993" spc="-64" dirty="0"/>
              <a:t> </a:t>
            </a:r>
            <a:r>
              <a:rPr sz="3993" spc="-23" dirty="0"/>
              <a:t>of </a:t>
            </a:r>
            <a:r>
              <a:rPr sz="3993" dirty="0"/>
              <a:t>Scheduling</a:t>
            </a:r>
            <a:r>
              <a:rPr sz="3993" spc="-132" dirty="0"/>
              <a:t> </a:t>
            </a:r>
            <a:r>
              <a:rPr sz="3993" spc="-9" dirty="0"/>
              <a:t>Problems</a:t>
            </a:r>
            <a:endParaRPr sz="3993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700236">
              <a:spcBef>
                <a:spcPts val="91"/>
              </a:spcBef>
            </a:pPr>
            <a:r>
              <a:rPr dirty="0"/>
              <a:t>General</a:t>
            </a:r>
            <a:r>
              <a:rPr spc="-32" dirty="0"/>
              <a:t> </a:t>
            </a:r>
            <a:r>
              <a:rPr dirty="0"/>
              <a:t>Scheduling</a:t>
            </a:r>
            <a:r>
              <a:rPr spc="-32" dirty="0"/>
              <a:t> </a:t>
            </a:r>
            <a:r>
              <a:rPr spc="-9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13942" y="1386077"/>
            <a:ext cx="7000347" cy="2745561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5674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56746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Given: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719831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719831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set</a:t>
            </a:r>
            <a:r>
              <a:rPr sz="1634" b="0" kern="0" spc="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n</a:t>
            </a:r>
            <a:r>
              <a:rPr sz="1634" b="0" i="1" kern="0" spc="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tasks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Γ</a:t>
            </a:r>
            <a:r>
              <a:rPr sz="1634" b="0" kern="0" spc="23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634" b="0" kern="0" spc="23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{τ</a:t>
            </a:r>
            <a:r>
              <a:rPr sz="1634" b="0" kern="0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1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23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τ</a:t>
            </a:r>
            <a:r>
              <a:rPr sz="1634" b="0" kern="0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2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1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354" dirty="0">
                <a:solidFill>
                  <a:srgbClr val="0000FF"/>
                </a:solidFill>
                <a:latin typeface="Microsoft Sans Serif"/>
                <a:cs typeface="Microsoft Sans Serif"/>
              </a:rPr>
              <a:t>…,</a:t>
            </a:r>
            <a:r>
              <a:rPr sz="1634" b="0" kern="0" spc="23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rgbClr val="0000FF"/>
                </a:solidFill>
                <a:latin typeface="Microsoft Sans Serif"/>
                <a:cs typeface="Microsoft Sans Serif"/>
              </a:rPr>
              <a:t>τ</a:t>
            </a:r>
            <a:r>
              <a:rPr sz="1634" b="0" kern="0" spc="-34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n</a:t>
            </a:r>
            <a:r>
              <a:rPr sz="1634" b="0" kern="0" spc="-23" dirty="0">
                <a:solidFill>
                  <a:srgbClr val="0000FF"/>
                </a:solidFill>
                <a:latin typeface="Microsoft Sans Serif"/>
                <a:cs typeface="Microsoft Sans Serif"/>
              </a:rPr>
              <a:t>}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102528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102528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precedence</a:t>
            </a:r>
            <a:r>
              <a:rPr sz="1634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graph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102528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102528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set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timing</a:t>
            </a:r>
            <a:r>
              <a:rPr sz="1634" kern="0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constraints</a:t>
            </a:r>
            <a:r>
              <a:rPr sz="1634" kern="0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associated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each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719831" lvl="1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719831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set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m</a:t>
            </a:r>
            <a:r>
              <a:rPr sz="1634" b="0" i="1" kern="0" spc="-5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processors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P</a:t>
            </a:r>
            <a:r>
              <a:rPr sz="1634" b="0" kern="0" spc="14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634" b="0" kern="0" spc="14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{P</a:t>
            </a:r>
            <a:r>
              <a:rPr sz="1634" b="0" kern="0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1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14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P</a:t>
            </a:r>
            <a:r>
              <a:rPr sz="1634" b="0" kern="0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2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14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354" dirty="0">
                <a:solidFill>
                  <a:srgbClr val="0000FF"/>
                </a:solidFill>
                <a:latin typeface="Microsoft Sans Serif"/>
                <a:cs typeface="Microsoft Sans Serif"/>
              </a:rPr>
              <a:t>…,</a:t>
            </a:r>
            <a:r>
              <a:rPr sz="1634" b="0" kern="0" spc="14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rgbClr val="0000FF"/>
                </a:solidFill>
                <a:latin typeface="Microsoft Sans Serif"/>
                <a:cs typeface="Microsoft Sans Serif"/>
              </a:rPr>
              <a:t>P</a:t>
            </a:r>
            <a:r>
              <a:rPr sz="1634" b="0" kern="0" spc="-34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m</a:t>
            </a:r>
            <a:r>
              <a:rPr sz="1634" b="0" kern="0" spc="-23" dirty="0">
                <a:solidFill>
                  <a:srgbClr val="0000FF"/>
                </a:solidFill>
                <a:latin typeface="Microsoft Sans Serif"/>
                <a:cs typeface="Microsoft Sans Serif"/>
              </a:rPr>
              <a:t>}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719831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719831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set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s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types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resources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R</a:t>
            </a:r>
            <a:r>
              <a:rPr sz="1634" b="0" kern="0" spc="14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=</a:t>
            </a:r>
            <a:r>
              <a:rPr sz="1634" b="0" kern="0" spc="1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{R</a:t>
            </a:r>
            <a:r>
              <a:rPr sz="1634" b="0" kern="0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1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1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R</a:t>
            </a:r>
            <a:r>
              <a:rPr sz="1634" b="0" kern="0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2</a:t>
            </a:r>
            <a:r>
              <a:rPr sz="1634" b="0" kern="0" dirty="0">
                <a:solidFill>
                  <a:srgbClr val="0000FF"/>
                </a:solidFill>
                <a:latin typeface="Microsoft Sans Serif"/>
                <a:cs typeface="Microsoft Sans Serif"/>
              </a:rPr>
              <a:t>,</a:t>
            </a:r>
            <a:r>
              <a:rPr sz="1634" b="0" kern="0" spc="14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354" dirty="0">
                <a:solidFill>
                  <a:srgbClr val="0000FF"/>
                </a:solidFill>
                <a:latin typeface="Microsoft Sans Serif"/>
                <a:cs typeface="Microsoft Sans Serif"/>
              </a:rPr>
              <a:t>…,</a:t>
            </a:r>
            <a:r>
              <a:rPr sz="1634" b="0" kern="0" spc="18" dirty="0">
                <a:solidFill>
                  <a:srgbClr val="0000FF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rgbClr val="0000FF"/>
                </a:solidFill>
                <a:latin typeface="Microsoft Sans Serif"/>
                <a:cs typeface="Microsoft Sans Serif"/>
              </a:rPr>
              <a:t>R</a:t>
            </a:r>
            <a:r>
              <a:rPr sz="1634" b="0" kern="0" spc="-34" baseline="-20833" dirty="0">
                <a:solidFill>
                  <a:srgbClr val="0433FF"/>
                </a:solidFill>
                <a:latin typeface="Microsoft Sans Serif"/>
                <a:cs typeface="Microsoft Sans Serif"/>
              </a:rPr>
              <a:t>s</a:t>
            </a:r>
            <a:r>
              <a:rPr sz="1634" b="0" kern="0" spc="-23" dirty="0">
                <a:solidFill>
                  <a:srgbClr val="0000FF"/>
                </a:solidFill>
                <a:latin typeface="Microsoft Sans Serif"/>
                <a:cs typeface="Microsoft Sans Serif"/>
              </a:rPr>
              <a:t>}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defTabSz="829909" eaLnBrk="1" fontAlgn="auto" hangingPunct="1">
              <a:spcBef>
                <a:spcPts val="1452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91902" defTabSz="829909" eaLnBrk="1" fontAlgn="auto" hangingPunct="1">
              <a:spcBef>
                <a:spcPts val="5"/>
              </a:spcBef>
              <a:spcAft>
                <a:spcPts val="0"/>
              </a:spcAf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find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assignment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Γ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which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produces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feasible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schedule.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91584" y="4616856"/>
            <a:ext cx="1519710" cy="945712"/>
            <a:chOff x="4570538" y="5087091"/>
            <a:chExt cx="1674495" cy="1042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3986" y="5090541"/>
              <a:ext cx="1667093" cy="10348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70538" y="5087091"/>
              <a:ext cx="1674495" cy="1042035"/>
            </a:xfrm>
            <a:custGeom>
              <a:avLst/>
              <a:gdLst/>
              <a:ahLst/>
              <a:cxnLst/>
              <a:rect l="l" t="t" r="r" b="b"/>
              <a:pathLst>
                <a:path w="1674495" h="1042035">
                  <a:moveTo>
                    <a:pt x="1673989" y="0"/>
                  </a:moveTo>
                  <a:lnTo>
                    <a:pt x="0" y="0"/>
                  </a:lnTo>
                  <a:lnTo>
                    <a:pt x="0" y="1041755"/>
                  </a:lnTo>
                  <a:lnTo>
                    <a:pt x="1673989" y="1041755"/>
                  </a:lnTo>
                  <a:lnTo>
                    <a:pt x="1673989" y="1038305"/>
                  </a:lnTo>
                  <a:lnTo>
                    <a:pt x="6897" y="1038305"/>
                  </a:lnTo>
                  <a:lnTo>
                    <a:pt x="3448" y="1034855"/>
                  </a:lnTo>
                  <a:lnTo>
                    <a:pt x="6897" y="1034855"/>
                  </a:lnTo>
                  <a:lnTo>
                    <a:pt x="6897" y="6898"/>
                  </a:lnTo>
                  <a:lnTo>
                    <a:pt x="3448" y="6898"/>
                  </a:lnTo>
                  <a:lnTo>
                    <a:pt x="6897" y="3449"/>
                  </a:lnTo>
                  <a:lnTo>
                    <a:pt x="1673989" y="3449"/>
                  </a:lnTo>
                  <a:lnTo>
                    <a:pt x="1673989" y="0"/>
                  </a:lnTo>
                  <a:close/>
                </a:path>
                <a:path w="1674495" h="1042035">
                  <a:moveTo>
                    <a:pt x="6897" y="1034855"/>
                  </a:moveTo>
                  <a:lnTo>
                    <a:pt x="3448" y="1034855"/>
                  </a:lnTo>
                  <a:lnTo>
                    <a:pt x="6897" y="1038305"/>
                  </a:lnTo>
                  <a:lnTo>
                    <a:pt x="6897" y="1034855"/>
                  </a:lnTo>
                  <a:close/>
                </a:path>
                <a:path w="1674495" h="1042035">
                  <a:moveTo>
                    <a:pt x="1667090" y="1034855"/>
                  </a:moveTo>
                  <a:lnTo>
                    <a:pt x="6897" y="1034855"/>
                  </a:lnTo>
                  <a:lnTo>
                    <a:pt x="6897" y="1038305"/>
                  </a:lnTo>
                  <a:lnTo>
                    <a:pt x="1667090" y="1038305"/>
                  </a:lnTo>
                  <a:lnTo>
                    <a:pt x="1667090" y="1034855"/>
                  </a:lnTo>
                  <a:close/>
                </a:path>
                <a:path w="1674495" h="1042035">
                  <a:moveTo>
                    <a:pt x="1667090" y="3449"/>
                  </a:moveTo>
                  <a:lnTo>
                    <a:pt x="1667090" y="1038305"/>
                  </a:lnTo>
                  <a:lnTo>
                    <a:pt x="1670541" y="1034855"/>
                  </a:lnTo>
                  <a:lnTo>
                    <a:pt x="1673989" y="1034855"/>
                  </a:lnTo>
                  <a:lnTo>
                    <a:pt x="1673989" y="6898"/>
                  </a:lnTo>
                  <a:lnTo>
                    <a:pt x="1670541" y="6898"/>
                  </a:lnTo>
                  <a:lnTo>
                    <a:pt x="1667090" y="3449"/>
                  </a:lnTo>
                  <a:close/>
                </a:path>
                <a:path w="1674495" h="1042035">
                  <a:moveTo>
                    <a:pt x="1673989" y="1034855"/>
                  </a:moveTo>
                  <a:lnTo>
                    <a:pt x="1670541" y="1034855"/>
                  </a:lnTo>
                  <a:lnTo>
                    <a:pt x="1667090" y="1038305"/>
                  </a:lnTo>
                  <a:lnTo>
                    <a:pt x="1673989" y="1038305"/>
                  </a:lnTo>
                  <a:lnTo>
                    <a:pt x="1673989" y="1034855"/>
                  </a:lnTo>
                  <a:close/>
                </a:path>
                <a:path w="1674495" h="1042035">
                  <a:moveTo>
                    <a:pt x="6897" y="3449"/>
                  </a:moveTo>
                  <a:lnTo>
                    <a:pt x="3448" y="6898"/>
                  </a:lnTo>
                  <a:lnTo>
                    <a:pt x="6897" y="6898"/>
                  </a:lnTo>
                  <a:lnTo>
                    <a:pt x="6897" y="3449"/>
                  </a:lnTo>
                  <a:close/>
                </a:path>
                <a:path w="1674495" h="1042035">
                  <a:moveTo>
                    <a:pt x="1667090" y="3449"/>
                  </a:moveTo>
                  <a:lnTo>
                    <a:pt x="6897" y="3449"/>
                  </a:lnTo>
                  <a:lnTo>
                    <a:pt x="6897" y="6898"/>
                  </a:lnTo>
                  <a:lnTo>
                    <a:pt x="1667090" y="6898"/>
                  </a:lnTo>
                  <a:lnTo>
                    <a:pt x="1667090" y="3449"/>
                  </a:lnTo>
                  <a:close/>
                </a:path>
                <a:path w="1674495" h="1042035">
                  <a:moveTo>
                    <a:pt x="1673989" y="3449"/>
                  </a:moveTo>
                  <a:lnTo>
                    <a:pt x="1667090" y="3449"/>
                  </a:lnTo>
                  <a:lnTo>
                    <a:pt x="1670541" y="6898"/>
                  </a:lnTo>
                  <a:lnTo>
                    <a:pt x="1673989" y="6898"/>
                  </a:lnTo>
                  <a:lnTo>
                    <a:pt x="1673989" y="34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535530" y="4779598"/>
            <a:ext cx="1229253" cy="585125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3536" marR="4611" indent="-102586" defTabSz="829909" eaLnBrk="1" fontAlgn="auto" hangingPunct="1">
              <a:lnSpc>
                <a:spcPct val="100600"/>
              </a:lnSpc>
              <a:spcBef>
                <a:spcPts val="86"/>
              </a:spcBef>
              <a:spcAft>
                <a:spcPts val="0"/>
              </a:spcAft>
            </a:pPr>
            <a:r>
              <a:rPr sz="1906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Scheduling algorithm</a:t>
            </a:r>
            <a:endParaRPr sz="1906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15433" y="4647118"/>
            <a:ext cx="2870563" cy="864454"/>
          </a:xfrm>
          <a:custGeom>
            <a:avLst/>
            <a:gdLst/>
            <a:ahLst/>
            <a:cxnLst/>
            <a:rect l="l" t="t" r="r" b="b"/>
            <a:pathLst>
              <a:path w="3162934" h="952500">
                <a:moveTo>
                  <a:pt x="748461" y="832485"/>
                </a:moveTo>
                <a:lnTo>
                  <a:pt x="646137" y="800290"/>
                </a:lnTo>
                <a:lnTo>
                  <a:pt x="652919" y="843114"/>
                </a:lnTo>
                <a:lnTo>
                  <a:pt x="0" y="942873"/>
                </a:lnTo>
                <a:lnTo>
                  <a:pt x="2298" y="952068"/>
                </a:lnTo>
                <a:lnTo>
                  <a:pt x="654405" y="852436"/>
                </a:lnTo>
                <a:lnTo>
                  <a:pt x="661085" y="894588"/>
                </a:lnTo>
                <a:lnTo>
                  <a:pt x="735520" y="841692"/>
                </a:lnTo>
                <a:lnTo>
                  <a:pt x="748461" y="832485"/>
                </a:lnTo>
                <a:close/>
              </a:path>
              <a:path w="3162934" h="952500">
                <a:moveTo>
                  <a:pt x="748461" y="487540"/>
                </a:moveTo>
                <a:lnTo>
                  <a:pt x="739152" y="482942"/>
                </a:lnTo>
                <a:lnTo>
                  <a:pt x="653034" y="440397"/>
                </a:lnTo>
                <a:lnTo>
                  <a:pt x="653034" y="482942"/>
                </a:lnTo>
                <a:lnTo>
                  <a:pt x="1143" y="482942"/>
                </a:lnTo>
                <a:lnTo>
                  <a:pt x="1143" y="492137"/>
                </a:lnTo>
                <a:lnTo>
                  <a:pt x="653034" y="492137"/>
                </a:lnTo>
                <a:lnTo>
                  <a:pt x="653034" y="535825"/>
                </a:lnTo>
                <a:lnTo>
                  <a:pt x="739368" y="492137"/>
                </a:lnTo>
                <a:lnTo>
                  <a:pt x="748461" y="487540"/>
                </a:lnTo>
                <a:close/>
              </a:path>
              <a:path w="3162934" h="952500">
                <a:moveTo>
                  <a:pt x="748461" y="119583"/>
                </a:moveTo>
                <a:lnTo>
                  <a:pt x="736917" y="111544"/>
                </a:lnTo>
                <a:lnTo>
                  <a:pt x="661085" y="58648"/>
                </a:lnTo>
                <a:lnTo>
                  <a:pt x="654405" y="100774"/>
                </a:lnTo>
                <a:lnTo>
                  <a:pt x="2298" y="0"/>
                </a:lnTo>
                <a:lnTo>
                  <a:pt x="0" y="10350"/>
                </a:lnTo>
                <a:lnTo>
                  <a:pt x="652919" y="110121"/>
                </a:lnTo>
                <a:lnTo>
                  <a:pt x="646137" y="152933"/>
                </a:lnTo>
                <a:lnTo>
                  <a:pt x="748461" y="119583"/>
                </a:lnTo>
                <a:close/>
              </a:path>
              <a:path w="3162934" h="952500">
                <a:moveTo>
                  <a:pt x="3162871" y="487540"/>
                </a:moveTo>
                <a:lnTo>
                  <a:pt x="3153562" y="482942"/>
                </a:lnTo>
                <a:lnTo>
                  <a:pt x="3067443" y="440397"/>
                </a:lnTo>
                <a:lnTo>
                  <a:pt x="3067443" y="482942"/>
                </a:lnTo>
                <a:lnTo>
                  <a:pt x="2415552" y="482942"/>
                </a:lnTo>
                <a:lnTo>
                  <a:pt x="2415552" y="492137"/>
                </a:lnTo>
                <a:lnTo>
                  <a:pt x="3067443" y="492137"/>
                </a:lnTo>
                <a:lnTo>
                  <a:pt x="3067443" y="535825"/>
                </a:lnTo>
                <a:lnTo>
                  <a:pt x="3153778" y="492137"/>
                </a:lnTo>
                <a:lnTo>
                  <a:pt x="3162871" y="4875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5571" y="4286415"/>
            <a:ext cx="224758" cy="1332399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marR="4611" indent="14408" algn="just" defTabSz="829909" eaLnBrk="1" fontAlgn="auto" hangingPunct="1">
              <a:lnSpc>
                <a:spcPct val="136000"/>
              </a:lnSpc>
              <a:spcBef>
                <a:spcPts val="103"/>
              </a:spcBef>
              <a:spcAft>
                <a:spcPts val="0"/>
              </a:spcAft>
            </a:pPr>
            <a:r>
              <a:rPr sz="2178" b="0" kern="0" spc="-45" dirty="0">
                <a:solidFill>
                  <a:sysClr val="windowText" lastClr="000000"/>
                </a:solidFill>
                <a:latin typeface="Symbol"/>
                <a:cs typeface="Symbol"/>
              </a:rPr>
              <a:t></a:t>
            </a:r>
            <a:r>
              <a:rPr sz="217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178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 R</a:t>
            </a:r>
            <a:endParaRPr sz="217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71</a:t>
            </a:fld>
            <a:endParaRPr kern="0" spc="-18" dirty="0"/>
          </a:p>
        </p:txBody>
      </p:sp>
      <p:sp>
        <p:nvSpPr>
          <p:cNvPr id="10" name="object 10"/>
          <p:cNvSpPr txBox="1"/>
          <p:nvPr/>
        </p:nvSpPr>
        <p:spPr>
          <a:xfrm>
            <a:off x="7514940" y="4822385"/>
            <a:ext cx="863877" cy="725695"/>
          </a:xfrm>
          <a:prstGeom prst="rect">
            <a:avLst/>
          </a:prstGeom>
        </p:spPr>
        <p:txBody>
          <a:bodyPr vert="horz" wrap="square" lIns="0" tIns="13255" rIns="0" bIns="0" rtlCol="0">
            <a:spAutoFit/>
          </a:bodyPr>
          <a:lstStyle/>
          <a:p>
            <a:pPr algn="ctr" defTabSz="829909" eaLnBrk="1" fontAlgn="auto" hangingPunct="1">
              <a:spcBef>
                <a:spcPts val="104"/>
              </a:spcBef>
              <a:spcAft>
                <a:spcPts val="0"/>
              </a:spcAft>
            </a:pPr>
            <a:r>
              <a:rPr sz="2723" b="0" kern="0" spc="-45" dirty="0">
                <a:solidFill>
                  <a:sysClr val="windowText" lastClr="000000"/>
                </a:solidFill>
                <a:latin typeface="Symbol"/>
                <a:cs typeface="Symbol"/>
              </a:rPr>
              <a:t></a:t>
            </a:r>
            <a:endParaRPr sz="2723" b="0" kern="0">
              <a:solidFill>
                <a:sysClr val="windowText" lastClr="000000"/>
              </a:solidFill>
              <a:latin typeface="Symbol"/>
              <a:cs typeface="Symbol"/>
            </a:endParaRPr>
          </a:p>
          <a:p>
            <a:pPr algn="ctr" defTabSz="829909" eaLnBrk="1" fontAlgn="auto" hangingPunct="1">
              <a:spcBef>
                <a:spcPts val="5"/>
              </a:spcBef>
              <a:spcAft>
                <a:spcPts val="0"/>
              </a:spcAft>
            </a:pPr>
            <a:r>
              <a:rPr sz="1906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feasible</a:t>
            </a:r>
            <a:endParaRPr sz="1906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82621">
              <a:spcBef>
                <a:spcPts val="91"/>
              </a:spcBef>
            </a:pPr>
            <a:r>
              <a:rPr dirty="0"/>
              <a:t>Scheduling</a:t>
            </a:r>
            <a:r>
              <a:rPr spc="-36" dirty="0"/>
              <a:t> </a:t>
            </a:r>
            <a:r>
              <a:rPr spc="-9" dirty="0"/>
              <a:t>Complexity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72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13942" y="1466298"/>
            <a:ext cx="7358231" cy="3845624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57322" marR="39190" indent="-311216" defTabSz="829909" eaLnBrk="1" fontAlgn="auto" hangingPunct="1">
              <a:lnSpc>
                <a:spcPts val="1906"/>
              </a:lnSpc>
              <a:spcBef>
                <a:spcPts val="1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5732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1975,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Garey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Johnson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showed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that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general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scheduling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problem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NP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hard.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719831" lvl="1" indent="-258770" defTabSz="829909" eaLnBrk="1" fontAlgn="auto" hangingPunct="1">
              <a:spcBef>
                <a:spcPts val="667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719831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There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known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polinomial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algorithm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719831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719831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Meaning: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102528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102528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Consider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=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30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tasks;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elementary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step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=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1μs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102528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102528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Alg.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1: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O(n)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102528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102528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Alg.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2: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O(n</a:t>
            </a:r>
            <a:r>
              <a:rPr sz="1634" b="0" kern="0" spc="-27" baseline="25462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6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1025284" lvl="2" indent="-206901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102528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Alg.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3: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O(6</a:t>
            </a:r>
            <a:r>
              <a:rPr sz="1634" b="0" kern="0" spc="-27" baseline="25462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102528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102528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Computation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time?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2" defTabSz="829909" eaLnBrk="1" fontAlgn="auto" hangingPunct="1">
              <a:spcBef>
                <a:spcPts val="1533"/>
              </a:spcBef>
              <a:spcAft>
                <a:spcPts val="0"/>
              </a:spcAft>
              <a:buClr>
                <a:srgbClr val="009900"/>
              </a:buClr>
              <a:buFont typeface="Webdings"/>
              <a:buChar char="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57322" marR="709457" indent="-311216" defTabSz="829909" eaLnBrk="1" fontAlgn="auto" hangingPunct="1">
              <a:lnSpc>
                <a:spcPts val="1942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5732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However,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polynomial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algorithms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can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found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under</a:t>
            </a:r>
            <a:r>
              <a:rPr sz="1634" kern="0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particular conditions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008571">
              <a:spcBef>
                <a:spcPts val="91"/>
              </a:spcBef>
            </a:pPr>
            <a:r>
              <a:rPr dirty="0"/>
              <a:t>Simplifying</a:t>
            </a:r>
            <a:r>
              <a:rPr spc="-91" dirty="0"/>
              <a:t> </a:t>
            </a:r>
            <a:r>
              <a:rPr spc="-9" dirty="0"/>
              <a:t>Assumptions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73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3361572" cy="3785204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10640" marR="1163602" indent="-310640" algn="r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10640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Simplify</a:t>
            </a:r>
            <a:r>
              <a:rPr sz="1634" b="0" kern="0" spc="-41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architecture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258770" marR="1123259" lvl="1" indent="-258770" algn="r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258770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Single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processor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Homogeneous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sets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Only periodic / only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aperiodic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Fully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preemptive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Simultaneous</a:t>
            </a:r>
            <a:r>
              <a:rPr sz="1634" b="0" kern="0" spc="-27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activations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precedence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constraints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resource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constraints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spc="65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…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Font typeface="Lucida Sans Unicode"/>
              <a:buChar char="■"/>
            </a:pPr>
            <a:endParaRPr sz="1452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defTabSz="829909" eaLnBrk="1" fontAlgn="auto" hangingPunct="1">
              <a:spcBef>
                <a:spcPts val="109"/>
              </a:spcBef>
              <a:spcAft>
                <a:spcPts val="0"/>
              </a:spcAft>
              <a:buClr>
                <a:srgbClr val="993300"/>
              </a:buClr>
              <a:buFont typeface="Lucida Sans Unicode"/>
              <a:buChar char="■"/>
            </a:pPr>
            <a:endParaRPr sz="1452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Different classes of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algorithms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74833">
              <a:spcBef>
                <a:spcPts val="91"/>
              </a:spcBef>
            </a:pPr>
            <a:r>
              <a:rPr dirty="0"/>
              <a:t>Algorithm</a:t>
            </a:r>
            <a:r>
              <a:rPr spc="-82" dirty="0"/>
              <a:t> </a:t>
            </a:r>
            <a:r>
              <a:rPr spc="-9" dirty="0"/>
              <a:t>Tassonomy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74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3251499" cy="2404314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Preemptive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vs.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Preemptive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Static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vs.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Dynamic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line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vs.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Off-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line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Optimal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vs.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Heuristic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Guaranteed</a:t>
            </a:r>
            <a:r>
              <a:rPr sz="1634" b="0" kern="0" spc="27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vs.</a:t>
            </a:r>
            <a:r>
              <a:rPr sz="1634" b="0" kern="0" spc="27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Best-effort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defTabSz="829909" eaLnBrk="1" fontAlgn="auto" hangingPunct="1">
              <a:spcBef>
                <a:spcPts val="1452"/>
              </a:spcBef>
              <a:spcAft>
                <a:spcPts val="0"/>
              </a:spcAft>
              <a:buClr>
                <a:srgbClr val="993300"/>
              </a:buClr>
              <a:buFont typeface="Lucida Sans Unicode"/>
              <a:buChar char="■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5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Clairvoyant</a:t>
            </a:r>
            <a:r>
              <a:rPr sz="1634" kern="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algorithm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643105">
              <a:spcBef>
                <a:spcPts val="91"/>
              </a:spcBef>
            </a:pPr>
            <a:r>
              <a:rPr dirty="0"/>
              <a:t>Static</a:t>
            </a:r>
            <a:r>
              <a:rPr spc="-9" dirty="0"/>
              <a:t> </a:t>
            </a:r>
            <a:r>
              <a:rPr dirty="0"/>
              <a:t>vs</a:t>
            </a:r>
            <a:r>
              <a:rPr spc="-5" dirty="0"/>
              <a:t> </a:t>
            </a:r>
            <a:r>
              <a:rPr spc="-9" dirty="0"/>
              <a:t>Dynamic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75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7087368" cy="2180663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Static</a:t>
            </a:r>
            <a:r>
              <a:rPr sz="1634" kern="0" spc="-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scheduling</a:t>
            </a:r>
            <a:r>
              <a:rPr sz="1634" kern="0" spc="-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algorithms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65" marR="131979" lvl="1" indent="-253583" defTabSz="829909" eaLnBrk="1" fontAlgn="auto" hangingPunct="1">
              <a:lnSpc>
                <a:spcPts val="1942"/>
              </a:lnSpc>
              <a:spcBef>
                <a:spcPts val="712"/>
              </a:spcBef>
              <a:spcAft>
                <a:spcPts val="0"/>
              </a:spcAft>
              <a:buFontTx/>
              <a:buChar char="●"/>
              <a:tabLst>
                <a:tab pos="680065" algn="l"/>
                <a:tab pos="685252" algn="l"/>
              </a:tabLst>
            </a:pP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scheduling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decisions are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taken based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 fixed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parameters,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statically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assigned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before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activation.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443"/>
              </a:spcBef>
              <a:spcAft>
                <a:spcPts val="0"/>
              </a:spcAft>
              <a:buClr>
                <a:srgbClr val="CC6600"/>
              </a:buClr>
              <a:buFont typeface="Lucida Sans Unicode"/>
              <a:buChar char="●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5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Dynamic</a:t>
            </a:r>
            <a:r>
              <a:rPr sz="1634" kern="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scheduling</a:t>
            </a:r>
            <a:r>
              <a:rPr sz="1634" kern="0" spc="-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algorithms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65" marR="4611" lvl="1" indent="-253583" defTabSz="829909" eaLnBrk="1" fontAlgn="auto" hangingPunct="1">
              <a:lnSpc>
                <a:spcPts val="1942"/>
              </a:lnSpc>
              <a:spcBef>
                <a:spcPts val="749"/>
              </a:spcBef>
              <a:spcAft>
                <a:spcPts val="0"/>
              </a:spcAft>
              <a:buFontTx/>
              <a:buChar char="●"/>
              <a:tabLst>
                <a:tab pos="680065" algn="l"/>
                <a:tab pos="685252" algn="l"/>
              </a:tabLst>
            </a:pP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scheduling decisions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are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taken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based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parameters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that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change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582015">
              <a:spcBef>
                <a:spcPts val="91"/>
              </a:spcBef>
            </a:pPr>
            <a:r>
              <a:rPr spc="-9" dirty="0"/>
              <a:t>Off-</a:t>
            </a:r>
            <a:r>
              <a:rPr dirty="0"/>
              <a:t>line</a:t>
            </a:r>
            <a:r>
              <a:rPr spc="18" dirty="0"/>
              <a:t> </a:t>
            </a:r>
            <a:r>
              <a:rPr dirty="0"/>
              <a:t>vs.</a:t>
            </a:r>
            <a:r>
              <a:rPr spc="14" dirty="0"/>
              <a:t> </a:t>
            </a:r>
            <a:r>
              <a:rPr spc="-9" dirty="0"/>
              <a:t>On-</a:t>
            </a:r>
            <a:r>
              <a:rPr spc="-18" dirty="0"/>
              <a:t>line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76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1" y="1386077"/>
            <a:ext cx="7317313" cy="2640147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Off-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line</a:t>
            </a:r>
            <a:r>
              <a:rPr sz="1634" kern="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scheduling</a:t>
            </a:r>
            <a:r>
              <a:rPr sz="1634" kern="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algorithms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65" marR="4611" lvl="1" indent="-253583" defTabSz="829909" eaLnBrk="1" fontAlgn="auto" hangingPunct="1">
              <a:lnSpc>
                <a:spcPts val="1942"/>
              </a:lnSpc>
              <a:spcBef>
                <a:spcPts val="712"/>
              </a:spcBef>
              <a:spcAft>
                <a:spcPts val="0"/>
              </a:spcAft>
              <a:buFontTx/>
              <a:buChar char="●"/>
              <a:tabLst>
                <a:tab pos="680065" algn="l"/>
                <a:tab pos="685252" algn="l"/>
              </a:tabLst>
            </a:pP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all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scheduling decisions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are taken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before task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activation: the schedule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stored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table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later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executed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by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dispatcher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2" indent="-206901" defTabSz="829909" eaLnBrk="1" fontAlgn="auto" hangingPunct="1">
              <a:spcBef>
                <a:spcPts val="663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“table-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driven</a:t>
            </a:r>
            <a:r>
              <a:rPr sz="1634" kern="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scheduling”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0" lvl="2" defTabSz="829909" eaLnBrk="1" fontAlgn="auto" hangingPunct="1">
              <a:spcBef>
                <a:spcPts val="1425"/>
              </a:spcBef>
              <a:spcAft>
                <a:spcPts val="0"/>
              </a:spcAft>
              <a:buClr>
                <a:srgbClr val="009900"/>
              </a:buClr>
              <a:buFont typeface="Webdings"/>
              <a:buChar char=""/>
            </a:pP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322166" indent="-310640" defTabSz="829909" eaLnBrk="1" fontAlgn="auto" hangingPunct="1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On-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line</a:t>
            </a:r>
            <a:r>
              <a:rPr sz="1634" kern="0" spc="-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scheduling</a:t>
            </a:r>
            <a:r>
              <a:rPr sz="1634" kern="0" spc="-5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algorithms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scheduling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decisions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are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taken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run-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active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2" indent="-206901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When?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387217">
              <a:spcBef>
                <a:spcPts val="91"/>
              </a:spcBef>
            </a:pPr>
            <a:r>
              <a:rPr dirty="0"/>
              <a:t>Optimal</a:t>
            </a:r>
            <a:r>
              <a:rPr spc="-27" dirty="0"/>
              <a:t> </a:t>
            </a:r>
            <a:r>
              <a:rPr dirty="0"/>
              <a:t>vs.</a:t>
            </a:r>
            <a:r>
              <a:rPr spc="-23" dirty="0"/>
              <a:t> </a:t>
            </a:r>
            <a:r>
              <a:rPr spc="-9" dirty="0"/>
              <a:t>Heuristic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77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7294261" cy="2180663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Optimal</a:t>
            </a:r>
            <a:r>
              <a:rPr sz="1634" kern="0" spc="-6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scheduling</a:t>
            </a:r>
            <a:r>
              <a:rPr sz="1634" kern="0" spc="-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algorithms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65" marR="4611" lvl="1" indent="-253583" defTabSz="829909" eaLnBrk="1" fontAlgn="auto" hangingPunct="1">
              <a:lnSpc>
                <a:spcPts val="1942"/>
              </a:lnSpc>
              <a:spcBef>
                <a:spcPts val="712"/>
              </a:spcBef>
              <a:spcAft>
                <a:spcPts val="0"/>
              </a:spcAft>
              <a:buFontTx/>
              <a:buChar char="●"/>
              <a:tabLst>
                <a:tab pos="680065" algn="l"/>
                <a:tab pos="685252" algn="l"/>
              </a:tabLst>
            </a:pP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They generate a schedule that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minimizes a cost function,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defined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based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 optimality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criterion.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443"/>
              </a:spcBef>
              <a:spcAft>
                <a:spcPts val="0"/>
              </a:spcAft>
              <a:buClr>
                <a:srgbClr val="CC6600"/>
              </a:buClr>
              <a:buFont typeface="Lucida Sans Unicode"/>
              <a:buChar char="●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5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Heuristic</a:t>
            </a:r>
            <a:r>
              <a:rPr sz="1634" kern="0" spc="-6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scheduling</a:t>
            </a:r>
            <a:r>
              <a:rPr sz="1634" kern="0" spc="-5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algorithms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0065" marR="142929" lvl="1" indent="-253583" defTabSz="829909" eaLnBrk="1" fontAlgn="auto" hangingPunct="1">
              <a:lnSpc>
                <a:spcPts val="1942"/>
              </a:lnSpc>
              <a:spcBef>
                <a:spcPts val="749"/>
              </a:spcBef>
              <a:spcAft>
                <a:spcPts val="0"/>
              </a:spcAft>
              <a:buFontTx/>
              <a:buChar char="●"/>
              <a:tabLst>
                <a:tab pos="680065" algn="l"/>
                <a:tab pos="685252" algn="l"/>
              </a:tabLst>
            </a:pP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They generate 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schedule according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 a heuristic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function that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tries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satisfy an optimality criterion, but there is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 guarantee of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success.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895034">
              <a:spcBef>
                <a:spcPts val="91"/>
              </a:spcBef>
            </a:pPr>
            <a:r>
              <a:rPr dirty="0"/>
              <a:t>Guaranteed</a:t>
            </a:r>
            <a:r>
              <a:rPr spc="-23" dirty="0"/>
              <a:t> </a:t>
            </a:r>
            <a:r>
              <a:rPr dirty="0"/>
              <a:t>vs.</a:t>
            </a:r>
            <a:r>
              <a:rPr spc="-23" dirty="0"/>
              <a:t> </a:t>
            </a:r>
            <a:r>
              <a:rPr dirty="0"/>
              <a:t>Best</a:t>
            </a:r>
            <a:r>
              <a:rPr spc="-23" dirty="0"/>
              <a:t> </a:t>
            </a:r>
            <a:r>
              <a:rPr spc="-9" dirty="0"/>
              <a:t>Effort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78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5553251" cy="3073984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Guaranteed</a:t>
            </a:r>
            <a:r>
              <a:rPr sz="1634" kern="0" spc="-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scheduling</a:t>
            </a:r>
            <a:r>
              <a:rPr sz="1634" kern="0" spc="-68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algorithms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They generate 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feasible schedule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if there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exists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Needed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hard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Pessimistic</a:t>
            </a:r>
            <a:r>
              <a:rPr sz="1634" b="0" kern="0" spc="-5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assumptions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543"/>
              </a:spcBef>
              <a:spcAft>
                <a:spcPts val="0"/>
              </a:spcAft>
              <a:buClr>
                <a:srgbClr val="CC6600"/>
              </a:buClr>
              <a:buFont typeface="Lucida Sans Unicode"/>
              <a:buChar char="●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5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Best</a:t>
            </a:r>
            <a:r>
              <a:rPr sz="1634" kern="0" spc="-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effort</a:t>
            </a:r>
            <a:r>
              <a:rPr sz="1634" kern="0" spc="-4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scheduling</a:t>
            </a:r>
            <a:r>
              <a:rPr sz="1634" kern="0" spc="-4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algorithms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guarantee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feasible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schedule.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Useful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if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soft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Optimize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average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performance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669691">
              <a:spcBef>
                <a:spcPts val="91"/>
              </a:spcBef>
            </a:pPr>
            <a:r>
              <a:rPr spc="-9" dirty="0"/>
              <a:t>Guarantee-</a:t>
            </a:r>
            <a:r>
              <a:rPr dirty="0"/>
              <a:t>Based</a:t>
            </a:r>
            <a:r>
              <a:rPr spc="50" dirty="0"/>
              <a:t> </a:t>
            </a:r>
            <a:r>
              <a:rPr spc="-9" dirty="0"/>
              <a:t>Algorithms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79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1" y="1466298"/>
            <a:ext cx="6850508" cy="3868579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281247" indent="-311216" defTabSz="829909" eaLnBrk="1" fontAlgn="auto" hangingPunct="1">
              <a:lnSpc>
                <a:spcPts val="1906"/>
              </a:lnSpc>
              <a:spcBef>
                <a:spcPts val="1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 hard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 applications, the feasibility of the schedule must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guaranteed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before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execution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67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Give the system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 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try and avoid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catastrophic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consequences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Look-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ahead</a:t>
            </a:r>
            <a:r>
              <a:rPr sz="1634" b="0" kern="0" spc="27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36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worst-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case</a:t>
            </a:r>
            <a:r>
              <a:rPr sz="1634" b="0" kern="0" spc="36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reasoning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452"/>
              </a:spcBef>
              <a:spcAft>
                <a:spcPts val="0"/>
              </a:spcAft>
              <a:buClr>
                <a:srgbClr val="CC6600"/>
              </a:buClr>
              <a:buFont typeface="Lucida Sans Unicode"/>
              <a:buChar char="●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Static</a:t>
            </a:r>
            <a:r>
              <a:rPr sz="1634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systems: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guarantee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off-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line;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table-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based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scheduling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0065" marR="4611" indent="-253583" defTabSz="829909" eaLnBrk="1" fontAlgn="auto" hangingPunct="1">
              <a:lnSpc>
                <a:spcPct val="103899"/>
              </a:lnSpc>
              <a:spcBef>
                <a:spcPts val="599"/>
              </a:spcBef>
              <a:spcAft>
                <a:spcPts val="0"/>
              </a:spcAft>
              <a:tabLst>
                <a:tab pos="685252" algn="l"/>
              </a:tabLst>
            </a:pPr>
            <a:r>
              <a:rPr sz="1271" b="0" kern="0" spc="-290" dirty="0">
                <a:solidFill>
                  <a:srgbClr val="CC6600"/>
                </a:solidFill>
                <a:latin typeface="Lucida Sans Unicode"/>
                <a:cs typeface="Lucida Sans Unicode"/>
              </a:rPr>
              <a:t></a:t>
            </a: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+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Run-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overhead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does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not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depend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complexity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scheduling algorihtm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-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Flexibility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452"/>
              </a:spcBef>
              <a:spcAft>
                <a:spcPts val="0"/>
              </a:spcAft>
              <a:buClr>
                <a:srgbClr val="CC6600"/>
              </a:buClr>
              <a:buFont typeface="Lucida Sans Unicode"/>
              <a:buChar char="●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Dynamic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systems: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can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created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at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run-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Guarantee online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every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 new task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created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571641">
              <a:spcBef>
                <a:spcPts val="91"/>
              </a:spcBef>
            </a:pPr>
            <a:r>
              <a:rPr dirty="0"/>
              <a:t>Embedded</a:t>
            </a:r>
            <a:r>
              <a:rPr spc="-68" dirty="0"/>
              <a:t> </a:t>
            </a:r>
            <a:r>
              <a:rPr spc="-9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85929" y="2692486"/>
            <a:ext cx="5721531" cy="1305325"/>
            <a:chOff x="2250418" y="2966720"/>
            <a:chExt cx="6304280" cy="1438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4230" y="2970239"/>
              <a:ext cx="4448016" cy="143435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250414" y="2966719"/>
              <a:ext cx="4457065" cy="1437640"/>
            </a:xfrm>
            <a:custGeom>
              <a:avLst/>
              <a:gdLst/>
              <a:ahLst/>
              <a:cxnLst/>
              <a:rect l="l" t="t" r="r" b="b"/>
              <a:pathLst>
                <a:path w="4457065" h="1437639">
                  <a:moveTo>
                    <a:pt x="4456912" y="0"/>
                  </a:moveTo>
                  <a:lnTo>
                    <a:pt x="8509" y="0"/>
                  </a:lnTo>
                  <a:lnTo>
                    <a:pt x="8509" y="3810"/>
                  </a:lnTo>
                  <a:lnTo>
                    <a:pt x="5969" y="5727"/>
                  </a:lnTo>
                  <a:lnTo>
                    <a:pt x="5969" y="3810"/>
                  </a:lnTo>
                  <a:lnTo>
                    <a:pt x="8509" y="3810"/>
                  </a:lnTo>
                  <a:lnTo>
                    <a:pt x="8509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0" y="1437640"/>
                  </a:lnTo>
                  <a:lnTo>
                    <a:pt x="8890" y="1437640"/>
                  </a:lnTo>
                  <a:lnTo>
                    <a:pt x="8890" y="7620"/>
                  </a:lnTo>
                  <a:lnTo>
                    <a:pt x="5969" y="7620"/>
                  </a:lnTo>
                  <a:lnTo>
                    <a:pt x="5969" y="7340"/>
                  </a:lnTo>
                  <a:lnTo>
                    <a:pt x="8890" y="7340"/>
                  </a:lnTo>
                  <a:lnTo>
                    <a:pt x="4448010" y="7340"/>
                  </a:lnTo>
                  <a:lnTo>
                    <a:pt x="4448010" y="7620"/>
                  </a:lnTo>
                  <a:lnTo>
                    <a:pt x="4448010" y="1437640"/>
                  </a:lnTo>
                  <a:lnTo>
                    <a:pt x="4456912" y="1437640"/>
                  </a:lnTo>
                  <a:lnTo>
                    <a:pt x="4456912" y="7620"/>
                  </a:lnTo>
                  <a:lnTo>
                    <a:pt x="4450207" y="7620"/>
                  </a:lnTo>
                  <a:lnTo>
                    <a:pt x="4450207" y="5727"/>
                  </a:lnTo>
                  <a:lnTo>
                    <a:pt x="4451832" y="7340"/>
                  </a:lnTo>
                  <a:lnTo>
                    <a:pt x="4456912" y="7340"/>
                  </a:lnTo>
                  <a:lnTo>
                    <a:pt x="4456912" y="3810"/>
                  </a:lnTo>
                  <a:lnTo>
                    <a:pt x="4456912" y="3530"/>
                  </a:lnTo>
                  <a:lnTo>
                    <a:pt x="4456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320989" y="4178250"/>
              <a:ext cx="826135" cy="159385"/>
            </a:xfrm>
            <a:custGeom>
              <a:avLst/>
              <a:gdLst/>
              <a:ahLst/>
              <a:cxnLst/>
              <a:rect l="l" t="t" r="r" b="b"/>
              <a:pathLst>
                <a:path w="826134" h="159385">
                  <a:moveTo>
                    <a:pt x="207149" y="0"/>
                  </a:moveTo>
                  <a:lnTo>
                    <a:pt x="0" y="80110"/>
                  </a:lnTo>
                  <a:lnTo>
                    <a:pt x="207149" y="158949"/>
                  </a:lnTo>
                  <a:lnTo>
                    <a:pt x="207149" y="119528"/>
                  </a:lnTo>
                  <a:lnTo>
                    <a:pt x="826060" y="119528"/>
                  </a:lnTo>
                  <a:lnTo>
                    <a:pt x="826060" y="40690"/>
                  </a:lnTo>
                  <a:lnTo>
                    <a:pt x="207149" y="40690"/>
                  </a:lnTo>
                  <a:lnTo>
                    <a:pt x="20714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310822" y="4173164"/>
              <a:ext cx="841375" cy="170815"/>
            </a:xfrm>
            <a:custGeom>
              <a:avLst/>
              <a:gdLst/>
              <a:ahLst/>
              <a:cxnLst/>
              <a:rect l="l" t="t" r="r" b="b"/>
              <a:pathLst>
                <a:path w="841375" h="170814">
                  <a:moveTo>
                    <a:pt x="221128" y="0"/>
                  </a:moveTo>
                  <a:lnTo>
                    <a:pt x="0" y="85196"/>
                  </a:lnTo>
                  <a:lnTo>
                    <a:pt x="221128" y="170393"/>
                  </a:lnTo>
                  <a:lnTo>
                    <a:pt x="221128" y="164035"/>
                  </a:lnTo>
                  <a:lnTo>
                    <a:pt x="213504" y="164035"/>
                  </a:lnTo>
                  <a:lnTo>
                    <a:pt x="213504" y="158274"/>
                  </a:lnTo>
                  <a:lnTo>
                    <a:pt x="32629" y="89010"/>
                  </a:lnTo>
                  <a:lnTo>
                    <a:pt x="12707" y="89010"/>
                  </a:lnTo>
                  <a:lnTo>
                    <a:pt x="12707" y="81381"/>
                  </a:lnTo>
                  <a:lnTo>
                    <a:pt x="32313" y="81381"/>
                  </a:lnTo>
                  <a:lnTo>
                    <a:pt x="213504" y="10879"/>
                  </a:lnTo>
                  <a:lnTo>
                    <a:pt x="213504" y="5086"/>
                  </a:lnTo>
                  <a:lnTo>
                    <a:pt x="221128" y="5086"/>
                  </a:lnTo>
                  <a:lnTo>
                    <a:pt x="221128" y="0"/>
                  </a:lnTo>
                  <a:close/>
                </a:path>
                <a:path w="841375" h="170814">
                  <a:moveTo>
                    <a:pt x="213504" y="158274"/>
                  </a:moveTo>
                  <a:lnTo>
                    <a:pt x="213504" y="164035"/>
                  </a:lnTo>
                  <a:lnTo>
                    <a:pt x="218587" y="160220"/>
                  </a:lnTo>
                  <a:lnTo>
                    <a:pt x="213504" y="158274"/>
                  </a:lnTo>
                  <a:close/>
                </a:path>
                <a:path w="841375" h="170814">
                  <a:moveTo>
                    <a:pt x="832413" y="120801"/>
                  </a:moveTo>
                  <a:lnTo>
                    <a:pt x="213504" y="120801"/>
                  </a:lnTo>
                  <a:lnTo>
                    <a:pt x="213504" y="158274"/>
                  </a:lnTo>
                  <a:lnTo>
                    <a:pt x="218587" y="160220"/>
                  </a:lnTo>
                  <a:lnTo>
                    <a:pt x="213504" y="164035"/>
                  </a:lnTo>
                  <a:lnTo>
                    <a:pt x="221128" y="164035"/>
                  </a:lnTo>
                  <a:lnTo>
                    <a:pt x="221128" y="128431"/>
                  </a:lnTo>
                  <a:lnTo>
                    <a:pt x="217316" y="128431"/>
                  </a:lnTo>
                  <a:lnTo>
                    <a:pt x="221128" y="124614"/>
                  </a:lnTo>
                  <a:lnTo>
                    <a:pt x="832413" y="124614"/>
                  </a:lnTo>
                  <a:lnTo>
                    <a:pt x="832413" y="120801"/>
                  </a:lnTo>
                  <a:close/>
                </a:path>
                <a:path w="841375" h="170814">
                  <a:moveTo>
                    <a:pt x="221128" y="124614"/>
                  </a:moveTo>
                  <a:lnTo>
                    <a:pt x="217316" y="128431"/>
                  </a:lnTo>
                  <a:lnTo>
                    <a:pt x="221128" y="128431"/>
                  </a:lnTo>
                  <a:lnTo>
                    <a:pt x="221128" y="124614"/>
                  </a:lnTo>
                  <a:close/>
                </a:path>
                <a:path w="841375" h="170814">
                  <a:moveTo>
                    <a:pt x="841310" y="120801"/>
                  </a:moveTo>
                  <a:lnTo>
                    <a:pt x="836226" y="120801"/>
                  </a:lnTo>
                  <a:lnTo>
                    <a:pt x="832413" y="124614"/>
                  </a:lnTo>
                  <a:lnTo>
                    <a:pt x="221128" y="124614"/>
                  </a:lnTo>
                  <a:lnTo>
                    <a:pt x="221128" y="128431"/>
                  </a:lnTo>
                  <a:lnTo>
                    <a:pt x="841310" y="128431"/>
                  </a:lnTo>
                  <a:lnTo>
                    <a:pt x="841310" y="120801"/>
                  </a:lnTo>
                  <a:close/>
                </a:path>
                <a:path w="841375" h="170814">
                  <a:moveTo>
                    <a:pt x="832413" y="45777"/>
                  </a:moveTo>
                  <a:lnTo>
                    <a:pt x="832413" y="124614"/>
                  </a:lnTo>
                  <a:lnTo>
                    <a:pt x="836226" y="120801"/>
                  </a:lnTo>
                  <a:lnTo>
                    <a:pt x="841310" y="120801"/>
                  </a:lnTo>
                  <a:lnTo>
                    <a:pt x="841310" y="49592"/>
                  </a:lnTo>
                  <a:lnTo>
                    <a:pt x="836226" y="49592"/>
                  </a:lnTo>
                  <a:lnTo>
                    <a:pt x="832413" y="45777"/>
                  </a:lnTo>
                  <a:close/>
                </a:path>
                <a:path w="841375" h="170814">
                  <a:moveTo>
                    <a:pt x="12707" y="81381"/>
                  </a:moveTo>
                  <a:lnTo>
                    <a:pt x="12707" y="89010"/>
                  </a:lnTo>
                  <a:lnTo>
                    <a:pt x="22509" y="85196"/>
                  </a:lnTo>
                  <a:lnTo>
                    <a:pt x="22670" y="85196"/>
                  </a:lnTo>
                  <a:lnTo>
                    <a:pt x="12707" y="81381"/>
                  </a:lnTo>
                  <a:close/>
                </a:path>
                <a:path w="841375" h="170814">
                  <a:moveTo>
                    <a:pt x="22670" y="85196"/>
                  </a:moveTo>
                  <a:lnTo>
                    <a:pt x="22509" y="85196"/>
                  </a:lnTo>
                  <a:lnTo>
                    <a:pt x="12707" y="89010"/>
                  </a:lnTo>
                  <a:lnTo>
                    <a:pt x="32629" y="89010"/>
                  </a:lnTo>
                  <a:lnTo>
                    <a:pt x="22670" y="85196"/>
                  </a:lnTo>
                  <a:close/>
                </a:path>
                <a:path w="841375" h="170814">
                  <a:moveTo>
                    <a:pt x="32313" y="81381"/>
                  </a:moveTo>
                  <a:lnTo>
                    <a:pt x="12707" y="81381"/>
                  </a:lnTo>
                  <a:lnTo>
                    <a:pt x="22670" y="85196"/>
                  </a:lnTo>
                  <a:lnTo>
                    <a:pt x="22509" y="85196"/>
                  </a:lnTo>
                  <a:lnTo>
                    <a:pt x="32313" y="81381"/>
                  </a:lnTo>
                  <a:close/>
                </a:path>
                <a:path w="841375" h="170814">
                  <a:moveTo>
                    <a:pt x="221128" y="5086"/>
                  </a:moveTo>
                  <a:lnTo>
                    <a:pt x="213504" y="5086"/>
                  </a:lnTo>
                  <a:lnTo>
                    <a:pt x="218587" y="8901"/>
                  </a:lnTo>
                  <a:lnTo>
                    <a:pt x="213504" y="10879"/>
                  </a:lnTo>
                  <a:lnTo>
                    <a:pt x="213504" y="49592"/>
                  </a:lnTo>
                  <a:lnTo>
                    <a:pt x="832413" y="49592"/>
                  </a:lnTo>
                  <a:lnTo>
                    <a:pt x="832413" y="45777"/>
                  </a:lnTo>
                  <a:lnTo>
                    <a:pt x="221128" y="45777"/>
                  </a:lnTo>
                  <a:lnTo>
                    <a:pt x="217316" y="40690"/>
                  </a:lnTo>
                  <a:lnTo>
                    <a:pt x="221128" y="40690"/>
                  </a:lnTo>
                  <a:lnTo>
                    <a:pt x="221128" y="5086"/>
                  </a:lnTo>
                  <a:close/>
                </a:path>
                <a:path w="841375" h="170814">
                  <a:moveTo>
                    <a:pt x="841310" y="40690"/>
                  </a:moveTo>
                  <a:lnTo>
                    <a:pt x="221128" y="40690"/>
                  </a:lnTo>
                  <a:lnTo>
                    <a:pt x="221128" y="45777"/>
                  </a:lnTo>
                  <a:lnTo>
                    <a:pt x="832413" y="45777"/>
                  </a:lnTo>
                  <a:lnTo>
                    <a:pt x="836226" y="49592"/>
                  </a:lnTo>
                  <a:lnTo>
                    <a:pt x="841310" y="49592"/>
                  </a:lnTo>
                  <a:lnTo>
                    <a:pt x="841310" y="40690"/>
                  </a:lnTo>
                  <a:close/>
                </a:path>
                <a:path w="841375" h="170814">
                  <a:moveTo>
                    <a:pt x="221128" y="40690"/>
                  </a:moveTo>
                  <a:lnTo>
                    <a:pt x="217316" y="40690"/>
                  </a:lnTo>
                  <a:lnTo>
                    <a:pt x="221128" y="45777"/>
                  </a:lnTo>
                  <a:lnTo>
                    <a:pt x="221128" y="40690"/>
                  </a:lnTo>
                  <a:close/>
                </a:path>
                <a:path w="841375" h="170814">
                  <a:moveTo>
                    <a:pt x="213504" y="5086"/>
                  </a:moveTo>
                  <a:lnTo>
                    <a:pt x="213504" y="10879"/>
                  </a:lnTo>
                  <a:lnTo>
                    <a:pt x="218587" y="8901"/>
                  </a:lnTo>
                  <a:lnTo>
                    <a:pt x="213504" y="50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3834" y="3542455"/>
              <a:ext cx="1652120" cy="86213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23329" y="3099941"/>
              <a:ext cx="1426913" cy="13046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119468" y="3097130"/>
              <a:ext cx="1435100" cy="1307465"/>
            </a:xfrm>
            <a:custGeom>
              <a:avLst/>
              <a:gdLst/>
              <a:ahLst/>
              <a:cxnLst/>
              <a:rect l="l" t="t" r="r" b="b"/>
              <a:pathLst>
                <a:path w="1435100" h="1307464">
                  <a:moveTo>
                    <a:pt x="1209482" y="279400"/>
                  </a:moveTo>
                  <a:lnTo>
                    <a:pt x="1203128" y="279400"/>
                  </a:lnTo>
                  <a:lnTo>
                    <a:pt x="1241544" y="317500"/>
                  </a:lnTo>
                  <a:lnTo>
                    <a:pt x="1276919" y="355600"/>
                  </a:lnTo>
                  <a:lnTo>
                    <a:pt x="1308650" y="393700"/>
                  </a:lnTo>
                  <a:lnTo>
                    <a:pt x="1336136" y="444500"/>
                  </a:lnTo>
                  <a:lnTo>
                    <a:pt x="1358775" y="482600"/>
                  </a:lnTo>
                  <a:lnTo>
                    <a:pt x="1375965" y="533400"/>
                  </a:lnTo>
                  <a:lnTo>
                    <a:pt x="1379366" y="584200"/>
                  </a:lnTo>
                  <a:lnTo>
                    <a:pt x="1384807" y="635000"/>
                  </a:lnTo>
                  <a:lnTo>
                    <a:pt x="1391662" y="685800"/>
                  </a:lnTo>
                  <a:lnTo>
                    <a:pt x="1399307" y="736600"/>
                  </a:lnTo>
                  <a:lnTo>
                    <a:pt x="1407118" y="800100"/>
                  </a:lnTo>
                  <a:lnTo>
                    <a:pt x="1414470" y="850900"/>
                  </a:lnTo>
                  <a:lnTo>
                    <a:pt x="1420739" y="901700"/>
                  </a:lnTo>
                  <a:lnTo>
                    <a:pt x="1425300" y="952500"/>
                  </a:lnTo>
                  <a:lnTo>
                    <a:pt x="1427528" y="1003300"/>
                  </a:lnTo>
                  <a:lnTo>
                    <a:pt x="1426799" y="1054100"/>
                  </a:lnTo>
                  <a:lnTo>
                    <a:pt x="1423340" y="1092200"/>
                  </a:lnTo>
                  <a:lnTo>
                    <a:pt x="1420148" y="1143000"/>
                  </a:lnTo>
                  <a:lnTo>
                    <a:pt x="1416156" y="1193800"/>
                  </a:lnTo>
                  <a:lnTo>
                    <a:pt x="1410300" y="1244599"/>
                  </a:lnTo>
                  <a:lnTo>
                    <a:pt x="1401513" y="1295399"/>
                  </a:lnTo>
                  <a:lnTo>
                    <a:pt x="1398477" y="1307463"/>
                  </a:lnTo>
                  <a:lnTo>
                    <a:pt x="1408238" y="1307463"/>
                  </a:lnTo>
                  <a:lnTo>
                    <a:pt x="1419859" y="1231899"/>
                  </a:lnTo>
                  <a:lnTo>
                    <a:pt x="1425529" y="1181100"/>
                  </a:lnTo>
                  <a:lnTo>
                    <a:pt x="1430893" y="1130300"/>
                  </a:lnTo>
                  <a:lnTo>
                    <a:pt x="1433870" y="1079500"/>
                  </a:lnTo>
                  <a:lnTo>
                    <a:pt x="1434677" y="1028700"/>
                  </a:lnTo>
                  <a:lnTo>
                    <a:pt x="1433527" y="977900"/>
                  </a:lnTo>
                  <a:lnTo>
                    <a:pt x="1430636" y="927100"/>
                  </a:lnTo>
                  <a:lnTo>
                    <a:pt x="1426218" y="876300"/>
                  </a:lnTo>
                  <a:lnTo>
                    <a:pt x="1420488" y="825500"/>
                  </a:lnTo>
                  <a:lnTo>
                    <a:pt x="1413660" y="774700"/>
                  </a:lnTo>
                  <a:lnTo>
                    <a:pt x="1405949" y="723900"/>
                  </a:lnTo>
                  <a:lnTo>
                    <a:pt x="1397569" y="673100"/>
                  </a:lnTo>
                  <a:lnTo>
                    <a:pt x="1392949" y="647700"/>
                  </a:lnTo>
                  <a:lnTo>
                    <a:pt x="1389040" y="609600"/>
                  </a:lnTo>
                  <a:lnTo>
                    <a:pt x="1385900" y="584200"/>
                  </a:lnTo>
                  <a:lnTo>
                    <a:pt x="1383590" y="546100"/>
                  </a:lnTo>
                  <a:lnTo>
                    <a:pt x="1377646" y="520700"/>
                  </a:lnTo>
                  <a:lnTo>
                    <a:pt x="1362844" y="482600"/>
                  </a:lnTo>
                  <a:lnTo>
                    <a:pt x="1344119" y="431800"/>
                  </a:lnTo>
                  <a:lnTo>
                    <a:pt x="1326402" y="406400"/>
                  </a:lnTo>
                  <a:lnTo>
                    <a:pt x="1303396" y="381000"/>
                  </a:lnTo>
                  <a:lnTo>
                    <a:pt x="1276505" y="342900"/>
                  </a:lnTo>
                  <a:lnTo>
                    <a:pt x="1247875" y="317500"/>
                  </a:lnTo>
                  <a:lnTo>
                    <a:pt x="1219650" y="292100"/>
                  </a:lnTo>
                  <a:lnTo>
                    <a:pt x="1209482" y="279400"/>
                  </a:lnTo>
                  <a:close/>
                </a:path>
                <a:path w="1435100" h="1307464">
                  <a:moveTo>
                    <a:pt x="1192962" y="266700"/>
                  </a:moveTo>
                  <a:lnTo>
                    <a:pt x="1182041" y="266700"/>
                  </a:lnTo>
                  <a:lnTo>
                    <a:pt x="1204399" y="279400"/>
                  </a:lnTo>
                  <a:lnTo>
                    <a:pt x="1208212" y="279400"/>
                  </a:lnTo>
                  <a:lnTo>
                    <a:pt x="1192962" y="266700"/>
                  </a:lnTo>
                  <a:close/>
                </a:path>
                <a:path w="1435100" h="1307464">
                  <a:moveTo>
                    <a:pt x="1178380" y="264620"/>
                  </a:moveTo>
                  <a:lnTo>
                    <a:pt x="1180253" y="266700"/>
                  </a:lnTo>
                  <a:lnTo>
                    <a:pt x="1182041" y="266700"/>
                  </a:lnTo>
                  <a:lnTo>
                    <a:pt x="1178380" y="264620"/>
                  </a:lnTo>
                  <a:close/>
                </a:path>
                <a:path w="1435100" h="1307464">
                  <a:moveTo>
                    <a:pt x="787722" y="12700"/>
                  </a:moveTo>
                  <a:lnTo>
                    <a:pt x="737926" y="12700"/>
                  </a:lnTo>
                  <a:lnTo>
                    <a:pt x="843682" y="38100"/>
                  </a:lnTo>
                  <a:lnTo>
                    <a:pt x="891215" y="50800"/>
                  </a:lnTo>
                  <a:lnTo>
                    <a:pt x="935849" y="63500"/>
                  </a:lnTo>
                  <a:lnTo>
                    <a:pt x="980734" y="88900"/>
                  </a:lnTo>
                  <a:lnTo>
                    <a:pt x="1029020" y="114300"/>
                  </a:lnTo>
                  <a:lnTo>
                    <a:pt x="1065491" y="152400"/>
                  </a:lnTo>
                  <a:lnTo>
                    <a:pt x="1095747" y="190500"/>
                  </a:lnTo>
                  <a:lnTo>
                    <a:pt x="1125305" y="215900"/>
                  </a:lnTo>
                  <a:lnTo>
                    <a:pt x="1159683" y="254000"/>
                  </a:lnTo>
                  <a:lnTo>
                    <a:pt x="1178380" y="264620"/>
                  </a:lnTo>
                  <a:lnTo>
                    <a:pt x="1157378" y="241300"/>
                  </a:lnTo>
                  <a:lnTo>
                    <a:pt x="1148481" y="228600"/>
                  </a:lnTo>
                  <a:lnTo>
                    <a:pt x="1138315" y="228600"/>
                  </a:lnTo>
                  <a:lnTo>
                    <a:pt x="1129419" y="215900"/>
                  </a:lnTo>
                  <a:lnTo>
                    <a:pt x="1092122" y="165100"/>
                  </a:lnTo>
                  <a:lnTo>
                    <a:pt x="1063525" y="127000"/>
                  </a:lnTo>
                  <a:lnTo>
                    <a:pt x="1034894" y="101600"/>
                  </a:lnTo>
                  <a:lnTo>
                    <a:pt x="997497" y="88900"/>
                  </a:lnTo>
                  <a:lnTo>
                    <a:pt x="942602" y="63500"/>
                  </a:lnTo>
                  <a:lnTo>
                    <a:pt x="890570" y="38100"/>
                  </a:lnTo>
                  <a:lnTo>
                    <a:pt x="787722" y="12700"/>
                  </a:lnTo>
                  <a:close/>
                </a:path>
                <a:path w="1435100" h="1307464">
                  <a:moveTo>
                    <a:pt x="368172" y="101600"/>
                  </a:moveTo>
                  <a:lnTo>
                    <a:pt x="365629" y="101600"/>
                  </a:lnTo>
                  <a:lnTo>
                    <a:pt x="325570" y="114300"/>
                  </a:lnTo>
                  <a:lnTo>
                    <a:pt x="280660" y="152400"/>
                  </a:lnTo>
                  <a:lnTo>
                    <a:pt x="234301" y="190500"/>
                  </a:lnTo>
                  <a:lnTo>
                    <a:pt x="189898" y="215900"/>
                  </a:lnTo>
                  <a:lnTo>
                    <a:pt x="147178" y="241300"/>
                  </a:lnTo>
                  <a:lnTo>
                    <a:pt x="144305" y="241300"/>
                  </a:lnTo>
                  <a:lnTo>
                    <a:pt x="140688" y="254000"/>
                  </a:lnTo>
                  <a:lnTo>
                    <a:pt x="135604" y="254000"/>
                  </a:lnTo>
                  <a:lnTo>
                    <a:pt x="131792" y="266700"/>
                  </a:lnTo>
                  <a:lnTo>
                    <a:pt x="129250" y="266700"/>
                  </a:lnTo>
                  <a:lnTo>
                    <a:pt x="120975" y="292100"/>
                  </a:lnTo>
                  <a:lnTo>
                    <a:pt x="113293" y="317500"/>
                  </a:lnTo>
                  <a:lnTo>
                    <a:pt x="106282" y="330200"/>
                  </a:lnTo>
                  <a:lnTo>
                    <a:pt x="100020" y="355600"/>
                  </a:lnTo>
                  <a:lnTo>
                    <a:pt x="84823" y="393700"/>
                  </a:lnTo>
                  <a:lnTo>
                    <a:pt x="70751" y="444500"/>
                  </a:lnTo>
                  <a:lnTo>
                    <a:pt x="57542" y="495300"/>
                  </a:lnTo>
                  <a:lnTo>
                    <a:pt x="44934" y="533400"/>
                  </a:lnTo>
                  <a:lnTo>
                    <a:pt x="32664" y="584200"/>
                  </a:lnTo>
                  <a:lnTo>
                    <a:pt x="23890" y="635000"/>
                  </a:lnTo>
                  <a:lnTo>
                    <a:pt x="18661" y="685800"/>
                  </a:lnTo>
                  <a:lnTo>
                    <a:pt x="14397" y="736600"/>
                  </a:lnTo>
                  <a:lnTo>
                    <a:pt x="8518" y="774700"/>
                  </a:lnTo>
                  <a:lnTo>
                    <a:pt x="3925" y="838200"/>
                  </a:lnTo>
                  <a:lnTo>
                    <a:pt x="1119" y="889000"/>
                  </a:lnTo>
                  <a:lnTo>
                    <a:pt x="0" y="927100"/>
                  </a:lnTo>
                  <a:lnTo>
                    <a:pt x="464" y="977900"/>
                  </a:lnTo>
                  <a:lnTo>
                    <a:pt x="2412" y="1028700"/>
                  </a:lnTo>
                  <a:lnTo>
                    <a:pt x="5742" y="1079500"/>
                  </a:lnTo>
                  <a:lnTo>
                    <a:pt x="10353" y="1130300"/>
                  </a:lnTo>
                  <a:lnTo>
                    <a:pt x="16143" y="1181100"/>
                  </a:lnTo>
                  <a:lnTo>
                    <a:pt x="30300" y="1219199"/>
                  </a:lnTo>
                  <a:lnTo>
                    <a:pt x="44233" y="1269999"/>
                  </a:lnTo>
                  <a:lnTo>
                    <a:pt x="54622" y="1307463"/>
                  </a:lnTo>
                  <a:lnTo>
                    <a:pt x="65039" y="1307463"/>
                  </a:lnTo>
                  <a:lnTo>
                    <a:pt x="50946" y="1257299"/>
                  </a:lnTo>
                  <a:lnTo>
                    <a:pt x="37246" y="1219199"/>
                  </a:lnTo>
                  <a:lnTo>
                    <a:pt x="23768" y="1181100"/>
                  </a:lnTo>
                  <a:lnTo>
                    <a:pt x="17355" y="1130300"/>
                  </a:lnTo>
                  <a:lnTo>
                    <a:pt x="12823" y="1079500"/>
                  </a:lnTo>
                  <a:lnTo>
                    <a:pt x="10020" y="1028700"/>
                  </a:lnTo>
                  <a:lnTo>
                    <a:pt x="8792" y="977900"/>
                  </a:lnTo>
                  <a:lnTo>
                    <a:pt x="8888" y="952500"/>
                  </a:lnTo>
                  <a:lnTo>
                    <a:pt x="8985" y="927100"/>
                  </a:lnTo>
                  <a:lnTo>
                    <a:pt x="10446" y="876300"/>
                  </a:lnTo>
                  <a:lnTo>
                    <a:pt x="13021" y="838200"/>
                  </a:lnTo>
                  <a:lnTo>
                    <a:pt x="16557" y="787400"/>
                  </a:lnTo>
                  <a:lnTo>
                    <a:pt x="20900" y="736600"/>
                  </a:lnTo>
                  <a:lnTo>
                    <a:pt x="25896" y="685800"/>
                  </a:lnTo>
                  <a:lnTo>
                    <a:pt x="31393" y="635000"/>
                  </a:lnTo>
                  <a:lnTo>
                    <a:pt x="37715" y="596900"/>
                  </a:lnTo>
                  <a:lnTo>
                    <a:pt x="49225" y="546100"/>
                  </a:lnTo>
                  <a:lnTo>
                    <a:pt x="61986" y="508000"/>
                  </a:lnTo>
                  <a:lnTo>
                    <a:pt x="72061" y="469900"/>
                  </a:lnTo>
                  <a:lnTo>
                    <a:pt x="81594" y="431800"/>
                  </a:lnTo>
                  <a:lnTo>
                    <a:pt x="91077" y="406400"/>
                  </a:lnTo>
                  <a:lnTo>
                    <a:pt x="100900" y="368300"/>
                  </a:lnTo>
                  <a:lnTo>
                    <a:pt x="118291" y="317500"/>
                  </a:lnTo>
                  <a:lnTo>
                    <a:pt x="138771" y="266700"/>
                  </a:lnTo>
                  <a:lnTo>
                    <a:pt x="192337" y="228600"/>
                  </a:lnTo>
                  <a:lnTo>
                    <a:pt x="280975" y="152400"/>
                  </a:lnTo>
                  <a:lnTo>
                    <a:pt x="325174" y="127000"/>
                  </a:lnTo>
                  <a:lnTo>
                    <a:pt x="368172" y="101600"/>
                  </a:lnTo>
                  <a:close/>
                </a:path>
                <a:path w="1435100" h="1307464">
                  <a:moveTo>
                    <a:pt x="643496" y="12700"/>
                  </a:moveTo>
                  <a:lnTo>
                    <a:pt x="594371" y="12700"/>
                  </a:lnTo>
                  <a:lnTo>
                    <a:pt x="498609" y="38100"/>
                  </a:lnTo>
                  <a:lnTo>
                    <a:pt x="452581" y="63500"/>
                  </a:lnTo>
                  <a:lnTo>
                    <a:pt x="409179" y="76200"/>
                  </a:lnTo>
                  <a:lnTo>
                    <a:pt x="369443" y="101600"/>
                  </a:lnTo>
                  <a:lnTo>
                    <a:pt x="373256" y="101600"/>
                  </a:lnTo>
                  <a:lnTo>
                    <a:pt x="408840" y="88900"/>
                  </a:lnTo>
                  <a:lnTo>
                    <a:pt x="446965" y="76200"/>
                  </a:lnTo>
                  <a:lnTo>
                    <a:pt x="486362" y="50800"/>
                  </a:lnTo>
                  <a:lnTo>
                    <a:pt x="511295" y="50800"/>
                  </a:lnTo>
                  <a:lnTo>
                    <a:pt x="564902" y="25400"/>
                  </a:lnTo>
                  <a:lnTo>
                    <a:pt x="590573" y="25400"/>
                  </a:lnTo>
                  <a:lnTo>
                    <a:pt x="643496" y="12700"/>
                  </a:lnTo>
                  <a:close/>
                </a:path>
                <a:path w="1435100" h="1307464">
                  <a:moveTo>
                    <a:pt x="688122" y="0"/>
                  </a:moveTo>
                  <a:lnTo>
                    <a:pt x="642019" y="12700"/>
                  </a:lnTo>
                  <a:lnTo>
                    <a:pt x="731638" y="12700"/>
                  </a:lnTo>
                  <a:lnTo>
                    <a:pt x="6881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74920" y="3463133"/>
            <a:ext cx="1104772" cy="244478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498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Environment</a:t>
            </a:r>
            <a:endParaRPr sz="1498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96389" y="3153837"/>
            <a:ext cx="988935" cy="843707"/>
            <a:chOff x="5236943" y="3475061"/>
            <a:chExt cx="1089660" cy="92964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756" y="3478875"/>
              <a:ext cx="1080232" cy="44505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236943" y="3475061"/>
              <a:ext cx="1089660" cy="452755"/>
            </a:xfrm>
            <a:custGeom>
              <a:avLst/>
              <a:gdLst/>
              <a:ahLst/>
              <a:cxnLst/>
              <a:rect l="l" t="t" r="r" b="b"/>
              <a:pathLst>
                <a:path w="1089660" h="452754">
                  <a:moveTo>
                    <a:pt x="1089129" y="0"/>
                  </a:moveTo>
                  <a:lnTo>
                    <a:pt x="0" y="0"/>
                  </a:lnTo>
                  <a:lnTo>
                    <a:pt x="0" y="452685"/>
                  </a:lnTo>
                  <a:lnTo>
                    <a:pt x="1089129" y="452685"/>
                  </a:lnTo>
                  <a:lnTo>
                    <a:pt x="1089129" y="448871"/>
                  </a:lnTo>
                  <a:lnTo>
                    <a:pt x="8896" y="448871"/>
                  </a:lnTo>
                  <a:lnTo>
                    <a:pt x="3812" y="445056"/>
                  </a:lnTo>
                  <a:lnTo>
                    <a:pt x="8896" y="445056"/>
                  </a:lnTo>
                  <a:lnTo>
                    <a:pt x="8896" y="7628"/>
                  </a:lnTo>
                  <a:lnTo>
                    <a:pt x="3812" y="7628"/>
                  </a:lnTo>
                  <a:lnTo>
                    <a:pt x="8896" y="3813"/>
                  </a:lnTo>
                  <a:lnTo>
                    <a:pt x="1089129" y="3813"/>
                  </a:lnTo>
                  <a:lnTo>
                    <a:pt x="1089129" y="0"/>
                  </a:lnTo>
                  <a:close/>
                </a:path>
                <a:path w="1089660" h="452754">
                  <a:moveTo>
                    <a:pt x="8896" y="445056"/>
                  </a:moveTo>
                  <a:lnTo>
                    <a:pt x="3812" y="445056"/>
                  </a:lnTo>
                  <a:lnTo>
                    <a:pt x="8896" y="448871"/>
                  </a:lnTo>
                  <a:lnTo>
                    <a:pt x="8896" y="445056"/>
                  </a:lnTo>
                  <a:close/>
                </a:path>
                <a:path w="1089660" h="452754">
                  <a:moveTo>
                    <a:pt x="1080232" y="445056"/>
                  </a:moveTo>
                  <a:lnTo>
                    <a:pt x="8896" y="445056"/>
                  </a:lnTo>
                  <a:lnTo>
                    <a:pt x="8896" y="448871"/>
                  </a:lnTo>
                  <a:lnTo>
                    <a:pt x="1080232" y="448871"/>
                  </a:lnTo>
                  <a:lnTo>
                    <a:pt x="1080232" y="445056"/>
                  </a:lnTo>
                  <a:close/>
                </a:path>
                <a:path w="1089660" h="452754">
                  <a:moveTo>
                    <a:pt x="1080232" y="3813"/>
                  </a:moveTo>
                  <a:lnTo>
                    <a:pt x="1080232" y="448871"/>
                  </a:lnTo>
                  <a:lnTo>
                    <a:pt x="1084045" y="445056"/>
                  </a:lnTo>
                  <a:lnTo>
                    <a:pt x="1089129" y="445056"/>
                  </a:lnTo>
                  <a:lnTo>
                    <a:pt x="1089129" y="7628"/>
                  </a:lnTo>
                  <a:lnTo>
                    <a:pt x="1084045" y="7628"/>
                  </a:lnTo>
                  <a:lnTo>
                    <a:pt x="1080232" y="3813"/>
                  </a:lnTo>
                  <a:close/>
                </a:path>
                <a:path w="1089660" h="452754">
                  <a:moveTo>
                    <a:pt x="1089129" y="445056"/>
                  </a:moveTo>
                  <a:lnTo>
                    <a:pt x="1084045" y="445056"/>
                  </a:lnTo>
                  <a:lnTo>
                    <a:pt x="1080232" y="448871"/>
                  </a:lnTo>
                  <a:lnTo>
                    <a:pt x="1089129" y="448871"/>
                  </a:lnTo>
                  <a:lnTo>
                    <a:pt x="1089129" y="445056"/>
                  </a:lnTo>
                  <a:close/>
                </a:path>
                <a:path w="1089660" h="452754">
                  <a:moveTo>
                    <a:pt x="8896" y="3813"/>
                  </a:moveTo>
                  <a:lnTo>
                    <a:pt x="3812" y="7628"/>
                  </a:lnTo>
                  <a:lnTo>
                    <a:pt x="8896" y="7628"/>
                  </a:lnTo>
                  <a:lnTo>
                    <a:pt x="8896" y="3813"/>
                  </a:lnTo>
                  <a:close/>
                </a:path>
                <a:path w="1089660" h="452754">
                  <a:moveTo>
                    <a:pt x="1080232" y="3813"/>
                  </a:moveTo>
                  <a:lnTo>
                    <a:pt x="8896" y="3813"/>
                  </a:lnTo>
                  <a:lnTo>
                    <a:pt x="8896" y="7628"/>
                  </a:lnTo>
                  <a:lnTo>
                    <a:pt x="1080232" y="7628"/>
                  </a:lnTo>
                  <a:lnTo>
                    <a:pt x="1080232" y="3813"/>
                  </a:lnTo>
                  <a:close/>
                </a:path>
                <a:path w="1089660" h="452754">
                  <a:moveTo>
                    <a:pt x="1089129" y="3813"/>
                  </a:moveTo>
                  <a:lnTo>
                    <a:pt x="1080232" y="3813"/>
                  </a:lnTo>
                  <a:lnTo>
                    <a:pt x="1084045" y="7628"/>
                  </a:lnTo>
                  <a:lnTo>
                    <a:pt x="1089129" y="7628"/>
                  </a:lnTo>
                  <a:lnTo>
                    <a:pt x="1089129" y="3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756" y="4051091"/>
              <a:ext cx="1080232" cy="35350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36933" y="4047489"/>
              <a:ext cx="1089660" cy="356870"/>
            </a:xfrm>
            <a:custGeom>
              <a:avLst/>
              <a:gdLst/>
              <a:ahLst/>
              <a:cxnLst/>
              <a:rect l="l" t="t" r="r" b="b"/>
              <a:pathLst>
                <a:path w="1089660" h="356870">
                  <a:moveTo>
                    <a:pt x="1089139" y="0"/>
                  </a:moveTo>
                  <a:lnTo>
                    <a:pt x="8623" y="0"/>
                  </a:lnTo>
                  <a:lnTo>
                    <a:pt x="8623" y="3810"/>
                  </a:lnTo>
                  <a:lnTo>
                    <a:pt x="6083" y="5727"/>
                  </a:lnTo>
                  <a:lnTo>
                    <a:pt x="6083" y="3810"/>
                  </a:lnTo>
                  <a:lnTo>
                    <a:pt x="8623" y="3810"/>
                  </a:lnTo>
                  <a:lnTo>
                    <a:pt x="8623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7620"/>
                  </a:lnTo>
                  <a:lnTo>
                    <a:pt x="0" y="356870"/>
                  </a:lnTo>
                  <a:lnTo>
                    <a:pt x="8902" y="356870"/>
                  </a:lnTo>
                  <a:lnTo>
                    <a:pt x="8902" y="7620"/>
                  </a:lnTo>
                  <a:lnTo>
                    <a:pt x="6083" y="7620"/>
                  </a:lnTo>
                  <a:lnTo>
                    <a:pt x="6083" y="7416"/>
                  </a:lnTo>
                  <a:lnTo>
                    <a:pt x="8902" y="7416"/>
                  </a:lnTo>
                  <a:lnTo>
                    <a:pt x="1080236" y="7416"/>
                  </a:lnTo>
                  <a:lnTo>
                    <a:pt x="1080236" y="7620"/>
                  </a:lnTo>
                  <a:lnTo>
                    <a:pt x="1080236" y="356870"/>
                  </a:lnTo>
                  <a:lnTo>
                    <a:pt x="1089139" y="356870"/>
                  </a:lnTo>
                  <a:lnTo>
                    <a:pt x="1089139" y="7620"/>
                  </a:lnTo>
                  <a:lnTo>
                    <a:pt x="1082344" y="7620"/>
                  </a:lnTo>
                  <a:lnTo>
                    <a:pt x="1082344" y="5715"/>
                  </a:lnTo>
                  <a:lnTo>
                    <a:pt x="1084046" y="7416"/>
                  </a:lnTo>
                  <a:lnTo>
                    <a:pt x="1089139" y="7416"/>
                  </a:lnTo>
                  <a:lnTo>
                    <a:pt x="1089139" y="3810"/>
                  </a:lnTo>
                  <a:lnTo>
                    <a:pt x="1089139" y="3606"/>
                  </a:lnTo>
                  <a:lnTo>
                    <a:pt x="1089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14043" y="3217320"/>
            <a:ext cx="816044" cy="244478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498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actuators</a:t>
            </a:r>
            <a:endParaRPr sz="1498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171712" y="3736641"/>
            <a:ext cx="700208" cy="244478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498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sensors</a:t>
            </a:r>
            <a:endParaRPr sz="1498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96161" y="3345413"/>
            <a:ext cx="403987" cy="548640"/>
          </a:xfrm>
          <a:custGeom>
            <a:avLst/>
            <a:gdLst/>
            <a:ahLst/>
            <a:cxnLst/>
            <a:rect l="l" t="t" r="r" b="b"/>
            <a:pathLst>
              <a:path w="445135" h="604520">
                <a:moveTo>
                  <a:pt x="444804" y="540423"/>
                </a:moveTo>
                <a:lnTo>
                  <a:pt x="158851" y="540423"/>
                </a:lnTo>
                <a:lnTo>
                  <a:pt x="158851" y="508635"/>
                </a:lnTo>
                <a:lnTo>
                  <a:pt x="0" y="555688"/>
                </a:lnTo>
                <a:lnTo>
                  <a:pt x="158851" y="604012"/>
                </a:lnTo>
                <a:lnTo>
                  <a:pt x="158851" y="572211"/>
                </a:lnTo>
                <a:lnTo>
                  <a:pt x="444804" y="572211"/>
                </a:lnTo>
                <a:lnTo>
                  <a:pt x="444804" y="540423"/>
                </a:lnTo>
                <a:close/>
              </a:path>
              <a:path w="445135" h="604520">
                <a:moveTo>
                  <a:pt x="444804" y="47053"/>
                </a:moveTo>
                <a:lnTo>
                  <a:pt x="393268" y="31788"/>
                </a:lnTo>
                <a:lnTo>
                  <a:pt x="285940" y="0"/>
                </a:lnTo>
                <a:lnTo>
                  <a:pt x="285940" y="31788"/>
                </a:lnTo>
                <a:lnTo>
                  <a:pt x="0" y="31788"/>
                </a:lnTo>
                <a:lnTo>
                  <a:pt x="0" y="63576"/>
                </a:lnTo>
                <a:lnTo>
                  <a:pt x="285940" y="63576"/>
                </a:lnTo>
                <a:lnTo>
                  <a:pt x="285940" y="95364"/>
                </a:lnTo>
                <a:lnTo>
                  <a:pt x="390461" y="63576"/>
                </a:lnTo>
                <a:lnTo>
                  <a:pt x="444804" y="470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97337" y="3214811"/>
            <a:ext cx="1499539" cy="728485"/>
          </a:xfrm>
          <a:prstGeom prst="rect">
            <a:avLst/>
          </a:prstGeom>
          <a:ln w="8896">
            <a:solidFill>
              <a:srgbClr val="000000"/>
            </a:solidFill>
          </a:ln>
        </p:spPr>
        <p:txBody>
          <a:bodyPr vert="horz" wrap="square" lIns="0" tIns="93361" rIns="0" bIns="0" rtlCol="0">
            <a:spAutoFit/>
          </a:bodyPr>
          <a:lstStyle/>
          <a:p>
            <a:pPr marL="167711" marR="140047" indent="217850" defTabSz="829909" eaLnBrk="1" fontAlgn="auto" hangingPunct="1">
              <a:lnSpc>
                <a:spcPct val="101600"/>
              </a:lnSpc>
              <a:spcBef>
                <a:spcPts val="735"/>
              </a:spcBef>
              <a:spcAft>
                <a:spcPts val="0"/>
              </a:spcAft>
            </a:pPr>
            <a:r>
              <a:rPr sz="2087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micro- processor</a:t>
            </a:r>
            <a:endParaRPr sz="2087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85929" y="3268088"/>
            <a:ext cx="5697327" cy="1566390"/>
            <a:chOff x="2250418" y="3600949"/>
            <a:chExt cx="6277610" cy="1725930"/>
          </a:xfrm>
        </p:grpSpPr>
        <p:sp>
          <p:nvSpPr>
            <p:cNvPr id="22" name="object 22"/>
            <p:cNvSpPr/>
            <p:nvPr/>
          </p:nvSpPr>
          <p:spPr>
            <a:xfrm>
              <a:off x="6320989" y="3606035"/>
              <a:ext cx="826135" cy="159385"/>
            </a:xfrm>
            <a:custGeom>
              <a:avLst/>
              <a:gdLst/>
              <a:ahLst/>
              <a:cxnLst/>
              <a:rect l="l" t="t" r="r" b="b"/>
              <a:pathLst>
                <a:path w="826134" h="159385">
                  <a:moveTo>
                    <a:pt x="620180" y="0"/>
                  </a:moveTo>
                  <a:lnTo>
                    <a:pt x="620180" y="40689"/>
                  </a:lnTo>
                  <a:lnTo>
                    <a:pt x="0" y="40689"/>
                  </a:lnTo>
                  <a:lnTo>
                    <a:pt x="0" y="119527"/>
                  </a:lnTo>
                  <a:lnTo>
                    <a:pt x="620180" y="119527"/>
                  </a:lnTo>
                  <a:lnTo>
                    <a:pt x="620180" y="158948"/>
                  </a:lnTo>
                  <a:lnTo>
                    <a:pt x="826060" y="80109"/>
                  </a:lnTo>
                  <a:lnTo>
                    <a:pt x="62018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317176" y="3600949"/>
              <a:ext cx="841375" cy="170815"/>
            </a:xfrm>
            <a:custGeom>
              <a:avLst/>
              <a:gdLst/>
              <a:ahLst/>
              <a:cxnLst/>
              <a:rect l="l" t="t" r="r" b="b"/>
              <a:pathLst>
                <a:path w="841375" h="170814">
                  <a:moveTo>
                    <a:pt x="620180" y="124613"/>
                  </a:moveTo>
                  <a:lnTo>
                    <a:pt x="620180" y="170392"/>
                  </a:lnTo>
                  <a:lnTo>
                    <a:pt x="636681" y="164034"/>
                  </a:lnTo>
                  <a:lnTo>
                    <a:pt x="627805" y="164034"/>
                  </a:lnTo>
                  <a:lnTo>
                    <a:pt x="622721" y="160220"/>
                  </a:lnTo>
                  <a:lnTo>
                    <a:pt x="627805" y="158273"/>
                  </a:lnTo>
                  <a:lnTo>
                    <a:pt x="627805" y="128430"/>
                  </a:lnTo>
                  <a:lnTo>
                    <a:pt x="623992" y="128430"/>
                  </a:lnTo>
                  <a:lnTo>
                    <a:pt x="620180" y="124613"/>
                  </a:lnTo>
                  <a:close/>
                </a:path>
                <a:path w="841375" h="170814">
                  <a:moveTo>
                    <a:pt x="627805" y="158273"/>
                  </a:moveTo>
                  <a:lnTo>
                    <a:pt x="622721" y="160220"/>
                  </a:lnTo>
                  <a:lnTo>
                    <a:pt x="627805" y="164034"/>
                  </a:lnTo>
                  <a:lnTo>
                    <a:pt x="627805" y="158273"/>
                  </a:lnTo>
                  <a:close/>
                </a:path>
                <a:path w="841375" h="170814">
                  <a:moveTo>
                    <a:pt x="828602" y="81380"/>
                  </a:moveTo>
                  <a:lnTo>
                    <a:pt x="627805" y="158273"/>
                  </a:lnTo>
                  <a:lnTo>
                    <a:pt x="627805" y="164034"/>
                  </a:lnTo>
                  <a:lnTo>
                    <a:pt x="636681" y="164034"/>
                  </a:lnTo>
                  <a:lnTo>
                    <a:pt x="831411" y="89009"/>
                  </a:lnTo>
                  <a:lnTo>
                    <a:pt x="828602" y="89009"/>
                  </a:lnTo>
                  <a:lnTo>
                    <a:pt x="818801" y="85195"/>
                  </a:lnTo>
                  <a:lnTo>
                    <a:pt x="828602" y="85195"/>
                  </a:lnTo>
                  <a:lnTo>
                    <a:pt x="828602" y="81380"/>
                  </a:lnTo>
                  <a:close/>
                </a:path>
                <a:path w="841375" h="170814">
                  <a:moveTo>
                    <a:pt x="620180" y="40690"/>
                  </a:moveTo>
                  <a:lnTo>
                    <a:pt x="0" y="40690"/>
                  </a:lnTo>
                  <a:lnTo>
                    <a:pt x="0" y="128430"/>
                  </a:lnTo>
                  <a:lnTo>
                    <a:pt x="620180" y="128430"/>
                  </a:lnTo>
                  <a:lnTo>
                    <a:pt x="620180" y="124613"/>
                  </a:lnTo>
                  <a:lnTo>
                    <a:pt x="8896" y="124613"/>
                  </a:lnTo>
                  <a:lnTo>
                    <a:pt x="3812" y="120799"/>
                  </a:lnTo>
                  <a:lnTo>
                    <a:pt x="8896" y="120799"/>
                  </a:lnTo>
                  <a:lnTo>
                    <a:pt x="8896" y="49590"/>
                  </a:lnTo>
                  <a:lnTo>
                    <a:pt x="3812" y="49590"/>
                  </a:lnTo>
                  <a:lnTo>
                    <a:pt x="8896" y="45775"/>
                  </a:lnTo>
                  <a:lnTo>
                    <a:pt x="620180" y="45775"/>
                  </a:lnTo>
                  <a:lnTo>
                    <a:pt x="620180" y="40690"/>
                  </a:lnTo>
                  <a:close/>
                </a:path>
                <a:path w="841375" h="170814">
                  <a:moveTo>
                    <a:pt x="627805" y="120799"/>
                  </a:moveTo>
                  <a:lnTo>
                    <a:pt x="8896" y="120799"/>
                  </a:lnTo>
                  <a:lnTo>
                    <a:pt x="8896" y="124613"/>
                  </a:lnTo>
                  <a:lnTo>
                    <a:pt x="620180" y="124613"/>
                  </a:lnTo>
                  <a:lnTo>
                    <a:pt x="623992" y="128430"/>
                  </a:lnTo>
                  <a:lnTo>
                    <a:pt x="627805" y="128430"/>
                  </a:lnTo>
                  <a:lnTo>
                    <a:pt x="627805" y="120799"/>
                  </a:lnTo>
                  <a:close/>
                </a:path>
                <a:path w="841375" h="170814">
                  <a:moveTo>
                    <a:pt x="8896" y="120799"/>
                  </a:moveTo>
                  <a:lnTo>
                    <a:pt x="3812" y="120799"/>
                  </a:lnTo>
                  <a:lnTo>
                    <a:pt x="8896" y="124613"/>
                  </a:lnTo>
                  <a:lnTo>
                    <a:pt x="8896" y="120799"/>
                  </a:lnTo>
                  <a:close/>
                </a:path>
                <a:path w="841375" h="170814">
                  <a:moveTo>
                    <a:pt x="633382" y="5086"/>
                  </a:moveTo>
                  <a:lnTo>
                    <a:pt x="627805" y="5086"/>
                  </a:lnTo>
                  <a:lnTo>
                    <a:pt x="627805" y="10878"/>
                  </a:lnTo>
                  <a:lnTo>
                    <a:pt x="828602" y="89009"/>
                  </a:lnTo>
                  <a:lnTo>
                    <a:pt x="828602" y="85195"/>
                  </a:lnTo>
                  <a:lnTo>
                    <a:pt x="818640" y="85195"/>
                  </a:lnTo>
                  <a:lnTo>
                    <a:pt x="828602" y="81380"/>
                  </a:lnTo>
                  <a:lnTo>
                    <a:pt x="831407" y="81380"/>
                  </a:lnTo>
                  <a:lnTo>
                    <a:pt x="633382" y="5086"/>
                  </a:lnTo>
                  <a:close/>
                </a:path>
                <a:path w="841375" h="170814">
                  <a:moveTo>
                    <a:pt x="831407" y="81380"/>
                  </a:moveTo>
                  <a:lnTo>
                    <a:pt x="828602" y="81380"/>
                  </a:lnTo>
                  <a:lnTo>
                    <a:pt x="828602" y="89009"/>
                  </a:lnTo>
                  <a:lnTo>
                    <a:pt x="831411" y="89009"/>
                  </a:lnTo>
                  <a:lnTo>
                    <a:pt x="841310" y="85195"/>
                  </a:lnTo>
                  <a:lnTo>
                    <a:pt x="831407" y="81380"/>
                  </a:lnTo>
                  <a:close/>
                </a:path>
                <a:path w="841375" h="170814">
                  <a:moveTo>
                    <a:pt x="8896" y="45775"/>
                  </a:moveTo>
                  <a:lnTo>
                    <a:pt x="3812" y="49590"/>
                  </a:lnTo>
                  <a:lnTo>
                    <a:pt x="8896" y="49590"/>
                  </a:lnTo>
                  <a:lnTo>
                    <a:pt x="8896" y="45775"/>
                  </a:lnTo>
                  <a:close/>
                </a:path>
                <a:path w="841375" h="170814">
                  <a:moveTo>
                    <a:pt x="627805" y="40690"/>
                  </a:moveTo>
                  <a:lnTo>
                    <a:pt x="623992" y="40690"/>
                  </a:lnTo>
                  <a:lnTo>
                    <a:pt x="620180" y="45775"/>
                  </a:lnTo>
                  <a:lnTo>
                    <a:pt x="8896" y="45775"/>
                  </a:lnTo>
                  <a:lnTo>
                    <a:pt x="8896" y="49590"/>
                  </a:lnTo>
                  <a:lnTo>
                    <a:pt x="627805" y="49590"/>
                  </a:lnTo>
                  <a:lnTo>
                    <a:pt x="627805" y="40690"/>
                  </a:lnTo>
                  <a:close/>
                </a:path>
                <a:path w="841375" h="170814">
                  <a:moveTo>
                    <a:pt x="620180" y="0"/>
                  </a:moveTo>
                  <a:lnTo>
                    <a:pt x="620180" y="45775"/>
                  </a:lnTo>
                  <a:lnTo>
                    <a:pt x="623992" y="40690"/>
                  </a:lnTo>
                  <a:lnTo>
                    <a:pt x="627805" y="40690"/>
                  </a:lnTo>
                  <a:lnTo>
                    <a:pt x="627805" y="10878"/>
                  </a:lnTo>
                  <a:lnTo>
                    <a:pt x="622721" y="8900"/>
                  </a:lnTo>
                  <a:lnTo>
                    <a:pt x="627805" y="5086"/>
                  </a:lnTo>
                  <a:lnTo>
                    <a:pt x="633382" y="5086"/>
                  </a:lnTo>
                  <a:lnTo>
                    <a:pt x="620180" y="0"/>
                  </a:lnTo>
                  <a:close/>
                </a:path>
                <a:path w="841375" h="170814">
                  <a:moveTo>
                    <a:pt x="627805" y="5086"/>
                  </a:moveTo>
                  <a:lnTo>
                    <a:pt x="622721" y="8900"/>
                  </a:lnTo>
                  <a:lnTo>
                    <a:pt x="627805" y="10878"/>
                  </a:lnTo>
                  <a:lnTo>
                    <a:pt x="627805" y="50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4230" y="4404593"/>
              <a:ext cx="4448016" cy="91808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250414" y="4404359"/>
              <a:ext cx="4457065" cy="922019"/>
            </a:xfrm>
            <a:custGeom>
              <a:avLst/>
              <a:gdLst/>
              <a:ahLst/>
              <a:cxnLst/>
              <a:rect l="l" t="t" r="r" b="b"/>
              <a:pathLst>
                <a:path w="4457065" h="922020">
                  <a:moveTo>
                    <a:pt x="4456912" y="0"/>
                  </a:moveTo>
                  <a:lnTo>
                    <a:pt x="4448010" y="0"/>
                  </a:lnTo>
                  <a:lnTo>
                    <a:pt x="4448010" y="914400"/>
                  </a:lnTo>
                  <a:lnTo>
                    <a:pt x="8890" y="914514"/>
                  </a:lnTo>
                  <a:lnTo>
                    <a:pt x="8737" y="914514"/>
                  </a:lnTo>
                  <a:lnTo>
                    <a:pt x="8737" y="918210"/>
                  </a:lnTo>
                  <a:lnTo>
                    <a:pt x="6210" y="918210"/>
                  </a:lnTo>
                  <a:lnTo>
                    <a:pt x="6210" y="916317"/>
                  </a:lnTo>
                  <a:lnTo>
                    <a:pt x="8737" y="918210"/>
                  </a:lnTo>
                  <a:lnTo>
                    <a:pt x="8737" y="914514"/>
                  </a:lnTo>
                  <a:lnTo>
                    <a:pt x="6210" y="914514"/>
                  </a:lnTo>
                  <a:lnTo>
                    <a:pt x="8890" y="914400"/>
                  </a:lnTo>
                  <a:lnTo>
                    <a:pt x="889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0" y="918210"/>
                  </a:lnTo>
                  <a:lnTo>
                    <a:pt x="0" y="922020"/>
                  </a:lnTo>
                  <a:lnTo>
                    <a:pt x="4456912" y="922020"/>
                  </a:lnTo>
                  <a:lnTo>
                    <a:pt x="4456912" y="918324"/>
                  </a:lnTo>
                  <a:lnTo>
                    <a:pt x="4456912" y="914514"/>
                  </a:lnTo>
                  <a:lnTo>
                    <a:pt x="4451832" y="914514"/>
                  </a:lnTo>
                  <a:lnTo>
                    <a:pt x="4450029" y="916317"/>
                  </a:lnTo>
                  <a:lnTo>
                    <a:pt x="4450029" y="914400"/>
                  </a:lnTo>
                  <a:lnTo>
                    <a:pt x="4456912" y="914400"/>
                  </a:lnTo>
                  <a:lnTo>
                    <a:pt x="44569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43834" y="4404593"/>
              <a:ext cx="1652120" cy="279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81088" y="4404593"/>
              <a:ext cx="1340312" cy="50482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174091" y="4404593"/>
              <a:ext cx="1353820" cy="508634"/>
            </a:xfrm>
            <a:custGeom>
              <a:avLst/>
              <a:gdLst/>
              <a:ahLst/>
              <a:cxnLst/>
              <a:rect l="l" t="t" r="r" b="b"/>
              <a:pathLst>
                <a:path w="1353820" h="508635">
                  <a:moveTo>
                    <a:pt x="626640" y="495960"/>
                  </a:moveTo>
                  <a:lnTo>
                    <a:pt x="580299" y="495960"/>
                  </a:lnTo>
                  <a:lnTo>
                    <a:pt x="627451" y="508636"/>
                  </a:lnTo>
                  <a:lnTo>
                    <a:pt x="675099" y="508636"/>
                  </a:lnTo>
                  <a:lnTo>
                    <a:pt x="626640" y="495960"/>
                  </a:lnTo>
                  <a:close/>
                </a:path>
                <a:path w="1353820" h="508635">
                  <a:moveTo>
                    <a:pt x="1353615" y="0"/>
                  </a:moveTo>
                  <a:lnTo>
                    <a:pt x="1343854" y="0"/>
                  </a:lnTo>
                  <a:lnTo>
                    <a:pt x="1334106" y="38736"/>
                  </a:lnTo>
                  <a:lnTo>
                    <a:pt x="1316260" y="76836"/>
                  </a:lnTo>
                  <a:lnTo>
                    <a:pt x="1292319" y="114936"/>
                  </a:lnTo>
                  <a:lnTo>
                    <a:pt x="1266323" y="140336"/>
                  </a:lnTo>
                  <a:lnTo>
                    <a:pt x="1239243" y="178436"/>
                  </a:lnTo>
                  <a:lnTo>
                    <a:pt x="1212049" y="203836"/>
                  </a:lnTo>
                  <a:lnTo>
                    <a:pt x="1178188" y="254636"/>
                  </a:lnTo>
                  <a:lnTo>
                    <a:pt x="1155511" y="280036"/>
                  </a:lnTo>
                  <a:lnTo>
                    <a:pt x="1133462" y="318136"/>
                  </a:lnTo>
                  <a:lnTo>
                    <a:pt x="1101484" y="356236"/>
                  </a:lnTo>
                  <a:lnTo>
                    <a:pt x="1064160" y="381636"/>
                  </a:lnTo>
                  <a:lnTo>
                    <a:pt x="1024266" y="407036"/>
                  </a:lnTo>
                  <a:lnTo>
                    <a:pt x="982423" y="432436"/>
                  </a:lnTo>
                  <a:lnTo>
                    <a:pt x="895383" y="457836"/>
                  </a:lnTo>
                  <a:lnTo>
                    <a:pt x="851430" y="457836"/>
                  </a:lnTo>
                  <a:lnTo>
                    <a:pt x="765728" y="483262"/>
                  </a:lnTo>
                  <a:lnTo>
                    <a:pt x="725308" y="508636"/>
                  </a:lnTo>
                  <a:lnTo>
                    <a:pt x="729121" y="508636"/>
                  </a:lnTo>
                  <a:lnTo>
                    <a:pt x="754488" y="495960"/>
                  </a:lnTo>
                  <a:lnTo>
                    <a:pt x="1002600" y="432436"/>
                  </a:lnTo>
                  <a:lnTo>
                    <a:pt x="1049546" y="407036"/>
                  </a:lnTo>
                  <a:lnTo>
                    <a:pt x="1093859" y="368936"/>
                  </a:lnTo>
                  <a:lnTo>
                    <a:pt x="1130283" y="343536"/>
                  </a:lnTo>
                  <a:lnTo>
                    <a:pt x="1153406" y="305436"/>
                  </a:lnTo>
                  <a:lnTo>
                    <a:pt x="1174396" y="267336"/>
                  </a:lnTo>
                  <a:lnTo>
                    <a:pt x="1204423" y="229236"/>
                  </a:lnTo>
                  <a:lnTo>
                    <a:pt x="1229546" y="203836"/>
                  </a:lnTo>
                  <a:lnTo>
                    <a:pt x="1254313" y="165736"/>
                  </a:lnTo>
                  <a:lnTo>
                    <a:pt x="1278599" y="140336"/>
                  </a:lnTo>
                  <a:lnTo>
                    <a:pt x="1302279" y="114936"/>
                  </a:lnTo>
                  <a:lnTo>
                    <a:pt x="1330471" y="64136"/>
                  </a:lnTo>
                  <a:lnTo>
                    <a:pt x="1348223" y="26036"/>
                  </a:lnTo>
                  <a:lnTo>
                    <a:pt x="1353615" y="0"/>
                  </a:lnTo>
                  <a:close/>
                </a:path>
                <a:path w="1353820" h="508635">
                  <a:moveTo>
                    <a:pt x="425877" y="450952"/>
                  </a:moveTo>
                  <a:lnTo>
                    <a:pt x="445718" y="457836"/>
                  </a:lnTo>
                  <a:lnTo>
                    <a:pt x="491628" y="470536"/>
                  </a:lnTo>
                  <a:lnTo>
                    <a:pt x="528650" y="481190"/>
                  </a:lnTo>
                  <a:lnTo>
                    <a:pt x="425877" y="450952"/>
                  </a:lnTo>
                  <a:close/>
                </a:path>
                <a:path w="1353820" h="508635">
                  <a:moveTo>
                    <a:pt x="372756" y="432436"/>
                  </a:moveTo>
                  <a:lnTo>
                    <a:pt x="362163" y="432436"/>
                  </a:lnTo>
                  <a:lnTo>
                    <a:pt x="425877" y="450952"/>
                  </a:lnTo>
                  <a:lnTo>
                    <a:pt x="372756" y="432436"/>
                  </a:lnTo>
                  <a:close/>
                </a:path>
                <a:path w="1353820" h="508635">
                  <a:moveTo>
                    <a:pt x="10416" y="0"/>
                  </a:moveTo>
                  <a:lnTo>
                    <a:pt x="0" y="0"/>
                  </a:lnTo>
                  <a:lnTo>
                    <a:pt x="3698" y="13336"/>
                  </a:lnTo>
                  <a:lnTo>
                    <a:pt x="18318" y="51436"/>
                  </a:lnTo>
                  <a:lnTo>
                    <a:pt x="33851" y="102236"/>
                  </a:lnTo>
                  <a:lnTo>
                    <a:pt x="50674" y="153036"/>
                  </a:lnTo>
                  <a:lnTo>
                    <a:pt x="69166" y="203836"/>
                  </a:lnTo>
                  <a:lnTo>
                    <a:pt x="89706" y="241936"/>
                  </a:lnTo>
                  <a:lnTo>
                    <a:pt x="112672" y="292736"/>
                  </a:lnTo>
                  <a:lnTo>
                    <a:pt x="138444" y="330836"/>
                  </a:lnTo>
                  <a:lnTo>
                    <a:pt x="167400" y="368936"/>
                  </a:lnTo>
                  <a:lnTo>
                    <a:pt x="178837" y="368936"/>
                  </a:lnTo>
                  <a:lnTo>
                    <a:pt x="216963" y="407036"/>
                  </a:lnTo>
                  <a:lnTo>
                    <a:pt x="261443" y="407036"/>
                  </a:lnTo>
                  <a:lnTo>
                    <a:pt x="280507" y="419736"/>
                  </a:lnTo>
                  <a:lnTo>
                    <a:pt x="298299" y="419736"/>
                  </a:lnTo>
                  <a:lnTo>
                    <a:pt x="336024" y="432436"/>
                  </a:lnTo>
                  <a:lnTo>
                    <a:pt x="362163" y="432436"/>
                  </a:lnTo>
                  <a:lnTo>
                    <a:pt x="316826" y="419736"/>
                  </a:lnTo>
                  <a:lnTo>
                    <a:pt x="269479" y="407036"/>
                  </a:lnTo>
                  <a:lnTo>
                    <a:pt x="219505" y="394336"/>
                  </a:lnTo>
                  <a:lnTo>
                    <a:pt x="222047" y="394336"/>
                  </a:lnTo>
                  <a:lnTo>
                    <a:pt x="187003" y="368936"/>
                  </a:lnTo>
                  <a:lnTo>
                    <a:pt x="155658" y="343536"/>
                  </a:lnTo>
                  <a:lnTo>
                    <a:pt x="127663" y="292736"/>
                  </a:lnTo>
                  <a:lnTo>
                    <a:pt x="102671" y="254636"/>
                  </a:lnTo>
                  <a:lnTo>
                    <a:pt x="80335" y="203836"/>
                  </a:lnTo>
                  <a:lnTo>
                    <a:pt x="60306" y="153036"/>
                  </a:lnTo>
                  <a:lnTo>
                    <a:pt x="42239" y="102236"/>
                  </a:lnTo>
                  <a:lnTo>
                    <a:pt x="25784" y="51436"/>
                  </a:lnTo>
                  <a:lnTo>
                    <a:pt x="104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40756" y="4404593"/>
              <a:ext cx="1080232" cy="9155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236934" y="4404359"/>
              <a:ext cx="1089660" cy="95250"/>
            </a:xfrm>
            <a:custGeom>
              <a:avLst/>
              <a:gdLst/>
              <a:ahLst/>
              <a:cxnLst/>
              <a:rect l="l" t="t" r="r" b="b"/>
              <a:pathLst>
                <a:path w="1089660" h="95250">
                  <a:moveTo>
                    <a:pt x="1089139" y="0"/>
                  </a:moveTo>
                  <a:lnTo>
                    <a:pt x="1080236" y="0"/>
                  </a:lnTo>
                  <a:lnTo>
                    <a:pt x="1080236" y="87630"/>
                  </a:lnTo>
                  <a:lnTo>
                    <a:pt x="1080236" y="87985"/>
                  </a:lnTo>
                  <a:lnTo>
                    <a:pt x="8902" y="87985"/>
                  </a:lnTo>
                  <a:lnTo>
                    <a:pt x="8420" y="87985"/>
                  </a:lnTo>
                  <a:lnTo>
                    <a:pt x="8420" y="91440"/>
                  </a:lnTo>
                  <a:lnTo>
                    <a:pt x="5892" y="91440"/>
                  </a:lnTo>
                  <a:lnTo>
                    <a:pt x="5892" y="89547"/>
                  </a:lnTo>
                  <a:lnTo>
                    <a:pt x="8420" y="91440"/>
                  </a:lnTo>
                  <a:lnTo>
                    <a:pt x="8420" y="87985"/>
                  </a:lnTo>
                  <a:lnTo>
                    <a:pt x="5892" y="87985"/>
                  </a:lnTo>
                  <a:lnTo>
                    <a:pt x="5892" y="87630"/>
                  </a:lnTo>
                  <a:lnTo>
                    <a:pt x="8902" y="87630"/>
                  </a:lnTo>
                  <a:lnTo>
                    <a:pt x="8902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0" y="91440"/>
                  </a:lnTo>
                  <a:lnTo>
                    <a:pt x="0" y="95250"/>
                  </a:lnTo>
                  <a:lnTo>
                    <a:pt x="1089139" y="95250"/>
                  </a:lnTo>
                  <a:lnTo>
                    <a:pt x="1089139" y="91795"/>
                  </a:lnTo>
                  <a:lnTo>
                    <a:pt x="1089139" y="91440"/>
                  </a:lnTo>
                  <a:lnTo>
                    <a:pt x="1089139" y="87985"/>
                  </a:lnTo>
                  <a:lnTo>
                    <a:pt x="1084046" y="87985"/>
                  </a:lnTo>
                  <a:lnTo>
                    <a:pt x="1082484" y="89547"/>
                  </a:lnTo>
                  <a:lnTo>
                    <a:pt x="1082484" y="87630"/>
                  </a:lnTo>
                  <a:lnTo>
                    <a:pt x="1089139" y="87630"/>
                  </a:lnTo>
                  <a:lnTo>
                    <a:pt x="108913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16747" y="4623308"/>
              <a:ext cx="1906292" cy="44505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012935" y="4619493"/>
              <a:ext cx="1915795" cy="452755"/>
            </a:xfrm>
            <a:custGeom>
              <a:avLst/>
              <a:gdLst/>
              <a:ahLst/>
              <a:cxnLst/>
              <a:rect l="l" t="t" r="r" b="b"/>
              <a:pathLst>
                <a:path w="1915795" h="452754">
                  <a:moveTo>
                    <a:pt x="1915189" y="0"/>
                  </a:moveTo>
                  <a:lnTo>
                    <a:pt x="0" y="0"/>
                  </a:lnTo>
                  <a:lnTo>
                    <a:pt x="0" y="452686"/>
                  </a:lnTo>
                  <a:lnTo>
                    <a:pt x="1915189" y="452686"/>
                  </a:lnTo>
                  <a:lnTo>
                    <a:pt x="1915189" y="448871"/>
                  </a:lnTo>
                  <a:lnTo>
                    <a:pt x="8896" y="448871"/>
                  </a:lnTo>
                  <a:lnTo>
                    <a:pt x="3812" y="445056"/>
                  </a:lnTo>
                  <a:lnTo>
                    <a:pt x="8896" y="445056"/>
                  </a:lnTo>
                  <a:lnTo>
                    <a:pt x="8896" y="7628"/>
                  </a:lnTo>
                  <a:lnTo>
                    <a:pt x="3812" y="7628"/>
                  </a:lnTo>
                  <a:lnTo>
                    <a:pt x="8896" y="3815"/>
                  </a:lnTo>
                  <a:lnTo>
                    <a:pt x="1915189" y="3815"/>
                  </a:lnTo>
                  <a:lnTo>
                    <a:pt x="1915189" y="0"/>
                  </a:lnTo>
                  <a:close/>
                </a:path>
                <a:path w="1915795" h="452754">
                  <a:moveTo>
                    <a:pt x="8896" y="445056"/>
                  </a:moveTo>
                  <a:lnTo>
                    <a:pt x="3812" y="445056"/>
                  </a:lnTo>
                  <a:lnTo>
                    <a:pt x="8896" y="448871"/>
                  </a:lnTo>
                  <a:lnTo>
                    <a:pt x="8896" y="445056"/>
                  </a:lnTo>
                  <a:close/>
                </a:path>
                <a:path w="1915795" h="452754">
                  <a:moveTo>
                    <a:pt x="1906292" y="445056"/>
                  </a:moveTo>
                  <a:lnTo>
                    <a:pt x="8896" y="445056"/>
                  </a:lnTo>
                  <a:lnTo>
                    <a:pt x="8896" y="448871"/>
                  </a:lnTo>
                  <a:lnTo>
                    <a:pt x="1906292" y="448871"/>
                  </a:lnTo>
                  <a:lnTo>
                    <a:pt x="1906292" y="445056"/>
                  </a:lnTo>
                  <a:close/>
                </a:path>
                <a:path w="1915795" h="452754">
                  <a:moveTo>
                    <a:pt x="1906292" y="3815"/>
                  </a:moveTo>
                  <a:lnTo>
                    <a:pt x="1906292" y="448871"/>
                  </a:lnTo>
                  <a:lnTo>
                    <a:pt x="1910105" y="445056"/>
                  </a:lnTo>
                  <a:lnTo>
                    <a:pt x="1915189" y="445056"/>
                  </a:lnTo>
                  <a:lnTo>
                    <a:pt x="1915189" y="7628"/>
                  </a:lnTo>
                  <a:lnTo>
                    <a:pt x="1910105" y="7628"/>
                  </a:lnTo>
                  <a:lnTo>
                    <a:pt x="1906292" y="3815"/>
                  </a:lnTo>
                  <a:close/>
                </a:path>
                <a:path w="1915795" h="452754">
                  <a:moveTo>
                    <a:pt x="1915189" y="445056"/>
                  </a:moveTo>
                  <a:lnTo>
                    <a:pt x="1910105" y="445056"/>
                  </a:lnTo>
                  <a:lnTo>
                    <a:pt x="1906292" y="448871"/>
                  </a:lnTo>
                  <a:lnTo>
                    <a:pt x="1915189" y="448871"/>
                  </a:lnTo>
                  <a:lnTo>
                    <a:pt x="1915189" y="445056"/>
                  </a:lnTo>
                  <a:close/>
                </a:path>
                <a:path w="1915795" h="452754">
                  <a:moveTo>
                    <a:pt x="8896" y="3815"/>
                  </a:moveTo>
                  <a:lnTo>
                    <a:pt x="3812" y="7628"/>
                  </a:lnTo>
                  <a:lnTo>
                    <a:pt x="8896" y="7628"/>
                  </a:lnTo>
                  <a:lnTo>
                    <a:pt x="8896" y="3815"/>
                  </a:lnTo>
                  <a:close/>
                </a:path>
                <a:path w="1915795" h="452754">
                  <a:moveTo>
                    <a:pt x="1906292" y="3815"/>
                  </a:moveTo>
                  <a:lnTo>
                    <a:pt x="8896" y="3815"/>
                  </a:lnTo>
                  <a:lnTo>
                    <a:pt x="8896" y="7628"/>
                  </a:lnTo>
                  <a:lnTo>
                    <a:pt x="1906292" y="7628"/>
                  </a:lnTo>
                  <a:lnTo>
                    <a:pt x="1906292" y="3815"/>
                  </a:lnTo>
                  <a:close/>
                </a:path>
                <a:path w="1915795" h="452754">
                  <a:moveTo>
                    <a:pt x="1915189" y="3815"/>
                  </a:moveTo>
                  <a:lnTo>
                    <a:pt x="1906292" y="3815"/>
                  </a:lnTo>
                  <a:lnTo>
                    <a:pt x="1910105" y="7628"/>
                  </a:lnTo>
                  <a:lnTo>
                    <a:pt x="1915189" y="7628"/>
                  </a:lnTo>
                  <a:lnTo>
                    <a:pt x="1915189" y="38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748520" y="1466298"/>
            <a:ext cx="7242970" cy="1681145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22743" marR="4611" indent="-311216" defTabSz="829909" eaLnBrk="1" fontAlgn="auto" hangingPunct="1">
              <a:lnSpc>
                <a:spcPct val="99500"/>
              </a:lnSpc>
              <a:spcBef>
                <a:spcPts val="10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 computing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hidden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 object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control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its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functions,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enhance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its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performance,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manage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available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resources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simplify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interaction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 the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user.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defTabSz="829909" eaLnBrk="1" fontAlgn="auto" hangingPunct="1">
              <a:spcBef>
                <a:spcPts val="731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08600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087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Object</a:t>
            </a:r>
            <a:endParaRPr sz="2087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210953" y="4258272"/>
            <a:ext cx="1319156" cy="244478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 defTabSz="829909" eaLnBrk="1" fontAlgn="auto" hangingPunct="1">
              <a:spcBef>
                <a:spcPts val="109"/>
              </a:spcBef>
              <a:spcAft>
                <a:spcPts val="0"/>
              </a:spcAft>
            </a:pPr>
            <a:r>
              <a:rPr sz="1498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communication</a:t>
            </a:r>
            <a:endParaRPr sz="1498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981420" y="4022845"/>
            <a:ext cx="1730636" cy="1075957"/>
          </a:xfrm>
          <a:custGeom>
            <a:avLst/>
            <a:gdLst/>
            <a:ahLst/>
            <a:cxnLst/>
            <a:rect l="l" t="t" r="r" b="b"/>
            <a:pathLst>
              <a:path w="1906904" h="1185545">
                <a:moveTo>
                  <a:pt x="458774" y="635787"/>
                </a:moveTo>
                <a:lnTo>
                  <a:pt x="432092" y="635787"/>
                </a:lnTo>
                <a:lnTo>
                  <a:pt x="432092" y="1131709"/>
                </a:lnTo>
                <a:lnTo>
                  <a:pt x="133438" y="1131709"/>
                </a:lnTo>
                <a:lnTo>
                  <a:pt x="133438" y="1105001"/>
                </a:lnTo>
                <a:lnTo>
                  <a:pt x="0" y="1144422"/>
                </a:lnTo>
                <a:lnTo>
                  <a:pt x="133438" y="1185113"/>
                </a:lnTo>
                <a:lnTo>
                  <a:pt x="133438" y="1158417"/>
                </a:lnTo>
                <a:lnTo>
                  <a:pt x="444804" y="1158417"/>
                </a:lnTo>
                <a:lnTo>
                  <a:pt x="444804" y="1144422"/>
                </a:lnTo>
                <a:lnTo>
                  <a:pt x="458774" y="1144422"/>
                </a:lnTo>
                <a:lnTo>
                  <a:pt x="458774" y="635787"/>
                </a:lnTo>
                <a:close/>
              </a:path>
              <a:path w="1906904" h="1185545">
                <a:moveTo>
                  <a:pt x="458774" y="0"/>
                </a:moveTo>
                <a:lnTo>
                  <a:pt x="432092" y="0"/>
                </a:lnTo>
                <a:lnTo>
                  <a:pt x="432092" y="190728"/>
                </a:lnTo>
                <a:lnTo>
                  <a:pt x="458774" y="190728"/>
                </a:lnTo>
                <a:lnTo>
                  <a:pt x="458774" y="0"/>
                </a:lnTo>
                <a:close/>
              </a:path>
              <a:path w="1906904" h="1185545">
                <a:moveTo>
                  <a:pt x="1475460" y="0"/>
                </a:moveTo>
                <a:lnTo>
                  <a:pt x="1448777" y="0"/>
                </a:lnTo>
                <a:lnTo>
                  <a:pt x="1448777" y="190728"/>
                </a:lnTo>
                <a:lnTo>
                  <a:pt x="1475460" y="190728"/>
                </a:lnTo>
                <a:lnTo>
                  <a:pt x="1475460" y="0"/>
                </a:lnTo>
                <a:close/>
              </a:path>
              <a:path w="1906904" h="1185545">
                <a:moveTo>
                  <a:pt x="1906295" y="1144422"/>
                </a:moveTo>
                <a:lnTo>
                  <a:pt x="1863648" y="1131709"/>
                </a:lnTo>
                <a:lnTo>
                  <a:pt x="1774113" y="1105001"/>
                </a:lnTo>
                <a:lnTo>
                  <a:pt x="1774113" y="1131709"/>
                </a:lnTo>
                <a:lnTo>
                  <a:pt x="1475460" y="1131709"/>
                </a:lnTo>
                <a:lnTo>
                  <a:pt x="1475460" y="635787"/>
                </a:lnTo>
                <a:lnTo>
                  <a:pt x="1448777" y="635787"/>
                </a:lnTo>
                <a:lnTo>
                  <a:pt x="1448777" y="1144422"/>
                </a:lnTo>
                <a:lnTo>
                  <a:pt x="1461490" y="1144422"/>
                </a:lnTo>
                <a:lnTo>
                  <a:pt x="1461490" y="1158417"/>
                </a:lnTo>
                <a:lnTo>
                  <a:pt x="1774113" y="1158417"/>
                </a:lnTo>
                <a:lnTo>
                  <a:pt x="1774113" y="1185113"/>
                </a:lnTo>
                <a:lnTo>
                  <a:pt x="1860854" y="1158417"/>
                </a:lnTo>
                <a:lnTo>
                  <a:pt x="1906295" y="11444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98623" y="4876842"/>
            <a:ext cx="548064" cy="33630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2087" b="0" kern="0" spc="-18" dirty="0">
                <a:solidFill>
                  <a:sysClr val="windowText" lastClr="000000"/>
                </a:solidFill>
                <a:latin typeface="Arial MT"/>
                <a:cs typeface="Arial MT"/>
              </a:rPr>
              <a:t>user</a:t>
            </a:r>
            <a:endParaRPr sz="2087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8</a:t>
            </a:fld>
            <a:endParaRPr kern="0" spc="-18" dirty="0"/>
          </a:p>
        </p:txBody>
      </p:sp>
      <p:sp>
        <p:nvSpPr>
          <p:cNvPr id="37" name="object 37"/>
          <p:cNvSpPr txBox="1"/>
          <p:nvPr/>
        </p:nvSpPr>
        <p:spPr>
          <a:xfrm>
            <a:off x="5794566" y="4904537"/>
            <a:ext cx="1281121" cy="33630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2087" b="0" kern="0" dirty="0">
                <a:solidFill>
                  <a:sysClr val="windowText" lastClr="000000"/>
                </a:solidFill>
                <a:latin typeface="Arial MT"/>
                <a:cs typeface="Arial MT"/>
              </a:rPr>
              <a:t>other</a:t>
            </a:r>
            <a:r>
              <a:rPr sz="2087" b="0" kern="0" spc="45" dirty="0">
                <a:solidFill>
                  <a:sysClr val="windowText" lastClr="000000"/>
                </a:solidFill>
                <a:latin typeface="Arial MT"/>
                <a:cs typeface="Arial MT"/>
              </a:rPr>
              <a:t> </a:t>
            </a:r>
            <a:r>
              <a:rPr sz="2087" b="0" kern="0" spc="-9" dirty="0">
                <a:solidFill>
                  <a:sysClr val="windowText" lastClr="000000"/>
                </a:solidFill>
                <a:latin typeface="Arial MT"/>
                <a:cs typeface="Arial MT"/>
              </a:rPr>
              <a:t>units</a:t>
            </a:r>
            <a:endParaRPr sz="2087" b="0" kern="0">
              <a:solidFill>
                <a:sysClr val="windowText" lastClr="000000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253509">
              <a:spcBef>
                <a:spcPts val="91"/>
              </a:spcBef>
            </a:pPr>
            <a:r>
              <a:rPr dirty="0"/>
              <a:t>Guarantee</a:t>
            </a:r>
            <a:r>
              <a:rPr spc="-32" dirty="0"/>
              <a:t> </a:t>
            </a:r>
            <a:r>
              <a:rPr spc="-9" dirty="0"/>
              <a:t>Mechanism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648281" y="1569153"/>
            <a:ext cx="1093246" cy="334832"/>
            <a:chOff x="5955231" y="1728974"/>
            <a:chExt cx="1204595" cy="3689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27347" y="1801153"/>
              <a:ext cx="156443" cy="990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55231" y="1728974"/>
              <a:ext cx="1204560" cy="3688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55231" y="1728974"/>
              <a:ext cx="1204595" cy="368935"/>
            </a:xfrm>
            <a:custGeom>
              <a:avLst/>
              <a:gdLst/>
              <a:ahLst/>
              <a:cxnLst/>
              <a:rect l="l" t="t" r="r" b="b"/>
              <a:pathLst>
                <a:path w="1204595" h="368935">
                  <a:moveTo>
                    <a:pt x="602588" y="0"/>
                  </a:moveTo>
                  <a:lnTo>
                    <a:pt x="541079" y="2089"/>
                  </a:lnTo>
                  <a:lnTo>
                    <a:pt x="481653" y="6268"/>
                  </a:lnTo>
                  <a:lnTo>
                    <a:pt x="424314" y="14626"/>
                  </a:lnTo>
                  <a:lnTo>
                    <a:pt x="351838" y="29201"/>
                  </a:lnTo>
                  <a:lnTo>
                    <a:pt x="306545" y="41250"/>
                  </a:lnTo>
                  <a:lnTo>
                    <a:pt x="261522" y="55937"/>
                  </a:lnTo>
                  <a:lnTo>
                    <a:pt x="218006" y="73201"/>
                  </a:lnTo>
                  <a:lnTo>
                    <a:pt x="177232" y="92984"/>
                  </a:lnTo>
                  <a:lnTo>
                    <a:pt x="134666" y="117553"/>
                  </a:lnTo>
                  <a:lnTo>
                    <a:pt x="93879" y="147354"/>
                  </a:lnTo>
                  <a:lnTo>
                    <a:pt x="57444" y="182272"/>
                  </a:lnTo>
                  <a:lnTo>
                    <a:pt x="27936" y="222191"/>
                  </a:lnTo>
                  <a:lnTo>
                    <a:pt x="7930" y="266994"/>
                  </a:lnTo>
                  <a:lnTo>
                    <a:pt x="0" y="316565"/>
                  </a:lnTo>
                  <a:lnTo>
                    <a:pt x="0" y="317609"/>
                  </a:lnTo>
                  <a:lnTo>
                    <a:pt x="6988" y="363840"/>
                  </a:lnTo>
                  <a:lnTo>
                    <a:pt x="9037" y="368804"/>
                  </a:lnTo>
                  <a:lnTo>
                    <a:pt x="16896" y="368804"/>
                  </a:lnTo>
                  <a:lnTo>
                    <a:pt x="13125" y="358638"/>
                  </a:lnTo>
                  <a:lnTo>
                    <a:pt x="7297" y="316565"/>
                  </a:lnTo>
                  <a:lnTo>
                    <a:pt x="13602" y="274376"/>
                  </a:lnTo>
                  <a:lnTo>
                    <a:pt x="28271" y="235671"/>
                  </a:lnTo>
                  <a:lnTo>
                    <a:pt x="50396" y="200354"/>
                  </a:lnTo>
                  <a:lnTo>
                    <a:pt x="79069" y="168331"/>
                  </a:lnTo>
                  <a:lnTo>
                    <a:pt x="113384" y="139506"/>
                  </a:lnTo>
                  <a:lnTo>
                    <a:pt x="152432" y="113783"/>
                  </a:lnTo>
                  <a:lnTo>
                    <a:pt x="195307" y="91068"/>
                  </a:lnTo>
                  <a:lnTo>
                    <a:pt x="241100" y="71265"/>
                  </a:lnTo>
                  <a:lnTo>
                    <a:pt x="288905" y="54280"/>
                  </a:lnTo>
                  <a:lnTo>
                    <a:pt x="337814" y="40017"/>
                  </a:lnTo>
                  <a:lnTo>
                    <a:pt x="386919" y="28380"/>
                  </a:lnTo>
                  <a:lnTo>
                    <a:pt x="435313" y="19275"/>
                  </a:lnTo>
                  <a:lnTo>
                    <a:pt x="482089" y="12607"/>
                  </a:lnTo>
                  <a:lnTo>
                    <a:pt x="524819" y="8428"/>
                  </a:lnTo>
                  <a:lnTo>
                    <a:pt x="523425" y="8428"/>
                  </a:lnTo>
                  <a:lnTo>
                    <a:pt x="565787" y="6268"/>
                  </a:lnTo>
                  <a:lnTo>
                    <a:pt x="600502" y="6268"/>
                  </a:lnTo>
                  <a:lnTo>
                    <a:pt x="599461" y="3134"/>
                  </a:lnTo>
                  <a:lnTo>
                    <a:pt x="606760" y="3134"/>
                  </a:lnTo>
                  <a:lnTo>
                    <a:pt x="604154" y="523"/>
                  </a:lnTo>
                  <a:lnTo>
                    <a:pt x="602588" y="0"/>
                  </a:lnTo>
                  <a:close/>
                </a:path>
                <a:path w="1204595" h="368935">
                  <a:moveTo>
                    <a:pt x="603632" y="0"/>
                  </a:moveTo>
                  <a:lnTo>
                    <a:pt x="604154" y="523"/>
                  </a:lnTo>
                  <a:lnTo>
                    <a:pt x="605717" y="1045"/>
                  </a:lnTo>
                  <a:lnTo>
                    <a:pt x="606760" y="3134"/>
                  </a:lnTo>
                  <a:lnTo>
                    <a:pt x="599461" y="3134"/>
                  </a:lnTo>
                  <a:lnTo>
                    <a:pt x="603632" y="6268"/>
                  </a:lnTo>
                  <a:lnTo>
                    <a:pt x="600502" y="6268"/>
                  </a:lnTo>
                  <a:lnTo>
                    <a:pt x="602588" y="7312"/>
                  </a:lnTo>
                  <a:lnTo>
                    <a:pt x="633865" y="7312"/>
                  </a:lnTo>
                  <a:lnTo>
                    <a:pt x="666146" y="8428"/>
                  </a:lnTo>
                  <a:lnTo>
                    <a:pt x="665123" y="8428"/>
                  </a:lnTo>
                  <a:lnTo>
                    <a:pt x="694333" y="10447"/>
                  </a:lnTo>
                  <a:lnTo>
                    <a:pt x="752715" y="16715"/>
                  </a:lnTo>
                  <a:lnTo>
                    <a:pt x="809012" y="26118"/>
                  </a:lnTo>
                  <a:lnTo>
                    <a:pt x="852988" y="35402"/>
                  </a:lnTo>
                  <a:lnTo>
                    <a:pt x="897668" y="47501"/>
                  </a:lnTo>
                  <a:lnTo>
                    <a:pt x="942047" y="62168"/>
                  </a:lnTo>
                  <a:lnTo>
                    <a:pt x="985114" y="79153"/>
                  </a:lnTo>
                  <a:lnTo>
                    <a:pt x="1025861" y="98209"/>
                  </a:lnTo>
                  <a:lnTo>
                    <a:pt x="1066992" y="122273"/>
                  </a:lnTo>
                  <a:lnTo>
                    <a:pt x="1107172" y="151615"/>
                  </a:lnTo>
                  <a:lnTo>
                    <a:pt x="1143427" y="186027"/>
                  </a:lnTo>
                  <a:lnTo>
                    <a:pt x="1172786" y="225302"/>
                  </a:lnTo>
                  <a:lnTo>
                    <a:pt x="1192275" y="269231"/>
                  </a:lnTo>
                  <a:lnTo>
                    <a:pt x="1198923" y="317609"/>
                  </a:lnTo>
                  <a:lnTo>
                    <a:pt x="1192973" y="362501"/>
                  </a:lnTo>
                  <a:lnTo>
                    <a:pt x="1190368" y="368804"/>
                  </a:lnTo>
                  <a:lnTo>
                    <a:pt x="1197006" y="368804"/>
                  </a:lnTo>
                  <a:lnTo>
                    <a:pt x="1201851" y="349351"/>
                  </a:lnTo>
                  <a:lnTo>
                    <a:pt x="1204507" y="328104"/>
                  </a:lnTo>
                  <a:lnTo>
                    <a:pt x="1204560" y="306814"/>
                  </a:lnTo>
                  <a:lnTo>
                    <a:pt x="1202010" y="285564"/>
                  </a:lnTo>
                  <a:lnTo>
                    <a:pt x="1189096" y="243527"/>
                  </a:lnTo>
                  <a:lnTo>
                    <a:pt x="1165762" y="202673"/>
                  </a:lnTo>
                  <a:lnTo>
                    <a:pt x="1132006" y="163682"/>
                  </a:lnTo>
                  <a:lnTo>
                    <a:pt x="1087824" y="127233"/>
                  </a:lnTo>
                  <a:lnTo>
                    <a:pt x="1033214" y="94007"/>
                  </a:lnTo>
                  <a:lnTo>
                    <a:pt x="968172" y="64682"/>
                  </a:lnTo>
                  <a:lnTo>
                    <a:pt x="931739" y="51696"/>
                  </a:lnTo>
                  <a:lnTo>
                    <a:pt x="892951" y="40017"/>
                  </a:lnTo>
                  <a:lnTo>
                    <a:pt x="851045" y="29499"/>
                  </a:lnTo>
                  <a:lnTo>
                    <a:pt x="806783" y="20459"/>
                  </a:lnTo>
                  <a:lnTo>
                    <a:pt x="759911" y="12903"/>
                  </a:lnTo>
                  <a:lnTo>
                    <a:pt x="710429" y="6919"/>
                  </a:lnTo>
                  <a:lnTo>
                    <a:pt x="702604" y="6268"/>
                  </a:lnTo>
                  <a:lnTo>
                    <a:pt x="603632" y="6268"/>
                  </a:lnTo>
                  <a:lnTo>
                    <a:pt x="599461" y="3134"/>
                  </a:lnTo>
                  <a:lnTo>
                    <a:pt x="664892" y="3134"/>
                  </a:lnTo>
                  <a:lnTo>
                    <a:pt x="658336" y="2589"/>
                  </a:lnTo>
                  <a:lnTo>
                    <a:pt x="603632" y="0"/>
                  </a:lnTo>
                  <a:close/>
                </a:path>
                <a:path w="1204595" h="368935">
                  <a:moveTo>
                    <a:pt x="604154" y="523"/>
                  </a:moveTo>
                  <a:lnTo>
                    <a:pt x="606760" y="3134"/>
                  </a:lnTo>
                  <a:lnTo>
                    <a:pt x="605717" y="1045"/>
                  </a:lnTo>
                  <a:lnTo>
                    <a:pt x="604154" y="5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817474" y="1718814"/>
            <a:ext cx="749770" cy="241569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498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BLOCKED</a:t>
            </a:r>
            <a:endParaRPr sz="14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65082" y="1903866"/>
            <a:ext cx="4503804" cy="1422315"/>
            <a:chOff x="4651521" y="2097778"/>
            <a:chExt cx="4962525" cy="1567180"/>
          </a:xfrm>
        </p:grpSpPr>
        <p:sp>
          <p:nvSpPr>
            <p:cNvPr id="9" name="object 9"/>
            <p:cNvSpPr/>
            <p:nvPr/>
          </p:nvSpPr>
          <p:spPr>
            <a:xfrm>
              <a:off x="4651521" y="2097778"/>
              <a:ext cx="4962525" cy="1567180"/>
            </a:xfrm>
            <a:custGeom>
              <a:avLst/>
              <a:gdLst/>
              <a:ahLst/>
              <a:cxnLst/>
              <a:rect l="l" t="t" r="r" b="b"/>
              <a:pathLst>
                <a:path w="4962525" h="1567179">
                  <a:moveTo>
                    <a:pt x="4962349" y="0"/>
                  </a:moveTo>
                  <a:lnTo>
                    <a:pt x="0" y="0"/>
                  </a:lnTo>
                  <a:lnTo>
                    <a:pt x="0" y="1567154"/>
                  </a:lnTo>
                  <a:lnTo>
                    <a:pt x="4962349" y="1567154"/>
                  </a:lnTo>
                  <a:lnTo>
                    <a:pt x="4962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40552" y="2776879"/>
              <a:ext cx="1534621" cy="6685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06938" y="2843738"/>
              <a:ext cx="2135125" cy="6686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06769" y="2910603"/>
              <a:ext cx="2535463" cy="6686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73324" y="2977469"/>
              <a:ext cx="2802353" cy="668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39879" y="3044332"/>
              <a:ext cx="3069244" cy="6686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73156" y="3111198"/>
              <a:ext cx="3269413" cy="668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39710" y="3178064"/>
              <a:ext cx="3469581" cy="66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72988" y="3244929"/>
              <a:ext cx="3603026" cy="66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72988" y="3311794"/>
              <a:ext cx="3669748" cy="66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07308" y="3378661"/>
              <a:ext cx="3735428" cy="668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07308" y="3445526"/>
              <a:ext cx="3753152" cy="668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07308" y="3512392"/>
              <a:ext cx="3753152" cy="6686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07308" y="3579254"/>
              <a:ext cx="3753152" cy="8567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704180" y="2773743"/>
              <a:ext cx="3760470" cy="891540"/>
            </a:xfrm>
            <a:custGeom>
              <a:avLst/>
              <a:gdLst/>
              <a:ahLst/>
              <a:cxnLst/>
              <a:rect l="l" t="t" r="r" b="b"/>
              <a:pathLst>
                <a:path w="3760470" h="891539">
                  <a:moveTo>
                    <a:pt x="4170" y="829548"/>
                  </a:moveTo>
                  <a:lnTo>
                    <a:pt x="2085" y="830592"/>
                  </a:lnTo>
                  <a:lnTo>
                    <a:pt x="1042" y="832683"/>
                  </a:lnTo>
                  <a:lnTo>
                    <a:pt x="1042" y="834772"/>
                  </a:lnTo>
                  <a:lnTo>
                    <a:pt x="4170" y="835816"/>
                  </a:lnTo>
                  <a:lnTo>
                    <a:pt x="6256" y="835816"/>
                  </a:lnTo>
                  <a:lnTo>
                    <a:pt x="7297" y="832683"/>
                  </a:lnTo>
                  <a:lnTo>
                    <a:pt x="6256" y="830592"/>
                  </a:lnTo>
                  <a:lnTo>
                    <a:pt x="4170" y="829548"/>
                  </a:lnTo>
                  <a:close/>
                </a:path>
                <a:path w="3760470" h="891539">
                  <a:moveTo>
                    <a:pt x="2085" y="817011"/>
                  </a:moveTo>
                  <a:lnTo>
                    <a:pt x="1042" y="820145"/>
                  </a:lnTo>
                  <a:lnTo>
                    <a:pt x="3979" y="823282"/>
                  </a:lnTo>
                  <a:lnTo>
                    <a:pt x="6692" y="821693"/>
                  </a:lnTo>
                  <a:lnTo>
                    <a:pt x="6765" y="820145"/>
                  </a:lnTo>
                  <a:lnTo>
                    <a:pt x="6841" y="818546"/>
                  </a:lnTo>
                  <a:lnTo>
                    <a:pt x="2085" y="817011"/>
                  </a:lnTo>
                  <a:close/>
                </a:path>
                <a:path w="3760470" h="891539">
                  <a:moveTo>
                    <a:pt x="5213" y="803428"/>
                  </a:moveTo>
                  <a:lnTo>
                    <a:pt x="3128" y="804473"/>
                  </a:lnTo>
                  <a:lnTo>
                    <a:pt x="2085" y="806563"/>
                  </a:lnTo>
                  <a:lnTo>
                    <a:pt x="3128" y="808653"/>
                  </a:lnTo>
                  <a:lnTo>
                    <a:pt x="5213" y="809697"/>
                  </a:lnTo>
                  <a:lnTo>
                    <a:pt x="7297" y="809697"/>
                  </a:lnTo>
                  <a:lnTo>
                    <a:pt x="8340" y="807608"/>
                  </a:lnTo>
                  <a:lnTo>
                    <a:pt x="7297" y="804473"/>
                  </a:lnTo>
                  <a:lnTo>
                    <a:pt x="5213" y="803428"/>
                  </a:lnTo>
                  <a:close/>
                </a:path>
                <a:path w="3760470" h="891539">
                  <a:moveTo>
                    <a:pt x="7297" y="790891"/>
                  </a:moveTo>
                  <a:lnTo>
                    <a:pt x="4170" y="790891"/>
                  </a:lnTo>
                  <a:lnTo>
                    <a:pt x="3128" y="792981"/>
                  </a:lnTo>
                  <a:lnTo>
                    <a:pt x="4170" y="796116"/>
                  </a:lnTo>
                  <a:lnTo>
                    <a:pt x="6256" y="797159"/>
                  </a:lnTo>
                  <a:lnTo>
                    <a:pt x="8340" y="796116"/>
                  </a:lnTo>
                  <a:lnTo>
                    <a:pt x="9382" y="794025"/>
                  </a:lnTo>
                  <a:lnTo>
                    <a:pt x="9382" y="791936"/>
                  </a:lnTo>
                  <a:lnTo>
                    <a:pt x="7297" y="790891"/>
                  </a:lnTo>
                  <a:close/>
                </a:path>
                <a:path w="3760470" h="891539">
                  <a:moveTo>
                    <a:pt x="8340" y="777309"/>
                  </a:moveTo>
                  <a:lnTo>
                    <a:pt x="6256" y="778353"/>
                  </a:lnTo>
                  <a:lnTo>
                    <a:pt x="5213" y="780444"/>
                  </a:lnTo>
                  <a:lnTo>
                    <a:pt x="6256" y="782533"/>
                  </a:lnTo>
                  <a:lnTo>
                    <a:pt x="8340" y="784622"/>
                  </a:lnTo>
                  <a:lnTo>
                    <a:pt x="10426" y="783578"/>
                  </a:lnTo>
                  <a:lnTo>
                    <a:pt x="11468" y="781489"/>
                  </a:lnTo>
                  <a:lnTo>
                    <a:pt x="11468" y="779399"/>
                  </a:lnTo>
                  <a:lnTo>
                    <a:pt x="8340" y="777309"/>
                  </a:lnTo>
                  <a:close/>
                </a:path>
                <a:path w="3760470" h="891539">
                  <a:moveTo>
                    <a:pt x="11468" y="764772"/>
                  </a:moveTo>
                  <a:lnTo>
                    <a:pt x="8340" y="765817"/>
                  </a:lnTo>
                  <a:lnTo>
                    <a:pt x="7297" y="767906"/>
                  </a:lnTo>
                  <a:lnTo>
                    <a:pt x="8340" y="769995"/>
                  </a:lnTo>
                  <a:lnTo>
                    <a:pt x="10426" y="771041"/>
                  </a:lnTo>
                  <a:lnTo>
                    <a:pt x="12510" y="771041"/>
                  </a:lnTo>
                  <a:lnTo>
                    <a:pt x="13553" y="768951"/>
                  </a:lnTo>
                  <a:lnTo>
                    <a:pt x="13553" y="765817"/>
                  </a:lnTo>
                  <a:lnTo>
                    <a:pt x="11468" y="764772"/>
                  </a:lnTo>
                  <a:close/>
                </a:path>
                <a:path w="3760470" h="891539">
                  <a:moveTo>
                    <a:pt x="13553" y="752234"/>
                  </a:moveTo>
                  <a:lnTo>
                    <a:pt x="11468" y="752234"/>
                  </a:lnTo>
                  <a:lnTo>
                    <a:pt x="9382" y="754325"/>
                  </a:lnTo>
                  <a:lnTo>
                    <a:pt x="10426" y="757458"/>
                  </a:lnTo>
                  <a:lnTo>
                    <a:pt x="12510" y="758503"/>
                  </a:lnTo>
                  <a:lnTo>
                    <a:pt x="14596" y="758503"/>
                  </a:lnTo>
                  <a:lnTo>
                    <a:pt x="16680" y="756414"/>
                  </a:lnTo>
                  <a:lnTo>
                    <a:pt x="16680" y="755369"/>
                  </a:lnTo>
                  <a:lnTo>
                    <a:pt x="15638" y="753280"/>
                  </a:lnTo>
                  <a:lnTo>
                    <a:pt x="13553" y="752234"/>
                  </a:lnTo>
                  <a:close/>
                </a:path>
                <a:path w="3760470" h="891539">
                  <a:moveTo>
                    <a:pt x="16680" y="739697"/>
                  </a:moveTo>
                  <a:lnTo>
                    <a:pt x="14596" y="739697"/>
                  </a:lnTo>
                  <a:lnTo>
                    <a:pt x="13553" y="741786"/>
                  </a:lnTo>
                  <a:lnTo>
                    <a:pt x="13553" y="743877"/>
                  </a:lnTo>
                  <a:lnTo>
                    <a:pt x="15638" y="745966"/>
                  </a:lnTo>
                  <a:lnTo>
                    <a:pt x="19809" y="743877"/>
                  </a:lnTo>
                  <a:lnTo>
                    <a:pt x="18765" y="740742"/>
                  </a:lnTo>
                  <a:lnTo>
                    <a:pt x="16680" y="739697"/>
                  </a:lnTo>
                  <a:close/>
                </a:path>
                <a:path w="3760470" h="891539">
                  <a:moveTo>
                    <a:pt x="20850" y="727160"/>
                  </a:moveTo>
                  <a:lnTo>
                    <a:pt x="17722" y="727160"/>
                  </a:lnTo>
                  <a:lnTo>
                    <a:pt x="16680" y="729250"/>
                  </a:lnTo>
                  <a:lnTo>
                    <a:pt x="16680" y="731339"/>
                  </a:lnTo>
                  <a:lnTo>
                    <a:pt x="18765" y="733428"/>
                  </a:lnTo>
                  <a:lnTo>
                    <a:pt x="22936" y="731339"/>
                  </a:lnTo>
                  <a:lnTo>
                    <a:pt x="22936" y="728205"/>
                  </a:lnTo>
                  <a:lnTo>
                    <a:pt x="20850" y="727160"/>
                  </a:lnTo>
                  <a:close/>
                </a:path>
                <a:path w="3760470" h="891539">
                  <a:moveTo>
                    <a:pt x="25021" y="714623"/>
                  </a:moveTo>
                  <a:lnTo>
                    <a:pt x="21893" y="714623"/>
                  </a:lnTo>
                  <a:lnTo>
                    <a:pt x="20850" y="716713"/>
                  </a:lnTo>
                  <a:lnTo>
                    <a:pt x="20850" y="718802"/>
                  </a:lnTo>
                  <a:lnTo>
                    <a:pt x="22936" y="720892"/>
                  </a:lnTo>
                  <a:lnTo>
                    <a:pt x="25021" y="720892"/>
                  </a:lnTo>
                  <a:lnTo>
                    <a:pt x="27106" y="718802"/>
                  </a:lnTo>
                  <a:lnTo>
                    <a:pt x="26064" y="715667"/>
                  </a:lnTo>
                  <a:lnTo>
                    <a:pt x="25021" y="714623"/>
                  </a:lnTo>
                  <a:close/>
                </a:path>
                <a:path w="3760470" h="891539">
                  <a:moveTo>
                    <a:pt x="29192" y="702086"/>
                  </a:moveTo>
                  <a:lnTo>
                    <a:pt x="26064" y="702086"/>
                  </a:lnTo>
                  <a:lnTo>
                    <a:pt x="25021" y="704175"/>
                  </a:lnTo>
                  <a:lnTo>
                    <a:pt x="25021" y="706264"/>
                  </a:lnTo>
                  <a:lnTo>
                    <a:pt x="27106" y="708355"/>
                  </a:lnTo>
                  <a:lnTo>
                    <a:pt x="29192" y="708355"/>
                  </a:lnTo>
                  <a:lnTo>
                    <a:pt x="31276" y="706264"/>
                  </a:lnTo>
                  <a:lnTo>
                    <a:pt x="31276" y="704175"/>
                  </a:lnTo>
                  <a:lnTo>
                    <a:pt x="29192" y="702086"/>
                  </a:lnTo>
                  <a:close/>
                </a:path>
                <a:path w="3760470" h="891539">
                  <a:moveTo>
                    <a:pt x="33361" y="689549"/>
                  </a:moveTo>
                  <a:lnTo>
                    <a:pt x="29192" y="691638"/>
                  </a:lnTo>
                  <a:lnTo>
                    <a:pt x="29192" y="694772"/>
                  </a:lnTo>
                  <a:lnTo>
                    <a:pt x="31276" y="695817"/>
                  </a:lnTo>
                  <a:lnTo>
                    <a:pt x="33361" y="695817"/>
                  </a:lnTo>
                  <a:lnTo>
                    <a:pt x="35446" y="693728"/>
                  </a:lnTo>
                  <a:lnTo>
                    <a:pt x="35446" y="691638"/>
                  </a:lnTo>
                  <a:lnTo>
                    <a:pt x="33361" y="689549"/>
                  </a:lnTo>
                  <a:close/>
                </a:path>
                <a:path w="3760470" h="891539">
                  <a:moveTo>
                    <a:pt x="38574" y="678056"/>
                  </a:moveTo>
                  <a:lnTo>
                    <a:pt x="36489" y="678056"/>
                  </a:lnTo>
                  <a:lnTo>
                    <a:pt x="34404" y="680145"/>
                  </a:lnTo>
                  <a:lnTo>
                    <a:pt x="34404" y="682235"/>
                  </a:lnTo>
                  <a:lnTo>
                    <a:pt x="36489" y="684324"/>
                  </a:lnTo>
                  <a:lnTo>
                    <a:pt x="38574" y="684324"/>
                  </a:lnTo>
                  <a:lnTo>
                    <a:pt x="40659" y="682235"/>
                  </a:lnTo>
                  <a:lnTo>
                    <a:pt x="40659" y="680145"/>
                  </a:lnTo>
                  <a:lnTo>
                    <a:pt x="38574" y="678056"/>
                  </a:lnTo>
                  <a:close/>
                </a:path>
                <a:path w="3760470" h="891539">
                  <a:moveTo>
                    <a:pt x="43787" y="665519"/>
                  </a:moveTo>
                  <a:lnTo>
                    <a:pt x="41701" y="665519"/>
                  </a:lnTo>
                  <a:lnTo>
                    <a:pt x="39616" y="667608"/>
                  </a:lnTo>
                  <a:lnTo>
                    <a:pt x="39616" y="669697"/>
                  </a:lnTo>
                  <a:lnTo>
                    <a:pt x="41701" y="671788"/>
                  </a:lnTo>
                  <a:lnTo>
                    <a:pt x="43787" y="671788"/>
                  </a:lnTo>
                  <a:lnTo>
                    <a:pt x="45872" y="670742"/>
                  </a:lnTo>
                  <a:lnTo>
                    <a:pt x="45872" y="667608"/>
                  </a:lnTo>
                  <a:lnTo>
                    <a:pt x="43787" y="665519"/>
                  </a:lnTo>
                  <a:close/>
                </a:path>
                <a:path w="3760470" h="891539">
                  <a:moveTo>
                    <a:pt x="50041" y="654027"/>
                  </a:moveTo>
                  <a:lnTo>
                    <a:pt x="46915" y="654027"/>
                  </a:lnTo>
                  <a:lnTo>
                    <a:pt x="45872" y="656116"/>
                  </a:lnTo>
                  <a:lnTo>
                    <a:pt x="45872" y="658205"/>
                  </a:lnTo>
                  <a:lnTo>
                    <a:pt x="46915" y="660295"/>
                  </a:lnTo>
                  <a:lnTo>
                    <a:pt x="50041" y="660295"/>
                  </a:lnTo>
                  <a:lnTo>
                    <a:pt x="51084" y="658205"/>
                  </a:lnTo>
                  <a:lnTo>
                    <a:pt x="51084" y="656116"/>
                  </a:lnTo>
                  <a:lnTo>
                    <a:pt x="50041" y="654027"/>
                  </a:lnTo>
                  <a:close/>
                </a:path>
                <a:path w="3760470" h="891539">
                  <a:moveTo>
                    <a:pt x="56297" y="642534"/>
                  </a:moveTo>
                  <a:lnTo>
                    <a:pt x="53169" y="642534"/>
                  </a:lnTo>
                  <a:lnTo>
                    <a:pt x="51084" y="644624"/>
                  </a:lnTo>
                  <a:lnTo>
                    <a:pt x="51084" y="646713"/>
                  </a:lnTo>
                  <a:lnTo>
                    <a:pt x="53169" y="648803"/>
                  </a:lnTo>
                  <a:lnTo>
                    <a:pt x="55255" y="648803"/>
                  </a:lnTo>
                  <a:lnTo>
                    <a:pt x="57340" y="646713"/>
                  </a:lnTo>
                  <a:lnTo>
                    <a:pt x="57340" y="644624"/>
                  </a:lnTo>
                  <a:lnTo>
                    <a:pt x="56297" y="642534"/>
                  </a:lnTo>
                  <a:close/>
                </a:path>
                <a:path w="3760470" h="891539">
                  <a:moveTo>
                    <a:pt x="62552" y="631042"/>
                  </a:moveTo>
                  <a:lnTo>
                    <a:pt x="59425" y="631042"/>
                  </a:lnTo>
                  <a:lnTo>
                    <a:pt x="57340" y="635220"/>
                  </a:lnTo>
                  <a:lnTo>
                    <a:pt x="59425" y="637310"/>
                  </a:lnTo>
                  <a:lnTo>
                    <a:pt x="61509" y="637310"/>
                  </a:lnTo>
                  <a:lnTo>
                    <a:pt x="63595" y="635220"/>
                  </a:lnTo>
                  <a:lnTo>
                    <a:pt x="63595" y="633131"/>
                  </a:lnTo>
                  <a:lnTo>
                    <a:pt x="62552" y="631042"/>
                  </a:lnTo>
                  <a:close/>
                </a:path>
                <a:path w="3760470" h="891539">
                  <a:moveTo>
                    <a:pt x="66723" y="619549"/>
                  </a:moveTo>
                  <a:lnTo>
                    <a:pt x="64637" y="621638"/>
                  </a:lnTo>
                  <a:lnTo>
                    <a:pt x="64637" y="623728"/>
                  </a:lnTo>
                  <a:lnTo>
                    <a:pt x="65680" y="625817"/>
                  </a:lnTo>
                  <a:lnTo>
                    <a:pt x="67765" y="625817"/>
                  </a:lnTo>
                  <a:lnTo>
                    <a:pt x="69850" y="624773"/>
                  </a:lnTo>
                  <a:lnTo>
                    <a:pt x="70892" y="621638"/>
                  </a:lnTo>
                  <a:lnTo>
                    <a:pt x="66723" y="619549"/>
                  </a:lnTo>
                  <a:close/>
                </a:path>
                <a:path w="3760470" h="891539">
                  <a:moveTo>
                    <a:pt x="76106" y="609102"/>
                  </a:moveTo>
                  <a:lnTo>
                    <a:pt x="72978" y="609102"/>
                  </a:lnTo>
                  <a:lnTo>
                    <a:pt x="70892" y="610146"/>
                  </a:lnTo>
                  <a:lnTo>
                    <a:pt x="70892" y="612236"/>
                  </a:lnTo>
                  <a:lnTo>
                    <a:pt x="72978" y="614325"/>
                  </a:lnTo>
                  <a:lnTo>
                    <a:pt x="75063" y="615369"/>
                  </a:lnTo>
                  <a:lnTo>
                    <a:pt x="77148" y="613280"/>
                  </a:lnTo>
                  <a:lnTo>
                    <a:pt x="77148" y="611191"/>
                  </a:lnTo>
                  <a:lnTo>
                    <a:pt x="76106" y="609102"/>
                  </a:lnTo>
                  <a:close/>
                </a:path>
                <a:path w="3760470" h="891539">
                  <a:moveTo>
                    <a:pt x="80276" y="597608"/>
                  </a:moveTo>
                  <a:lnTo>
                    <a:pt x="78191" y="598653"/>
                  </a:lnTo>
                  <a:lnTo>
                    <a:pt x="78191" y="601788"/>
                  </a:lnTo>
                  <a:lnTo>
                    <a:pt x="79234" y="603877"/>
                  </a:lnTo>
                  <a:lnTo>
                    <a:pt x="82360" y="603877"/>
                  </a:lnTo>
                  <a:lnTo>
                    <a:pt x="84446" y="602833"/>
                  </a:lnTo>
                  <a:lnTo>
                    <a:pt x="84446" y="599699"/>
                  </a:lnTo>
                  <a:lnTo>
                    <a:pt x="83403" y="598653"/>
                  </a:lnTo>
                  <a:lnTo>
                    <a:pt x="80276" y="597608"/>
                  </a:lnTo>
                  <a:close/>
                </a:path>
                <a:path w="3760470" h="891539">
                  <a:moveTo>
                    <a:pt x="90700" y="587161"/>
                  </a:moveTo>
                  <a:lnTo>
                    <a:pt x="87574" y="587161"/>
                  </a:lnTo>
                  <a:lnTo>
                    <a:pt x="85488" y="588206"/>
                  </a:lnTo>
                  <a:lnTo>
                    <a:pt x="85488" y="590296"/>
                  </a:lnTo>
                  <a:lnTo>
                    <a:pt x="86531" y="592385"/>
                  </a:lnTo>
                  <a:lnTo>
                    <a:pt x="89659" y="593430"/>
                  </a:lnTo>
                  <a:lnTo>
                    <a:pt x="91743" y="592385"/>
                  </a:lnTo>
                  <a:lnTo>
                    <a:pt x="91743" y="589250"/>
                  </a:lnTo>
                  <a:lnTo>
                    <a:pt x="90700" y="587161"/>
                  </a:lnTo>
                  <a:close/>
                </a:path>
                <a:path w="3760470" h="891539">
                  <a:moveTo>
                    <a:pt x="97999" y="576713"/>
                  </a:moveTo>
                  <a:lnTo>
                    <a:pt x="95914" y="576713"/>
                  </a:lnTo>
                  <a:lnTo>
                    <a:pt x="93828" y="577758"/>
                  </a:lnTo>
                  <a:lnTo>
                    <a:pt x="92786" y="579847"/>
                  </a:lnTo>
                  <a:lnTo>
                    <a:pt x="94871" y="581938"/>
                  </a:lnTo>
                  <a:lnTo>
                    <a:pt x="96956" y="582982"/>
                  </a:lnTo>
                  <a:lnTo>
                    <a:pt x="99042" y="580892"/>
                  </a:lnTo>
                  <a:lnTo>
                    <a:pt x="99042" y="578803"/>
                  </a:lnTo>
                  <a:lnTo>
                    <a:pt x="97999" y="576713"/>
                  </a:lnTo>
                  <a:close/>
                </a:path>
                <a:path w="3760470" h="891539">
                  <a:moveTo>
                    <a:pt x="106339" y="566266"/>
                  </a:moveTo>
                  <a:lnTo>
                    <a:pt x="103211" y="566266"/>
                  </a:lnTo>
                  <a:lnTo>
                    <a:pt x="101126" y="567311"/>
                  </a:lnTo>
                  <a:lnTo>
                    <a:pt x="101126" y="569400"/>
                  </a:lnTo>
                  <a:lnTo>
                    <a:pt x="102168" y="571489"/>
                  </a:lnTo>
                  <a:lnTo>
                    <a:pt x="104254" y="572535"/>
                  </a:lnTo>
                  <a:lnTo>
                    <a:pt x="106339" y="571489"/>
                  </a:lnTo>
                  <a:lnTo>
                    <a:pt x="107382" y="568355"/>
                  </a:lnTo>
                  <a:lnTo>
                    <a:pt x="106339" y="566266"/>
                  </a:lnTo>
                  <a:close/>
                </a:path>
                <a:path w="3760470" h="891539">
                  <a:moveTo>
                    <a:pt x="114679" y="555818"/>
                  </a:moveTo>
                  <a:lnTo>
                    <a:pt x="111552" y="555818"/>
                  </a:lnTo>
                  <a:lnTo>
                    <a:pt x="109467" y="556863"/>
                  </a:lnTo>
                  <a:lnTo>
                    <a:pt x="109467" y="558952"/>
                  </a:lnTo>
                  <a:lnTo>
                    <a:pt x="110509" y="561042"/>
                  </a:lnTo>
                  <a:lnTo>
                    <a:pt x="112595" y="562086"/>
                  </a:lnTo>
                  <a:lnTo>
                    <a:pt x="114679" y="561042"/>
                  </a:lnTo>
                  <a:lnTo>
                    <a:pt x="115722" y="557907"/>
                  </a:lnTo>
                  <a:lnTo>
                    <a:pt x="114679" y="555818"/>
                  </a:lnTo>
                  <a:close/>
                </a:path>
                <a:path w="3760470" h="891539">
                  <a:moveTo>
                    <a:pt x="119893" y="545371"/>
                  </a:moveTo>
                  <a:lnTo>
                    <a:pt x="117807" y="546414"/>
                  </a:lnTo>
                  <a:lnTo>
                    <a:pt x="116765" y="548505"/>
                  </a:lnTo>
                  <a:lnTo>
                    <a:pt x="118850" y="551639"/>
                  </a:lnTo>
                  <a:lnTo>
                    <a:pt x="120935" y="551639"/>
                  </a:lnTo>
                  <a:lnTo>
                    <a:pt x="123019" y="550594"/>
                  </a:lnTo>
                  <a:lnTo>
                    <a:pt x="124062" y="548505"/>
                  </a:lnTo>
                  <a:lnTo>
                    <a:pt x="123019" y="546414"/>
                  </a:lnTo>
                  <a:lnTo>
                    <a:pt x="119893" y="545371"/>
                  </a:lnTo>
                  <a:close/>
                </a:path>
                <a:path w="3760470" h="891539">
                  <a:moveTo>
                    <a:pt x="131361" y="535967"/>
                  </a:moveTo>
                  <a:lnTo>
                    <a:pt x="129275" y="535967"/>
                  </a:lnTo>
                  <a:lnTo>
                    <a:pt x="127190" y="537013"/>
                  </a:lnTo>
                  <a:lnTo>
                    <a:pt x="126147" y="539102"/>
                  </a:lnTo>
                  <a:lnTo>
                    <a:pt x="127190" y="541191"/>
                  </a:lnTo>
                  <a:lnTo>
                    <a:pt x="129275" y="542236"/>
                  </a:lnTo>
                  <a:lnTo>
                    <a:pt x="131361" y="541191"/>
                  </a:lnTo>
                  <a:lnTo>
                    <a:pt x="132402" y="539102"/>
                  </a:lnTo>
                  <a:lnTo>
                    <a:pt x="131361" y="535967"/>
                  </a:lnTo>
                  <a:close/>
                </a:path>
                <a:path w="3760470" h="891539">
                  <a:moveTo>
                    <a:pt x="137615" y="525519"/>
                  </a:moveTo>
                  <a:lnTo>
                    <a:pt x="135530" y="526564"/>
                  </a:lnTo>
                  <a:lnTo>
                    <a:pt x="134487" y="529699"/>
                  </a:lnTo>
                  <a:lnTo>
                    <a:pt x="135530" y="531788"/>
                  </a:lnTo>
                  <a:lnTo>
                    <a:pt x="137615" y="532833"/>
                  </a:lnTo>
                  <a:lnTo>
                    <a:pt x="140743" y="531788"/>
                  </a:lnTo>
                  <a:lnTo>
                    <a:pt x="140743" y="528654"/>
                  </a:lnTo>
                  <a:lnTo>
                    <a:pt x="139701" y="526564"/>
                  </a:lnTo>
                  <a:lnTo>
                    <a:pt x="137615" y="525519"/>
                  </a:lnTo>
                  <a:close/>
                </a:path>
                <a:path w="3760470" h="891539">
                  <a:moveTo>
                    <a:pt x="145956" y="516117"/>
                  </a:moveTo>
                  <a:lnTo>
                    <a:pt x="143870" y="517161"/>
                  </a:lnTo>
                  <a:lnTo>
                    <a:pt x="142828" y="519250"/>
                  </a:lnTo>
                  <a:lnTo>
                    <a:pt x="143870" y="521341"/>
                  </a:lnTo>
                  <a:lnTo>
                    <a:pt x="146998" y="522385"/>
                  </a:lnTo>
                  <a:lnTo>
                    <a:pt x="149084" y="521341"/>
                  </a:lnTo>
                  <a:lnTo>
                    <a:pt x="150126" y="519250"/>
                  </a:lnTo>
                  <a:lnTo>
                    <a:pt x="149084" y="517161"/>
                  </a:lnTo>
                  <a:lnTo>
                    <a:pt x="145956" y="516117"/>
                  </a:lnTo>
                  <a:close/>
                </a:path>
                <a:path w="3760470" h="891539">
                  <a:moveTo>
                    <a:pt x="155338" y="506713"/>
                  </a:moveTo>
                  <a:lnTo>
                    <a:pt x="153254" y="507758"/>
                  </a:lnTo>
                  <a:lnTo>
                    <a:pt x="152212" y="509849"/>
                  </a:lnTo>
                  <a:lnTo>
                    <a:pt x="153254" y="511938"/>
                  </a:lnTo>
                  <a:lnTo>
                    <a:pt x="157424" y="511938"/>
                  </a:lnTo>
                  <a:lnTo>
                    <a:pt x="158466" y="509849"/>
                  </a:lnTo>
                  <a:lnTo>
                    <a:pt x="157424" y="507758"/>
                  </a:lnTo>
                  <a:lnTo>
                    <a:pt x="155338" y="506713"/>
                  </a:lnTo>
                  <a:close/>
                </a:path>
                <a:path w="3760470" h="891539">
                  <a:moveTo>
                    <a:pt x="164721" y="497311"/>
                  </a:moveTo>
                  <a:lnTo>
                    <a:pt x="162637" y="498355"/>
                  </a:lnTo>
                  <a:lnTo>
                    <a:pt x="161594" y="500446"/>
                  </a:lnTo>
                  <a:lnTo>
                    <a:pt x="162637" y="502535"/>
                  </a:lnTo>
                  <a:lnTo>
                    <a:pt x="164721" y="503580"/>
                  </a:lnTo>
                  <a:lnTo>
                    <a:pt x="166806" y="502535"/>
                  </a:lnTo>
                  <a:lnTo>
                    <a:pt x="167849" y="500446"/>
                  </a:lnTo>
                  <a:lnTo>
                    <a:pt x="166806" y="498355"/>
                  </a:lnTo>
                  <a:lnTo>
                    <a:pt x="164721" y="497311"/>
                  </a:lnTo>
                  <a:close/>
                </a:path>
                <a:path w="3760470" h="891539">
                  <a:moveTo>
                    <a:pt x="174104" y="487908"/>
                  </a:moveTo>
                  <a:lnTo>
                    <a:pt x="172020" y="488952"/>
                  </a:lnTo>
                  <a:lnTo>
                    <a:pt x="170977" y="492086"/>
                  </a:lnTo>
                  <a:lnTo>
                    <a:pt x="172020" y="494177"/>
                  </a:lnTo>
                  <a:lnTo>
                    <a:pt x="174104" y="495221"/>
                  </a:lnTo>
                  <a:lnTo>
                    <a:pt x="176189" y="494177"/>
                  </a:lnTo>
                  <a:lnTo>
                    <a:pt x="177232" y="492086"/>
                  </a:lnTo>
                  <a:lnTo>
                    <a:pt x="176189" y="488952"/>
                  </a:lnTo>
                  <a:lnTo>
                    <a:pt x="174104" y="487908"/>
                  </a:lnTo>
                  <a:close/>
                </a:path>
                <a:path w="3760470" h="891539">
                  <a:moveTo>
                    <a:pt x="183488" y="479550"/>
                  </a:moveTo>
                  <a:lnTo>
                    <a:pt x="181402" y="480594"/>
                  </a:lnTo>
                  <a:lnTo>
                    <a:pt x="180360" y="482685"/>
                  </a:lnTo>
                  <a:lnTo>
                    <a:pt x="181402" y="484774"/>
                  </a:lnTo>
                  <a:lnTo>
                    <a:pt x="183488" y="485818"/>
                  </a:lnTo>
                  <a:lnTo>
                    <a:pt x="185572" y="484774"/>
                  </a:lnTo>
                  <a:lnTo>
                    <a:pt x="186615" y="482685"/>
                  </a:lnTo>
                  <a:lnTo>
                    <a:pt x="185572" y="480594"/>
                  </a:lnTo>
                  <a:lnTo>
                    <a:pt x="183488" y="479550"/>
                  </a:lnTo>
                  <a:close/>
                </a:path>
                <a:path w="3760470" h="891539">
                  <a:moveTo>
                    <a:pt x="192871" y="470146"/>
                  </a:moveTo>
                  <a:lnTo>
                    <a:pt x="190785" y="471191"/>
                  </a:lnTo>
                  <a:lnTo>
                    <a:pt x="189743" y="473282"/>
                  </a:lnTo>
                  <a:lnTo>
                    <a:pt x="190785" y="475371"/>
                  </a:lnTo>
                  <a:lnTo>
                    <a:pt x="192871" y="476416"/>
                  </a:lnTo>
                  <a:lnTo>
                    <a:pt x="194955" y="476416"/>
                  </a:lnTo>
                  <a:lnTo>
                    <a:pt x="195999" y="473282"/>
                  </a:lnTo>
                  <a:lnTo>
                    <a:pt x="194955" y="471191"/>
                  </a:lnTo>
                  <a:lnTo>
                    <a:pt x="192871" y="470146"/>
                  </a:lnTo>
                  <a:close/>
                </a:path>
                <a:path w="3760470" h="891539">
                  <a:moveTo>
                    <a:pt x="203296" y="461789"/>
                  </a:moveTo>
                  <a:lnTo>
                    <a:pt x="200168" y="462833"/>
                  </a:lnTo>
                  <a:lnTo>
                    <a:pt x="199125" y="464924"/>
                  </a:lnTo>
                  <a:lnTo>
                    <a:pt x="200168" y="467013"/>
                  </a:lnTo>
                  <a:lnTo>
                    <a:pt x="202253" y="468057"/>
                  </a:lnTo>
                  <a:lnTo>
                    <a:pt x="204339" y="467013"/>
                  </a:lnTo>
                  <a:lnTo>
                    <a:pt x="205381" y="467013"/>
                  </a:lnTo>
                  <a:lnTo>
                    <a:pt x="206423" y="464924"/>
                  </a:lnTo>
                  <a:lnTo>
                    <a:pt x="205381" y="462833"/>
                  </a:lnTo>
                  <a:lnTo>
                    <a:pt x="203296" y="461789"/>
                  </a:lnTo>
                  <a:close/>
                </a:path>
                <a:path w="3760470" h="891539">
                  <a:moveTo>
                    <a:pt x="212679" y="453430"/>
                  </a:moveTo>
                  <a:lnTo>
                    <a:pt x="210593" y="453430"/>
                  </a:lnTo>
                  <a:lnTo>
                    <a:pt x="209551" y="456565"/>
                  </a:lnTo>
                  <a:lnTo>
                    <a:pt x="210593" y="458655"/>
                  </a:lnTo>
                  <a:lnTo>
                    <a:pt x="212679" y="459699"/>
                  </a:lnTo>
                  <a:lnTo>
                    <a:pt x="214764" y="458655"/>
                  </a:lnTo>
                  <a:lnTo>
                    <a:pt x="215806" y="456565"/>
                  </a:lnTo>
                  <a:lnTo>
                    <a:pt x="214764" y="454475"/>
                  </a:lnTo>
                  <a:lnTo>
                    <a:pt x="212679" y="453430"/>
                  </a:lnTo>
                  <a:close/>
                </a:path>
                <a:path w="3760470" h="891539">
                  <a:moveTo>
                    <a:pt x="222062" y="445072"/>
                  </a:moveTo>
                  <a:lnTo>
                    <a:pt x="219976" y="445072"/>
                  </a:lnTo>
                  <a:lnTo>
                    <a:pt x="218934" y="447161"/>
                  </a:lnTo>
                  <a:lnTo>
                    <a:pt x="219976" y="450296"/>
                  </a:lnTo>
                  <a:lnTo>
                    <a:pt x="222062" y="451341"/>
                  </a:lnTo>
                  <a:lnTo>
                    <a:pt x="224147" y="450296"/>
                  </a:lnTo>
                  <a:lnTo>
                    <a:pt x="225188" y="448207"/>
                  </a:lnTo>
                  <a:lnTo>
                    <a:pt x="225188" y="446116"/>
                  </a:lnTo>
                  <a:lnTo>
                    <a:pt x="222062" y="445072"/>
                  </a:lnTo>
                  <a:close/>
                </a:path>
                <a:path w="3760470" h="891539">
                  <a:moveTo>
                    <a:pt x="232487" y="435669"/>
                  </a:moveTo>
                  <a:lnTo>
                    <a:pt x="230402" y="436714"/>
                  </a:lnTo>
                  <a:lnTo>
                    <a:pt x="229359" y="438804"/>
                  </a:lnTo>
                  <a:lnTo>
                    <a:pt x="229359" y="441938"/>
                  </a:lnTo>
                  <a:lnTo>
                    <a:pt x="231444" y="442983"/>
                  </a:lnTo>
                  <a:lnTo>
                    <a:pt x="234572" y="441938"/>
                  </a:lnTo>
                  <a:lnTo>
                    <a:pt x="235615" y="439849"/>
                  </a:lnTo>
                  <a:lnTo>
                    <a:pt x="234572" y="437758"/>
                  </a:lnTo>
                  <a:lnTo>
                    <a:pt x="232487" y="435669"/>
                  </a:lnTo>
                  <a:close/>
                </a:path>
                <a:path w="3760470" h="891539">
                  <a:moveTo>
                    <a:pt x="242912" y="428357"/>
                  </a:moveTo>
                  <a:lnTo>
                    <a:pt x="240827" y="428357"/>
                  </a:lnTo>
                  <a:lnTo>
                    <a:pt x="239784" y="431490"/>
                  </a:lnTo>
                  <a:lnTo>
                    <a:pt x="239784" y="433580"/>
                  </a:lnTo>
                  <a:lnTo>
                    <a:pt x="241870" y="434624"/>
                  </a:lnTo>
                  <a:lnTo>
                    <a:pt x="244998" y="433580"/>
                  </a:lnTo>
                  <a:lnTo>
                    <a:pt x="246040" y="431490"/>
                  </a:lnTo>
                  <a:lnTo>
                    <a:pt x="244998" y="429400"/>
                  </a:lnTo>
                  <a:lnTo>
                    <a:pt x="242912" y="428357"/>
                  </a:lnTo>
                  <a:close/>
                </a:path>
                <a:path w="3760470" h="891539">
                  <a:moveTo>
                    <a:pt x="253338" y="419997"/>
                  </a:moveTo>
                  <a:lnTo>
                    <a:pt x="251252" y="421043"/>
                  </a:lnTo>
                  <a:lnTo>
                    <a:pt x="250210" y="423132"/>
                  </a:lnTo>
                  <a:lnTo>
                    <a:pt x="250210" y="425222"/>
                  </a:lnTo>
                  <a:lnTo>
                    <a:pt x="252295" y="426266"/>
                  </a:lnTo>
                  <a:lnTo>
                    <a:pt x="255423" y="426266"/>
                  </a:lnTo>
                  <a:lnTo>
                    <a:pt x="256466" y="424177"/>
                  </a:lnTo>
                  <a:lnTo>
                    <a:pt x="255423" y="421043"/>
                  </a:lnTo>
                  <a:lnTo>
                    <a:pt x="253338" y="419997"/>
                  </a:lnTo>
                  <a:close/>
                </a:path>
                <a:path w="3760470" h="891539">
                  <a:moveTo>
                    <a:pt x="263763" y="412685"/>
                  </a:moveTo>
                  <a:lnTo>
                    <a:pt x="261678" y="412685"/>
                  </a:lnTo>
                  <a:lnTo>
                    <a:pt x="259593" y="414774"/>
                  </a:lnTo>
                  <a:lnTo>
                    <a:pt x="260635" y="417908"/>
                  </a:lnTo>
                  <a:lnTo>
                    <a:pt x="262721" y="418953"/>
                  </a:lnTo>
                  <a:lnTo>
                    <a:pt x="264806" y="417908"/>
                  </a:lnTo>
                  <a:lnTo>
                    <a:pt x="266890" y="415819"/>
                  </a:lnTo>
                  <a:lnTo>
                    <a:pt x="265849" y="413729"/>
                  </a:lnTo>
                  <a:lnTo>
                    <a:pt x="263763" y="412685"/>
                  </a:lnTo>
                  <a:close/>
                </a:path>
                <a:path w="3760470" h="891539">
                  <a:moveTo>
                    <a:pt x="274189" y="404327"/>
                  </a:moveTo>
                  <a:lnTo>
                    <a:pt x="271061" y="405371"/>
                  </a:lnTo>
                  <a:lnTo>
                    <a:pt x="270018" y="407461"/>
                  </a:lnTo>
                  <a:lnTo>
                    <a:pt x="271061" y="409550"/>
                  </a:lnTo>
                  <a:lnTo>
                    <a:pt x="273146" y="410596"/>
                  </a:lnTo>
                  <a:lnTo>
                    <a:pt x="275231" y="409550"/>
                  </a:lnTo>
                  <a:lnTo>
                    <a:pt x="276274" y="407461"/>
                  </a:lnTo>
                  <a:lnTo>
                    <a:pt x="276274" y="405371"/>
                  </a:lnTo>
                  <a:lnTo>
                    <a:pt x="274189" y="404327"/>
                  </a:lnTo>
                  <a:close/>
                </a:path>
                <a:path w="3760470" h="891539">
                  <a:moveTo>
                    <a:pt x="284614" y="397013"/>
                  </a:moveTo>
                  <a:lnTo>
                    <a:pt x="282529" y="397013"/>
                  </a:lnTo>
                  <a:lnTo>
                    <a:pt x="281486" y="399102"/>
                  </a:lnTo>
                  <a:lnTo>
                    <a:pt x="281486" y="402236"/>
                  </a:lnTo>
                  <a:lnTo>
                    <a:pt x="283571" y="403282"/>
                  </a:lnTo>
                  <a:lnTo>
                    <a:pt x="285657" y="402236"/>
                  </a:lnTo>
                  <a:lnTo>
                    <a:pt x="287742" y="400147"/>
                  </a:lnTo>
                  <a:lnTo>
                    <a:pt x="286699" y="398058"/>
                  </a:lnTo>
                  <a:lnTo>
                    <a:pt x="284614" y="397013"/>
                  </a:lnTo>
                  <a:close/>
                </a:path>
                <a:path w="3760470" h="891539">
                  <a:moveTo>
                    <a:pt x="295040" y="389700"/>
                  </a:moveTo>
                  <a:lnTo>
                    <a:pt x="292954" y="389700"/>
                  </a:lnTo>
                  <a:lnTo>
                    <a:pt x="291912" y="391788"/>
                  </a:lnTo>
                  <a:lnTo>
                    <a:pt x="291912" y="393879"/>
                  </a:lnTo>
                  <a:lnTo>
                    <a:pt x="293997" y="395968"/>
                  </a:lnTo>
                  <a:lnTo>
                    <a:pt x="297125" y="394923"/>
                  </a:lnTo>
                  <a:lnTo>
                    <a:pt x="298168" y="392833"/>
                  </a:lnTo>
                  <a:lnTo>
                    <a:pt x="297125" y="390744"/>
                  </a:lnTo>
                  <a:lnTo>
                    <a:pt x="295040" y="389700"/>
                  </a:lnTo>
                  <a:close/>
                </a:path>
                <a:path w="3760470" h="891539">
                  <a:moveTo>
                    <a:pt x="306508" y="381341"/>
                  </a:moveTo>
                  <a:lnTo>
                    <a:pt x="303380" y="382386"/>
                  </a:lnTo>
                  <a:lnTo>
                    <a:pt x="302337" y="384475"/>
                  </a:lnTo>
                  <a:lnTo>
                    <a:pt x="303380" y="386565"/>
                  </a:lnTo>
                  <a:lnTo>
                    <a:pt x="305465" y="388655"/>
                  </a:lnTo>
                  <a:lnTo>
                    <a:pt x="307550" y="387610"/>
                  </a:lnTo>
                  <a:lnTo>
                    <a:pt x="308592" y="385521"/>
                  </a:lnTo>
                  <a:lnTo>
                    <a:pt x="308592" y="383432"/>
                  </a:lnTo>
                  <a:lnTo>
                    <a:pt x="306508" y="381341"/>
                  </a:lnTo>
                  <a:close/>
                </a:path>
                <a:path w="3760470" h="891539">
                  <a:moveTo>
                    <a:pt x="316933" y="374027"/>
                  </a:moveTo>
                  <a:lnTo>
                    <a:pt x="314848" y="375072"/>
                  </a:lnTo>
                  <a:lnTo>
                    <a:pt x="312762" y="377163"/>
                  </a:lnTo>
                  <a:lnTo>
                    <a:pt x="313805" y="379252"/>
                  </a:lnTo>
                  <a:lnTo>
                    <a:pt x="315890" y="380296"/>
                  </a:lnTo>
                  <a:lnTo>
                    <a:pt x="317976" y="380296"/>
                  </a:lnTo>
                  <a:lnTo>
                    <a:pt x="320061" y="378207"/>
                  </a:lnTo>
                  <a:lnTo>
                    <a:pt x="319017" y="376118"/>
                  </a:lnTo>
                  <a:lnTo>
                    <a:pt x="316933" y="374027"/>
                  </a:lnTo>
                  <a:close/>
                </a:path>
                <a:path w="3760470" h="891539">
                  <a:moveTo>
                    <a:pt x="328401" y="366715"/>
                  </a:moveTo>
                  <a:lnTo>
                    <a:pt x="325273" y="367760"/>
                  </a:lnTo>
                  <a:lnTo>
                    <a:pt x="324231" y="369849"/>
                  </a:lnTo>
                  <a:lnTo>
                    <a:pt x="324231" y="371938"/>
                  </a:lnTo>
                  <a:lnTo>
                    <a:pt x="326316" y="372983"/>
                  </a:lnTo>
                  <a:lnTo>
                    <a:pt x="329444" y="372983"/>
                  </a:lnTo>
                  <a:lnTo>
                    <a:pt x="330485" y="370894"/>
                  </a:lnTo>
                  <a:lnTo>
                    <a:pt x="328401" y="366715"/>
                  </a:lnTo>
                  <a:close/>
                </a:path>
                <a:path w="3760470" h="891539">
                  <a:moveTo>
                    <a:pt x="338827" y="360446"/>
                  </a:moveTo>
                  <a:lnTo>
                    <a:pt x="336741" y="360446"/>
                  </a:lnTo>
                  <a:lnTo>
                    <a:pt x="334656" y="362535"/>
                  </a:lnTo>
                  <a:lnTo>
                    <a:pt x="335699" y="364625"/>
                  </a:lnTo>
                  <a:lnTo>
                    <a:pt x="337784" y="366715"/>
                  </a:lnTo>
                  <a:lnTo>
                    <a:pt x="339869" y="365669"/>
                  </a:lnTo>
                  <a:lnTo>
                    <a:pt x="341953" y="363580"/>
                  </a:lnTo>
                  <a:lnTo>
                    <a:pt x="340911" y="361491"/>
                  </a:lnTo>
                  <a:lnTo>
                    <a:pt x="338827" y="360446"/>
                  </a:lnTo>
                  <a:close/>
                </a:path>
                <a:path w="3760470" h="891539">
                  <a:moveTo>
                    <a:pt x="350293" y="353133"/>
                  </a:moveTo>
                  <a:lnTo>
                    <a:pt x="347167" y="354177"/>
                  </a:lnTo>
                  <a:lnTo>
                    <a:pt x="346124" y="355222"/>
                  </a:lnTo>
                  <a:lnTo>
                    <a:pt x="346124" y="358357"/>
                  </a:lnTo>
                  <a:lnTo>
                    <a:pt x="348209" y="359401"/>
                  </a:lnTo>
                  <a:lnTo>
                    <a:pt x="351336" y="359401"/>
                  </a:lnTo>
                  <a:lnTo>
                    <a:pt x="352379" y="357311"/>
                  </a:lnTo>
                  <a:lnTo>
                    <a:pt x="352379" y="354177"/>
                  </a:lnTo>
                  <a:lnTo>
                    <a:pt x="350293" y="353133"/>
                  </a:lnTo>
                  <a:close/>
                </a:path>
                <a:path w="3760470" h="891539">
                  <a:moveTo>
                    <a:pt x="360719" y="345819"/>
                  </a:moveTo>
                  <a:lnTo>
                    <a:pt x="358635" y="346864"/>
                  </a:lnTo>
                  <a:lnTo>
                    <a:pt x="357592" y="348954"/>
                  </a:lnTo>
                  <a:lnTo>
                    <a:pt x="357592" y="351043"/>
                  </a:lnTo>
                  <a:lnTo>
                    <a:pt x="359677" y="353133"/>
                  </a:lnTo>
                  <a:lnTo>
                    <a:pt x="361762" y="352088"/>
                  </a:lnTo>
                  <a:lnTo>
                    <a:pt x="363847" y="349998"/>
                  </a:lnTo>
                  <a:lnTo>
                    <a:pt x="362804" y="347908"/>
                  </a:lnTo>
                  <a:lnTo>
                    <a:pt x="360719" y="345819"/>
                  </a:lnTo>
                  <a:close/>
                </a:path>
                <a:path w="3760470" h="891539">
                  <a:moveTo>
                    <a:pt x="372188" y="339551"/>
                  </a:moveTo>
                  <a:lnTo>
                    <a:pt x="370103" y="339551"/>
                  </a:lnTo>
                  <a:lnTo>
                    <a:pt x="368018" y="341640"/>
                  </a:lnTo>
                  <a:lnTo>
                    <a:pt x="369060" y="344774"/>
                  </a:lnTo>
                  <a:lnTo>
                    <a:pt x="371144" y="345819"/>
                  </a:lnTo>
                  <a:lnTo>
                    <a:pt x="373230" y="345819"/>
                  </a:lnTo>
                  <a:lnTo>
                    <a:pt x="373230" y="344774"/>
                  </a:lnTo>
                  <a:lnTo>
                    <a:pt x="374272" y="343730"/>
                  </a:lnTo>
                  <a:lnTo>
                    <a:pt x="374272" y="340596"/>
                  </a:lnTo>
                  <a:lnTo>
                    <a:pt x="372188" y="339551"/>
                  </a:lnTo>
                  <a:close/>
                </a:path>
                <a:path w="3760470" h="891539">
                  <a:moveTo>
                    <a:pt x="383655" y="332238"/>
                  </a:moveTo>
                  <a:lnTo>
                    <a:pt x="380528" y="333282"/>
                  </a:lnTo>
                  <a:lnTo>
                    <a:pt x="379486" y="335371"/>
                  </a:lnTo>
                  <a:lnTo>
                    <a:pt x="379486" y="337461"/>
                  </a:lnTo>
                  <a:lnTo>
                    <a:pt x="381571" y="339551"/>
                  </a:lnTo>
                  <a:lnTo>
                    <a:pt x="384698" y="338507"/>
                  </a:lnTo>
                  <a:lnTo>
                    <a:pt x="385740" y="336416"/>
                  </a:lnTo>
                  <a:lnTo>
                    <a:pt x="385740" y="334327"/>
                  </a:lnTo>
                  <a:lnTo>
                    <a:pt x="383655" y="332238"/>
                  </a:lnTo>
                  <a:close/>
                </a:path>
                <a:path w="3760470" h="891539">
                  <a:moveTo>
                    <a:pt x="395123" y="325968"/>
                  </a:moveTo>
                  <a:lnTo>
                    <a:pt x="391995" y="327013"/>
                  </a:lnTo>
                  <a:lnTo>
                    <a:pt x="390954" y="329102"/>
                  </a:lnTo>
                  <a:lnTo>
                    <a:pt x="390954" y="331193"/>
                  </a:lnTo>
                  <a:lnTo>
                    <a:pt x="393038" y="332238"/>
                  </a:lnTo>
                  <a:lnTo>
                    <a:pt x="395123" y="332238"/>
                  </a:lnTo>
                  <a:lnTo>
                    <a:pt x="397209" y="330147"/>
                  </a:lnTo>
                  <a:lnTo>
                    <a:pt x="397209" y="328058"/>
                  </a:lnTo>
                  <a:lnTo>
                    <a:pt x="395123" y="325968"/>
                  </a:lnTo>
                  <a:close/>
                </a:path>
                <a:path w="3760470" h="891539">
                  <a:moveTo>
                    <a:pt x="406591" y="319699"/>
                  </a:moveTo>
                  <a:lnTo>
                    <a:pt x="403463" y="319699"/>
                  </a:lnTo>
                  <a:lnTo>
                    <a:pt x="402421" y="321790"/>
                  </a:lnTo>
                  <a:lnTo>
                    <a:pt x="402421" y="324924"/>
                  </a:lnTo>
                  <a:lnTo>
                    <a:pt x="404506" y="325968"/>
                  </a:lnTo>
                  <a:lnTo>
                    <a:pt x="406591" y="325968"/>
                  </a:lnTo>
                  <a:lnTo>
                    <a:pt x="408677" y="323879"/>
                  </a:lnTo>
                  <a:lnTo>
                    <a:pt x="408677" y="321790"/>
                  </a:lnTo>
                  <a:lnTo>
                    <a:pt x="406591" y="319699"/>
                  </a:lnTo>
                  <a:close/>
                </a:path>
                <a:path w="3760470" h="891539">
                  <a:moveTo>
                    <a:pt x="418059" y="313432"/>
                  </a:moveTo>
                  <a:lnTo>
                    <a:pt x="414931" y="313432"/>
                  </a:lnTo>
                  <a:lnTo>
                    <a:pt x="413889" y="315521"/>
                  </a:lnTo>
                  <a:lnTo>
                    <a:pt x="413889" y="318655"/>
                  </a:lnTo>
                  <a:lnTo>
                    <a:pt x="415974" y="319699"/>
                  </a:lnTo>
                  <a:lnTo>
                    <a:pt x="418059" y="319699"/>
                  </a:lnTo>
                  <a:lnTo>
                    <a:pt x="420145" y="317610"/>
                  </a:lnTo>
                  <a:lnTo>
                    <a:pt x="419102" y="314476"/>
                  </a:lnTo>
                  <a:lnTo>
                    <a:pt x="418059" y="313432"/>
                  </a:lnTo>
                  <a:close/>
                </a:path>
                <a:path w="3760470" h="891539">
                  <a:moveTo>
                    <a:pt x="428485" y="307163"/>
                  </a:moveTo>
                  <a:lnTo>
                    <a:pt x="426399" y="307163"/>
                  </a:lnTo>
                  <a:lnTo>
                    <a:pt x="425357" y="309252"/>
                  </a:lnTo>
                  <a:lnTo>
                    <a:pt x="425357" y="311341"/>
                  </a:lnTo>
                  <a:lnTo>
                    <a:pt x="427442" y="313432"/>
                  </a:lnTo>
                  <a:lnTo>
                    <a:pt x="429527" y="313432"/>
                  </a:lnTo>
                  <a:lnTo>
                    <a:pt x="431613" y="311341"/>
                  </a:lnTo>
                  <a:lnTo>
                    <a:pt x="430570" y="308207"/>
                  </a:lnTo>
                  <a:lnTo>
                    <a:pt x="428485" y="307163"/>
                  </a:lnTo>
                  <a:close/>
                </a:path>
                <a:path w="3760470" h="891539">
                  <a:moveTo>
                    <a:pt x="440996" y="300894"/>
                  </a:moveTo>
                  <a:lnTo>
                    <a:pt x="437868" y="300894"/>
                  </a:lnTo>
                  <a:lnTo>
                    <a:pt x="436825" y="302983"/>
                  </a:lnTo>
                  <a:lnTo>
                    <a:pt x="436825" y="305073"/>
                  </a:lnTo>
                  <a:lnTo>
                    <a:pt x="438910" y="307163"/>
                  </a:lnTo>
                  <a:lnTo>
                    <a:pt x="440996" y="307163"/>
                  </a:lnTo>
                  <a:lnTo>
                    <a:pt x="443081" y="305073"/>
                  </a:lnTo>
                  <a:lnTo>
                    <a:pt x="442038" y="301938"/>
                  </a:lnTo>
                  <a:lnTo>
                    <a:pt x="440996" y="300894"/>
                  </a:lnTo>
                  <a:close/>
                </a:path>
                <a:path w="3760470" h="891539">
                  <a:moveTo>
                    <a:pt x="452464" y="294626"/>
                  </a:moveTo>
                  <a:lnTo>
                    <a:pt x="449336" y="295671"/>
                  </a:lnTo>
                  <a:lnTo>
                    <a:pt x="448293" y="296715"/>
                  </a:lnTo>
                  <a:lnTo>
                    <a:pt x="448293" y="299849"/>
                  </a:lnTo>
                  <a:lnTo>
                    <a:pt x="450378" y="300894"/>
                  </a:lnTo>
                  <a:lnTo>
                    <a:pt x="452464" y="300894"/>
                  </a:lnTo>
                  <a:lnTo>
                    <a:pt x="454548" y="298805"/>
                  </a:lnTo>
                  <a:lnTo>
                    <a:pt x="452464" y="294626"/>
                  </a:lnTo>
                  <a:close/>
                </a:path>
                <a:path w="3760470" h="891539">
                  <a:moveTo>
                    <a:pt x="463932" y="289402"/>
                  </a:moveTo>
                  <a:lnTo>
                    <a:pt x="460804" y="289402"/>
                  </a:lnTo>
                  <a:lnTo>
                    <a:pt x="459761" y="291491"/>
                  </a:lnTo>
                  <a:lnTo>
                    <a:pt x="459761" y="293580"/>
                  </a:lnTo>
                  <a:lnTo>
                    <a:pt x="461846" y="295671"/>
                  </a:lnTo>
                  <a:lnTo>
                    <a:pt x="466016" y="293580"/>
                  </a:lnTo>
                  <a:lnTo>
                    <a:pt x="466016" y="290446"/>
                  </a:lnTo>
                  <a:lnTo>
                    <a:pt x="463932" y="289402"/>
                  </a:lnTo>
                  <a:close/>
                </a:path>
                <a:path w="3760470" h="891539">
                  <a:moveTo>
                    <a:pt x="475399" y="283133"/>
                  </a:moveTo>
                  <a:lnTo>
                    <a:pt x="472272" y="283133"/>
                  </a:lnTo>
                  <a:lnTo>
                    <a:pt x="471229" y="285222"/>
                  </a:lnTo>
                  <a:lnTo>
                    <a:pt x="471229" y="287312"/>
                  </a:lnTo>
                  <a:lnTo>
                    <a:pt x="473315" y="289402"/>
                  </a:lnTo>
                  <a:lnTo>
                    <a:pt x="475399" y="289402"/>
                  </a:lnTo>
                  <a:lnTo>
                    <a:pt x="477484" y="287312"/>
                  </a:lnTo>
                  <a:lnTo>
                    <a:pt x="477484" y="284177"/>
                  </a:lnTo>
                  <a:lnTo>
                    <a:pt x="475399" y="283133"/>
                  </a:lnTo>
                  <a:close/>
                </a:path>
                <a:path w="3760470" h="891539">
                  <a:moveTo>
                    <a:pt x="486867" y="276865"/>
                  </a:moveTo>
                  <a:lnTo>
                    <a:pt x="484781" y="276865"/>
                  </a:lnTo>
                  <a:lnTo>
                    <a:pt x="482697" y="278954"/>
                  </a:lnTo>
                  <a:lnTo>
                    <a:pt x="482697" y="282088"/>
                  </a:lnTo>
                  <a:lnTo>
                    <a:pt x="484781" y="283133"/>
                  </a:lnTo>
                  <a:lnTo>
                    <a:pt x="487909" y="283133"/>
                  </a:lnTo>
                  <a:lnTo>
                    <a:pt x="488952" y="281044"/>
                  </a:lnTo>
                  <a:lnTo>
                    <a:pt x="488952" y="278954"/>
                  </a:lnTo>
                  <a:lnTo>
                    <a:pt x="486867" y="276865"/>
                  </a:lnTo>
                  <a:close/>
                </a:path>
                <a:path w="3760470" h="891539">
                  <a:moveTo>
                    <a:pt x="498335" y="271640"/>
                  </a:moveTo>
                  <a:lnTo>
                    <a:pt x="496251" y="271640"/>
                  </a:lnTo>
                  <a:lnTo>
                    <a:pt x="494164" y="273730"/>
                  </a:lnTo>
                  <a:lnTo>
                    <a:pt x="496251" y="277910"/>
                  </a:lnTo>
                  <a:lnTo>
                    <a:pt x="499377" y="276865"/>
                  </a:lnTo>
                  <a:lnTo>
                    <a:pt x="500420" y="275819"/>
                  </a:lnTo>
                  <a:lnTo>
                    <a:pt x="500420" y="272685"/>
                  </a:lnTo>
                  <a:lnTo>
                    <a:pt x="498335" y="271640"/>
                  </a:lnTo>
                  <a:close/>
                </a:path>
                <a:path w="3760470" h="891539">
                  <a:moveTo>
                    <a:pt x="510846" y="265372"/>
                  </a:moveTo>
                  <a:lnTo>
                    <a:pt x="507718" y="266416"/>
                  </a:lnTo>
                  <a:lnTo>
                    <a:pt x="506675" y="267462"/>
                  </a:lnTo>
                  <a:lnTo>
                    <a:pt x="506675" y="270596"/>
                  </a:lnTo>
                  <a:lnTo>
                    <a:pt x="508760" y="271640"/>
                  </a:lnTo>
                  <a:lnTo>
                    <a:pt x="510846" y="271640"/>
                  </a:lnTo>
                  <a:lnTo>
                    <a:pt x="512931" y="269551"/>
                  </a:lnTo>
                  <a:lnTo>
                    <a:pt x="510846" y="265372"/>
                  </a:lnTo>
                  <a:close/>
                </a:path>
                <a:path w="3760470" h="891539">
                  <a:moveTo>
                    <a:pt x="522314" y="260148"/>
                  </a:moveTo>
                  <a:lnTo>
                    <a:pt x="520228" y="260148"/>
                  </a:lnTo>
                  <a:lnTo>
                    <a:pt x="518143" y="262237"/>
                  </a:lnTo>
                  <a:lnTo>
                    <a:pt x="518143" y="265372"/>
                  </a:lnTo>
                  <a:lnTo>
                    <a:pt x="520228" y="266416"/>
                  </a:lnTo>
                  <a:lnTo>
                    <a:pt x="522314" y="266416"/>
                  </a:lnTo>
                  <a:lnTo>
                    <a:pt x="524399" y="264327"/>
                  </a:lnTo>
                  <a:lnTo>
                    <a:pt x="524399" y="262237"/>
                  </a:lnTo>
                  <a:lnTo>
                    <a:pt x="522314" y="260148"/>
                  </a:lnTo>
                  <a:close/>
                </a:path>
                <a:path w="3760470" h="891539">
                  <a:moveTo>
                    <a:pt x="533782" y="254924"/>
                  </a:moveTo>
                  <a:lnTo>
                    <a:pt x="531696" y="254924"/>
                  </a:lnTo>
                  <a:lnTo>
                    <a:pt x="529611" y="257013"/>
                  </a:lnTo>
                  <a:lnTo>
                    <a:pt x="531696" y="261193"/>
                  </a:lnTo>
                  <a:lnTo>
                    <a:pt x="534824" y="261193"/>
                  </a:lnTo>
                  <a:lnTo>
                    <a:pt x="535867" y="259104"/>
                  </a:lnTo>
                  <a:lnTo>
                    <a:pt x="535867" y="255969"/>
                  </a:lnTo>
                  <a:lnTo>
                    <a:pt x="533782" y="254924"/>
                  </a:lnTo>
                  <a:close/>
                </a:path>
                <a:path w="3760470" h="891539">
                  <a:moveTo>
                    <a:pt x="546293" y="249701"/>
                  </a:moveTo>
                  <a:lnTo>
                    <a:pt x="543165" y="249701"/>
                  </a:lnTo>
                  <a:lnTo>
                    <a:pt x="542122" y="251790"/>
                  </a:lnTo>
                  <a:lnTo>
                    <a:pt x="542122" y="253879"/>
                  </a:lnTo>
                  <a:lnTo>
                    <a:pt x="544207" y="254924"/>
                  </a:lnTo>
                  <a:lnTo>
                    <a:pt x="546293" y="254924"/>
                  </a:lnTo>
                  <a:lnTo>
                    <a:pt x="548377" y="253879"/>
                  </a:lnTo>
                  <a:lnTo>
                    <a:pt x="548377" y="250744"/>
                  </a:lnTo>
                  <a:lnTo>
                    <a:pt x="546293" y="249701"/>
                  </a:lnTo>
                  <a:close/>
                </a:path>
                <a:path w="3760470" h="891539">
                  <a:moveTo>
                    <a:pt x="557761" y="244477"/>
                  </a:moveTo>
                  <a:lnTo>
                    <a:pt x="555675" y="244477"/>
                  </a:lnTo>
                  <a:lnTo>
                    <a:pt x="553590" y="245521"/>
                  </a:lnTo>
                  <a:lnTo>
                    <a:pt x="553590" y="248655"/>
                  </a:lnTo>
                  <a:lnTo>
                    <a:pt x="555675" y="249701"/>
                  </a:lnTo>
                  <a:lnTo>
                    <a:pt x="557761" y="249701"/>
                  </a:lnTo>
                  <a:lnTo>
                    <a:pt x="559845" y="248655"/>
                  </a:lnTo>
                  <a:lnTo>
                    <a:pt x="559845" y="245521"/>
                  </a:lnTo>
                  <a:lnTo>
                    <a:pt x="557761" y="244477"/>
                  </a:lnTo>
                  <a:close/>
                </a:path>
                <a:path w="3760470" h="891539">
                  <a:moveTo>
                    <a:pt x="570270" y="239252"/>
                  </a:moveTo>
                  <a:lnTo>
                    <a:pt x="567143" y="239252"/>
                  </a:lnTo>
                  <a:lnTo>
                    <a:pt x="566101" y="240297"/>
                  </a:lnTo>
                  <a:lnTo>
                    <a:pt x="566101" y="243432"/>
                  </a:lnTo>
                  <a:lnTo>
                    <a:pt x="567143" y="244477"/>
                  </a:lnTo>
                  <a:lnTo>
                    <a:pt x="570270" y="244477"/>
                  </a:lnTo>
                  <a:lnTo>
                    <a:pt x="571313" y="243432"/>
                  </a:lnTo>
                  <a:lnTo>
                    <a:pt x="571313" y="240297"/>
                  </a:lnTo>
                  <a:lnTo>
                    <a:pt x="570270" y="239252"/>
                  </a:lnTo>
                  <a:close/>
                </a:path>
                <a:path w="3760470" h="891539">
                  <a:moveTo>
                    <a:pt x="581738" y="234029"/>
                  </a:moveTo>
                  <a:lnTo>
                    <a:pt x="579653" y="234029"/>
                  </a:lnTo>
                  <a:lnTo>
                    <a:pt x="577568" y="235073"/>
                  </a:lnTo>
                  <a:lnTo>
                    <a:pt x="577568" y="238208"/>
                  </a:lnTo>
                  <a:lnTo>
                    <a:pt x="579653" y="239252"/>
                  </a:lnTo>
                  <a:lnTo>
                    <a:pt x="581738" y="239252"/>
                  </a:lnTo>
                  <a:lnTo>
                    <a:pt x="583824" y="238208"/>
                  </a:lnTo>
                  <a:lnTo>
                    <a:pt x="583824" y="235073"/>
                  </a:lnTo>
                  <a:lnTo>
                    <a:pt x="581738" y="234029"/>
                  </a:lnTo>
                  <a:close/>
                </a:path>
                <a:path w="3760470" h="891539">
                  <a:moveTo>
                    <a:pt x="594249" y="228805"/>
                  </a:moveTo>
                  <a:lnTo>
                    <a:pt x="591121" y="228805"/>
                  </a:lnTo>
                  <a:lnTo>
                    <a:pt x="590078" y="230894"/>
                  </a:lnTo>
                  <a:lnTo>
                    <a:pt x="590078" y="232984"/>
                  </a:lnTo>
                  <a:lnTo>
                    <a:pt x="592164" y="235073"/>
                  </a:lnTo>
                  <a:lnTo>
                    <a:pt x="594249" y="235073"/>
                  </a:lnTo>
                  <a:lnTo>
                    <a:pt x="596334" y="232984"/>
                  </a:lnTo>
                  <a:lnTo>
                    <a:pt x="596334" y="230894"/>
                  </a:lnTo>
                  <a:lnTo>
                    <a:pt x="594249" y="228805"/>
                  </a:lnTo>
                  <a:close/>
                </a:path>
                <a:path w="3760470" h="891539">
                  <a:moveTo>
                    <a:pt x="605717" y="223580"/>
                  </a:moveTo>
                  <a:lnTo>
                    <a:pt x="603632" y="223580"/>
                  </a:lnTo>
                  <a:lnTo>
                    <a:pt x="601546" y="225671"/>
                  </a:lnTo>
                  <a:lnTo>
                    <a:pt x="601546" y="227760"/>
                  </a:lnTo>
                  <a:lnTo>
                    <a:pt x="603632" y="229849"/>
                  </a:lnTo>
                  <a:lnTo>
                    <a:pt x="605717" y="229849"/>
                  </a:lnTo>
                  <a:lnTo>
                    <a:pt x="607802" y="227760"/>
                  </a:lnTo>
                  <a:lnTo>
                    <a:pt x="607802" y="225671"/>
                  </a:lnTo>
                  <a:lnTo>
                    <a:pt x="605717" y="223580"/>
                  </a:lnTo>
                  <a:close/>
                </a:path>
                <a:path w="3760470" h="891539">
                  <a:moveTo>
                    <a:pt x="618227" y="218357"/>
                  </a:moveTo>
                  <a:lnTo>
                    <a:pt x="615100" y="218357"/>
                  </a:lnTo>
                  <a:lnTo>
                    <a:pt x="614057" y="220447"/>
                  </a:lnTo>
                  <a:lnTo>
                    <a:pt x="614057" y="222537"/>
                  </a:lnTo>
                  <a:lnTo>
                    <a:pt x="616143" y="224626"/>
                  </a:lnTo>
                  <a:lnTo>
                    <a:pt x="618227" y="224626"/>
                  </a:lnTo>
                  <a:lnTo>
                    <a:pt x="620313" y="222537"/>
                  </a:lnTo>
                  <a:lnTo>
                    <a:pt x="620313" y="220447"/>
                  </a:lnTo>
                  <a:lnTo>
                    <a:pt x="618227" y="218357"/>
                  </a:lnTo>
                  <a:close/>
                </a:path>
                <a:path w="3760470" h="891539">
                  <a:moveTo>
                    <a:pt x="630739" y="214177"/>
                  </a:moveTo>
                  <a:lnTo>
                    <a:pt x="627611" y="214177"/>
                  </a:lnTo>
                  <a:lnTo>
                    <a:pt x="626568" y="215223"/>
                  </a:lnTo>
                  <a:lnTo>
                    <a:pt x="625525" y="218357"/>
                  </a:lnTo>
                  <a:lnTo>
                    <a:pt x="627611" y="219402"/>
                  </a:lnTo>
                  <a:lnTo>
                    <a:pt x="629696" y="219402"/>
                  </a:lnTo>
                  <a:lnTo>
                    <a:pt x="631780" y="218357"/>
                  </a:lnTo>
                  <a:lnTo>
                    <a:pt x="631780" y="215223"/>
                  </a:lnTo>
                  <a:lnTo>
                    <a:pt x="630739" y="214177"/>
                  </a:lnTo>
                  <a:close/>
                </a:path>
                <a:path w="3760470" h="891539">
                  <a:moveTo>
                    <a:pt x="642205" y="208954"/>
                  </a:moveTo>
                  <a:lnTo>
                    <a:pt x="640121" y="208954"/>
                  </a:lnTo>
                  <a:lnTo>
                    <a:pt x="638036" y="211043"/>
                  </a:lnTo>
                  <a:lnTo>
                    <a:pt x="638036" y="213133"/>
                  </a:lnTo>
                  <a:lnTo>
                    <a:pt x="640121" y="215223"/>
                  </a:lnTo>
                  <a:lnTo>
                    <a:pt x="642205" y="215223"/>
                  </a:lnTo>
                  <a:lnTo>
                    <a:pt x="644291" y="213133"/>
                  </a:lnTo>
                  <a:lnTo>
                    <a:pt x="644291" y="211043"/>
                  </a:lnTo>
                  <a:lnTo>
                    <a:pt x="642205" y="208954"/>
                  </a:lnTo>
                  <a:close/>
                </a:path>
                <a:path w="3760470" h="891539">
                  <a:moveTo>
                    <a:pt x="654716" y="204776"/>
                  </a:moveTo>
                  <a:lnTo>
                    <a:pt x="651588" y="204776"/>
                  </a:lnTo>
                  <a:lnTo>
                    <a:pt x="650546" y="205820"/>
                  </a:lnTo>
                  <a:lnTo>
                    <a:pt x="650546" y="208954"/>
                  </a:lnTo>
                  <a:lnTo>
                    <a:pt x="651588" y="209999"/>
                  </a:lnTo>
                  <a:lnTo>
                    <a:pt x="654716" y="209999"/>
                  </a:lnTo>
                  <a:lnTo>
                    <a:pt x="656802" y="208954"/>
                  </a:lnTo>
                  <a:lnTo>
                    <a:pt x="656802" y="205820"/>
                  </a:lnTo>
                  <a:lnTo>
                    <a:pt x="654716" y="204776"/>
                  </a:lnTo>
                  <a:close/>
                </a:path>
                <a:path w="3760470" h="891539">
                  <a:moveTo>
                    <a:pt x="667227" y="199551"/>
                  </a:moveTo>
                  <a:lnTo>
                    <a:pt x="664099" y="199551"/>
                  </a:lnTo>
                  <a:lnTo>
                    <a:pt x="662015" y="203730"/>
                  </a:lnTo>
                  <a:lnTo>
                    <a:pt x="664099" y="205820"/>
                  </a:lnTo>
                  <a:lnTo>
                    <a:pt x="666184" y="205820"/>
                  </a:lnTo>
                  <a:lnTo>
                    <a:pt x="668270" y="203730"/>
                  </a:lnTo>
                  <a:lnTo>
                    <a:pt x="668270" y="201641"/>
                  </a:lnTo>
                  <a:lnTo>
                    <a:pt x="667227" y="199551"/>
                  </a:lnTo>
                  <a:close/>
                </a:path>
                <a:path w="3760470" h="891539">
                  <a:moveTo>
                    <a:pt x="678695" y="195372"/>
                  </a:moveTo>
                  <a:lnTo>
                    <a:pt x="676610" y="195372"/>
                  </a:lnTo>
                  <a:lnTo>
                    <a:pt x="674524" y="196416"/>
                  </a:lnTo>
                  <a:lnTo>
                    <a:pt x="674524" y="199551"/>
                  </a:lnTo>
                  <a:lnTo>
                    <a:pt x="676610" y="200596"/>
                  </a:lnTo>
                  <a:lnTo>
                    <a:pt x="678695" y="200596"/>
                  </a:lnTo>
                  <a:lnTo>
                    <a:pt x="680780" y="199551"/>
                  </a:lnTo>
                  <a:lnTo>
                    <a:pt x="680780" y="196416"/>
                  </a:lnTo>
                  <a:lnTo>
                    <a:pt x="678695" y="195372"/>
                  </a:lnTo>
                  <a:close/>
                </a:path>
                <a:path w="3760470" h="891539">
                  <a:moveTo>
                    <a:pt x="691206" y="190148"/>
                  </a:moveTo>
                  <a:lnTo>
                    <a:pt x="689121" y="190148"/>
                  </a:lnTo>
                  <a:lnTo>
                    <a:pt x="687035" y="192238"/>
                  </a:lnTo>
                  <a:lnTo>
                    <a:pt x="687035" y="194327"/>
                  </a:lnTo>
                  <a:lnTo>
                    <a:pt x="688078" y="196416"/>
                  </a:lnTo>
                  <a:lnTo>
                    <a:pt x="691206" y="196416"/>
                  </a:lnTo>
                  <a:lnTo>
                    <a:pt x="693290" y="194327"/>
                  </a:lnTo>
                  <a:lnTo>
                    <a:pt x="693290" y="192238"/>
                  </a:lnTo>
                  <a:lnTo>
                    <a:pt x="691206" y="190148"/>
                  </a:lnTo>
                  <a:close/>
                </a:path>
                <a:path w="3760470" h="891539">
                  <a:moveTo>
                    <a:pt x="703717" y="185969"/>
                  </a:moveTo>
                  <a:lnTo>
                    <a:pt x="700589" y="185969"/>
                  </a:lnTo>
                  <a:lnTo>
                    <a:pt x="699546" y="188059"/>
                  </a:lnTo>
                  <a:lnTo>
                    <a:pt x="699546" y="190148"/>
                  </a:lnTo>
                  <a:lnTo>
                    <a:pt x="700589" y="192238"/>
                  </a:lnTo>
                  <a:lnTo>
                    <a:pt x="703717" y="192238"/>
                  </a:lnTo>
                  <a:lnTo>
                    <a:pt x="704758" y="190148"/>
                  </a:lnTo>
                  <a:lnTo>
                    <a:pt x="704758" y="188059"/>
                  </a:lnTo>
                  <a:lnTo>
                    <a:pt x="703717" y="185969"/>
                  </a:lnTo>
                  <a:close/>
                </a:path>
                <a:path w="3760470" h="891539">
                  <a:moveTo>
                    <a:pt x="716226" y="181790"/>
                  </a:moveTo>
                  <a:lnTo>
                    <a:pt x="713099" y="181790"/>
                  </a:lnTo>
                  <a:lnTo>
                    <a:pt x="711014" y="185969"/>
                  </a:lnTo>
                  <a:lnTo>
                    <a:pt x="713099" y="188059"/>
                  </a:lnTo>
                  <a:lnTo>
                    <a:pt x="715183" y="188059"/>
                  </a:lnTo>
                  <a:lnTo>
                    <a:pt x="717269" y="185969"/>
                  </a:lnTo>
                  <a:lnTo>
                    <a:pt x="717269" y="183880"/>
                  </a:lnTo>
                  <a:lnTo>
                    <a:pt x="716226" y="181790"/>
                  </a:lnTo>
                  <a:close/>
                </a:path>
                <a:path w="3760470" h="891539">
                  <a:moveTo>
                    <a:pt x="727694" y="177612"/>
                  </a:moveTo>
                  <a:lnTo>
                    <a:pt x="725609" y="177612"/>
                  </a:lnTo>
                  <a:lnTo>
                    <a:pt x="723525" y="178655"/>
                  </a:lnTo>
                  <a:lnTo>
                    <a:pt x="723525" y="181790"/>
                  </a:lnTo>
                  <a:lnTo>
                    <a:pt x="725609" y="183880"/>
                  </a:lnTo>
                  <a:lnTo>
                    <a:pt x="727694" y="183880"/>
                  </a:lnTo>
                  <a:lnTo>
                    <a:pt x="729780" y="181790"/>
                  </a:lnTo>
                  <a:lnTo>
                    <a:pt x="729780" y="179701"/>
                  </a:lnTo>
                  <a:lnTo>
                    <a:pt x="727694" y="177612"/>
                  </a:lnTo>
                  <a:close/>
                </a:path>
                <a:path w="3760470" h="891539">
                  <a:moveTo>
                    <a:pt x="740205" y="173432"/>
                  </a:moveTo>
                  <a:lnTo>
                    <a:pt x="738120" y="173432"/>
                  </a:lnTo>
                  <a:lnTo>
                    <a:pt x="736034" y="174477"/>
                  </a:lnTo>
                  <a:lnTo>
                    <a:pt x="736034" y="177612"/>
                  </a:lnTo>
                  <a:lnTo>
                    <a:pt x="740205" y="179701"/>
                  </a:lnTo>
                  <a:lnTo>
                    <a:pt x="742290" y="177612"/>
                  </a:lnTo>
                  <a:lnTo>
                    <a:pt x="742290" y="174477"/>
                  </a:lnTo>
                  <a:lnTo>
                    <a:pt x="740205" y="173432"/>
                  </a:lnTo>
                  <a:close/>
                </a:path>
                <a:path w="3760470" h="891539">
                  <a:moveTo>
                    <a:pt x="752716" y="169254"/>
                  </a:moveTo>
                  <a:lnTo>
                    <a:pt x="750630" y="169254"/>
                  </a:lnTo>
                  <a:lnTo>
                    <a:pt x="748545" y="170298"/>
                  </a:lnTo>
                  <a:lnTo>
                    <a:pt x="748545" y="173432"/>
                  </a:lnTo>
                  <a:lnTo>
                    <a:pt x="749588" y="174477"/>
                  </a:lnTo>
                  <a:lnTo>
                    <a:pt x="752716" y="174477"/>
                  </a:lnTo>
                  <a:lnTo>
                    <a:pt x="754800" y="173432"/>
                  </a:lnTo>
                  <a:lnTo>
                    <a:pt x="754800" y="170298"/>
                  </a:lnTo>
                  <a:lnTo>
                    <a:pt x="752716" y="169254"/>
                  </a:lnTo>
                  <a:close/>
                </a:path>
                <a:path w="3760470" h="891539">
                  <a:moveTo>
                    <a:pt x="765227" y="165074"/>
                  </a:moveTo>
                  <a:lnTo>
                    <a:pt x="763141" y="165074"/>
                  </a:lnTo>
                  <a:lnTo>
                    <a:pt x="761056" y="166118"/>
                  </a:lnTo>
                  <a:lnTo>
                    <a:pt x="761056" y="169254"/>
                  </a:lnTo>
                  <a:lnTo>
                    <a:pt x="762099" y="170298"/>
                  </a:lnTo>
                  <a:lnTo>
                    <a:pt x="765227" y="170298"/>
                  </a:lnTo>
                  <a:lnTo>
                    <a:pt x="766268" y="169254"/>
                  </a:lnTo>
                  <a:lnTo>
                    <a:pt x="767311" y="167163"/>
                  </a:lnTo>
                  <a:lnTo>
                    <a:pt x="765227" y="165074"/>
                  </a:lnTo>
                  <a:close/>
                </a:path>
                <a:path w="3760470" h="891539">
                  <a:moveTo>
                    <a:pt x="777736" y="160895"/>
                  </a:moveTo>
                  <a:lnTo>
                    <a:pt x="775651" y="160895"/>
                  </a:lnTo>
                  <a:lnTo>
                    <a:pt x="773567" y="161940"/>
                  </a:lnTo>
                  <a:lnTo>
                    <a:pt x="773567" y="165074"/>
                  </a:lnTo>
                  <a:lnTo>
                    <a:pt x="774609" y="167163"/>
                  </a:lnTo>
                  <a:lnTo>
                    <a:pt x="777736" y="167163"/>
                  </a:lnTo>
                  <a:lnTo>
                    <a:pt x="779821" y="162985"/>
                  </a:lnTo>
                  <a:lnTo>
                    <a:pt x="777736" y="160895"/>
                  </a:lnTo>
                  <a:close/>
                </a:path>
                <a:path w="3760470" h="891539">
                  <a:moveTo>
                    <a:pt x="790247" y="156715"/>
                  </a:moveTo>
                  <a:lnTo>
                    <a:pt x="787120" y="156715"/>
                  </a:lnTo>
                  <a:lnTo>
                    <a:pt x="785033" y="160895"/>
                  </a:lnTo>
                  <a:lnTo>
                    <a:pt x="787120" y="162985"/>
                  </a:lnTo>
                  <a:lnTo>
                    <a:pt x="789204" y="162985"/>
                  </a:lnTo>
                  <a:lnTo>
                    <a:pt x="791290" y="160895"/>
                  </a:lnTo>
                  <a:lnTo>
                    <a:pt x="791290" y="158805"/>
                  </a:lnTo>
                  <a:lnTo>
                    <a:pt x="790247" y="156715"/>
                  </a:lnTo>
                  <a:close/>
                </a:path>
                <a:path w="3760470" h="891539">
                  <a:moveTo>
                    <a:pt x="802758" y="152537"/>
                  </a:moveTo>
                  <a:lnTo>
                    <a:pt x="799630" y="152537"/>
                  </a:lnTo>
                  <a:lnTo>
                    <a:pt x="797544" y="156715"/>
                  </a:lnTo>
                  <a:lnTo>
                    <a:pt x="799630" y="158805"/>
                  </a:lnTo>
                  <a:lnTo>
                    <a:pt x="801715" y="158805"/>
                  </a:lnTo>
                  <a:lnTo>
                    <a:pt x="803800" y="157760"/>
                  </a:lnTo>
                  <a:lnTo>
                    <a:pt x="803800" y="154626"/>
                  </a:lnTo>
                  <a:lnTo>
                    <a:pt x="802758" y="152537"/>
                  </a:lnTo>
                  <a:close/>
                </a:path>
                <a:path w="3760470" h="891539">
                  <a:moveTo>
                    <a:pt x="812140" y="148357"/>
                  </a:moveTo>
                  <a:lnTo>
                    <a:pt x="810055" y="152537"/>
                  </a:lnTo>
                  <a:lnTo>
                    <a:pt x="812140" y="154626"/>
                  </a:lnTo>
                  <a:lnTo>
                    <a:pt x="814226" y="154626"/>
                  </a:lnTo>
                  <a:lnTo>
                    <a:pt x="816311" y="153581"/>
                  </a:lnTo>
                  <a:lnTo>
                    <a:pt x="816311" y="150448"/>
                  </a:lnTo>
                  <a:lnTo>
                    <a:pt x="815268" y="149402"/>
                  </a:lnTo>
                  <a:lnTo>
                    <a:pt x="812140" y="148357"/>
                  </a:lnTo>
                  <a:close/>
                </a:path>
                <a:path w="3760470" h="891539">
                  <a:moveTo>
                    <a:pt x="827778" y="145223"/>
                  </a:moveTo>
                  <a:lnTo>
                    <a:pt x="824651" y="145223"/>
                  </a:lnTo>
                  <a:lnTo>
                    <a:pt x="822566" y="146268"/>
                  </a:lnTo>
                  <a:lnTo>
                    <a:pt x="822566" y="149402"/>
                  </a:lnTo>
                  <a:lnTo>
                    <a:pt x="826735" y="151491"/>
                  </a:lnTo>
                  <a:lnTo>
                    <a:pt x="828821" y="149402"/>
                  </a:lnTo>
                  <a:lnTo>
                    <a:pt x="828821" y="147313"/>
                  </a:lnTo>
                  <a:lnTo>
                    <a:pt x="827778" y="145223"/>
                  </a:lnTo>
                  <a:close/>
                </a:path>
                <a:path w="3760470" h="891539">
                  <a:moveTo>
                    <a:pt x="840289" y="141044"/>
                  </a:moveTo>
                  <a:lnTo>
                    <a:pt x="837162" y="141044"/>
                  </a:lnTo>
                  <a:lnTo>
                    <a:pt x="835077" y="143134"/>
                  </a:lnTo>
                  <a:lnTo>
                    <a:pt x="835077" y="145223"/>
                  </a:lnTo>
                  <a:lnTo>
                    <a:pt x="837162" y="147313"/>
                  </a:lnTo>
                  <a:lnTo>
                    <a:pt x="839247" y="147313"/>
                  </a:lnTo>
                  <a:lnTo>
                    <a:pt x="841331" y="146268"/>
                  </a:lnTo>
                  <a:lnTo>
                    <a:pt x="841331" y="143134"/>
                  </a:lnTo>
                  <a:lnTo>
                    <a:pt x="840289" y="141044"/>
                  </a:lnTo>
                  <a:close/>
                </a:path>
                <a:path w="3760470" h="891539">
                  <a:moveTo>
                    <a:pt x="852799" y="137910"/>
                  </a:moveTo>
                  <a:lnTo>
                    <a:pt x="849671" y="137910"/>
                  </a:lnTo>
                  <a:lnTo>
                    <a:pt x="847587" y="138954"/>
                  </a:lnTo>
                  <a:lnTo>
                    <a:pt x="847587" y="142088"/>
                  </a:lnTo>
                  <a:lnTo>
                    <a:pt x="851757" y="144179"/>
                  </a:lnTo>
                  <a:lnTo>
                    <a:pt x="853842" y="142088"/>
                  </a:lnTo>
                  <a:lnTo>
                    <a:pt x="853842" y="139999"/>
                  </a:lnTo>
                  <a:lnTo>
                    <a:pt x="852799" y="137910"/>
                  </a:lnTo>
                  <a:close/>
                </a:path>
                <a:path w="3760470" h="891539">
                  <a:moveTo>
                    <a:pt x="865310" y="133731"/>
                  </a:moveTo>
                  <a:lnTo>
                    <a:pt x="862182" y="133731"/>
                  </a:lnTo>
                  <a:lnTo>
                    <a:pt x="860097" y="137910"/>
                  </a:lnTo>
                  <a:lnTo>
                    <a:pt x="862182" y="139999"/>
                  </a:lnTo>
                  <a:lnTo>
                    <a:pt x="864268" y="139999"/>
                  </a:lnTo>
                  <a:lnTo>
                    <a:pt x="866353" y="138954"/>
                  </a:lnTo>
                  <a:lnTo>
                    <a:pt x="866353" y="135820"/>
                  </a:lnTo>
                  <a:lnTo>
                    <a:pt x="865310" y="133731"/>
                  </a:lnTo>
                  <a:close/>
                </a:path>
                <a:path w="3760470" h="891539">
                  <a:moveTo>
                    <a:pt x="877820" y="130596"/>
                  </a:moveTo>
                  <a:lnTo>
                    <a:pt x="874693" y="130596"/>
                  </a:lnTo>
                  <a:lnTo>
                    <a:pt x="873650" y="131641"/>
                  </a:lnTo>
                  <a:lnTo>
                    <a:pt x="872608" y="134776"/>
                  </a:lnTo>
                  <a:lnTo>
                    <a:pt x="874693" y="136865"/>
                  </a:lnTo>
                  <a:lnTo>
                    <a:pt x="876778" y="136865"/>
                  </a:lnTo>
                  <a:lnTo>
                    <a:pt x="878862" y="134776"/>
                  </a:lnTo>
                  <a:lnTo>
                    <a:pt x="878862" y="132687"/>
                  </a:lnTo>
                  <a:lnTo>
                    <a:pt x="877820" y="130596"/>
                  </a:lnTo>
                  <a:close/>
                </a:path>
                <a:path w="3760470" h="891539">
                  <a:moveTo>
                    <a:pt x="887204" y="126418"/>
                  </a:moveTo>
                  <a:lnTo>
                    <a:pt x="885118" y="130596"/>
                  </a:lnTo>
                  <a:lnTo>
                    <a:pt x="887204" y="132687"/>
                  </a:lnTo>
                  <a:lnTo>
                    <a:pt x="889289" y="132687"/>
                  </a:lnTo>
                  <a:lnTo>
                    <a:pt x="891373" y="131641"/>
                  </a:lnTo>
                  <a:lnTo>
                    <a:pt x="891373" y="128507"/>
                  </a:lnTo>
                  <a:lnTo>
                    <a:pt x="890332" y="127462"/>
                  </a:lnTo>
                  <a:lnTo>
                    <a:pt x="887204" y="126418"/>
                  </a:lnTo>
                  <a:close/>
                </a:path>
                <a:path w="3760470" h="891539">
                  <a:moveTo>
                    <a:pt x="902841" y="123283"/>
                  </a:moveTo>
                  <a:lnTo>
                    <a:pt x="899714" y="123283"/>
                  </a:lnTo>
                  <a:lnTo>
                    <a:pt x="898672" y="124327"/>
                  </a:lnTo>
                  <a:lnTo>
                    <a:pt x="897629" y="127462"/>
                  </a:lnTo>
                  <a:lnTo>
                    <a:pt x="899714" y="129552"/>
                  </a:lnTo>
                  <a:lnTo>
                    <a:pt x="901799" y="129552"/>
                  </a:lnTo>
                  <a:lnTo>
                    <a:pt x="903884" y="127462"/>
                  </a:lnTo>
                  <a:lnTo>
                    <a:pt x="903884" y="125373"/>
                  </a:lnTo>
                  <a:lnTo>
                    <a:pt x="902841" y="123283"/>
                  </a:lnTo>
                  <a:close/>
                </a:path>
                <a:path w="3760470" h="891539">
                  <a:moveTo>
                    <a:pt x="915352" y="120149"/>
                  </a:moveTo>
                  <a:lnTo>
                    <a:pt x="913267" y="120149"/>
                  </a:lnTo>
                  <a:lnTo>
                    <a:pt x="911181" y="121193"/>
                  </a:lnTo>
                  <a:lnTo>
                    <a:pt x="910139" y="124327"/>
                  </a:lnTo>
                  <a:lnTo>
                    <a:pt x="914309" y="126418"/>
                  </a:lnTo>
                  <a:lnTo>
                    <a:pt x="916395" y="124327"/>
                  </a:lnTo>
                  <a:lnTo>
                    <a:pt x="916395" y="122238"/>
                  </a:lnTo>
                  <a:lnTo>
                    <a:pt x="915352" y="120149"/>
                  </a:lnTo>
                  <a:close/>
                </a:path>
                <a:path w="3760470" h="891539">
                  <a:moveTo>
                    <a:pt x="927863" y="117015"/>
                  </a:moveTo>
                  <a:lnTo>
                    <a:pt x="925777" y="117015"/>
                  </a:lnTo>
                  <a:lnTo>
                    <a:pt x="923692" y="118059"/>
                  </a:lnTo>
                  <a:lnTo>
                    <a:pt x="923692" y="120149"/>
                  </a:lnTo>
                  <a:lnTo>
                    <a:pt x="924735" y="122238"/>
                  </a:lnTo>
                  <a:lnTo>
                    <a:pt x="926820" y="123283"/>
                  </a:lnTo>
                  <a:lnTo>
                    <a:pt x="928905" y="121193"/>
                  </a:lnTo>
                  <a:lnTo>
                    <a:pt x="929948" y="119104"/>
                  </a:lnTo>
                  <a:lnTo>
                    <a:pt x="927863" y="117015"/>
                  </a:lnTo>
                  <a:close/>
                </a:path>
                <a:path w="3760470" h="891539">
                  <a:moveTo>
                    <a:pt x="940374" y="113880"/>
                  </a:moveTo>
                  <a:lnTo>
                    <a:pt x="938288" y="113880"/>
                  </a:lnTo>
                  <a:lnTo>
                    <a:pt x="936203" y="114924"/>
                  </a:lnTo>
                  <a:lnTo>
                    <a:pt x="936203" y="117015"/>
                  </a:lnTo>
                  <a:lnTo>
                    <a:pt x="937246" y="119104"/>
                  </a:lnTo>
                  <a:lnTo>
                    <a:pt x="939331" y="120149"/>
                  </a:lnTo>
                  <a:lnTo>
                    <a:pt x="940374" y="120149"/>
                  </a:lnTo>
                  <a:lnTo>
                    <a:pt x="942458" y="115970"/>
                  </a:lnTo>
                  <a:lnTo>
                    <a:pt x="940374" y="113880"/>
                  </a:lnTo>
                  <a:close/>
                </a:path>
                <a:path w="3760470" h="891539">
                  <a:moveTo>
                    <a:pt x="950799" y="109701"/>
                  </a:moveTo>
                  <a:lnTo>
                    <a:pt x="948714" y="111791"/>
                  </a:lnTo>
                  <a:lnTo>
                    <a:pt x="948714" y="113880"/>
                  </a:lnTo>
                  <a:lnTo>
                    <a:pt x="949756" y="115970"/>
                  </a:lnTo>
                  <a:lnTo>
                    <a:pt x="952883" y="115970"/>
                  </a:lnTo>
                  <a:lnTo>
                    <a:pt x="954968" y="114924"/>
                  </a:lnTo>
                  <a:lnTo>
                    <a:pt x="954968" y="112835"/>
                  </a:lnTo>
                  <a:lnTo>
                    <a:pt x="952883" y="110746"/>
                  </a:lnTo>
                  <a:lnTo>
                    <a:pt x="950799" y="109701"/>
                  </a:lnTo>
                  <a:close/>
                </a:path>
                <a:path w="3760470" h="891539">
                  <a:moveTo>
                    <a:pt x="963308" y="106566"/>
                  </a:moveTo>
                  <a:lnTo>
                    <a:pt x="961223" y="108657"/>
                  </a:lnTo>
                  <a:lnTo>
                    <a:pt x="961223" y="110746"/>
                  </a:lnTo>
                  <a:lnTo>
                    <a:pt x="962266" y="112835"/>
                  </a:lnTo>
                  <a:lnTo>
                    <a:pt x="965394" y="112835"/>
                  </a:lnTo>
                  <a:lnTo>
                    <a:pt x="967479" y="111791"/>
                  </a:lnTo>
                  <a:lnTo>
                    <a:pt x="967479" y="108657"/>
                  </a:lnTo>
                  <a:lnTo>
                    <a:pt x="963308" y="106566"/>
                  </a:lnTo>
                  <a:close/>
                </a:path>
                <a:path w="3760470" h="891539">
                  <a:moveTo>
                    <a:pt x="975819" y="103432"/>
                  </a:moveTo>
                  <a:lnTo>
                    <a:pt x="973735" y="105523"/>
                  </a:lnTo>
                  <a:lnTo>
                    <a:pt x="973735" y="107612"/>
                  </a:lnTo>
                  <a:lnTo>
                    <a:pt x="974777" y="109701"/>
                  </a:lnTo>
                  <a:lnTo>
                    <a:pt x="977905" y="109701"/>
                  </a:lnTo>
                  <a:lnTo>
                    <a:pt x="979990" y="108657"/>
                  </a:lnTo>
                  <a:lnTo>
                    <a:pt x="979990" y="105523"/>
                  </a:lnTo>
                  <a:lnTo>
                    <a:pt x="978947" y="104477"/>
                  </a:lnTo>
                  <a:lnTo>
                    <a:pt x="975819" y="103432"/>
                  </a:lnTo>
                  <a:close/>
                </a:path>
                <a:path w="3760470" h="891539">
                  <a:moveTo>
                    <a:pt x="988330" y="100298"/>
                  </a:moveTo>
                  <a:lnTo>
                    <a:pt x="986245" y="102388"/>
                  </a:lnTo>
                  <a:lnTo>
                    <a:pt x="986245" y="104477"/>
                  </a:lnTo>
                  <a:lnTo>
                    <a:pt x="988330" y="106566"/>
                  </a:lnTo>
                  <a:lnTo>
                    <a:pt x="990415" y="106566"/>
                  </a:lnTo>
                  <a:lnTo>
                    <a:pt x="992501" y="105523"/>
                  </a:lnTo>
                  <a:lnTo>
                    <a:pt x="992501" y="102388"/>
                  </a:lnTo>
                  <a:lnTo>
                    <a:pt x="991458" y="101343"/>
                  </a:lnTo>
                  <a:lnTo>
                    <a:pt x="988330" y="100298"/>
                  </a:lnTo>
                  <a:close/>
                </a:path>
                <a:path w="3760470" h="891539">
                  <a:moveTo>
                    <a:pt x="1001883" y="97163"/>
                  </a:moveTo>
                  <a:lnTo>
                    <a:pt x="999798" y="99254"/>
                  </a:lnTo>
                  <a:lnTo>
                    <a:pt x="998755" y="101343"/>
                  </a:lnTo>
                  <a:lnTo>
                    <a:pt x="1000841" y="103432"/>
                  </a:lnTo>
                  <a:lnTo>
                    <a:pt x="1002925" y="103432"/>
                  </a:lnTo>
                  <a:lnTo>
                    <a:pt x="1005010" y="102388"/>
                  </a:lnTo>
                  <a:lnTo>
                    <a:pt x="1005010" y="100298"/>
                  </a:lnTo>
                  <a:lnTo>
                    <a:pt x="1003969" y="98209"/>
                  </a:lnTo>
                  <a:lnTo>
                    <a:pt x="1001883" y="97163"/>
                  </a:lnTo>
                  <a:close/>
                </a:path>
                <a:path w="3760470" h="891539">
                  <a:moveTo>
                    <a:pt x="1016478" y="95074"/>
                  </a:moveTo>
                  <a:lnTo>
                    <a:pt x="1014393" y="95074"/>
                  </a:lnTo>
                  <a:lnTo>
                    <a:pt x="1012309" y="96119"/>
                  </a:lnTo>
                  <a:lnTo>
                    <a:pt x="1012309" y="98209"/>
                  </a:lnTo>
                  <a:lnTo>
                    <a:pt x="1013352" y="100298"/>
                  </a:lnTo>
                  <a:lnTo>
                    <a:pt x="1015436" y="101343"/>
                  </a:lnTo>
                  <a:lnTo>
                    <a:pt x="1017521" y="99254"/>
                  </a:lnTo>
                  <a:lnTo>
                    <a:pt x="1018564" y="97163"/>
                  </a:lnTo>
                  <a:lnTo>
                    <a:pt x="1016478" y="95074"/>
                  </a:lnTo>
                  <a:close/>
                </a:path>
                <a:path w="3760470" h="891539">
                  <a:moveTo>
                    <a:pt x="1028989" y="91940"/>
                  </a:moveTo>
                  <a:lnTo>
                    <a:pt x="1026904" y="91940"/>
                  </a:lnTo>
                  <a:lnTo>
                    <a:pt x="1024820" y="92985"/>
                  </a:lnTo>
                  <a:lnTo>
                    <a:pt x="1024820" y="96119"/>
                  </a:lnTo>
                  <a:lnTo>
                    <a:pt x="1025861" y="98209"/>
                  </a:lnTo>
                  <a:lnTo>
                    <a:pt x="1027946" y="98209"/>
                  </a:lnTo>
                  <a:lnTo>
                    <a:pt x="1030032" y="97163"/>
                  </a:lnTo>
                  <a:lnTo>
                    <a:pt x="1031074" y="94029"/>
                  </a:lnTo>
                  <a:lnTo>
                    <a:pt x="1028989" y="91940"/>
                  </a:lnTo>
                  <a:close/>
                </a:path>
                <a:path w="3760470" h="891539">
                  <a:moveTo>
                    <a:pt x="1042543" y="88806"/>
                  </a:moveTo>
                  <a:lnTo>
                    <a:pt x="1039414" y="88806"/>
                  </a:lnTo>
                  <a:lnTo>
                    <a:pt x="1037329" y="90895"/>
                  </a:lnTo>
                  <a:lnTo>
                    <a:pt x="1037329" y="92985"/>
                  </a:lnTo>
                  <a:lnTo>
                    <a:pt x="1038372" y="95074"/>
                  </a:lnTo>
                  <a:lnTo>
                    <a:pt x="1041500" y="95074"/>
                  </a:lnTo>
                  <a:lnTo>
                    <a:pt x="1043585" y="94029"/>
                  </a:lnTo>
                  <a:lnTo>
                    <a:pt x="1043585" y="90895"/>
                  </a:lnTo>
                  <a:lnTo>
                    <a:pt x="1042543" y="88806"/>
                  </a:lnTo>
                  <a:close/>
                </a:path>
                <a:path w="3760470" h="891539">
                  <a:moveTo>
                    <a:pt x="1051925" y="85671"/>
                  </a:moveTo>
                  <a:lnTo>
                    <a:pt x="1049840" y="87760"/>
                  </a:lnTo>
                  <a:lnTo>
                    <a:pt x="1049840" y="89851"/>
                  </a:lnTo>
                  <a:lnTo>
                    <a:pt x="1051925" y="91940"/>
                  </a:lnTo>
                  <a:lnTo>
                    <a:pt x="1054009" y="91940"/>
                  </a:lnTo>
                  <a:lnTo>
                    <a:pt x="1056096" y="90895"/>
                  </a:lnTo>
                  <a:lnTo>
                    <a:pt x="1056096" y="88806"/>
                  </a:lnTo>
                  <a:lnTo>
                    <a:pt x="1055052" y="86716"/>
                  </a:lnTo>
                  <a:lnTo>
                    <a:pt x="1051925" y="85671"/>
                  </a:lnTo>
                  <a:close/>
                </a:path>
                <a:path w="3760470" h="891539">
                  <a:moveTo>
                    <a:pt x="1067563" y="83582"/>
                  </a:moveTo>
                  <a:lnTo>
                    <a:pt x="1065479" y="83582"/>
                  </a:lnTo>
                  <a:lnTo>
                    <a:pt x="1063393" y="84626"/>
                  </a:lnTo>
                  <a:lnTo>
                    <a:pt x="1062351" y="86716"/>
                  </a:lnTo>
                  <a:lnTo>
                    <a:pt x="1064436" y="88806"/>
                  </a:lnTo>
                  <a:lnTo>
                    <a:pt x="1066521" y="89851"/>
                  </a:lnTo>
                  <a:lnTo>
                    <a:pt x="1068605" y="87760"/>
                  </a:lnTo>
                  <a:lnTo>
                    <a:pt x="1068605" y="85671"/>
                  </a:lnTo>
                  <a:lnTo>
                    <a:pt x="1067563" y="83582"/>
                  </a:lnTo>
                  <a:close/>
                </a:path>
                <a:path w="3760470" h="891539">
                  <a:moveTo>
                    <a:pt x="1077988" y="80448"/>
                  </a:moveTo>
                  <a:lnTo>
                    <a:pt x="1075904" y="81492"/>
                  </a:lnTo>
                  <a:lnTo>
                    <a:pt x="1075904" y="84626"/>
                  </a:lnTo>
                  <a:lnTo>
                    <a:pt x="1076946" y="86716"/>
                  </a:lnTo>
                  <a:lnTo>
                    <a:pt x="1079031" y="86716"/>
                  </a:lnTo>
                  <a:lnTo>
                    <a:pt x="1081116" y="85671"/>
                  </a:lnTo>
                  <a:lnTo>
                    <a:pt x="1082159" y="82537"/>
                  </a:lnTo>
                  <a:lnTo>
                    <a:pt x="1077988" y="80448"/>
                  </a:lnTo>
                  <a:close/>
                </a:path>
                <a:path w="3760470" h="891539">
                  <a:moveTo>
                    <a:pt x="1093627" y="78359"/>
                  </a:moveTo>
                  <a:lnTo>
                    <a:pt x="1090499" y="78359"/>
                  </a:lnTo>
                  <a:lnTo>
                    <a:pt x="1088414" y="79402"/>
                  </a:lnTo>
                  <a:lnTo>
                    <a:pt x="1088414" y="81492"/>
                  </a:lnTo>
                  <a:lnTo>
                    <a:pt x="1089456" y="83582"/>
                  </a:lnTo>
                  <a:lnTo>
                    <a:pt x="1092584" y="84626"/>
                  </a:lnTo>
                  <a:lnTo>
                    <a:pt x="1094670" y="82537"/>
                  </a:lnTo>
                  <a:lnTo>
                    <a:pt x="1094670" y="80448"/>
                  </a:lnTo>
                  <a:lnTo>
                    <a:pt x="1093627" y="78359"/>
                  </a:lnTo>
                  <a:close/>
                </a:path>
                <a:path w="3760470" h="891539">
                  <a:moveTo>
                    <a:pt x="1103010" y="75224"/>
                  </a:moveTo>
                  <a:lnTo>
                    <a:pt x="1101967" y="76268"/>
                  </a:lnTo>
                  <a:lnTo>
                    <a:pt x="1100924" y="79402"/>
                  </a:lnTo>
                  <a:lnTo>
                    <a:pt x="1101967" y="81492"/>
                  </a:lnTo>
                  <a:lnTo>
                    <a:pt x="1105095" y="81492"/>
                  </a:lnTo>
                  <a:lnTo>
                    <a:pt x="1107179" y="80448"/>
                  </a:lnTo>
                  <a:lnTo>
                    <a:pt x="1107179" y="78359"/>
                  </a:lnTo>
                  <a:lnTo>
                    <a:pt x="1106138" y="76268"/>
                  </a:lnTo>
                  <a:lnTo>
                    <a:pt x="1103010" y="75224"/>
                  </a:lnTo>
                  <a:close/>
                </a:path>
                <a:path w="3760470" h="891539">
                  <a:moveTo>
                    <a:pt x="1118647" y="73134"/>
                  </a:moveTo>
                  <a:lnTo>
                    <a:pt x="1116563" y="73134"/>
                  </a:lnTo>
                  <a:lnTo>
                    <a:pt x="1114478" y="74179"/>
                  </a:lnTo>
                  <a:lnTo>
                    <a:pt x="1113435" y="76268"/>
                  </a:lnTo>
                  <a:lnTo>
                    <a:pt x="1115521" y="78359"/>
                  </a:lnTo>
                  <a:lnTo>
                    <a:pt x="1117606" y="79402"/>
                  </a:lnTo>
                  <a:lnTo>
                    <a:pt x="1119690" y="77313"/>
                  </a:lnTo>
                  <a:lnTo>
                    <a:pt x="1119690" y="75224"/>
                  </a:lnTo>
                  <a:lnTo>
                    <a:pt x="1118647" y="73134"/>
                  </a:lnTo>
                  <a:close/>
                </a:path>
                <a:path w="3760470" h="891539">
                  <a:moveTo>
                    <a:pt x="1129073" y="69999"/>
                  </a:moveTo>
                  <a:lnTo>
                    <a:pt x="1126989" y="72090"/>
                  </a:lnTo>
                  <a:lnTo>
                    <a:pt x="1126989" y="74179"/>
                  </a:lnTo>
                  <a:lnTo>
                    <a:pt x="1128030" y="76268"/>
                  </a:lnTo>
                  <a:lnTo>
                    <a:pt x="1130115" y="76268"/>
                  </a:lnTo>
                  <a:lnTo>
                    <a:pt x="1132201" y="75224"/>
                  </a:lnTo>
                  <a:lnTo>
                    <a:pt x="1133243" y="73134"/>
                  </a:lnTo>
                  <a:lnTo>
                    <a:pt x="1131159" y="71045"/>
                  </a:lnTo>
                  <a:lnTo>
                    <a:pt x="1129073" y="69999"/>
                  </a:lnTo>
                  <a:close/>
                </a:path>
                <a:path w="3760470" h="891539">
                  <a:moveTo>
                    <a:pt x="1144711" y="67910"/>
                  </a:moveTo>
                  <a:lnTo>
                    <a:pt x="1141583" y="67910"/>
                  </a:lnTo>
                  <a:lnTo>
                    <a:pt x="1139498" y="68955"/>
                  </a:lnTo>
                  <a:lnTo>
                    <a:pt x="1139498" y="71045"/>
                  </a:lnTo>
                  <a:lnTo>
                    <a:pt x="1140541" y="73134"/>
                  </a:lnTo>
                  <a:lnTo>
                    <a:pt x="1143669" y="74179"/>
                  </a:lnTo>
                  <a:lnTo>
                    <a:pt x="1145754" y="72090"/>
                  </a:lnTo>
                  <a:lnTo>
                    <a:pt x="1145754" y="69999"/>
                  </a:lnTo>
                  <a:lnTo>
                    <a:pt x="1144711" y="67910"/>
                  </a:lnTo>
                  <a:close/>
                </a:path>
                <a:path w="3760470" h="891539">
                  <a:moveTo>
                    <a:pt x="1155137" y="64776"/>
                  </a:moveTo>
                  <a:lnTo>
                    <a:pt x="1153052" y="66865"/>
                  </a:lnTo>
                  <a:lnTo>
                    <a:pt x="1152009" y="68955"/>
                  </a:lnTo>
                  <a:lnTo>
                    <a:pt x="1153052" y="71045"/>
                  </a:lnTo>
                  <a:lnTo>
                    <a:pt x="1156180" y="72090"/>
                  </a:lnTo>
                  <a:lnTo>
                    <a:pt x="1158265" y="69999"/>
                  </a:lnTo>
                  <a:lnTo>
                    <a:pt x="1158265" y="67910"/>
                  </a:lnTo>
                  <a:lnTo>
                    <a:pt x="1157222" y="65821"/>
                  </a:lnTo>
                  <a:lnTo>
                    <a:pt x="1155137" y="64776"/>
                  </a:lnTo>
                  <a:close/>
                </a:path>
                <a:path w="3760470" h="891539">
                  <a:moveTo>
                    <a:pt x="1167648" y="62687"/>
                  </a:moveTo>
                  <a:lnTo>
                    <a:pt x="1165562" y="64776"/>
                  </a:lnTo>
                  <a:lnTo>
                    <a:pt x="1164520" y="66865"/>
                  </a:lnTo>
                  <a:lnTo>
                    <a:pt x="1166605" y="68955"/>
                  </a:lnTo>
                  <a:lnTo>
                    <a:pt x="1168690" y="68955"/>
                  </a:lnTo>
                  <a:lnTo>
                    <a:pt x="1170774" y="67910"/>
                  </a:lnTo>
                  <a:lnTo>
                    <a:pt x="1171817" y="65821"/>
                  </a:lnTo>
                  <a:lnTo>
                    <a:pt x="1169732" y="63731"/>
                  </a:lnTo>
                  <a:lnTo>
                    <a:pt x="1167648" y="62687"/>
                  </a:lnTo>
                  <a:close/>
                </a:path>
                <a:path w="3760470" h="891539">
                  <a:moveTo>
                    <a:pt x="1180158" y="60598"/>
                  </a:moveTo>
                  <a:lnTo>
                    <a:pt x="1178073" y="61641"/>
                  </a:lnTo>
                  <a:lnTo>
                    <a:pt x="1178073" y="64776"/>
                  </a:lnTo>
                  <a:lnTo>
                    <a:pt x="1179116" y="66865"/>
                  </a:lnTo>
                  <a:lnTo>
                    <a:pt x="1181200" y="66865"/>
                  </a:lnTo>
                  <a:lnTo>
                    <a:pt x="1183285" y="65821"/>
                  </a:lnTo>
                  <a:lnTo>
                    <a:pt x="1184328" y="63731"/>
                  </a:lnTo>
                  <a:lnTo>
                    <a:pt x="1183285" y="61641"/>
                  </a:lnTo>
                  <a:lnTo>
                    <a:pt x="1180158" y="60598"/>
                  </a:lnTo>
                  <a:close/>
                </a:path>
                <a:path w="3760470" h="891539">
                  <a:moveTo>
                    <a:pt x="1195796" y="58507"/>
                  </a:moveTo>
                  <a:lnTo>
                    <a:pt x="1193711" y="58507"/>
                  </a:lnTo>
                  <a:lnTo>
                    <a:pt x="1191627" y="59552"/>
                  </a:lnTo>
                  <a:lnTo>
                    <a:pt x="1190584" y="62687"/>
                  </a:lnTo>
                  <a:lnTo>
                    <a:pt x="1191627" y="64776"/>
                  </a:lnTo>
                  <a:lnTo>
                    <a:pt x="1194753" y="64776"/>
                  </a:lnTo>
                  <a:lnTo>
                    <a:pt x="1196839" y="63731"/>
                  </a:lnTo>
                  <a:lnTo>
                    <a:pt x="1196839" y="60598"/>
                  </a:lnTo>
                  <a:lnTo>
                    <a:pt x="1195796" y="58507"/>
                  </a:lnTo>
                  <a:close/>
                </a:path>
                <a:path w="3760470" h="891539">
                  <a:moveTo>
                    <a:pt x="1208307" y="56418"/>
                  </a:moveTo>
                  <a:lnTo>
                    <a:pt x="1206221" y="56418"/>
                  </a:lnTo>
                  <a:lnTo>
                    <a:pt x="1204136" y="57462"/>
                  </a:lnTo>
                  <a:lnTo>
                    <a:pt x="1203093" y="59552"/>
                  </a:lnTo>
                  <a:lnTo>
                    <a:pt x="1205179" y="61641"/>
                  </a:lnTo>
                  <a:lnTo>
                    <a:pt x="1207264" y="62687"/>
                  </a:lnTo>
                  <a:lnTo>
                    <a:pt x="1209349" y="61641"/>
                  </a:lnTo>
                  <a:lnTo>
                    <a:pt x="1210392" y="58507"/>
                  </a:lnTo>
                  <a:lnTo>
                    <a:pt x="1208307" y="56418"/>
                  </a:lnTo>
                  <a:close/>
                </a:path>
                <a:path w="3760470" h="891539">
                  <a:moveTo>
                    <a:pt x="1221859" y="54329"/>
                  </a:moveTo>
                  <a:lnTo>
                    <a:pt x="1218732" y="54329"/>
                  </a:lnTo>
                  <a:lnTo>
                    <a:pt x="1216647" y="55373"/>
                  </a:lnTo>
                  <a:lnTo>
                    <a:pt x="1216647" y="57462"/>
                  </a:lnTo>
                  <a:lnTo>
                    <a:pt x="1217689" y="59552"/>
                  </a:lnTo>
                  <a:lnTo>
                    <a:pt x="1219775" y="60598"/>
                  </a:lnTo>
                  <a:lnTo>
                    <a:pt x="1221859" y="58507"/>
                  </a:lnTo>
                  <a:lnTo>
                    <a:pt x="1222902" y="56418"/>
                  </a:lnTo>
                  <a:lnTo>
                    <a:pt x="1221859" y="54329"/>
                  </a:lnTo>
                  <a:close/>
                </a:path>
                <a:path w="3760470" h="891539">
                  <a:moveTo>
                    <a:pt x="1232286" y="51194"/>
                  </a:moveTo>
                  <a:lnTo>
                    <a:pt x="1231243" y="51194"/>
                  </a:lnTo>
                  <a:lnTo>
                    <a:pt x="1229158" y="55373"/>
                  </a:lnTo>
                  <a:lnTo>
                    <a:pt x="1230200" y="57462"/>
                  </a:lnTo>
                  <a:lnTo>
                    <a:pt x="1233328" y="58507"/>
                  </a:lnTo>
                  <a:lnTo>
                    <a:pt x="1235412" y="56418"/>
                  </a:lnTo>
                  <a:lnTo>
                    <a:pt x="1235412" y="54329"/>
                  </a:lnTo>
                  <a:lnTo>
                    <a:pt x="1234370" y="52238"/>
                  </a:lnTo>
                  <a:lnTo>
                    <a:pt x="1232286" y="51194"/>
                  </a:lnTo>
                  <a:close/>
                </a:path>
                <a:path w="3760470" h="891539">
                  <a:moveTo>
                    <a:pt x="1244795" y="49104"/>
                  </a:moveTo>
                  <a:lnTo>
                    <a:pt x="1242711" y="51194"/>
                  </a:lnTo>
                  <a:lnTo>
                    <a:pt x="1241667" y="53284"/>
                  </a:lnTo>
                  <a:lnTo>
                    <a:pt x="1243752" y="55373"/>
                  </a:lnTo>
                  <a:lnTo>
                    <a:pt x="1245838" y="56418"/>
                  </a:lnTo>
                  <a:lnTo>
                    <a:pt x="1247923" y="54329"/>
                  </a:lnTo>
                  <a:lnTo>
                    <a:pt x="1248966" y="52238"/>
                  </a:lnTo>
                  <a:lnTo>
                    <a:pt x="1246880" y="50149"/>
                  </a:lnTo>
                  <a:lnTo>
                    <a:pt x="1244795" y="49104"/>
                  </a:lnTo>
                  <a:close/>
                </a:path>
                <a:path w="3760470" h="891539">
                  <a:moveTo>
                    <a:pt x="1260434" y="48059"/>
                  </a:moveTo>
                  <a:lnTo>
                    <a:pt x="1257306" y="48059"/>
                  </a:lnTo>
                  <a:lnTo>
                    <a:pt x="1255222" y="49104"/>
                  </a:lnTo>
                  <a:lnTo>
                    <a:pt x="1255222" y="51194"/>
                  </a:lnTo>
                  <a:lnTo>
                    <a:pt x="1256263" y="53284"/>
                  </a:lnTo>
                  <a:lnTo>
                    <a:pt x="1258349" y="54329"/>
                  </a:lnTo>
                  <a:lnTo>
                    <a:pt x="1260434" y="53284"/>
                  </a:lnTo>
                  <a:lnTo>
                    <a:pt x="1261477" y="50149"/>
                  </a:lnTo>
                  <a:lnTo>
                    <a:pt x="1260434" y="48059"/>
                  </a:lnTo>
                  <a:close/>
                </a:path>
                <a:path w="3760470" h="891539">
                  <a:moveTo>
                    <a:pt x="1272945" y="45970"/>
                  </a:moveTo>
                  <a:lnTo>
                    <a:pt x="1270859" y="45970"/>
                  </a:lnTo>
                  <a:lnTo>
                    <a:pt x="1268774" y="47015"/>
                  </a:lnTo>
                  <a:lnTo>
                    <a:pt x="1267731" y="49104"/>
                  </a:lnTo>
                  <a:lnTo>
                    <a:pt x="1268774" y="51194"/>
                  </a:lnTo>
                  <a:lnTo>
                    <a:pt x="1271902" y="52238"/>
                  </a:lnTo>
                  <a:lnTo>
                    <a:pt x="1273987" y="51194"/>
                  </a:lnTo>
                  <a:lnTo>
                    <a:pt x="1273987" y="48059"/>
                  </a:lnTo>
                  <a:lnTo>
                    <a:pt x="1272945" y="45970"/>
                  </a:lnTo>
                  <a:close/>
                </a:path>
                <a:path w="3760470" h="891539">
                  <a:moveTo>
                    <a:pt x="1283370" y="43881"/>
                  </a:moveTo>
                  <a:lnTo>
                    <a:pt x="1281285" y="44926"/>
                  </a:lnTo>
                  <a:lnTo>
                    <a:pt x="1280242" y="48059"/>
                  </a:lnTo>
                  <a:lnTo>
                    <a:pt x="1282327" y="50149"/>
                  </a:lnTo>
                  <a:lnTo>
                    <a:pt x="1284413" y="50149"/>
                  </a:lnTo>
                  <a:lnTo>
                    <a:pt x="1286497" y="49104"/>
                  </a:lnTo>
                  <a:lnTo>
                    <a:pt x="1287539" y="47015"/>
                  </a:lnTo>
                  <a:lnTo>
                    <a:pt x="1285454" y="44926"/>
                  </a:lnTo>
                  <a:lnTo>
                    <a:pt x="1283370" y="43881"/>
                  </a:lnTo>
                  <a:close/>
                </a:path>
                <a:path w="3760470" h="891539">
                  <a:moveTo>
                    <a:pt x="1295880" y="41790"/>
                  </a:moveTo>
                  <a:lnTo>
                    <a:pt x="1293794" y="42837"/>
                  </a:lnTo>
                  <a:lnTo>
                    <a:pt x="1293794" y="45970"/>
                  </a:lnTo>
                  <a:lnTo>
                    <a:pt x="1294838" y="48059"/>
                  </a:lnTo>
                  <a:lnTo>
                    <a:pt x="1296922" y="48059"/>
                  </a:lnTo>
                  <a:lnTo>
                    <a:pt x="1299008" y="47015"/>
                  </a:lnTo>
                  <a:lnTo>
                    <a:pt x="1300050" y="44926"/>
                  </a:lnTo>
                  <a:lnTo>
                    <a:pt x="1299008" y="42837"/>
                  </a:lnTo>
                  <a:lnTo>
                    <a:pt x="1295880" y="41790"/>
                  </a:lnTo>
                  <a:close/>
                </a:path>
                <a:path w="3760470" h="891539">
                  <a:moveTo>
                    <a:pt x="1309433" y="39701"/>
                  </a:moveTo>
                  <a:lnTo>
                    <a:pt x="1307349" y="40746"/>
                  </a:lnTo>
                  <a:lnTo>
                    <a:pt x="1306305" y="43881"/>
                  </a:lnTo>
                  <a:lnTo>
                    <a:pt x="1307349" y="45970"/>
                  </a:lnTo>
                  <a:lnTo>
                    <a:pt x="1310476" y="45970"/>
                  </a:lnTo>
                  <a:lnTo>
                    <a:pt x="1312561" y="44926"/>
                  </a:lnTo>
                  <a:lnTo>
                    <a:pt x="1312561" y="42837"/>
                  </a:lnTo>
                  <a:lnTo>
                    <a:pt x="1311518" y="40746"/>
                  </a:lnTo>
                  <a:lnTo>
                    <a:pt x="1309433" y="39701"/>
                  </a:lnTo>
                  <a:close/>
                </a:path>
                <a:path w="3760470" h="891539">
                  <a:moveTo>
                    <a:pt x="1321944" y="37612"/>
                  </a:moveTo>
                  <a:lnTo>
                    <a:pt x="1319858" y="39701"/>
                  </a:lnTo>
                  <a:lnTo>
                    <a:pt x="1319858" y="41790"/>
                  </a:lnTo>
                  <a:lnTo>
                    <a:pt x="1320901" y="43881"/>
                  </a:lnTo>
                  <a:lnTo>
                    <a:pt x="1322986" y="44926"/>
                  </a:lnTo>
                  <a:lnTo>
                    <a:pt x="1325072" y="42837"/>
                  </a:lnTo>
                  <a:lnTo>
                    <a:pt x="1326114" y="40746"/>
                  </a:lnTo>
                  <a:lnTo>
                    <a:pt x="1325072" y="38657"/>
                  </a:lnTo>
                  <a:lnTo>
                    <a:pt x="1321944" y="37612"/>
                  </a:lnTo>
                  <a:close/>
                </a:path>
                <a:path w="3760470" h="891539">
                  <a:moveTo>
                    <a:pt x="1337581" y="36567"/>
                  </a:moveTo>
                  <a:lnTo>
                    <a:pt x="1335497" y="36567"/>
                  </a:lnTo>
                  <a:lnTo>
                    <a:pt x="1333412" y="37612"/>
                  </a:lnTo>
                  <a:lnTo>
                    <a:pt x="1332369" y="39701"/>
                  </a:lnTo>
                  <a:lnTo>
                    <a:pt x="1333412" y="41790"/>
                  </a:lnTo>
                  <a:lnTo>
                    <a:pt x="1335497" y="42837"/>
                  </a:lnTo>
                  <a:lnTo>
                    <a:pt x="1338624" y="41790"/>
                  </a:lnTo>
                  <a:lnTo>
                    <a:pt x="1338624" y="38657"/>
                  </a:lnTo>
                  <a:lnTo>
                    <a:pt x="1337581" y="36567"/>
                  </a:lnTo>
                  <a:close/>
                </a:path>
                <a:path w="3760470" h="891539">
                  <a:moveTo>
                    <a:pt x="1348008" y="34477"/>
                  </a:moveTo>
                  <a:lnTo>
                    <a:pt x="1345921" y="35523"/>
                  </a:lnTo>
                  <a:lnTo>
                    <a:pt x="1344880" y="38657"/>
                  </a:lnTo>
                  <a:lnTo>
                    <a:pt x="1346965" y="40746"/>
                  </a:lnTo>
                  <a:lnTo>
                    <a:pt x="1349049" y="40746"/>
                  </a:lnTo>
                  <a:lnTo>
                    <a:pt x="1351135" y="39701"/>
                  </a:lnTo>
                  <a:lnTo>
                    <a:pt x="1352177" y="37612"/>
                  </a:lnTo>
                  <a:lnTo>
                    <a:pt x="1350092" y="35523"/>
                  </a:lnTo>
                  <a:lnTo>
                    <a:pt x="1348008" y="34477"/>
                  </a:lnTo>
                  <a:close/>
                </a:path>
                <a:path w="3760470" h="891539">
                  <a:moveTo>
                    <a:pt x="1363645" y="33432"/>
                  </a:moveTo>
                  <a:lnTo>
                    <a:pt x="1360517" y="33432"/>
                  </a:lnTo>
                  <a:lnTo>
                    <a:pt x="1358432" y="34477"/>
                  </a:lnTo>
                  <a:lnTo>
                    <a:pt x="1358432" y="36567"/>
                  </a:lnTo>
                  <a:lnTo>
                    <a:pt x="1359475" y="38657"/>
                  </a:lnTo>
                  <a:lnTo>
                    <a:pt x="1361560" y="39701"/>
                  </a:lnTo>
                  <a:lnTo>
                    <a:pt x="1363645" y="38657"/>
                  </a:lnTo>
                  <a:lnTo>
                    <a:pt x="1364688" y="35523"/>
                  </a:lnTo>
                  <a:lnTo>
                    <a:pt x="1363645" y="33432"/>
                  </a:lnTo>
                  <a:close/>
                </a:path>
                <a:path w="3760470" h="891539">
                  <a:moveTo>
                    <a:pt x="1374071" y="31343"/>
                  </a:moveTo>
                  <a:lnTo>
                    <a:pt x="1371986" y="32388"/>
                  </a:lnTo>
                  <a:lnTo>
                    <a:pt x="1370943" y="35523"/>
                  </a:lnTo>
                  <a:lnTo>
                    <a:pt x="1371986" y="37612"/>
                  </a:lnTo>
                  <a:lnTo>
                    <a:pt x="1375114" y="37612"/>
                  </a:lnTo>
                  <a:lnTo>
                    <a:pt x="1377199" y="36567"/>
                  </a:lnTo>
                  <a:lnTo>
                    <a:pt x="1377199" y="34477"/>
                  </a:lnTo>
                  <a:lnTo>
                    <a:pt x="1376156" y="32388"/>
                  </a:lnTo>
                  <a:lnTo>
                    <a:pt x="1374071" y="31343"/>
                  </a:lnTo>
                  <a:close/>
                </a:path>
                <a:path w="3760470" h="891539">
                  <a:moveTo>
                    <a:pt x="1389708" y="30299"/>
                  </a:moveTo>
                  <a:lnTo>
                    <a:pt x="1386582" y="30299"/>
                  </a:lnTo>
                  <a:lnTo>
                    <a:pt x="1384496" y="31343"/>
                  </a:lnTo>
                  <a:lnTo>
                    <a:pt x="1384496" y="33432"/>
                  </a:lnTo>
                  <a:lnTo>
                    <a:pt x="1385539" y="35523"/>
                  </a:lnTo>
                  <a:lnTo>
                    <a:pt x="1387624" y="36567"/>
                  </a:lnTo>
                  <a:lnTo>
                    <a:pt x="1389708" y="34477"/>
                  </a:lnTo>
                  <a:lnTo>
                    <a:pt x="1390751" y="32388"/>
                  </a:lnTo>
                  <a:lnTo>
                    <a:pt x="1389708" y="30299"/>
                  </a:lnTo>
                  <a:close/>
                </a:path>
                <a:path w="3760470" h="891539">
                  <a:moveTo>
                    <a:pt x="1400135" y="28209"/>
                  </a:moveTo>
                  <a:lnTo>
                    <a:pt x="1398049" y="29254"/>
                  </a:lnTo>
                  <a:lnTo>
                    <a:pt x="1397007" y="31343"/>
                  </a:lnTo>
                  <a:lnTo>
                    <a:pt x="1398049" y="34477"/>
                  </a:lnTo>
                  <a:lnTo>
                    <a:pt x="1401177" y="34477"/>
                  </a:lnTo>
                  <a:lnTo>
                    <a:pt x="1403262" y="33432"/>
                  </a:lnTo>
                  <a:lnTo>
                    <a:pt x="1403262" y="31343"/>
                  </a:lnTo>
                  <a:lnTo>
                    <a:pt x="1402219" y="29254"/>
                  </a:lnTo>
                  <a:lnTo>
                    <a:pt x="1400135" y="28209"/>
                  </a:lnTo>
                  <a:close/>
                </a:path>
                <a:path w="3760470" h="891539">
                  <a:moveTo>
                    <a:pt x="1412645" y="26120"/>
                  </a:moveTo>
                  <a:lnTo>
                    <a:pt x="1410559" y="28209"/>
                  </a:lnTo>
                  <a:lnTo>
                    <a:pt x="1409517" y="30299"/>
                  </a:lnTo>
                  <a:lnTo>
                    <a:pt x="1411602" y="32388"/>
                  </a:lnTo>
                  <a:lnTo>
                    <a:pt x="1413687" y="33432"/>
                  </a:lnTo>
                  <a:lnTo>
                    <a:pt x="1415773" y="31343"/>
                  </a:lnTo>
                  <a:lnTo>
                    <a:pt x="1416815" y="29254"/>
                  </a:lnTo>
                  <a:lnTo>
                    <a:pt x="1414730" y="27164"/>
                  </a:lnTo>
                  <a:lnTo>
                    <a:pt x="1412645" y="26120"/>
                  </a:lnTo>
                  <a:close/>
                </a:path>
                <a:path w="3760470" h="891539">
                  <a:moveTo>
                    <a:pt x="1426198" y="25074"/>
                  </a:moveTo>
                  <a:lnTo>
                    <a:pt x="1424113" y="26120"/>
                  </a:lnTo>
                  <a:lnTo>
                    <a:pt x="1423070" y="29254"/>
                  </a:lnTo>
                  <a:lnTo>
                    <a:pt x="1424113" y="31343"/>
                  </a:lnTo>
                  <a:lnTo>
                    <a:pt x="1426198" y="31343"/>
                  </a:lnTo>
                  <a:lnTo>
                    <a:pt x="1428283" y="30299"/>
                  </a:lnTo>
                  <a:lnTo>
                    <a:pt x="1429325" y="28209"/>
                  </a:lnTo>
                  <a:lnTo>
                    <a:pt x="1428283" y="26120"/>
                  </a:lnTo>
                  <a:lnTo>
                    <a:pt x="1426198" y="25074"/>
                  </a:lnTo>
                  <a:close/>
                </a:path>
                <a:path w="3760470" h="891539">
                  <a:moveTo>
                    <a:pt x="1438709" y="24029"/>
                  </a:moveTo>
                  <a:lnTo>
                    <a:pt x="1436624" y="25074"/>
                  </a:lnTo>
                  <a:lnTo>
                    <a:pt x="1435581" y="27164"/>
                  </a:lnTo>
                  <a:lnTo>
                    <a:pt x="1436624" y="30299"/>
                  </a:lnTo>
                  <a:lnTo>
                    <a:pt x="1439752" y="30299"/>
                  </a:lnTo>
                  <a:lnTo>
                    <a:pt x="1441836" y="29254"/>
                  </a:lnTo>
                  <a:lnTo>
                    <a:pt x="1442878" y="27164"/>
                  </a:lnTo>
                  <a:lnTo>
                    <a:pt x="1440794" y="25074"/>
                  </a:lnTo>
                  <a:lnTo>
                    <a:pt x="1438709" y="24029"/>
                  </a:lnTo>
                  <a:close/>
                </a:path>
                <a:path w="3760470" h="891539">
                  <a:moveTo>
                    <a:pt x="1454346" y="22985"/>
                  </a:moveTo>
                  <a:lnTo>
                    <a:pt x="1451220" y="22985"/>
                  </a:lnTo>
                  <a:lnTo>
                    <a:pt x="1449134" y="24029"/>
                  </a:lnTo>
                  <a:lnTo>
                    <a:pt x="1449134" y="26120"/>
                  </a:lnTo>
                  <a:lnTo>
                    <a:pt x="1450176" y="28209"/>
                  </a:lnTo>
                  <a:lnTo>
                    <a:pt x="1452261" y="29254"/>
                  </a:lnTo>
                  <a:lnTo>
                    <a:pt x="1454346" y="28209"/>
                  </a:lnTo>
                  <a:lnTo>
                    <a:pt x="1455389" y="25074"/>
                  </a:lnTo>
                  <a:lnTo>
                    <a:pt x="1454346" y="22985"/>
                  </a:lnTo>
                  <a:close/>
                </a:path>
                <a:path w="3760470" h="891539">
                  <a:moveTo>
                    <a:pt x="1464772" y="20896"/>
                  </a:moveTo>
                  <a:lnTo>
                    <a:pt x="1462686" y="22985"/>
                  </a:lnTo>
                  <a:lnTo>
                    <a:pt x="1461644" y="25074"/>
                  </a:lnTo>
                  <a:lnTo>
                    <a:pt x="1462686" y="27164"/>
                  </a:lnTo>
                  <a:lnTo>
                    <a:pt x="1465814" y="28209"/>
                  </a:lnTo>
                  <a:lnTo>
                    <a:pt x="1467900" y="26120"/>
                  </a:lnTo>
                  <a:lnTo>
                    <a:pt x="1467900" y="24029"/>
                  </a:lnTo>
                  <a:lnTo>
                    <a:pt x="1466857" y="21940"/>
                  </a:lnTo>
                  <a:lnTo>
                    <a:pt x="1464772" y="20896"/>
                  </a:lnTo>
                  <a:close/>
                </a:path>
                <a:path w="3760470" h="891539">
                  <a:moveTo>
                    <a:pt x="1477283" y="19851"/>
                  </a:moveTo>
                  <a:lnTo>
                    <a:pt x="1475197" y="20896"/>
                  </a:lnTo>
                  <a:lnTo>
                    <a:pt x="1475197" y="24029"/>
                  </a:lnTo>
                  <a:lnTo>
                    <a:pt x="1476240" y="26120"/>
                  </a:lnTo>
                  <a:lnTo>
                    <a:pt x="1478325" y="26120"/>
                  </a:lnTo>
                  <a:lnTo>
                    <a:pt x="1480411" y="25074"/>
                  </a:lnTo>
                  <a:lnTo>
                    <a:pt x="1481452" y="22985"/>
                  </a:lnTo>
                  <a:lnTo>
                    <a:pt x="1480411" y="20896"/>
                  </a:lnTo>
                  <a:lnTo>
                    <a:pt x="1477283" y="19851"/>
                  </a:lnTo>
                  <a:close/>
                </a:path>
                <a:path w="3760470" h="891539">
                  <a:moveTo>
                    <a:pt x="1490836" y="18806"/>
                  </a:moveTo>
                  <a:lnTo>
                    <a:pt x="1488751" y="19851"/>
                  </a:lnTo>
                  <a:lnTo>
                    <a:pt x="1487708" y="21940"/>
                  </a:lnTo>
                  <a:lnTo>
                    <a:pt x="1488751" y="24029"/>
                  </a:lnTo>
                  <a:lnTo>
                    <a:pt x="1490836" y="25074"/>
                  </a:lnTo>
                  <a:lnTo>
                    <a:pt x="1493963" y="24029"/>
                  </a:lnTo>
                  <a:lnTo>
                    <a:pt x="1493963" y="21940"/>
                  </a:lnTo>
                  <a:lnTo>
                    <a:pt x="1492921" y="19851"/>
                  </a:lnTo>
                  <a:lnTo>
                    <a:pt x="1490836" y="18806"/>
                  </a:lnTo>
                  <a:close/>
                </a:path>
                <a:path w="3760470" h="891539">
                  <a:moveTo>
                    <a:pt x="1506474" y="17762"/>
                  </a:moveTo>
                  <a:lnTo>
                    <a:pt x="1503345" y="17762"/>
                  </a:lnTo>
                  <a:lnTo>
                    <a:pt x="1501261" y="18806"/>
                  </a:lnTo>
                  <a:lnTo>
                    <a:pt x="1500217" y="20896"/>
                  </a:lnTo>
                  <a:lnTo>
                    <a:pt x="1502303" y="22985"/>
                  </a:lnTo>
                  <a:lnTo>
                    <a:pt x="1504388" y="24029"/>
                  </a:lnTo>
                  <a:lnTo>
                    <a:pt x="1506474" y="22985"/>
                  </a:lnTo>
                  <a:lnTo>
                    <a:pt x="1507516" y="19851"/>
                  </a:lnTo>
                  <a:lnTo>
                    <a:pt x="1506474" y="17762"/>
                  </a:lnTo>
                  <a:close/>
                </a:path>
                <a:path w="3760470" h="891539">
                  <a:moveTo>
                    <a:pt x="1518984" y="16717"/>
                  </a:moveTo>
                  <a:lnTo>
                    <a:pt x="1516899" y="16717"/>
                  </a:lnTo>
                  <a:lnTo>
                    <a:pt x="1514814" y="17762"/>
                  </a:lnTo>
                  <a:lnTo>
                    <a:pt x="1513771" y="19851"/>
                  </a:lnTo>
                  <a:lnTo>
                    <a:pt x="1514814" y="21940"/>
                  </a:lnTo>
                  <a:lnTo>
                    <a:pt x="1516899" y="22985"/>
                  </a:lnTo>
                  <a:lnTo>
                    <a:pt x="1520027" y="21940"/>
                  </a:lnTo>
                  <a:lnTo>
                    <a:pt x="1520027" y="18806"/>
                  </a:lnTo>
                  <a:lnTo>
                    <a:pt x="1518984" y="16717"/>
                  </a:lnTo>
                  <a:close/>
                </a:path>
                <a:path w="3760470" h="891539">
                  <a:moveTo>
                    <a:pt x="1531495" y="15671"/>
                  </a:moveTo>
                  <a:lnTo>
                    <a:pt x="1529410" y="15671"/>
                  </a:lnTo>
                  <a:lnTo>
                    <a:pt x="1527324" y="16717"/>
                  </a:lnTo>
                  <a:lnTo>
                    <a:pt x="1526282" y="18806"/>
                  </a:lnTo>
                  <a:lnTo>
                    <a:pt x="1528367" y="20896"/>
                  </a:lnTo>
                  <a:lnTo>
                    <a:pt x="1530452" y="21940"/>
                  </a:lnTo>
                  <a:lnTo>
                    <a:pt x="1532538" y="20896"/>
                  </a:lnTo>
                  <a:lnTo>
                    <a:pt x="1533580" y="17762"/>
                  </a:lnTo>
                  <a:lnTo>
                    <a:pt x="1531495" y="15671"/>
                  </a:lnTo>
                  <a:close/>
                </a:path>
                <a:path w="3760470" h="891539">
                  <a:moveTo>
                    <a:pt x="1545047" y="14627"/>
                  </a:moveTo>
                  <a:lnTo>
                    <a:pt x="1542963" y="14627"/>
                  </a:lnTo>
                  <a:lnTo>
                    <a:pt x="1540877" y="15671"/>
                  </a:lnTo>
                  <a:lnTo>
                    <a:pt x="1539835" y="17762"/>
                  </a:lnTo>
                  <a:lnTo>
                    <a:pt x="1540877" y="19851"/>
                  </a:lnTo>
                  <a:lnTo>
                    <a:pt x="1542963" y="20896"/>
                  </a:lnTo>
                  <a:lnTo>
                    <a:pt x="1546090" y="19851"/>
                  </a:lnTo>
                  <a:lnTo>
                    <a:pt x="1546090" y="16717"/>
                  </a:lnTo>
                  <a:lnTo>
                    <a:pt x="1545047" y="14627"/>
                  </a:lnTo>
                  <a:close/>
                </a:path>
                <a:path w="3760470" h="891539">
                  <a:moveTo>
                    <a:pt x="1557558" y="13582"/>
                  </a:moveTo>
                  <a:lnTo>
                    <a:pt x="1555473" y="13582"/>
                  </a:lnTo>
                  <a:lnTo>
                    <a:pt x="1553389" y="14627"/>
                  </a:lnTo>
                  <a:lnTo>
                    <a:pt x="1552346" y="16717"/>
                  </a:lnTo>
                  <a:lnTo>
                    <a:pt x="1554430" y="18806"/>
                  </a:lnTo>
                  <a:lnTo>
                    <a:pt x="1556515" y="19851"/>
                  </a:lnTo>
                  <a:lnTo>
                    <a:pt x="1558601" y="18806"/>
                  </a:lnTo>
                  <a:lnTo>
                    <a:pt x="1559643" y="15671"/>
                  </a:lnTo>
                  <a:lnTo>
                    <a:pt x="1557558" y="13582"/>
                  </a:lnTo>
                  <a:close/>
                </a:path>
                <a:path w="3760470" h="891539">
                  <a:moveTo>
                    <a:pt x="1571111" y="12537"/>
                  </a:moveTo>
                  <a:lnTo>
                    <a:pt x="1569026" y="12537"/>
                  </a:lnTo>
                  <a:lnTo>
                    <a:pt x="1566941" y="13582"/>
                  </a:lnTo>
                  <a:lnTo>
                    <a:pt x="1565898" y="15671"/>
                  </a:lnTo>
                  <a:lnTo>
                    <a:pt x="1566941" y="17762"/>
                  </a:lnTo>
                  <a:lnTo>
                    <a:pt x="1569026" y="18806"/>
                  </a:lnTo>
                  <a:lnTo>
                    <a:pt x="1571111" y="17762"/>
                  </a:lnTo>
                  <a:lnTo>
                    <a:pt x="1572154" y="14627"/>
                  </a:lnTo>
                  <a:lnTo>
                    <a:pt x="1571111" y="12537"/>
                  </a:lnTo>
                  <a:close/>
                </a:path>
                <a:path w="3760470" h="891539">
                  <a:moveTo>
                    <a:pt x="1583622" y="11493"/>
                  </a:moveTo>
                  <a:lnTo>
                    <a:pt x="1581537" y="11493"/>
                  </a:lnTo>
                  <a:lnTo>
                    <a:pt x="1579452" y="12537"/>
                  </a:lnTo>
                  <a:lnTo>
                    <a:pt x="1578409" y="14627"/>
                  </a:lnTo>
                  <a:lnTo>
                    <a:pt x="1579452" y="16717"/>
                  </a:lnTo>
                  <a:lnTo>
                    <a:pt x="1582580" y="17762"/>
                  </a:lnTo>
                  <a:lnTo>
                    <a:pt x="1584665" y="16717"/>
                  </a:lnTo>
                  <a:lnTo>
                    <a:pt x="1585708" y="13582"/>
                  </a:lnTo>
                  <a:lnTo>
                    <a:pt x="1583622" y="11493"/>
                  </a:lnTo>
                  <a:close/>
                </a:path>
                <a:path w="3760470" h="891539">
                  <a:moveTo>
                    <a:pt x="1597174" y="10448"/>
                  </a:moveTo>
                  <a:lnTo>
                    <a:pt x="1595090" y="10448"/>
                  </a:lnTo>
                  <a:lnTo>
                    <a:pt x="1591962" y="11493"/>
                  </a:lnTo>
                  <a:lnTo>
                    <a:pt x="1591962" y="13582"/>
                  </a:lnTo>
                  <a:lnTo>
                    <a:pt x="1593005" y="15671"/>
                  </a:lnTo>
                  <a:lnTo>
                    <a:pt x="1595090" y="16717"/>
                  </a:lnTo>
                  <a:lnTo>
                    <a:pt x="1597174" y="15671"/>
                  </a:lnTo>
                  <a:lnTo>
                    <a:pt x="1598217" y="12537"/>
                  </a:lnTo>
                  <a:lnTo>
                    <a:pt x="1597174" y="10448"/>
                  </a:lnTo>
                  <a:close/>
                </a:path>
                <a:path w="3760470" h="891539">
                  <a:moveTo>
                    <a:pt x="1607601" y="9403"/>
                  </a:moveTo>
                  <a:lnTo>
                    <a:pt x="1605516" y="10448"/>
                  </a:lnTo>
                  <a:lnTo>
                    <a:pt x="1604473" y="12537"/>
                  </a:lnTo>
                  <a:lnTo>
                    <a:pt x="1605516" y="14627"/>
                  </a:lnTo>
                  <a:lnTo>
                    <a:pt x="1608642" y="15671"/>
                  </a:lnTo>
                  <a:lnTo>
                    <a:pt x="1610728" y="14627"/>
                  </a:lnTo>
                  <a:lnTo>
                    <a:pt x="1610728" y="12537"/>
                  </a:lnTo>
                  <a:lnTo>
                    <a:pt x="1609685" y="10448"/>
                  </a:lnTo>
                  <a:lnTo>
                    <a:pt x="1607601" y="9403"/>
                  </a:lnTo>
                  <a:close/>
                </a:path>
                <a:path w="3760470" h="891539">
                  <a:moveTo>
                    <a:pt x="1621153" y="8359"/>
                  </a:moveTo>
                  <a:lnTo>
                    <a:pt x="1618025" y="9403"/>
                  </a:lnTo>
                  <a:lnTo>
                    <a:pt x="1618025" y="12537"/>
                  </a:lnTo>
                  <a:lnTo>
                    <a:pt x="1619068" y="14627"/>
                  </a:lnTo>
                  <a:lnTo>
                    <a:pt x="1621153" y="14627"/>
                  </a:lnTo>
                  <a:lnTo>
                    <a:pt x="1623239" y="13582"/>
                  </a:lnTo>
                  <a:lnTo>
                    <a:pt x="1624281" y="11493"/>
                  </a:lnTo>
                  <a:lnTo>
                    <a:pt x="1623239" y="9403"/>
                  </a:lnTo>
                  <a:lnTo>
                    <a:pt x="1621153" y="8359"/>
                  </a:lnTo>
                  <a:close/>
                </a:path>
                <a:path w="3760470" h="891539">
                  <a:moveTo>
                    <a:pt x="1633664" y="7313"/>
                  </a:moveTo>
                  <a:lnTo>
                    <a:pt x="1631579" y="9403"/>
                  </a:lnTo>
                  <a:lnTo>
                    <a:pt x="1630536" y="11493"/>
                  </a:lnTo>
                  <a:lnTo>
                    <a:pt x="1631579" y="13582"/>
                  </a:lnTo>
                  <a:lnTo>
                    <a:pt x="1634707" y="14627"/>
                  </a:lnTo>
                  <a:lnTo>
                    <a:pt x="1636792" y="13582"/>
                  </a:lnTo>
                  <a:lnTo>
                    <a:pt x="1636792" y="10448"/>
                  </a:lnTo>
                  <a:lnTo>
                    <a:pt x="1635749" y="8359"/>
                  </a:lnTo>
                  <a:lnTo>
                    <a:pt x="1633664" y="7313"/>
                  </a:lnTo>
                  <a:close/>
                </a:path>
                <a:path w="3760470" h="891539">
                  <a:moveTo>
                    <a:pt x="1647217" y="7313"/>
                  </a:moveTo>
                  <a:lnTo>
                    <a:pt x="1644089" y="8359"/>
                  </a:lnTo>
                  <a:lnTo>
                    <a:pt x="1644089" y="10448"/>
                  </a:lnTo>
                  <a:lnTo>
                    <a:pt x="1645132" y="12537"/>
                  </a:lnTo>
                  <a:lnTo>
                    <a:pt x="1647217" y="13582"/>
                  </a:lnTo>
                  <a:lnTo>
                    <a:pt x="1649302" y="12537"/>
                  </a:lnTo>
                  <a:lnTo>
                    <a:pt x="1650344" y="10448"/>
                  </a:lnTo>
                  <a:lnTo>
                    <a:pt x="1649302" y="8359"/>
                  </a:lnTo>
                  <a:lnTo>
                    <a:pt x="1647217" y="7313"/>
                  </a:lnTo>
                  <a:close/>
                </a:path>
                <a:path w="3760470" h="891539">
                  <a:moveTo>
                    <a:pt x="1659728" y="6269"/>
                  </a:moveTo>
                  <a:lnTo>
                    <a:pt x="1657643" y="7313"/>
                  </a:lnTo>
                  <a:lnTo>
                    <a:pt x="1656599" y="9403"/>
                  </a:lnTo>
                  <a:lnTo>
                    <a:pt x="1657643" y="12537"/>
                  </a:lnTo>
                  <a:lnTo>
                    <a:pt x="1660770" y="12537"/>
                  </a:lnTo>
                  <a:lnTo>
                    <a:pt x="1662855" y="11493"/>
                  </a:lnTo>
                  <a:lnTo>
                    <a:pt x="1662855" y="9403"/>
                  </a:lnTo>
                  <a:lnTo>
                    <a:pt x="1661812" y="7313"/>
                  </a:lnTo>
                  <a:lnTo>
                    <a:pt x="1659728" y="6269"/>
                  </a:lnTo>
                  <a:close/>
                </a:path>
                <a:path w="3760470" h="891539">
                  <a:moveTo>
                    <a:pt x="1673280" y="5224"/>
                  </a:moveTo>
                  <a:lnTo>
                    <a:pt x="1670152" y="7313"/>
                  </a:lnTo>
                  <a:lnTo>
                    <a:pt x="1670152" y="9403"/>
                  </a:lnTo>
                  <a:lnTo>
                    <a:pt x="1671195" y="11493"/>
                  </a:lnTo>
                  <a:lnTo>
                    <a:pt x="1673280" y="12537"/>
                  </a:lnTo>
                  <a:lnTo>
                    <a:pt x="1675366" y="10448"/>
                  </a:lnTo>
                  <a:lnTo>
                    <a:pt x="1676408" y="8359"/>
                  </a:lnTo>
                  <a:lnTo>
                    <a:pt x="1675366" y="6269"/>
                  </a:lnTo>
                  <a:lnTo>
                    <a:pt x="1673280" y="5224"/>
                  </a:lnTo>
                  <a:close/>
                </a:path>
                <a:path w="3760470" h="891539">
                  <a:moveTo>
                    <a:pt x="1687876" y="5224"/>
                  </a:moveTo>
                  <a:lnTo>
                    <a:pt x="1685791" y="5224"/>
                  </a:lnTo>
                  <a:lnTo>
                    <a:pt x="1683706" y="6269"/>
                  </a:lnTo>
                  <a:lnTo>
                    <a:pt x="1682663" y="8359"/>
                  </a:lnTo>
                  <a:lnTo>
                    <a:pt x="1683706" y="10448"/>
                  </a:lnTo>
                  <a:lnTo>
                    <a:pt x="1686834" y="11493"/>
                  </a:lnTo>
                  <a:lnTo>
                    <a:pt x="1688918" y="10448"/>
                  </a:lnTo>
                  <a:lnTo>
                    <a:pt x="1688918" y="8359"/>
                  </a:lnTo>
                  <a:lnTo>
                    <a:pt x="1687876" y="5224"/>
                  </a:lnTo>
                  <a:close/>
                </a:path>
                <a:path w="3760470" h="891539">
                  <a:moveTo>
                    <a:pt x="1699345" y="4179"/>
                  </a:moveTo>
                  <a:lnTo>
                    <a:pt x="1696217" y="5224"/>
                  </a:lnTo>
                  <a:lnTo>
                    <a:pt x="1696217" y="7313"/>
                  </a:lnTo>
                  <a:lnTo>
                    <a:pt x="1697259" y="10448"/>
                  </a:lnTo>
                  <a:lnTo>
                    <a:pt x="1699345" y="10448"/>
                  </a:lnTo>
                  <a:lnTo>
                    <a:pt x="1701430" y="9403"/>
                  </a:lnTo>
                  <a:lnTo>
                    <a:pt x="1702471" y="7313"/>
                  </a:lnTo>
                  <a:lnTo>
                    <a:pt x="1701430" y="5224"/>
                  </a:lnTo>
                  <a:lnTo>
                    <a:pt x="1699345" y="4179"/>
                  </a:lnTo>
                  <a:close/>
                </a:path>
                <a:path w="3760470" h="891539">
                  <a:moveTo>
                    <a:pt x="1711854" y="4179"/>
                  </a:moveTo>
                  <a:lnTo>
                    <a:pt x="1709770" y="5224"/>
                  </a:lnTo>
                  <a:lnTo>
                    <a:pt x="1708726" y="7313"/>
                  </a:lnTo>
                  <a:lnTo>
                    <a:pt x="1709770" y="9403"/>
                  </a:lnTo>
                  <a:lnTo>
                    <a:pt x="1711854" y="10448"/>
                  </a:lnTo>
                  <a:lnTo>
                    <a:pt x="1714982" y="9403"/>
                  </a:lnTo>
                  <a:lnTo>
                    <a:pt x="1714982" y="7313"/>
                  </a:lnTo>
                  <a:lnTo>
                    <a:pt x="1713939" y="5224"/>
                  </a:lnTo>
                  <a:lnTo>
                    <a:pt x="1711854" y="4179"/>
                  </a:lnTo>
                  <a:close/>
                </a:path>
                <a:path w="3760470" h="891539">
                  <a:moveTo>
                    <a:pt x="1725408" y="3135"/>
                  </a:moveTo>
                  <a:lnTo>
                    <a:pt x="1722280" y="4179"/>
                  </a:lnTo>
                  <a:lnTo>
                    <a:pt x="1722280" y="7313"/>
                  </a:lnTo>
                  <a:lnTo>
                    <a:pt x="1723322" y="9403"/>
                  </a:lnTo>
                  <a:lnTo>
                    <a:pt x="1725408" y="10448"/>
                  </a:lnTo>
                  <a:lnTo>
                    <a:pt x="1727493" y="9403"/>
                  </a:lnTo>
                  <a:lnTo>
                    <a:pt x="1728536" y="6269"/>
                  </a:lnTo>
                  <a:lnTo>
                    <a:pt x="1727493" y="4179"/>
                  </a:lnTo>
                  <a:lnTo>
                    <a:pt x="1725408" y="3135"/>
                  </a:lnTo>
                  <a:close/>
                </a:path>
                <a:path w="3760470" h="891539">
                  <a:moveTo>
                    <a:pt x="1737918" y="3135"/>
                  </a:moveTo>
                  <a:lnTo>
                    <a:pt x="1735833" y="4179"/>
                  </a:lnTo>
                  <a:lnTo>
                    <a:pt x="1734790" y="6269"/>
                  </a:lnTo>
                  <a:lnTo>
                    <a:pt x="1735833" y="8359"/>
                  </a:lnTo>
                  <a:lnTo>
                    <a:pt x="1737918" y="9403"/>
                  </a:lnTo>
                  <a:lnTo>
                    <a:pt x="1741046" y="8359"/>
                  </a:lnTo>
                  <a:lnTo>
                    <a:pt x="1741046" y="6269"/>
                  </a:lnTo>
                  <a:lnTo>
                    <a:pt x="1740004" y="4179"/>
                  </a:lnTo>
                  <a:lnTo>
                    <a:pt x="1737918" y="3135"/>
                  </a:lnTo>
                  <a:close/>
                </a:path>
                <a:path w="3760470" h="891539">
                  <a:moveTo>
                    <a:pt x="1753556" y="3135"/>
                  </a:moveTo>
                  <a:lnTo>
                    <a:pt x="1751472" y="3135"/>
                  </a:lnTo>
                  <a:lnTo>
                    <a:pt x="1748344" y="4179"/>
                  </a:lnTo>
                  <a:lnTo>
                    <a:pt x="1748344" y="6269"/>
                  </a:lnTo>
                  <a:lnTo>
                    <a:pt x="1749385" y="8359"/>
                  </a:lnTo>
                  <a:lnTo>
                    <a:pt x="1751472" y="9403"/>
                  </a:lnTo>
                  <a:lnTo>
                    <a:pt x="1753556" y="8359"/>
                  </a:lnTo>
                  <a:lnTo>
                    <a:pt x="1754598" y="5224"/>
                  </a:lnTo>
                  <a:lnTo>
                    <a:pt x="1753556" y="3135"/>
                  </a:lnTo>
                  <a:close/>
                </a:path>
                <a:path w="3760470" h="891539">
                  <a:moveTo>
                    <a:pt x="1763981" y="2090"/>
                  </a:moveTo>
                  <a:lnTo>
                    <a:pt x="1761897" y="3135"/>
                  </a:lnTo>
                  <a:lnTo>
                    <a:pt x="1760853" y="5224"/>
                  </a:lnTo>
                  <a:lnTo>
                    <a:pt x="1761897" y="8359"/>
                  </a:lnTo>
                  <a:lnTo>
                    <a:pt x="1763981" y="8359"/>
                  </a:lnTo>
                  <a:lnTo>
                    <a:pt x="1767109" y="7313"/>
                  </a:lnTo>
                  <a:lnTo>
                    <a:pt x="1767109" y="5224"/>
                  </a:lnTo>
                  <a:lnTo>
                    <a:pt x="1766067" y="3135"/>
                  </a:lnTo>
                  <a:lnTo>
                    <a:pt x="1763981" y="2090"/>
                  </a:lnTo>
                  <a:close/>
                </a:path>
                <a:path w="3760470" h="891539">
                  <a:moveTo>
                    <a:pt x="1779620" y="2090"/>
                  </a:moveTo>
                  <a:lnTo>
                    <a:pt x="1777535" y="2090"/>
                  </a:lnTo>
                  <a:lnTo>
                    <a:pt x="1774407" y="3135"/>
                  </a:lnTo>
                  <a:lnTo>
                    <a:pt x="1774407" y="5224"/>
                  </a:lnTo>
                  <a:lnTo>
                    <a:pt x="1775449" y="7313"/>
                  </a:lnTo>
                  <a:lnTo>
                    <a:pt x="1777535" y="8359"/>
                  </a:lnTo>
                  <a:lnTo>
                    <a:pt x="1779620" y="7313"/>
                  </a:lnTo>
                  <a:lnTo>
                    <a:pt x="1780663" y="5224"/>
                  </a:lnTo>
                  <a:lnTo>
                    <a:pt x="1779620" y="2090"/>
                  </a:lnTo>
                  <a:close/>
                </a:path>
                <a:path w="3760470" h="891539">
                  <a:moveTo>
                    <a:pt x="1790045" y="1045"/>
                  </a:moveTo>
                  <a:lnTo>
                    <a:pt x="1787960" y="2090"/>
                  </a:lnTo>
                  <a:lnTo>
                    <a:pt x="1786917" y="5224"/>
                  </a:lnTo>
                  <a:lnTo>
                    <a:pt x="1787960" y="7313"/>
                  </a:lnTo>
                  <a:lnTo>
                    <a:pt x="1790045" y="8359"/>
                  </a:lnTo>
                  <a:lnTo>
                    <a:pt x="1793173" y="7313"/>
                  </a:lnTo>
                  <a:lnTo>
                    <a:pt x="1793173" y="4179"/>
                  </a:lnTo>
                  <a:lnTo>
                    <a:pt x="1792131" y="2090"/>
                  </a:lnTo>
                  <a:lnTo>
                    <a:pt x="1790045" y="1045"/>
                  </a:lnTo>
                  <a:close/>
                </a:path>
                <a:path w="3760470" h="891539">
                  <a:moveTo>
                    <a:pt x="1803599" y="1045"/>
                  </a:moveTo>
                  <a:lnTo>
                    <a:pt x="1800470" y="2090"/>
                  </a:lnTo>
                  <a:lnTo>
                    <a:pt x="1800470" y="4179"/>
                  </a:lnTo>
                  <a:lnTo>
                    <a:pt x="1801512" y="7313"/>
                  </a:lnTo>
                  <a:lnTo>
                    <a:pt x="1803599" y="8359"/>
                  </a:lnTo>
                  <a:lnTo>
                    <a:pt x="1805683" y="7313"/>
                  </a:lnTo>
                  <a:lnTo>
                    <a:pt x="1806726" y="4179"/>
                  </a:lnTo>
                  <a:lnTo>
                    <a:pt x="1805683" y="2090"/>
                  </a:lnTo>
                  <a:lnTo>
                    <a:pt x="1803599" y="1045"/>
                  </a:lnTo>
                  <a:close/>
                </a:path>
                <a:path w="3760470" h="891539">
                  <a:moveTo>
                    <a:pt x="1816108" y="1045"/>
                  </a:moveTo>
                  <a:lnTo>
                    <a:pt x="1814023" y="2090"/>
                  </a:lnTo>
                  <a:lnTo>
                    <a:pt x="1812982" y="4179"/>
                  </a:lnTo>
                  <a:lnTo>
                    <a:pt x="1814023" y="7313"/>
                  </a:lnTo>
                  <a:lnTo>
                    <a:pt x="1816108" y="7313"/>
                  </a:lnTo>
                  <a:lnTo>
                    <a:pt x="1819236" y="6269"/>
                  </a:lnTo>
                  <a:lnTo>
                    <a:pt x="1819236" y="4179"/>
                  </a:lnTo>
                  <a:lnTo>
                    <a:pt x="1818194" y="2090"/>
                  </a:lnTo>
                  <a:lnTo>
                    <a:pt x="1816108" y="1045"/>
                  </a:lnTo>
                  <a:close/>
                </a:path>
                <a:path w="3760470" h="891539">
                  <a:moveTo>
                    <a:pt x="1829662" y="1045"/>
                  </a:moveTo>
                  <a:lnTo>
                    <a:pt x="1826534" y="2090"/>
                  </a:lnTo>
                  <a:lnTo>
                    <a:pt x="1826534" y="4179"/>
                  </a:lnTo>
                  <a:lnTo>
                    <a:pt x="1827576" y="6269"/>
                  </a:lnTo>
                  <a:lnTo>
                    <a:pt x="1829662" y="7313"/>
                  </a:lnTo>
                  <a:lnTo>
                    <a:pt x="1831747" y="6269"/>
                  </a:lnTo>
                  <a:lnTo>
                    <a:pt x="1832789" y="4179"/>
                  </a:lnTo>
                  <a:lnTo>
                    <a:pt x="1831747" y="2090"/>
                  </a:lnTo>
                  <a:lnTo>
                    <a:pt x="1829662" y="1045"/>
                  </a:lnTo>
                  <a:close/>
                </a:path>
                <a:path w="3760470" h="891539">
                  <a:moveTo>
                    <a:pt x="1842173" y="1045"/>
                  </a:moveTo>
                  <a:lnTo>
                    <a:pt x="1840087" y="2090"/>
                  </a:lnTo>
                  <a:lnTo>
                    <a:pt x="1839045" y="4179"/>
                  </a:lnTo>
                  <a:lnTo>
                    <a:pt x="1840087" y="6269"/>
                  </a:lnTo>
                  <a:lnTo>
                    <a:pt x="1842173" y="7313"/>
                  </a:lnTo>
                  <a:lnTo>
                    <a:pt x="1845301" y="6269"/>
                  </a:lnTo>
                  <a:lnTo>
                    <a:pt x="1845301" y="4179"/>
                  </a:lnTo>
                  <a:lnTo>
                    <a:pt x="1844258" y="2090"/>
                  </a:lnTo>
                  <a:lnTo>
                    <a:pt x="1842173" y="1045"/>
                  </a:lnTo>
                  <a:close/>
                </a:path>
                <a:path w="3760470" h="891539">
                  <a:moveTo>
                    <a:pt x="1855726" y="1045"/>
                  </a:moveTo>
                  <a:lnTo>
                    <a:pt x="1852597" y="2090"/>
                  </a:lnTo>
                  <a:lnTo>
                    <a:pt x="1852597" y="4179"/>
                  </a:lnTo>
                  <a:lnTo>
                    <a:pt x="1853639" y="6269"/>
                  </a:lnTo>
                  <a:lnTo>
                    <a:pt x="1855726" y="7313"/>
                  </a:lnTo>
                  <a:lnTo>
                    <a:pt x="1857811" y="6269"/>
                  </a:lnTo>
                  <a:lnTo>
                    <a:pt x="1858853" y="4179"/>
                  </a:lnTo>
                  <a:lnTo>
                    <a:pt x="1857811" y="2090"/>
                  </a:lnTo>
                  <a:lnTo>
                    <a:pt x="1855726" y="1045"/>
                  </a:lnTo>
                  <a:close/>
                </a:path>
                <a:path w="3760470" h="891539">
                  <a:moveTo>
                    <a:pt x="1870321" y="1045"/>
                  </a:moveTo>
                  <a:lnTo>
                    <a:pt x="1868236" y="1045"/>
                  </a:lnTo>
                  <a:lnTo>
                    <a:pt x="1866150" y="2090"/>
                  </a:lnTo>
                  <a:lnTo>
                    <a:pt x="1865108" y="4179"/>
                  </a:lnTo>
                  <a:lnTo>
                    <a:pt x="1866150" y="6269"/>
                  </a:lnTo>
                  <a:lnTo>
                    <a:pt x="1868236" y="7313"/>
                  </a:lnTo>
                  <a:lnTo>
                    <a:pt x="1871364" y="6269"/>
                  </a:lnTo>
                  <a:lnTo>
                    <a:pt x="1871364" y="4179"/>
                  </a:lnTo>
                  <a:lnTo>
                    <a:pt x="1870321" y="1045"/>
                  </a:lnTo>
                  <a:close/>
                </a:path>
                <a:path w="3760470" h="891539">
                  <a:moveTo>
                    <a:pt x="1881789" y="0"/>
                  </a:moveTo>
                  <a:lnTo>
                    <a:pt x="1879704" y="1045"/>
                  </a:lnTo>
                  <a:lnTo>
                    <a:pt x="1878661" y="4179"/>
                  </a:lnTo>
                  <a:lnTo>
                    <a:pt x="1879704" y="6269"/>
                  </a:lnTo>
                  <a:lnTo>
                    <a:pt x="1881789" y="7313"/>
                  </a:lnTo>
                  <a:lnTo>
                    <a:pt x="1883874" y="6269"/>
                  </a:lnTo>
                  <a:lnTo>
                    <a:pt x="1884917" y="4179"/>
                  </a:lnTo>
                  <a:lnTo>
                    <a:pt x="1883874" y="1045"/>
                  </a:lnTo>
                  <a:lnTo>
                    <a:pt x="1881789" y="0"/>
                  </a:lnTo>
                  <a:close/>
                </a:path>
                <a:path w="3760470" h="891539">
                  <a:moveTo>
                    <a:pt x="1897426" y="1045"/>
                  </a:moveTo>
                  <a:lnTo>
                    <a:pt x="1892214" y="1045"/>
                  </a:lnTo>
                  <a:lnTo>
                    <a:pt x="1891172" y="4179"/>
                  </a:lnTo>
                  <a:lnTo>
                    <a:pt x="1892214" y="6269"/>
                  </a:lnTo>
                  <a:lnTo>
                    <a:pt x="1894300" y="7313"/>
                  </a:lnTo>
                  <a:lnTo>
                    <a:pt x="1897426" y="6269"/>
                  </a:lnTo>
                  <a:lnTo>
                    <a:pt x="1897426" y="1045"/>
                  </a:lnTo>
                  <a:close/>
                </a:path>
                <a:path w="3760470" h="891539">
                  <a:moveTo>
                    <a:pt x="1907853" y="1045"/>
                  </a:moveTo>
                  <a:lnTo>
                    <a:pt x="1905767" y="2090"/>
                  </a:lnTo>
                  <a:lnTo>
                    <a:pt x="1904724" y="4179"/>
                  </a:lnTo>
                  <a:lnTo>
                    <a:pt x="1905767" y="6269"/>
                  </a:lnTo>
                  <a:lnTo>
                    <a:pt x="1907853" y="7313"/>
                  </a:lnTo>
                  <a:lnTo>
                    <a:pt x="1909939" y="6269"/>
                  </a:lnTo>
                  <a:lnTo>
                    <a:pt x="1910980" y="4179"/>
                  </a:lnTo>
                  <a:lnTo>
                    <a:pt x="1909939" y="2090"/>
                  </a:lnTo>
                  <a:lnTo>
                    <a:pt x="1907853" y="1045"/>
                  </a:lnTo>
                  <a:close/>
                </a:path>
                <a:path w="3760470" h="891539">
                  <a:moveTo>
                    <a:pt x="1920363" y="1045"/>
                  </a:moveTo>
                  <a:lnTo>
                    <a:pt x="1918279" y="2090"/>
                  </a:lnTo>
                  <a:lnTo>
                    <a:pt x="1917235" y="4179"/>
                  </a:lnTo>
                  <a:lnTo>
                    <a:pt x="1918279" y="6269"/>
                  </a:lnTo>
                  <a:lnTo>
                    <a:pt x="1920363" y="7313"/>
                  </a:lnTo>
                  <a:lnTo>
                    <a:pt x="1923491" y="6269"/>
                  </a:lnTo>
                  <a:lnTo>
                    <a:pt x="1923491" y="2090"/>
                  </a:lnTo>
                  <a:lnTo>
                    <a:pt x="1920363" y="1045"/>
                  </a:lnTo>
                  <a:close/>
                </a:path>
                <a:path w="3760470" h="891539">
                  <a:moveTo>
                    <a:pt x="1933916" y="1045"/>
                  </a:moveTo>
                  <a:lnTo>
                    <a:pt x="1931831" y="2090"/>
                  </a:lnTo>
                  <a:lnTo>
                    <a:pt x="1930788" y="4179"/>
                  </a:lnTo>
                  <a:lnTo>
                    <a:pt x="1931831" y="6269"/>
                  </a:lnTo>
                  <a:lnTo>
                    <a:pt x="1933916" y="7313"/>
                  </a:lnTo>
                  <a:lnTo>
                    <a:pt x="1936001" y="6269"/>
                  </a:lnTo>
                  <a:lnTo>
                    <a:pt x="1937044" y="4179"/>
                  </a:lnTo>
                  <a:lnTo>
                    <a:pt x="1936001" y="2090"/>
                  </a:lnTo>
                  <a:lnTo>
                    <a:pt x="1933916" y="1045"/>
                  </a:lnTo>
                  <a:close/>
                </a:path>
                <a:path w="3760470" h="891539">
                  <a:moveTo>
                    <a:pt x="1946427" y="1045"/>
                  </a:moveTo>
                  <a:lnTo>
                    <a:pt x="1944342" y="2090"/>
                  </a:lnTo>
                  <a:lnTo>
                    <a:pt x="1943299" y="4179"/>
                  </a:lnTo>
                  <a:lnTo>
                    <a:pt x="1944342" y="7313"/>
                  </a:lnTo>
                  <a:lnTo>
                    <a:pt x="1949554" y="7313"/>
                  </a:lnTo>
                  <a:lnTo>
                    <a:pt x="1949554" y="2090"/>
                  </a:lnTo>
                  <a:lnTo>
                    <a:pt x="1946427" y="1045"/>
                  </a:lnTo>
                  <a:close/>
                </a:path>
                <a:path w="3760470" h="891539">
                  <a:moveTo>
                    <a:pt x="1959980" y="1045"/>
                  </a:moveTo>
                  <a:lnTo>
                    <a:pt x="1957894" y="2090"/>
                  </a:lnTo>
                  <a:lnTo>
                    <a:pt x="1956852" y="4179"/>
                  </a:lnTo>
                  <a:lnTo>
                    <a:pt x="1957894" y="7313"/>
                  </a:lnTo>
                  <a:lnTo>
                    <a:pt x="1959980" y="8359"/>
                  </a:lnTo>
                  <a:lnTo>
                    <a:pt x="1962064" y="7313"/>
                  </a:lnTo>
                  <a:lnTo>
                    <a:pt x="1963107" y="4179"/>
                  </a:lnTo>
                  <a:lnTo>
                    <a:pt x="1962064" y="2090"/>
                  </a:lnTo>
                  <a:lnTo>
                    <a:pt x="1959980" y="1045"/>
                  </a:lnTo>
                  <a:close/>
                </a:path>
                <a:path w="3760470" h="891539">
                  <a:moveTo>
                    <a:pt x="1972490" y="1045"/>
                  </a:moveTo>
                  <a:lnTo>
                    <a:pt x="1970406" y="2090"/>
                  </a:lnTo>
                  <a:lnTo>
                    <a:pt x="1969362" y="5224"/>
                  </a:lnTo>
                  <a:lnTo>
                    <a:pt x="1970406" y="7313"/>
                  </a:lnTo>
                  <a:lnTo>
                    <a:pt x="1972490" y="8359"/>
                  </a:lnTo>
                  <a:lnTo>
                    <a:pt x="1975618" y="7313"/>
                  </a:lnTo>
                  <a:lnTo>
                    <a:pt x="1975618" y="2090"/>
                  </a:lnTo>
                  <a:lnTo>
                    <a:pt x="1972490" y="1045"/>
                  </a:lnTo>
                  <a:close/>
                </a:path>
                <a:path w="3760470" h="891539">
                  <a:moveTo>
                    <a:pt x="1986043" y="2090"/>
                  </a:moveTo>
                  <a:lnTo>
                    <a:pt x="1983958" y="3135"/>
                  </a:lnTo>
                  <a:lnTo>
                    <a:pt x="1982915" y="5224"/>
                  </a:lnTo>
                  <a:lnTo>
                    <a:pt x="1983958" y="7313"/>
                  </a:lnTo>
                  <a:lnTo>
                    <a:pt x="1986043" y="8359"/>
                  </a:lnTo>
                  <a:lnTo>
                    <a:pt x="1988129" y="7313"/>
                  </a:lnTo>
                  <a:lnTo>
                    <a:pt x="1989171" y="5224"/>
                  </a:lnTo>
                  <a:lnTo>
                    <a:pt x="1988129" y="3135"/>
                  </a:lnTo>
                  <a:lnTo>
                    <a:pt x="1986043" y="2090"/>
                  </a:lnTo>
                  <a:close/>
                </a:path>
                <a:path w="3760470" h="891539">
                  <a:moveTo>
                    <a:pt x="1998554" y="2090"/>
                  </a:moveTo>
                  <a:lnTo>
                    <a:pt x="1996469" y="3135"/>
                  </a:lnTo>
                  <a:lnTo>
                    <a:pt x="1995426" y="5224"/>
                  </a:lnTo>
                  <a:lnTo>
                    <a:pt x="1996469" y="7313"/>
                  </a:lnTo>
                  <a:lnTo>
                    <a:pt x="1998554" y="8359"/>
                  </a:lnTo>
                  <a:lnTo>
                    <a:pt x="2000638" y="8359"/>
                  </a:lnTo>
                  <a:lnTo>
                    <a:pt x="2001681" y="5224"/>
                  </a:lnTo>
                  <a:lnTo>
                    <a:pt x="2001681" y="3135"/>
                  </a:lnTo>
                  <a:lnTo>
                    <a:pt x="1998554" y="2090"/>
                  </a:lnTo>
                  <a:close/>
                </a:path>
                <a:path w="3760470" h="891539">
                  <a:moveTo>
                    <a:pt x="2012107" y="3135"/>
                  </a:moveTo>
                  <a:lnTo>
                    <a:pt x="2010022" y="3135"/>
                  </a:lnTo>
                  <a:lnTo>
                    <a:pt x="2008979" y="6269"/>
                  </a:lnTo>
                  <a:lnTo>
                    <a:pt x="2010022" y="8359"/>
                  </a:lnTo>
                  <a:lnTo>
                    <a:pt x="2012107" y="9403"/>
                  </a:lnTo>
                  <a:lnTo>
                    <a:pt x="2014192" y="8359"/>
                  </a:lnTo>
                  <a:lnTo>
                    <a:pt x="2015234" y="6269"/>
                  </a:lnTo>
                  <a:lnTo>
                    <a:pt x="2014192" y="4179"/>
                  </a:lnTo>
                  <a:lnTo>
                    <a:pt x="2012107" y="3135"/>
                  </a:lnTo>
                  <a:close/>
                </a:path>
                <a:path w="3760470" h="891539">
                  <a:moveTo>
                    <a:pt x="2024618" y="3135"/>
                  </a:moveTo>
                  <a:lnTo>
                    <a:pt x="2022533" y="4179"/>
                  </a:lnTo>
                  <a:lnTo>
                    <a:pt x="2021489" y="6269"/>
                  </a:lnTo>
                  <a:lnTo>
                    <a:pt x="2022533" y="8359"/>
                  </a:lnTo>
                  <a:lnTo>
                    <a:pt x="2024618" y="9403"/>
                  </a:lnTo>
                  <a:lnTo>
                    <a:pt x="2026702" y="8359"/>
                  </a:lnTo>
                  <a:lnTo>
                    <a:pt x="2027745" y="6269"/>
                  </a:lnTo>
                  <a:lnTo>
                    <a:pt x="2027745" y="4179"/>
                  </a:lnTo>
                  <a:lnTo>
                    <a:pt x="2024618" y="3135"/>
                  </a:lnTo>
                  <a:close/>
                </a:path>
                <a:path w="3760470" h="891539">
                  <a:moveTo>
                    <a:pt x="2038170" y="3135"/>
                  </a:moveTo>
                  <a:lnTo>
                    <a:pt x="2036085" y="4179"/>
                  </a:lnTo>
                  <a:lnTo>
                    <a:pt x="2035042" y="6269"/>
                  </a:lnTo>
                  <a:lnTo>
                    <a:pt x="2036085" y="9403"/>
                  </a:lnTo>
                  <a:lnTo>
                    <a:pt x="2038170" y="10448"/>
                  </a:lnTo>
                  <a:lnTo>
                    <a:pt x="2040256" y="9403"/>
                  </a:lnTo>
                  <a:lnTo>
                    <a:pt x="2041298" y="7313"/>
                  </a:lnTo>
                  <a:lnTo>
                    <a:pt x="2040256" y="4179"/>
                  </a:lnTo>
                  <a:lnTo>
                    <a:pt x="2038170" y="3135"/>
                  </a:lnTo>
                  <a:close/>
                </a:path>
                <a:path w="3760470" h="891539">
                  <a:moveTo>
                    <a:pt x="2050681" y="4179"/>
                  </a:moveTo>
                  <a:lnTo>
                    <a:pt x="2048596" y="5224"/>
                  </a:lnTo>
                  <a:lnTo>
                    <a:pt x="2047553" y="7313"/>
                  </a:lnTo>
                  <a:lnTo>
                    <a:pt x="2048596" y="9403"/>
                  </a:lnTo>
                  <a:lnTo>
                    <a:pt x="2050681" y="10448"/>
                  </a:lnTo>
                  <a:lnTo>
                    <a:pt x="2052765" y="9403"/>
                  </a:lnTo>
                  <a:lnTo>
                    <a:pt x="2053808" y="7313"/>
                  </a:lnTo>
                  <a:lnTo>
                    <a:pt x="2053808" y="5224"/>
                  </a:lnTo>
                  <a:lnTo>
                    <a:pt x="2050681" y="4179"/>
                  </a:lnTo>
                  <a:close/>
                </a:path>
                <a:path w="3760470" h="891539">
                  <a:moveTo>
                    <a:pt x="2064233" y="4179"/>
                  </a:moveTo>
                  <a:lnTo>
                    <a:pt x="2062149" y="5224"/>
                  </a:lnTo>
                  <a:lnTo>
                    <a:pt x="2061107" y="7313"/>
                  </a:lnTo>
                  <a:lnTo>
                    <a:pt x="2062149" y="10448"/>
                  </a:lnTo>
                  <a:lnTo>
                    <a:pt x="2064233" y="11493"/>
                  </a:lnTo>
                  <a:lnTo>
                    <a:pt x="2066319" y="10448"/>
                  </a:lnTo>
                  <a:lnTo>
                    <a:pt x="2067361" y="8359"/>
                  </a:lnTo>
                  <a:lnTo>
                    <a:pt x="2066319" y="5224"/>
                  </a:lnTo>
                  <a:lnTo>
                    <a:pt x="2064233" y="4179"/>
                  </a:lnTo>
                  <a:close/>
                </a:path>
                <a:path w="3760470" h="891539">
                  <a:moveTo>
                    <a:pt x="2077787" y="5224"/>
                  </a:moveTo>
                  <a:lnTo>
                    <a:pt x="2076745" y="5224"/>
                  </a:lnTo>
                  <a:lnTo>
                    <a:pt x="2074660" y="6269"/>
                  </a:lnTo>
                  <a:lnTo>
                    <a:pt x="2073616" y="8359"/>
                  </a:lnTo>
                  <a:lnTo>
                    <a:pt x="2074660" y="10448"/>
                  </a:lnTo>
                  <a:lnTo>
                    <a:pt x="2076745" y="11493"/>
                  </a:lnTo>
                  <a:lnTo>
                    <a:pt x="2078829" y="10448"/>
                  </a:lnTo>
                  <a:lnTo>
                    <a:pt x="2079872" y="8359"/>
                  </a:lnTo>
                  <a:lnTo>
                    <a:pt x="2079872" y="6269"/>
                  </a:lnTo>
                  <a:lnTo>
                    <a:pt x="2077787" y="5224"/>
                  </a:lnTo>
                  <a:close/>
                </a:path>
                <a:path w="3760470" h="891539">
                  <a:moveTo>
                    <a:pt x="2090298" y="6269"/>
                  </a:moveTo>
                  <a:lnTo>
                    <a:pt x="2088212" y="6269"/>
                  </a:lnTo>
                  <a:lnTo>
                    <a:pt x="2087170" y="8359"/>
                  </a:lnTo>
                  <a:lnTo>
                    <a:pt x="2087170" y="11493"/>
                  </a:lnTo>
                  <a:lnTo>
                    <a:pt x="2090298" y="12537"/>
                  </a:lnTo>
                  <a:lnTo>
                    <a:pt x="2092383" y="11493"/>
                  </a:lnTo>
                  <a:lnTo>
                    <a:pt x="2093426" y="9403"/>
                  </a:lnTo>
                  <a:lnTo>
                    <a:pt x="2092383" y="7313"/>
                  </a:lnTo>
                  <a:lnTo>
                    <a:pt x="2090298" y="6269"/>
                  </a:lnTo>
                  <a:close/>
                </a:path>
                <a:path w="3760470" h="891539">
                  <a:moveTo>
                    <a:pt x="2102808" y="6269"/>
                  </a:moveTo>
                  <a:lnTo>
                    <a:pt x="2100723" y="7313"/>
                  </a:lnTo>
                  <a:lnTo>
                    <a:pt x="2099680" y="9403"/>
                  </a:lnTo>
                  <a:lnTo>
                    <a:pt x="2100723" y="11493"/>
                  </a:lnTo>
                  <a:lnTo>
                    <a:pt x="2102808" y="12537"/>
                  </a:lnTo>
                  <a:lnTo>
                    <a:pt x="2104894" y="12537"/>
                  </a:lnTo>
                  <a:lnTo>
                    <a:pt x="2105935" y="10448"/>
                  </a:lnTo>
                  <a:lnTo>
                    <a:pt x="2105935" y="7313"/>
                  </a:lnTo>
                  <a:lnTo>
                    <a:pt x="2102808" y="6269"/>
                  </a:lnTo>
                  <a:close/>
                </a:path>
                <a:path w="3760470" h="891539">
                  <a:moveTo>
                    <a:pt x="2116361" y="7313"/>
                  </a:moveTo>
                  <a:lnTo>
                    <a:pt x="2114276" y="8359"/>
                  </a:lnTo>
                  <a:lnTo>
                    <a:pt x="2113234" y="10448"/>
                  </a:lnTo>
                  <a:lnTo>
                    <a:pt x="2113234" y="12537"/>
                  </a:lnTo>
                  <a:lnTo>
                    <a:pt x="2116361" y="13582"/>
                  </a:lnTo>
                  <a:lnTo>
                    <a:pt x="2118446" y="12537"/>
                  </a:lnTo>
                  <a:lnTo>
                    <a:pt x="2119489" y="10448"/>
                  </a:lnTo>
                  <a:lnTo>
                    <a:pt x="2118446" y="8359"/>
                  </a:lnTo>
                  <a:lnTo>
                    <a:pt x="2116361" y="7313"/>
                  </a:lnTo>
                  <a:close/>
                </a:path>
                <a:path w="3760470" h="891539">
                  <a:moveTo>
                    <a:pt x="2128871" y="8359"/>
                  </a:moveTo>
                  <a:lnTo>
                    <a:pt x="2126787" y="8359"/>
                  </a:lnTo>
                  <a:lnTo>
                    <a:pt x="2125743" y="11493"/>
                  </a:lnTo>
                  <a:lnTo>
                    <a:pt x="2126787" y="13582"/>
                  </a:lnTo>
                  <a:lnTo>
                    <a:pt x="2128871" y="14627"/>
                  </a:lnTo>
                  <a:lnTo>
                    <a:pt x="2130957" y="13582"/>
                  </a:lnTo>
                  <a:lnTo>
                    <a:pt x="2131999" y="11493"/>
                  </a:lnTo>
                  <a:lnTo>
                    <a:pt x="2131999" y="9403"/>
                  </a:lnTo>
                  <a:lnTo>
                    <a:pt x="2128871" y="8359"/>
                  </a:lnTo>
                  <a:close/>
                </a:path>
                <a:path w="3760470" h="891539">
                  <a:moveTo>
                    <a:pt x="2142425" y="8359"/>
                  </a:moveTo>
                  <a:lnTo>
                    <a:pt x="2140339" y="9403"/>
                  </a:lnTo>
                  <a:lnTo>
                    <a:pt x="2139297" y="11493"/>
                  </a:lnTo>
                  <a:lnTo>
                    <a:pt x="2139297" y="14627"/>
                  </a:lnTo>
                  <a:lnTo>
                    <a:pt x="2142425" y="15671"/>
                  </a:lnTo>
                  <a:lnTo>
                    <a:pt x="2144510" y="14627"/>
                  </a:lnTo>
                  <a:lnTo>
                    <a:pt x="2145553" y="12537"/>
                  </a:lnTo>
                  <a:lnTo>
                    <a:pt x="2144510" y="9403"/>
                  </a:lnTo>
                  <a:lnTo>
                    <a:pt x="2142425" y="8359"/>
                  </a:lnTo>
                  <a:close/>
                </a:path>
                <a:path w="3760470" h="891539">
                  <a:moveTo>
                    <a:pt x="2154936" y="9403"/>
                  </a:moveTo>
                  <a:lnTo>
                    <a:pt x="2152850" y="10448"/>
                  </a:lnTo>
                  <a:lnTo>
                    <a:pt x="2151807" y="12537"/>
                  </a:lnTo>
                  <a:lnTo>
                    <a:pt x="2152850" y="14627"/>
                  </a:lnTo>
                  <a:lnTo>
                    <a:pt x="2154936" y="15671"/>
                  </a:lnTo>
                  <a:lnTo>
                    <a:pt x="2157021" y="15671"/>
                  </a:lnTo>
                  <a:lnTo>
                    <a:pt x="2158064" y="12537"/>
                  </a:lnTo>
                  <a:lnTo>
                    <a:pt x="2158064" y="10448"/>
                  </a:lnTo>
                  <a:lnTo>
                    <a:pt x="2154936" y="9403"/>
                  </a:lnTo>
                  <a:close/>
                </a:path>
                <a:path w="3760470" h="891539">
                  <a:moveTo>
                    <a:pt x="2168488" y="10448"/>
                  </a:moveTo>
                  <a:lnTo>
                    <a:pt x="2166402" y="11493"/>
                  </a:lnTo>
                  <a:lnTo>
                    <a:pt x="2165361" y="13582"/>
                  </a:lnTo>
                  <a:lnTo>
                    <a:pt x="2165361" y="15671"/>
                  </a:lnTo>
                  <a:lnTo>
                    <a:pt x="2167445" y="16717"/>
                  </a:lnTo>
                  <a:lnTo>
                    <a:pt x="2170573" y="15671"/>
                  </a:lnTo>
                  <a:lnTo>
                    <a:pt x="2171616" y="13582"/>
                  </a:lnTo>
                  <a:lnTo>
                    <a:pt x="2170573" y="11493"/>
                  </a:lnTo>
                  <a:lnTo>
                    <a:pt x="2168488" y="10448"/>
                  </a:lnTo>
                  <a:close/>
                </a:path>
                <a:path w="3760470" h="891539">
                  <a:moveTo>
                    <a:pt x="2180998" y="11493"/>
                  </a:moveTo>
                  <a:lnTo>
                    <a:pt x="2178914" y="12537"/>
                  </a:lnTo>
                  <a:lnTo>
                    <a:pt x="2177870" y="14627"/>
                  </a:lnTo>
                  <a:lnTo>
                    <a:pt x="2178914" y="16717"/>
                  </a:lnTo>
                  <a:lnTo>
                    <a:pt x="2180998" y="17762"/>
                  </a:lnTo>
                  <a:lnTo>
                    <a:pt x="2183084" y="16717"/>
                  </a:lnTo>
                  <a:lnTo>
                    <a:pt x="2184126" y="14627"/>
                  </a:lnTo>
                  <a:lnTo>
                    <a:pt x="2184126" y="12537"/>
                  </a:lnTo>
                  <a:lnTo>
                    <a:pt x="2180998" y="11493"/>
                  </a:lnTo>
                  <a:close/>
                </a:path>
                <a:path w="3760470" h="891539">
                  <a:moveTo>
                    <a:pt x="2194552" y="12537"/>
                  </a:moveTo>
                  <a:lnTo>
                    <a:pt x="2192467" y="13582"/>
                  </a:lnTo>
                  <a:lnTo>
                    <a:pt x="2191424" y="15671"/>
                  </a:lnTo>
                  <a:lnTo>
                    <a:pt x="2191424" y="17762"/>
                  </a:lnTo>
                  <a:lnTo>
                    <a:pt x="2193509" y="18806"/>
                  </a:lnTo>
                  <a:lnTo>
                    <a:pt x="2196637" y="17762"/>
                  </a:lnTo>
                  <a:lnTo>
                    <a:pt x="2197680" y="15671"/>
                  </a:lnTo>
                  <a:lnTo>
                    <a:pt x="2196637" y="13582"/>
                  </a:lnTo>
                  <a:lnTo>
                    <a:pt x="2194552" y="12537"/>
                  </a:lnTo>
                  <a:close/>
                </a:path>
                <a:path w="3760470" h="891539">
                  <a:moveTo>
                    <a:pt x="2207063" y="13582"/>
                  </a:moveTo>
                  <a:lnTo>
                    <a:pt x="2204977" y="14627"/>
                  </a:lnTo>
                  <a:lnTo>
                    <a:pt x="2203935" y="16717"/>
                  </a:lnTo>
                  <a:lnTo>
                    <a:pt x="2204977" y="18806"/>
                  </a:lnTo>
                  <a:lnTo>
                    <a:pt x="2207063" y="19851"/>
                  </a:lnTo>
                  <a:lnTo>
                    <a:pt x="2209148" y="18806"/>
                  </a:lnTo>
                  <a:lnTo>
                    <a:pt x="2210191" y="16717"/>
                  </a:lnTo>
                  <a:lnTo>
                    <a:pt x="2210191" y="14627"/>
                  </a:lnTo>
                  <a:lnTo>
                    <a:pt x="2207063" y="13582"/>
                  </a:lnTo>
                  <a:close/>
                </a:path>
                <a:path w="3760470" h="891539">
                  <a:moveTo>
                    <a:pt x="2220615" y="14627"/>
                  </a:moveTo>
                  <a:lnTo>
                    <a:pt x="2218529" y="15671"/>
                  </a:lnTo>
                  <a:lnTo>
                    <a:pt x="2216445" y="17762"/>
                  </a:lnTo>
                  <a:lnTo>
                    <a:pt x="2217487" y="19851"/>
                  </a:lnTo>
                  <a:lnTo>
                    <a:pt x="2219572" y="20896"/>
                  </a:lnTo>
                  <a:lnTo>
                    <a:pt x="2222700" y="19851"/>
                  </a:lnTo>
                  <a:lnTo>
                    <a:pt x="2223743" y="17762"/>
                  </a:lnTo>
                  <a:lnTo>
                    <a:pt x="2222700" y="15671"/>
                  </a:lnTo>
                  <a:lnTo>
                    <a:pt x="2220615" y="14627"/>
                  </a:lnTo>
                  <a:close/>
                </a:path>
                <a:path w="3760470" h="891539">
                  <a:moveTo>
                    <a:pt x="2233126" y="15671"/>
                  </a:moveTo>
                  <a:lnTo>
                    <a:pt x="2231040" y="16717"/>
                  </a:lnTo>
                  <a:lnTo>
                    <a:pt x="2229999" y="18806"/>
                  </a:lnTo>
                  <a:lnTo>
                    <a:pt x="2231040" y="20896"/>
                  </a:lnTo>
                  <a:lnTo>
                    <a:pt x="2233126" y="21940"/>
                  </a:lnTo>
                  <a:lnTo>
                    <a:pt x="2235211" y="20896"/>
                  </a:lnTo>
                  <a:lnTo>
                    <a:pt x="2236254" y="18806"/>
                  </a:lnTo>
                  <a:lnTo>
                    <a:pt x="2236254" y="16717"/>
                  </a:lnTo>
                  <a:lnTo>
                    <a:pt x="2233126" y="15671"/>
                  </a:lnTo>
                  <a:close/>
                </a:path>
                <a:path w="3760470" h="891539">
                  <a:moveTo>
                    <a:pt x="2246679" y="16717"/>
                  </a:moveTo>
                  <a:lnTo>
                    <a:pt x="2244594" y="17762"/>
                  </a:lnTo>
                  <a:lnTo>
                    <a:pt x="2242508" y="19851"/>
                  </a:lnTo>
                  <a:lnTo>
                    <a:pt x="2243551" y="21940"/>
                  </a:lnTo>
                  <a:lnTo>
                    <a:pt x="2245636" y="22985"/>
                  </a:lnTo>
                  <a:lnTo>
                    <a:pt x="2248764" y="21940"/>
                  </a:lnTo>
                  <a:lnTo>
                    <a:pt x="2249806" y="19851"/>
                  </a:lnTo>
                  <a:lnTo>
                    <a:pt x="2248764" y="17762"/>
                  </a:lnTo>
                  <a:lnTo>
                    <a:pt x="2246679" y="16717"/>
                  </a:lnTo>
                  <a:close/>
                </a:path>
                <a:path w="3760470" h="891539">
                  <a:moveTo>
                    <a:pt x="2259190" y="17762"/>
                  </a:moveTo>
                  <a:lnTo>
                    <a:pt x="2257104" y="18806"/>
                  </a:lnTo>
                  <a:lnTo>
                    <a:pt x="2256062" y="20896"/>
                  </a:lnTo>
                  <a:lnTo>
                    <a:pt x="2257104" y="22985"/>
                  </a:lnTo>
                  <a:lnTo>
                    <a:pt x="2259190" y="24029"/>
                  </a:lnTo>
                  <a:lnTo>
                    <a:pt x="2261275" y="22985"/>
                  </a:lnTo>
                  <a:lnTo>
                    <a:pt x="2262318" y="20896"/>
                  </a:lnTo>
                  <a:lnTo>
                    <a:pt x="2261275" y="18806"/>
                  </a:lnTo>
                  <a:lnTo>
                    <a:pt x="2259190" y="17762"/>
                  </a:lnTo>
                  <a:close/>
                </a:path>
                <a:path w="3760470" h="891539">
                  <a:moveTo>
                    <a:pt x="2272742" y="18806"/>
                  </a:moveTo>
                  <a:lnTo>
                    <a:pt x="2269614" y="19851"/>
                  </a:lnTo>
                  <a:lnTo>
                    <a:pt x="2268571" y="21940"/>
                  </a:lnTo>
                  <a:lnTo>
                    <a:pt x="2269614" y="24029"/>
                  </a:lnTo>
                  <a:lnTo>
                    <a:pt x="2271699" y="25074"/>
                  </a:lnTo>
                  <a:lnTo>
                    <a:pt x="2273785" y="25074"/>
                  </a:lnTo>
                  <a:lnTo>
                    <a:pt x="2275870" y="21940"/>
                  </a:lnTo>
                  <a:lnTo>
                    <a:pt x="2274827" y="19851"/>
                  </a:lnTo>
                  <a:lnTo>
                    <a:pt x="2272742" y="18806"/>
                  </a:lnTo>
                  <a:close/>
                </a:path>
                <a:path w="3760470" h="891539">
                  <a:moveTo>
                    <a:pt x="2285253" y="19851"/>
                  </a:moveTo>
                  <a:lnTo>
                    <a:pt x="2283167" y="20896"/>
                  </a:lnTo>
                  <a:lnTo>
                    <a:pt x="2282125" y="22985"/>
                  </a:lnTo>
                  <a:lnTo>
                    <a:pt x="2283167" y="25074"/>
                  </a:lnTo>
                  <a:lnTo>
                    <a:pt x="2285253" y="27164"/>
                  </a:lnTo>
                  <a:lnTo>
                    <a:pt x="2287338" y="26120"/>
                  </a:lnTo>
                  <a:lnTo>
                    <a:pt x="2288381" y="24029"/>
                  </a:lnTo>
                  <a:lnTo>
                    <a:pt x="2287338" y="20896"/>
                  </a:lnTo>
                  <a:lnTo>
                    <a:pt x="2285253" y="19851"/>
                  </a:lnTo>
                  <a:close/>
                </a:path>
                <a:path w="3760470" h="891539">
                  <a:moveTo>
                    <a:pt x="2298806" y="21940"/>
                  </a:moveTo>
                  <a:lnTo>
                    <a:pt x="2295678" y="21940"/>
                  </a:lnTo>
                  <a:lnTo>
                    <a:pt x="2294636" y="24029"/>
                  </a:lnTo>
                  <a:lnTo>
                    <a:pt x="2295678" y="27164"/>
                  </a:lnTo>
                  <a:lnTo>
                    <a:pt x="2297764" y="28209"/>
                  </a:lnTo>
                  <a:lnTo>
                    <a:pt x="2299849" y="27164"/>
                  </a:lnTo>
                  <a:lnTo>
                    <a:pt x="2300890" y="25074"/>
                  </a:lnTo>
                  <a:lnTo>
                    <a:pt x="2300890" y="22985"/>
                  </a:lnTo>
                  <a:lnTo>
                    <a:pt x="2298806" y="21940"/>
                  </a:lnTo>
                  <a:close/>
                </a:path>
                <a:path w="3760470" h="891539">
                  <a:moveTo>
                    <a:pt x="2311317" y="22985"/>
                  </a:moveTo>
                  <a:lnTo>
                    <a:pt x="2309232" y="24029"/>
                  </a:lnTo>
                  <a:lnTo>
                    <a:pt x="2308189" y="26120"/>
                  </a:lnTo>
                  <a:lnTo>
                    <a:pt x="2308189" y="28209"/>
                  </a:lnTo>
                  <a:lnTo>
                    <a:pt x="2311317" y="29254"/>
                  </a:lnTo>
                  <a:lnTo>
                    <a:pt x="2313402" y="28209"/>
                  </a:lnTo>
                  <a:lnTo>
                    <a:pt x="2314444" y="26120"/>
                  </a:lnTo>
                  <a:lnTo>
                    <a:pt x="2313402" y="24029"/>
                  </a:lnTo>
                  <a:lnTo>
                    <a:pt x="2311317" y="22985"/>
                  </a:lnTo>
                  <a:close/>
                </a:path>
                <a:path w="3760470" h="891539">
                  <a:moveTo>
                    <a:pt x="2323826" y="24029"/>
                  </a:moveTo>
                  <a:lnTo>
                    <a:pt x="2321741" y="25074"/>
                  </a:lnTo>
                  <a:lnTo>
                    <a:pt x="2320698" y="27164"/>
                  </a:lnTo>
                  <a:lnTo>
                    <a:pt x="2321741" y="29254"/>
                  </a:lnTo>
                  <a:lnTo>
                    <a:pt x="2323826" y="30299"/>
                  </a:lnTo>
                  <a:lnTo>
                    <a:pt x="2325912" y="30299"/>
                  </a:lnTo>
                  <a:lnTo>
                    <a:pt x="2326954" y="28209"/>
                  </a:lnTo>
                  <a:lnTo>
                    <a:pt x="2326954" y="25074"/>
                  </a:lnTo>
                  <a:lnTo>
                    <a:pt x="2323826" y="24029"/>
                  </a:lnTo>
                  <a:close/>
                </a:path>
                <a:path w="3760470" h="891539">
                  <a:moveTo>
                    <a:pt x="2337380" y="25074"/>
                  </a:moveTo>
                  <a:lnTo>
                    <a:pt x="2335295" y="26120"/>
                  </a:lnTo>
                  <a:lnTo>
                    <a:pt x="2334252" y="28209"/>
                  </a:lnTo>
                  <a:lnTo>
                    <a:pt x="2334252" y="31343"/>
                  </a:lnTo>
                  <a:lnTo>
                    <a:pt x="2336337" y="32388"/>
                  </a:lnTo>
                  <a:lnTo>
                    <a:pt x="2339465" y="31343"/>
                  </a:lnTo>
                  <a:lnTo>
                    <a:pt x="2340508" y="29254"/>
                  </a:lnTo>
                  <a:lnTo>
                    <a:pt x="2339465" y="27164"/>
                  </a:lnTo>
                  <a:lnTo>
                    <a:pt x="2337380" y="25074"/>
                  </a:lnTo>
                  <a:close/>
                </a:path>
                <a:path w="3760470" h="891539">
                  <a:moveTo>
                    <a:pt x="2349891" y="27164"/>
                  </a:moveTo>
                  <a:lnTo>
                    <a:pt x="2347805" y="27164"/>
                  </a:lnTo>
                  <a:lnTo>
                    <a:pt x="2346763" y="29254"/>
                  </a:lnTo>
                  <a:lnTo>
                    <a:pt x="2347805" y="32388"/>
                  </a:lnTo>
                  <a:lnTo>
                    <a:pt x="2349891" y="33432"/>
                  </a:lnTo>
                  <a:lnTo>
                    <a:pt x="2351976" y="32388"/>
                  </a:lnTo>
                  <a:lnTo>
                    <a:pt x="2353017" y="30299"/>
                  </a:lnTo>
                  <a:lnTo>
                    <a:pt x="2353017" y="28209"/>
                  </a:lnTo>
                  <a:lnTo>
                    <a:pt x="2349891" y="27164"/>
                  </a:lnTo>
                  <a:close/>
                </a:path>
                <a:path w="3760470" h="891539">
                  <a:moveTo>
                    <a:pt x="2363444" y="28209"/>
                  </a:moveTo>
                  <a:lnTo>
                    <a:pt x="2361359" y="29254"/>
                  </a:lnTo>
                  <a:lnTo>
                    <a:pt x="2359273" y="31343"/>
                  </a:lnTo>
                  <a:lnTo>
                    <a:pt x="2360316" y="33432"/>
                  </a:lnTo>
                  <a:lnTo>
                    <a:pt x="2362401" y="34477"/>
                  </a:lnTo>
                  <a:lnTo>
                    <a:pt x="2364487" y="34477"/>
                  </a:lnTo>
                  <a:lnTo>
                    <a:pt x="2366571" y="32388"/>
                  </a:lnTo>
                  <a:lnTo>
                    <a:pt x="2365528" y="29254"/>
                  </a:lnTo>
                  <a:lnTo>
                    <a:pt x="2363444" y="28209"/>
                  </a:lnTo>
                  <a:close/>
                </a:path>
                <a:path w="3760470" h="891539">
                  <a:moveTo>
                    <a:pt x="2375954" y="30299"/>
                  </a:moveTo>
                  <a:lnTo>
                    <a:pt x="2373868" y="31343"/>
                  </a:lnTo>
                  <a:lnTo>
                    <a:pt x="2372826" y="33432"/>
                  </a:lnTo>
                  <a:lnTo>
                    <a:pt x="2373868" y="35523"/>
                  </a:lnTo>
                  <a:lnTo>
                    <a:pt x="2375954" y="36567"/>
                  </a:lnTo>
                  <a:lnTo>
                    <a:pt x="2378040" y="36567"/>
                  </a:lnTo>
                  <a:lnTo>
                    <a:pt x="2379082" y="33432"/>
                  </a:lnTo>
                  <a:lnTo>
                    <a:pt x="2378040" y="31343"/>
                  </a:lnTo>
                  <a:lnTo>
                    <a:pt x="2375954" y="30299"/>
                  </a:lnTo>
                  <a:close/>
                </a:path>
                <a:path w="3760470" h="891539">
                  <a:moveTo>
                    <a:pt x="2389507" y="31343"/>
                  </a:moveTo>
                  <a:lnTo>
                    <a:pt x="2386379" y="32388"/>
                  </a:lnTo>
                  <a:lnTo>
                    <a:pt x="2385336" y="34477"/>
                  </a:lnTo>
                  <a:lnTo>
                    <a:pt x="2386379" y="36567"/>
                  </a:lnTo>
                  <a:lnTo>
                    <a:pt x="2388464" y="38657"/>
                  </a:lnTo>
                  <a:lnTo>
                    <a:pt x="2390550" y="37612"/>
                  </a:lnTo>
                  <a:lnTo>
                    <a:pt x="2391592" y="35523"/>
                  </a:lnTo>
                  <a:lnTo>
                    <a:pt x="2391592" y="33432"/>
                  </a:lnTo>
                  <a:lnTo>
                    <a:pt x="2389507" y="31343"/>
                  </a:lnTo>
                  <a:close/>
                </a:path>
                <a:path w="3760470" h="891539">
                  <a:moveTo>
                    <a:pt x="2402018" y="33432"/>
                  </a:moveTo>
                  <a:lnTo>
                    <a:pt x="2399932" y="34477"/>
                  </a:lnTo>
                  <a:lnTo>
                    <a:pt x="2398890" y="36567"/>
                  </a:lnTo>
                  <a:lnTo>
                    <a:pt x="2398890" y="38657"/>
                  </a:lnTo>
                  <a:lnTo>
                    <a:pt x="2400975" y="39701"/>
                  </a:lnTo>
                  <a:lnTo>
                    <a:pt x="2404103" y="39701"/>
                  </a:lnTo>
                  <a:lnTo>
                    <a:pt x="2405146" y="36567"/>
                  </a:lnTo>
                  <a:lnTo>
                    <a:pt x="2404103" y="34477"/>
                  </a:lnTo>
                  <a:lnTo>
                    <a:pt x="2402018" y="33432"/>
                  </a:lnTo>
                  <a:close/>
                </a:path>
                <a:path w="3760470" h="891539">
                  <a:moveTo>
                    <a:pt x="2414529" y="35523"/>
                  </a:moveTo>
                  <a:lnTo>
                    <a:pt x="2412443" y="35523"/>
                  </a:lnTo>
                  <a:lnTo>
                    <a:pt x="2411401" y="37612"/>
                  </a:lnTo>
                  <a:lnTo>
                    <a:pt x="2412443" y="40746"/>
                  </a:lnTo>
                  <a:lnTo>
                    <a:pt x="2414529" y="41790"/>
                  </a:lnTo>
                  <a:lnTo>
                    <a:pt x="2416613" y="40746"/>
                  </a:lnTo>
                  <a:lnTo>
                    <a:pt x="2417655" y="38657"/>
                  </a:lnTo>
                  <a:lnTo>
                    <a:pt x="2417655" y="36567"/>
                  </a:lnTo>
                  <a:lnTo>
                    <a:pt x="2414529" y="35523"/>
                  </a:lnTo>
                  <a:close/>
                </a:path>
                <a:path w="3760470" h="891539">
                  <a:moveTo>
                    <a:pt x="2428081" y="36567"/>
                  </a:moveTo>
                  <a:lnTo>
                    <a:pt x="2425995" y="37612"/>
                  </a:lnTo>
                  <a:lnTo>
                    <a:pt x="2423911" y="39701"/>
                  </a:lnTo>
                  <a:lnTo>
                    <a:pt x="2424953" y="41790"/>
                  </a:lnTo>
                  <a:lnTo>
                    <a:pt x="2427038" y="42837"/>
                  </a:lnTo>
                  <a:lnTo>
                    <a:pt x="2429125" y="42837"/>
                  </a:lnTo>
                  <a:lnTo>
                    <a:pt x="2431209" y="40746"/>
                  </a:lnTo>
                  <a:lnTo>
                    <a:pt x="2430166" y="37612"/>
                  </a:lnTo>
                  <a:lnTo>
                    <a:pt x="2428081" y="36567"/>
                  </a:lnTo>
                  <a:close/>
                </a:path>
                <a:path w="3760470" h="891539">
                  <a:moveTo>
                    <a:pt x="2440592" y="38657"/>
                  </a:moveTo>
                  <a:lnTo>
                    <a:pt x="2438506" y="38657"/>
                  </a:lnTo>
                  <a:lnTo>
                    <a:pt x="2437464" y="40746"/>
                  </a:lnTo>
                  <a:lnTo>
                    <a:pt x="2438506" y="43881"/>
                  </a:lnTo>
                  <a:lnTo>
                    <a:pt x="2440592" y="44926"/>
                  </a:lnTo>
                  <a:lnTo>
                    <a:pt x="2442677" y="43881"/>
                  </a:lnTo>
                  <a:lnTo>
                    <a:pt x="2443720" y="41790"/>
                  </a:lnTo>
                  <a:lnTo>
                    <a:pt x="2443720" y="39701"/>
                  </a:lnTo>
                  <a:lnTo>
                    <a:pt x="2440592" y="38657"/>
                  </a:lnTo>
                  <a:close/>
                </a:path>
                <a:path w="3760470" h="891539">
                  <a:moveTo>
                    <a:pt x="2454144" y="40746"/>
                  </a:moveTo>
                  <a:lnTo>
                    <a:pt x="2451017" y="40746"/>
                  </a:lnTo>
                  <a:lnTo>
                    <a:pt x="2449974" y="42837"/>
                  </a:lnTo>
                  <a:lnTo>
                    <a:pt x="2451017" y="45970"/>
                  </a:lnTo>
                  <a:lnTo>
                    <a:pt x="2453102" y="47015"/>
                  </a:lnTo>
                  <a:lnTo>
                    <a:pt x="2455188" y="45970"/>
                  </a:lnTo>
                  <a:lnTo>
                    <a:pt x="2456230" y="43881"/>
                  </a:lnTo>
                  <a:lnTo>
                    <a:pt x="2456230" y="41790"/>
                  </a:lnTo>
                  <a:lnTo>
                    <a:pt x="2454144" y="40746"/>
                  </a:lnTo>
                  <a:close/>
                </a:path>
                <a:path w="3760470" h="891539">
                  <a:moveTo>
                    <a:pt x="2466656" y="41790"/>
                  </a:moveTo>
                  <a:lnTo>
                    <a:pt x="2464570" y="42837"/>
                  </a:lnTo>
                  <a:lnTo>
                    <a:pt x="2463528" y="44926"/>
                  </a:lnTo>
                  <a:lnTo>
                    <a:pt x="2463528" y="47015"/>
                  </a:lnTo>
                  <a:lnTo>
                    <a:pt x="2465613" y="49104"/>
                  </a:lnTo>
                  <a:lnTo>
                    <a:pt x="2468740" y="48059"/>
                  </a:lnTo>
                  <a:lnTo>
                    <a:pt x="2469782" y="45970"/>
                  </a:lnTo>
                  <a:lnTo>
                    <a:pt x="2468740" y="43881"/>
                  </a:lnTo>
                  <a:lnTo>
                    <a:pt x="2466656" y="41790"/>
                  </a:lnTo>
                  <a:close/>
                </a:path>
                <a:path w="3760470" h="891539">
                  <a:moveTo>
                    <a:pt x="2479165" y="43881"/>
                  </a:moveTo>
                  <a:lnTo>
                    <a:pt x="2477081" y="44926"/>
                  </a:lnTo>
                  <a:lnTo>
                    <a:pt x="2476038" y="47015"/>
                  </a:lnTo>
                  <a:lnTo>
                    <a:pt x="2477081" y="49104"/>
                  </a:lnTo>
                  <a:lnTo>
                    <a:pt x="2479165" y="51194"/>
                  </a:lnTo>
                  <a:lnTo>
                    <a:pt x="2481251" y="50149"/>
                  </a:lnTo>
                  <a:lnTo>
                    <a:pt x="2482293" y="48059"/>
                  </a:lnTo>
                  <a:lnTo>
                    <a:pt x="2482293" y="45970"/>
                  </a:lnTo>
                  <a:lnTo>
                    <a:pt x="2479165" y="43881"/>
                  </a:lnTo>
                  <a:close/>
                </a:path>
                <a:path w="3760470" h="891539">
                  <a:moveTo>
                    <a:pt x="2492719" y="45970"/>
                  </a:moveTo>
                  <a:lnTo>
                    <a:pt x="2490633" y="47015"/>
                  </a:lnTo>
                  <a:lnTo>
                    <a:pt x="2488548" y="49104"/>
                  </a:lnTo>
                  <a:lnTo>
                    <a:pt x="2489591" y="51194"/>
                  </a:lnTo>
                  <a:lnTo>
                    <a:pt x="2491677" y="52238"/>
                  </a:lnTo>
                  <a:lnTo>
                    <a:pt x="2493761" y="52238"/>
                  </a:lnTo>
                  <a:lnTo>
                    <a:pt x="2495847" y="50149"/>
                  </a:lnTo>
                  <a:lnTo>
                    <a:pt x="2494804" y="47015"/>
                  </a:lnTo>
                  <a:lnTo>
                    <a:pt x="2492719" y="45970"/>
                  </a:lnTo>
                  <a:close/>
                </a:path>
                <a:path w="3760470" h="891539">
                  <a:moveTo>
                    <a:pt x="2505228" y="48059"/>
                  </a:moveTo>
                  <a:lnTo>
                    <a:pt x="2503144" y="49104"/>
                  </a:lnTo>
                  <a:lnTo>
                    <a:pt x="2502101" y="51194"/>
                  </a:lnTo>
                  <a:lnTo>
                    <a:pt x="2502101" y="53284"/>
                  </a:lnTo>
                  <a:lnTo>
                    <a:pt x="2504187" y="54329"/>
                  </a:lnTo>
                  <a:lnTo>
                    <a:pt x="2507315" y="54329"/>
                  </a:lnTo>
                  <a:lnTo>
                    <a:pt x="2508357" y="52238"/>
                  </a:lnTo>
                  <a:lnTo>
                    <a:pt x="2507315" y="49104"/>
                  </a:lnTo>
                  <a:lnTo>
                    <a:pt x="2505228" y="48059"/>
                  </a:lnTo>
                  <a:close/>
                </a:path>
                <a:path w="3760470" h="891539">
                  <a:moveTo>
                    <a:pt x="2518782" y="50149"/>
                  </a:moveTo>
                  <a:lnTo>
                    <a:pt x="2515655" y="51194"/>
                  </a:lnTo>
                  <a:lnTo>
                    <a:pt x="2514612" y="53284"/>
                  </a:lnTo>
                  <a:lnTo>
                    <a:pt x="2515655" y="55373"/>
                  </a:lnTo>
                  <a:lnTo>
                    <a:pt x="2517740" y="56418"/>
                  </a:lnTo>
                  <a:lnTo>
                    <a:pt x="2519824" y="56418"/>
                  </a:lnTo>
                  <a:lnTo>
                    <a:pt x="2520867" y="53284"/>
                  </a:lnTo>
                  <a:lnTo>
                    <a:pt x="2520867" y="51194"/>
                  </a:lnTo>
                  <a:lnTo>
                    <a:pt x="2518782" y="50149"/>
                  </a:lnTo>
                  <a:close/>
                </a:path>
                <a:path w="3760470" h="891539">
                  <a:moveTo>
                    <a:pt x="2531292" y="52238"/>
                  </a:moveTo>
                  <a:lnTo>
                    <a:pt x="2529208" y="52238"/>
                  </a:lnTo>
                  <a:lnTo>
                    <a:pt x="2527123" y="54329"/>
                  </a:lnTo>
                  <a:lnTo>
                    <a:pt x="2528166" y="57462"/>
                  </a:lnTo>
                  <a:lnTo>
                    <a:pt x="2530251" y="58507"/>
                  </a:lnTo>
                  <a:lnTo>
                    <a:pt x="2532335" y="58507"/>
                  </a:lnTo>
                  <a:lnTo>
                    <a:pt x="2534420" y="56418"/>
                  </a:lnTo>
                  <a:lnTo>
                    <a:pt x="2533378" y="53284"/>
                  </a:lnTo>
                  <a:lnTo>
                    <a:pt x="2531292" y="52238"/>
                  </a:lnTo>
                  <a:close/>
                </a:path>
                <a:path w="3760470" h="891539">
                  <a:moveTo>
                    <a:pt x="2543804" y="54329"/>
                  </a:moveTo>
                  <a:lnTo>
                    <a:pt x="2541718" y="55373"/>
                  </a:lnTo>
                  <a:lnTo>
                    <a:pt x="2540675" y="57462"/>
                  </a:lnTo>
                  <a:lnTo>
                    <a:pt x="2540675" y="59552"/>
                  </a:lnTo>
                  <a:lnTo>
                    <a:pt x="2542760" y="60598"/>
                  </a:lnTo>
                  <a:lnTo>
                    <a:pt x="2545888" y="60598"/>
                  </a:lnTo>
                  <a:lnTo>
                    <a:pt x="2546931" y="58507"/>
                  </a:lnTo>
                  <a:lnTo>
                    <a:pt x="2545888" y="55373"/>
                  </a:lnTo>
                  <a:lnTo>
                    <a:pt x="2543804" y="54329"/>
                  </a:lnTo>
                  <a:close/>
                </a:path>
                <a:path w="3760470" h="891539">
                  <a:moveTo>
                    <a:pt x="2557357" y="56418"/>
                  </a:moveTo>
                  <a:lnTo>
                    <a:pt x="2554229" y="57462"/>
                  </a:lnTo>
                  <a:lnTo>
                    <a:pt x="2553186" y="59552"/>
                  </a:lnTo>
                  <a:lnTo>
                    <a:pt x="2554229" y="61641"/>
                  </a:lnTo>
                  <a:lnTo>
                    <a:pt x="2556314" y="62687"/>
                  </a:lnTo>
                  <a:lnTo>
                    <a:pt x="2558398" y="62687"/>
                  </a:lnTo>
                  <a:lnTo>
                    <a:pt x="2559442" y="60598"/>
                  </a:lnTo>
                  <a:lnTo>
                    <a:pt x="2559442" y="58507"/>
                  </a:lnTo>
                  <a:lnTo>
                    <a:pt x="2557357" y="56418"/>
                  </a:lnTo>
                  <a:close/>
                </a:path>
                <a:path w="3760470" h="891539">
                  <a:moveTo>
                    <a:pt x="2569867" y="58507"/>
                  </a:moveTo>
                  <a:lnTo>
                    <a:pt x="2567782" y="59552"/>
                  </a:lnTo>
                  <a:lnTo>
                    <a:pt x="2565697" y="61641"/>
                  </a:lnTo>
                  <a:lnTo>
                    <a:pt x="2566739" y="63731"/>
                  </a:lnTo>
                  <a:lnTo>
                    <a:pt x="2568825" y="65821"/>
                  </a:lnTo>
                  <a:lnTo>
                    <a:pt x="2570909" y="64776"/>
                  </a:lnTo>
                  <a:lnTo>
                    <a:pt x="2572994" y="62687"/>
                  </a:lnTo>
                  <a:lnTo>
                    <a:pt x="2571953" y="60598"/>
                  </a:lnTo>
                  <a:lnTo>
                    <a:pt x="2569867" y="58507"/>
                  </a:lnTo>
                  <a:close/>
                </a:path>
                <a:path w="3760470" h="891539">
                  <a:moveTo>
                    <a:pt x="2582378" y="61641"/>
                  </a:moveTo>
                  <a:lnTo>
                    <a:pt x="2580293" y="61641"/>
                  </a:lnTo>
                  <a:lnTo>
                    <a:pt x="2579250" y="63731"/>
                  </a:lnTo>
                  <a:lnTo>
                    <a:pt x="2579250" y="65821"/>
                  </a:lnTo>
                  <a:lnTo>
                    <a:pt x="2581335" y="67910"/>
                  </a:lnTo>
                  <a:lnTo>
                    <a:pt x="2584462" y="66865"/>
                  </a:lnTo>
                  <a:lnTo>
                    <a:pt x="2585505" y="64776"/>
                  </a:lnTo>
                  <a:lnTo>
                    <a:pt x="2584462" y="62687"/>
                  </a:lnTo>
                  <a:lnTo>
                    <a:pt x="2582378" y="61641"/>
                  </a:lnTo>
                  <a:close/>
                </a:path>
                <a:path w="3760470" h="891539">
                  <a:moveTo>
                    <a:pt x="2595932" y="63731"/>
                  </a:moveTo>
                  <a:lnTo>
                    <a:pt x="2592802" y="63731"/>
                  </a:lnTo>
                  <a:lnTo>
                    <a:pt x="2591760" y="65821"/>
                  </a:lnTo>
                  <a:lnTo>
                    <a:pt x="2592802" y="68955"/>
                  </a:lnTo>
                  <a:lnTo>
                    <a:pt x="2594888" y="69999"/>
                  </a:lnTo>
                  <a:lnTo>
                    <a:pt x="2596973" y="68955"/>
                  </a:lnTo>
                  <a:lnTo>
                    <a:pt x="2598016" y="66865"/>
                  </a:lnTo>
                  <a:lnTo>
                    <a:pt x="2598016" y="64776"/>
                  </a:lnTo>
                  <a:lnTo>
                    <a:pt x="2595932" y="63731"/>
                  </a:lnTo>
                  <a:close/>
                </a:path>
                <a:path w="3760470" h="891539">
                  <a:moveTo>
                    <a:pt x="2608441" y="65821"/>
                  </a:moveTo>
                  <a:lnTo>
                    <a:pt x="2606357" y="65821"/>
                  </a:lnTo>
                  <a:lnTo>
                    <a:pt x="2604270" y="67910"/>
                  </a:lnTo>
                  <a:lnTo>
                    <a:pt x="2605313" y="71045"/>
                  </a:lnTo>
                  <a:lnTo>
                    <a:pt x="2607398" y="72090"/>
                  </a:lnTo>
                  <a:lnTo>
                    <a:pt x="2609484" y="72090"/>
                  </a:lnTo>
                  <a:lnTo>
                    <a:pt x="2610526" y="68955"/>
                  </a:lnTo>
                  <a:lnTo>
                    <a:pt x="2610526" y="66865"/>
                  </a:lnTo>
                  <a:lnTo>
                    <a:pt x="2608441" y="65821"/>
                  </a:lnTo>
                  <a:close/>
                </a:path>
                <a:path w="3760470" h="891539">
                  <a:moveTo>
                    <a:pt x="2620951" y="67910"/>
                  </a:moveTo>
                  <a:lnTo>
                    <a:pt x="2618866" y="68955"/>
                  </a:lnTo>
                  <a:lnTo>
                    <a:pt x="2617824" y="71045"/>
                  </a:lnTo>
                  <a:lnTo>
                    <a:pt x="2617824" y="73134"/>
                  </a:lnTo>
                  <a:lnTo>
                    <a:pt x="2619909" y="74179"/>
                  </a:lnTo>
                  <a:lnTo>
                    <a:pt x="2621995" y="74179"/>
                  </a:lnTo>
                  <a:lnTo>
                    <a:pt x="2624080" y="72090"/>
                  </a:lnTo>
                  <a:lnTo>
                    <a:pt x="2623036" y="69999"/>
                  </a:lnTo>
                  <a:lnTo>
                    <a:pt x="2620951" y="67910"/>
                  </a:lnTo>
                  <a:close/>
                </a:path>
                <a:path w="3760470" h="891539">
                  <a:moveTo>
                    <a:pt x="2634504" y="71045"/>
                  </a:moveTo>
                  <a:lnTo>
                    <a:pt x="2631377" y="71045"/>
                  </a:lnTo>
                  <a:lnTo>
                    <a:pt x="2630335" y="73134"/>
                  </a:lnTo>
                  <a:lnTo>
                    <a:pt x="2630335" y="76268"/>
                  </a:lnTo>
                  <a:lnTo>
                    <a:pt x="2632420" y="77313"/>
                  </a:lnTo>
                  <a:lnTo>
                    <a:pt x="2635547" y="76268"/>
                  </a:lnTo>
                  <a:lnTo>
                    <a:pt x="2636589" y="74179"/>
                  </a:lnTo>
                  <a:lnTo>
                    <a:pt x="2636589" y="72090"/>
                  </a:lnTo>
                  <a:lnTo>
                    <a:pt x="2634504" y="71045"/>
                  </a:lnTo>
                  <a:close/>
                </a:path>
                <a:path w="3760470" h="891539">
                  <a:moveTo>
                    <a:pt x="2647015" y="73134"/>
                  </a:moveTo>
                  <a:lnTo>
                    <a:pt x="2643888" y="74179"/>
                  </a:lnTo>
                  <a:lnTo>
                    <a:pt x="2642845" y="76268"/>
                  </a:lnTo>
                  <a:lnTo>
                    <a:pt x="2643888" y="78359"/>
                  </a:lnTo>
                  <a:lnTo>
                    <a:pt x="2645972" y="79402"/>
                  </a:lnTo>
                  <a:lnTo>
                    <a:pt x="2648057" y="79402"/>
                  </a:lnTo>
                  <a:lnTo>
                    <a:pt x="2649100" y="77313"/>
                  </a:lnTo>
                  <a:lnTo>
                    <a:pt x="2649100" y="75224"/>
                  </a:lnTo>
                  <a:lnTo>
                    <a:pt x="2647015" y="73134"/>
                  </a:lnTo>
                  <a:close/>
                </a:path>
                <a:path w="3760470" h="891539">
                  <a:moveTo>
                    <a:pt x="2659526" y="76268"/>
                  </a:moveTo>
                  <a:lnTo>
                    <a:pt x="2657440" y="76268"/>
                  </a:lnTo>
                  <a:lnTo>
                    <a:pt x="2655355" y="78359"/>
                  </a:lnTo>
                  <a:lnTo>
                    <a:pt x="2656398" y="80448"/>
                  </a:lnTo>
                  <a:lnTo>
                    <a:pt x="2658484" y="82537"/>
                  </a:lnTo>
                  <a:lnTo>
                    <a:pt x="2660568" y="81492"/>
                  </a:lnTo>
                  <a:lnTo>
                    <a:pt x="2662654" y="79402"/>
                  </a:lnTo>
                  <a:lnTo>
                    <a:pt x="2661611" y="77313"/>
                  </a:lnTo>
                  <a:lnTo>
                    <a:pt x="2659526" y="76268"/>
                  </a:lnTo>
                  <a:close/>
                </a:path>
                <a:path w="3760470" h="891539">
                  <a:moveTo>
                    <a:pt x="2672035" y="78359"/>
                  </a:moveTo>
                  <a:lnTo>
                    <a:pt x="2669951" y="79402"/>
                  </a:lnTo>
                  <a:lnTo>
                    <a:pt x="2668908" y="81492"/>
                  </a:lnTo>
                  <a:lnTo>
                    <a:pt x="2668908" y="83582"/>
                  </a:lnTo>
                  <a:lnTo>
                    <a:pt x="2670994" y="84626"/>
                  </a:lnTo>
                  <a:lnTo>
                    <a:pt x="2673078" y="84626"/>
                  </a:lnTo>
                  <a:lnTo>
                    <a:pt x="2675163" y="82537"/>
                  </a:lnTo>
                  <a:lnTo>
                    <a:pt x="2674122" y="79402"/>
                  </a:lnTo>
                  <a:lnTo>
                    <a:pt x="2672035" y="78359"/>
                  </a:lnTo>
                  <a:close/>
                </a:path>
                <a:path w="3760470" h="891539">
                  <a:moveTo>
                    <a:pt x="2685588" y="81492"/>
                  </a:moveTo>
                  <a:lnTo>
                    <a:pt x="2682462" y="81492"/>
                  </a:lnTo>
                  <a:lnTo>
                    <a:pt x="2681419" y="83582"/>
                  </a:lnTo>
                  <a:lnTo>
                    <a:pt x="2681419" y="85671"/>
                  </a:lnTo>
                  <a:lnTo>
                    <a:pt x="2683504" y="87760"/>
                  </a:lnTo>
                  <a:lnTo>
                    <a:pt x="2686631" y="86716"/>
                  </a:lnTo>
                  <a:lnTo>
                    <a:pt x="2687674" y="84626"/>
                  </a:lnTo>
                  <a:lnTo>
                    <a:pt x="2687674" y="82537"/>
                  </a:lnTo>
                  <a:lnTo>
                    <a:pt x="2685588" y="81492"/>
                  </a:lnTo>
                  <a:close/>
                </a:path>
                <a:path w="3760470" h="891539">
                  <a:moveTo>
                    <a:pt x="2698099" y="83582"/>
                  </a:moveTo>
                  <a:lnTo>
                    <a:pt x="2696015" y="84626"/>
                  </a:lnTo>
                  <a:lnTo>
                    <a:pt x="2693930" y="86716"/>
                  </a:lnTo>
                  <a:lnTo>
                    <a:pt x="2694973" y="88806"/>
                  </a:lnTo>
                  <a:lnTo>
                    <a:pt x="2697058" y="89851"/>
                  </a:lnTo>
                  <a:lnTo>
                    <a:pt x="2699142" y="89851"/>
                  </a:lnTo>
                  <a:lnTo>
                    <a:pt x="2700185" y="87760"/>
                  </a:lnTo>
                  <a:lnTo>
                    <a:pt x="2700185" y="85671"/>
                  </a:lnTo>
                  <a:lnTo>
                    <a:pt x="2698099" y="83582"/>
                  </a:lnTo>
                  <a:close/>
                </a:path>
                <a:path w="3760470" h="891539">
                  <a:moveTo>
                    <a:pt x="2710611" y="86716"/>
                  </a:moveTo>
                  <a:lnTo>
                    <a:pt x="2708525" y="86716"/>
                  </a:lnTo>
                  <a:lnTo>
                    <a:pt x="2706439" y="88806"/>
                  </a:lnTo>
                  <a:lnTo>
                    <a:pt x="2707482" y="91940"/>
                  </a:lnTo>
                  <a:lnTo>
                    <a:pt x="2709567" y="92985"/>
                  </a:lnTo>
                  <a:lnTo>
                    <a:pt x="2711653" y="92985"/>
                  </a:lnTo>
                  <a:lnTo>
                    <a:pt x="2712695" y="90895"/>
                  </a:lnTo>
                  <a:lnTo>
                    <a:pt x="2712695" y="87760"/>
                  </a:lnTo>
                  <a:lnTo>
                    <a:pt x="2710611" y="86716"/>
                  </a:lnTo>
                  <a:close/>
                </a:path>
                <a:path w="3760470" h="891539">
                  <a:moveTo>
                    <a:pt x="2723121" y="89851"/>
                  </a:moveTo>
                  <a:lnTo>
                    <a:pt x="2721035" y="89851"/>
                  </a:lnTo>
                  <a:lnTo>
                    <a:pt x="2719993" y="91940"/>
                  </a:lnTo>
                  <a:lnTo>
                    <a:pt x="2719993" y="94029"/>
                  </a:lnTo>
                  <a:lnTo>
                    <a:pt x="2722078" y="96119"/>
                  </a:lnTo>
                  <a:lnTo>
                    <a:pt x="2724163" y="95074"/>
                  </a:lnTo>
                  <a:lnTo>
                    <a:pt x="2726249" y="92985"/>
                  </a:lnTo>
                  <a:lnTo>
                    <a:pt x="2725205" y="90895"/>
                  </a:lnTo>
                  <a:lnTo>
                    <a:pt x="2723121" y="89851"/>
                  </a:lnTo>
                  <a:close/>
                </a:path>
                <a:path w="3760470" h="891539">
                  <a:moveTo>
                    <a:pt x="2735632" y="91940"/>
                  </a:moveTo>
                  <a:lnTo>
                    <a:pt x="2733546" y="92985"/>
                  </a:lnTo>
                  <a:lnTo>
                    <a:pt x="2732504" y="95074"/>
                  </a:lnTo>
                  <a:lnTo>
                    <a:pt x="2732504" y="97163"/>
                  </a:lnTo>
                  <a:lnTo>
                    <a:pt x="2734589" y="99254"/>
                  </a:lnTo>
                  <a:lnTo>
                    <a:pt x="2736674" y="98209"/>
                  </a:lnTo>
                  <a:lnTo>
                    <a:pt x="2738758" y="96119"/>
                  </a:lnTo>
                  <a:lnTo>
                    <a:pt x="2737716" y="94029"/>
                  </a:lnTo>
                  <a:lnTo>
                    <a:pt x="2735632" y="91940"/>
                  </a:lnTo>
                  <a:close/>
                </a:path>
                <a:path w="3760470" h="891539">
                  <a:moveTo>
                    <a:pt x="2749185" y="95074"/>
                  </a:moveTo>
                  <a:lnTo>
                    <a:pt x="2746057" y="96119"/>
                  </a:lnTo>
                  <a:lnTo>
                    <a:pt x="2745014" y="98209"/>
                  </a:lnTo>
                  <a:lnTo>
                    <a:pt x="2745014" y="100298"/>
                  </a:lnTo>
                  <a:lnTo>
                    <a:pt x="2747100" y="101343"/>
                  </a:lnTo>
                  <a:lnTo>
                    <a:pt x="2750226" y="101343"/>
                  </a:lnTo>
                  <a:lnTo>
                    <a:pt x="2751269" y="99254"/>
                  </a:lnTo>
                  <a:lnTo>
                    <a:pt x="2751269" y="97163"/>
                  </a:lnTo>
                  <a:lnTo>
                    <a:pt x="2749185" y="95074"/>
                  </a:lnTo>
                  <a:close/>
                </a:path>
                <a:path w="3760470" h="891539">
                  <a:moveTo>
                    <a:pt x="2761695" y="98209"/>
                  </a:moveTo>
                  <a:lnTo>
                    <a:pt x="2759609" y="98209"/>
                  </a:lnTo>
                  <a:lnTo>
                    <a:pt x="2757525" y="100298"/>
                  </a:lnTo>
                  <a:lnTo>
                    <a:pt x="2758568" y="103432"/>
                  </a:lnTo>
                  <a:lnTo>
                    <a:pt x="2760652" y="104477"/>
                  </a:lnTo>
                  <a:lnTo>
                    <a:pt x="2762738" y="104477"/>
                  </a:lnTo>
                  <a:lnTo>
                    <a:pt x="2763780" y="102388"/>
                  </a:lnTo>
                  <a:lnTo>
                    <a:pt x="2763780" y="99254"/>
                  </a:lnTo>
                  <a:lnTo>
                    <a:pt x="2761695" y="98209"/>
                  </a:lnTo>
                  <a:close/>
                </a:path>
                <a:path w="3760470" h="891539">
                  <a:moveTo>
                    <a:pt x="2774205" y="101343"/>
                  </a:moveTo>
                  <a:lnTo>
                    <a:pt x="2772120" y="101343"/>
                  </a:lnTo>
                  <a:lnTo>
                    <a:pt x="2770035" y="103432"/>
                  </a:lnTo>
                  <a:lnTo>
                    <a:pt x="2771077" y="106566"/>
                  </a:lnTo>
                  <a:lnTo>
                    <a:pt x="2773163" y="107612"/>
                  </a:lnTo>
                  <a:lnTo>
                    <a:pt x="2775248" y="107612"/>
                  </a:lnTo>
                  <a:lnTo>
                    <a:pt x="2776291" y="105523"/>
                  </a:lnTo>
                  <a:lnTo>
                    <a:pt x="2776291" y="102388"/>
                  </a:lnTo>
                  <a:lnTo>
                    <a:pt x="2774205" y="101343"/>
                  </a:lnTo>
                  <a:close/>
                </a:path>
                <a:path w="3760470" h="891539">
                  <a:moveTo>
                    <a:pt x="2786716" y="104477"/>
                  </a:moveTo>
                  <a:lnTo>
                    <a:pt x="2784631" y="104477"/>
                  </a:lnTo>
                  <a:lnTo>
                    <a:pt x="2782545" y="106566"/>
                  </a:lnTo>
                  <a:lnTo>
                    <a:pt x="2783588" y="109701"/>
                  </a:lnTo>
                  <a:lnTo>
                    <a:pt x="2785673" y="110746"/>
                  </a:lnTo>
                  <a:lnTo>
                    <a:pt x="2787757" y="110746"/>
                  </a:lnTo>
                  <a:lnTo>
                    <a:pt x="2789843" y="108657"/>
                  </a:lnTo>
                  <a:lnTo>
                    <a:pt x="2788801" y="105523"/>
                  </a:lnTo>
                  <a:lnTo>
                    <a:pt x="2786716" y="104477"/>
                  </a:lnTo>
                  <a:close/>
                </a:path>
                <a:path w="3760470" h="891539">
                  <a:moveTo>
                    <a:pt x="2799227" y="107612"/>
                  </a:moveTo>
                  <a:lnTo>
                    <a:pt x="2797141" y="107612"/>
                  </a:lnTo>
                  <a:lnTo>
                    <a:pt x="2796099" y="109701"/>
                  </a:lnTo>
                  <a:lnTo>
                    <a:pt x="2796099" y="112835"/>
                  </a:lnTo>
                  <a:lnTo>
                    <a:pt x="2798184" y="113880"/>
                  </a:lnTo>
                  <a:lnTo>
                    <a:pt x="2800269" y="113880"/>
                  </a:lnTo>
                  <a:lnTo>
                    <a:pt x="2802354" y="111791"/>
                  </a:lnTo>
                  <a:lnTo>
                    <a:pt x="2801311" y="108657"/>
                  </a:lnTo>
                  <a:lnTo>
                    <a:pt x="2799227" y="107612"/>
                  </a:lnTo>
                  <a:close/>
                </a:path>
                <a:path w="3760470" h="891539">
                  <a:moveTo>
                    <a:pt x="2812779" y="110746"/>
                  </a:moveTo>
                  <a:lnTo>
                    <a:pt x="2809652" y="110746"/>
                  </a:lnTo>
                  <a:lnTo>
                    <a:pt x="2808610" y="112835"/>
                  </a:lnTo>
                  <a:lnTo>
                    <a:pt x="2808610" y="115970"/>
                  </a:lnTo>
                  <a:lnTo>
                    <a:pt x="2810695" y="117015"/>
                  </a:lnTo>
                  <a:lnTo>
                    <a:pt x="2812779" y="117015"/>
                  </a:lnTo>
                  <a:lnTo>
                    <a:pt x="2814864" y="114924"/>
                  </a:lnTo>
                  <a:lnTo>
                    <a:pt x="2812779" y="110746"/>
                  </a:lnTo>
                  <a:close/>
                </a:path>
                <a:path w="3760470" h="891539">
                  <a:moveTo>
                    <a:pt x="2825290" y="113880"/>
                  </a:moveTo>
                  <a:lnTo>
                    <a:pt x="2822162" y="114924"/>
                  </a:lnTo>
                  <a:lnTo>
                    <a:pt x="2821119" y="115970"/>
                  </a:lnTo>
                  <a:lnTo>
                    <a:pt x="2821119" y="119104"/>
                  </a:lnTo>
                  <a:lnTo>
                    <a:pt x="2823204" y="120149"/>
                  </a:lnTo>
                  <a:lnTo>
                    <a:pt x="2825290" y="120149"/>
                  </a:lnTo>
                  <a:lnTo>
                    <a:pt x="2827375" y="118059"/>
                  </a:lnTo>
                  <a:lnTo>
                    <a:pt x="2827375" y="115970"/>
                  </a:lnTo>
                  <a:lnTo>
                    <a:pt x="2825290" y="113880"/>
                  </a:lnTo>
                  <a:close/>
                </a:path>
                <a:path w="3760470" h="891539">
                  <a:moveTo>
                    <a:pt x="2837801" y="117015"/>
                  </a:moveTo>
                  <a:lnTo>
                    <a:pt x="2834673" y="118059"/>
                  </a:lnTo>
                  <a:lnTo>
                    <a:pt x="2833630" y="120149"/>
                  </a:lnTo>
                  <a:lnTo>
                    <a:pt x="2833630" y="122238"/>
                  </a:lnTo>
                  <a:lnTo>
                    <a:pt x="2835715" y="123283"/>
                  </a:lnTo>
                  <a:lnTo>
                    <a:pt x="2838842" y="123283"/>
                  </a:lnTo>
                  <a:lnTo>
                    <a:pt x="2839885" y="121193"/>
                  </a:lnTo>
                  <a:lnTo>
                    <a:pt x="2839885" y="119104"/>
                  </a:lnTo>
                  <a:lnTo>
                    <a:pt x="2837801" y="117015"/>
                  </a:lnTo>
                  <a:close/>
                </a:path>
                <a:path w="3760470" h="891539">
                  <a:moveTo>
                    <a:pt x="2850311" y="120149"/>
                  </a:moveTo>
                  <a:lnTo>
                    <a:pt x="2847183" y="121193"/>
                  </a:lnTo>
                  <a:lnTo>
                    <a:pt x="2846141" y="123283"/>
                  </a:lnTo>
                  <a:lnTo>
                    <a:pt x="2846141" y="125373"/>
                  </a:lnTo>
                  <a:lnTo>
                    <a:pt x="2848226" y="126418"/>
                  </a:lnTo>
                  <a:lnTo>
                    <a:pt x="2851354" y="126418"/>
                  </a:lnTo>
                  <a:lnTo>
                    <a:pt x="2852395" y="124327"/>
                  </a:lnTo>
                  <a:lnTo>
                    <a:pt x="2852395" y="122238"/>
                  </a:lnTo>
                  <a:lnTo>
                    <a:pt x="2850311" y="120149"/>
                  </a:lnTo>
                  <a:close/>
                </a:path>
                <a:path w="3760470" h="891539">
                  <a:moveTo>
                    <a:pt x="2862822" y="124327"/>
                  </a:moveTo>
                  <a:lnTo>
                    <a:pt x="2860737" y="124327"/>
                  </a:lnTo>
                  <a:lnTo>
                    <a:pt x="2858651" y="126418"/>
                  </a:lnTo>
                  <a:lnTo>
                    <a:pt x="2858651" y="128507"/>
                  </a:lnTo>
                  <a:lnTo>
                    <a:pt x="2860737" y="130596"/>
                  </a:lnTo>
                  <a:lnTo>
                    <a:pt x="2863865" y="129552"/>
                  </a:lnTo>
                  <a:lnTo>
                    <a:pt x="2864906" y="128507"/>
                  </a:lnTo>
                  <a:lnTo>
                    <a:pt x="2864906" y="125373"/>
                  </a:lnTo>
                  <a:lnTo>
                    <a:pt x="2862822" y="124327"/>
                  </a:lnTo>
                  <a:close/>
                </a:path>
                <a:path w="3760470" h="891539">
                  <a:moveTo>
                    <a:pt x="2875332" y="127462"/>
                  </a:moveTo>
                  <a:lnTo>
                    <a:pt x="2873246" y="127462"/>
                  </a:lnTo>
                  <a:lnTo>
                    <a:pt x="2871161" y="129552"/>
                  </a:lnTo>
                  <a:lnTo>
                    <a:pt x="2871161" y="132687"/>
                  </a:lnTo>
                  <a:lnTo>
                    <a:pt x="2873246" y="133731"/>
                  </a:lnTo>
                  <a:lnTo>
                    <a:pt x="2876374" y="133731"/>
                  </a:lnTo>
                  <a:lnTo>
                    <a:pt x="2877417" y="131641"/>
                  </a:lnTo>
                  <a:lnTo>
                    <a:pt x="2877417" y="129552"/>
                  </a:lnTo>
                  <a:lnTo>
                    <a:pt x="2875332" y="127462"/>
                  </a:lnTo>
                  <a:close/>
                </a:path>
                <a:path w="3760470" h="891539">
                  <a:moveTo>
                    <a:pt x="2887842" y="131641"/>
                  </a:moveTo>
                  <a:lnTo>
                    <a:pt x="2885757" y="131641"/>
                  </a:lnTo>
                  <a:lnTo>
                    <a:pt x="2883673" y="133731"/>
                  </a:lnTo>
                  <a:lnTo>
                    <a:pt x="2883673" y="135820"/>
                  </a:lnTo>
                  <a:lnTo>
                    <a:pt x="2885757" y="137910"/>
                  </a:lnTo>
                  <a:lnTo>
                    <a:pt x="2888885" y="136865"/>
                  </a:lnTo>
                  <a:lnTo>
                    <a:pt x="2889928" y="134776"/>
                  </a:lnTo>
                  <a:lnTo>
                    <a:pt x="2889928" y="132687"/>
                  </a:lnTo>
                  <a:lnTo>
                    <a:pt x="2887842" y="131641"/>
                  </a:lnTo>
                  <a:close/>
                </a:path>
                <a:path w="3760470" h="891539">
                  <a:moveTo>
                    <a:pt x="2900353" y="134776"/>
                  </a:moveTo>
                  <a:lnTo>
                    <a:pt x="2898268" y="134776"/>
                  </a:lnTo>
                  <a:lnTo>
                    <a:pt x="2896182" y="136865"/>
                  </a:lnTo>
                  <a:lnTo>
                    <a:pt x="2897225" y="139999"/>
                  </a:lnTo>
                  <a:lnTo>
                    <a:pt x="2898268" y="141044"/>
                  </a:lnTo>
                  <a:lnTo>
                    <a:pt x="2901396" y="141044"/>
                  </a:lnTo>
                  <a:lnTo>
                    <a:pt x="2902438" y="138954"/>
                  </a:lnTo>
                  <a:lnTo>
                    <a:pt x="2902438" y="135820"/>
                  </a:lnTo>
                  <a:lnTo>
                    <a:pt x="2900353" y="134776"/>
                  </a:lnTo>
                  <a:close/>
                </a:path>
                <a:path w="3760470" h="891539">
                  <a:moveTo>
                    <a:pt x="2912864" y="137910"/>
                  </a:moveTo>
                  <a:lnTo>
                    <a:pt x="2910779" y="138954"/>
                  </a:lnTo>
                  <a:lnTo>
                    <a:pt x="2908693" y="141044"/>
                  </a:lnTo>
                  <a:lnTo>
                    <a:pt x="2909736" y="143134"/>
                  </a:lnTo>
                  <a:lnTo>
                    <a:pt x="2910779" y="144179"/>
                  </a:lnTo>
                  <a:lnTo>
                    <a:pt x="2913907" y="144179"/>
                  </a:lnTo>
                  <a:lnTo>
                    <a:pt x="2914949" y="142088"/>
                  </a:lnTo>
                  <a:lnTo>
                    <a:pt x="2914949" y="139999"/>
                  </a:lnTo>
                  <a:lnTo>
                    <a:pt x="2912864" y="137910"/>
                  </a:lnTo>
                  <a:close/>
                </a:path>
                <a:path w="3760470" h="891539">
                  <a:moveTo>
                    <a:pt x="2925375" y="142088"/>
                  </a:moveTo>
                  <a:lnTo>
                    <a:pt x="2923288" y="142088"/>
                  </a:lnTo>
                  <a:lnTo>
                    <a:pt x="2921204" y="144179"/>
                  </a:lnTo>
                  <a:lnTo>
                    <a:pt x="2923288" y="148357"/>
                  </a:lnTo>
                  <a:lnTo>
                    <a:pt x="2926416" y="148357"/>
                  </a:lnTo>
                  <a:lnTo>
                    <a:pt x="2927459" y="146268"/>
                  </a:lnTo>
                  <a:lnTo>
                    <a:pt x="2927459" y="143134"/>
                  </a:lnTo>
                  <a:lnTo>
                    <a:pt x="2925375" y="142088"/>
                  </a:lnTo>
                  <a:close/>
                </a:path>
                <a:path w="3760470" h="891539">
                  <a:moveTo>
                    <a:pt x="2937884" y="146268"/>
                  </a:moveTo>
                  <a:lnTo>
                    <a:pt x="2935799" y="146268"/>
                  </a:lnTo>
                  <a:lnTo>
                    <a:pt x="2933715" y="148357"/>
                  </a:lnTo>
                  <a:lnTo>
                    <a:pt x="2934756" y="150448"/>
                  </a:lnTo>
                  <a:lnTo>
                    <a:pt x="2935799" y="151491"/>
                  </a:lnTo>
                  <a:lnTo>
                    <a:pt x="2935799" y="152537"/>
                  </a:lnTo>
                  <a:lnTo>
                    <a:pt x="2938927" y="151491"/>
                  </a:lnTo>
                  <a:lnTo>
                    <a:pt x="2939969" y="149402"/>
                  </a:lnTo>
                  <a:lnTo>
                    <a:pt x="2939969" y="147313"/>
                  </a:lnTo>
                  <a:lnTo>
                    <a:pt x="2937884" y="146268"/>
                  </a:lnTo>
                  <a:close/>
                </a:path>
                <a:path w="3760470" h="891539">
                  <a:moveTo>
                    <a:pt x="2950395" y="149402"/>
                  </a:moveTo>
                  <a:lnTo>
                    <a:pt x="2946224" y="151491"/>
                  </a:lnTo>
                  <a:lnTo>
                    <a:pt x="2946224" y="154626"/>
                  </a:lnTo>
                  <a:lnTo>
                    <a:pt x="2948310" y="155671"/>
                  </a:lnTo>
                  <a:lnTo>
                    <a:pt x="2951438" y="155671"/>
                  </a:lnTo>
                  <a:lnTo>
                    <a:pt x="2952480" y="153581"/>
                  </a:lnTo>
                  <a:lnTo>
                    <a:pt x="2952480" y="151491"/>
                  </a:lnTo>
                  <a:lnTo>
                    <a:pt x="2950395" y="149402"/>
                  </a:lnTo>
                  <a:close/>
                </a:path>
                <a:path w="3760470" h="891539">
                  <a:moveTo>
                    <a:pt x="2962906" y="153581"/>
                  </a:moveTo>
                  <a:lnTo>
                    <a:pt x="2960820" y="153581"/>
                  </a:lnTo>
                  <a:lnTo>
                    <a:pt x="2958735" y="155671"/>
                  </a:lnTo>
                  <a:lnTo>
                    <a:pt x="2958735" y="158805"/>
                  </a:lnTo>
                  <a:lnTo>
                    <a:pt x="2960820" y="159849"/>
                  </a:lnTo>
                  <a:lnTo>
                    <a:pt x="2963948" y="159849"/>
                  </a:lnTo>
                  <a:lnTo>
                    <a:pt x="2964991" y="157760"/>
                  </a:lnTo>
                  <a:lnTo>
                    <a:pt x="2964991" y="155671"/>
                  </a:lnTo>
                  <a:lnTo>
                    <a:pt x="2962906" y="153581"/>
                  </a:lnTo>
                  <a:close/>
                </a:path>
                <a:path w="3760470" h="891539">
                  <a:moveTo>
                    <a:pt x="2975415" y="157760"/>
                  </a:moveTo>
                  <a:lnTo>
                    <a:pt x="2973330" y="157760"/>
                  </a:lnTo>
                  <a:lnTo>
                    <a:pt x="2971246" y="159849"/>
                  </a:lnTo>
                  <a:lnTo>
                    <a:pt x="2971246" y="161940"/>
                  </a:lnTo>
                  <a:lnTo>
                    <a:pt x="2973330" y="164029"/>
                  </a:lnTo>
                  <a:lnTo>
                    <a:pt x="2976459" y="164029"/>
                  </a:lnTo>
                  <a:lnTo>
                    <a:pt x="2977502" y="161940"/>
                  </a:lnTo>
                  <a:lnTo>
                    <a:pt x="2977502" y="158805"/>
                  </a:lnTo>
                  <a:lnTo>
                    <a:pt x="2975415" y="157760"/>
                  </a:lnTo>
                  <a:close/>
                </a:path>
                <a:path w="3760470" h="891539">
                  <a:moveTo>
                    <a:pt x="2987926" y="161940"/>
                  </a:moveTo>
                  <a:lnTo>
                    <a:pt x="2984799" y="161940"/>
                  </a:lnTo>
                  <a:lnTo>
                    <a:pt x="2983757" y="164029"/>
                  </a:lnTo>
                  <a:lnTo>
                    <a:pt x="2983757" y="166118"/>
                  </a:lnTo>
                  <a:lnTo>
                    <a:pt x="2985841" y="168208"/>
                  </a:lnTo>
                  <a:lnTo>
                    <a:pt x="2987926" y="167163"/>
                  </a:lnTo>
                  <a:lnTo>
                    <a:pt x="2990011" y="165074"/>
                  </a:lnTo>
                  <a:lnTo>
                    <a:pt x="2990011" y="162985"/>
                  </a:lnTo>
                  <a:lnTo>
                    <a:pt x="2987926" y="161940"/>
                  </a:lnTo>
                  <a:close/>
                </a:path>
                <a:path w="3760470" h="891539">
                  <a:moveTo>
                    <a:pt x="3000437" y="165074"/>
                  </a:moveTo>
                  <a:lnTo>
                    <a:pt x="2997310" y="166118"/>
                  </a:lnTo>
                  <a:lnTo>
                    <a:pt x="2996267" y="167163"/>
                  </a:lnTo>
                  <a:lnTo>
                    <a:pt x="2996267" y="170298"/>
                  </a:lnTo>
                  <a:lnTo>
                    <a:pt x="2998351" y="171343"/>
                  </a:lnTo>
                  <a:lnTo>
                    <a:pt x="3000437" y="171343"/>
                  </a:lnTo>
                  <a:lnTo>
                    <a:pt x="3002522" y="169254"/>
                  </a:lnTo>
                  <a:lnTo>
                    <a:pt x="3002522" y="167163"/>
                  </a:lnTo>
                  <a:lnTo>
                    <a:pt x="3000437" y="165074"/>
                  </a:lnTo>
                  <a:close/>
                </a:path>
                <a:path w="3760470" h="891539">
                  <a:moveTo>
                    <a:pt x="3012948" y="169254"/>
                  </a:moveTo>
                  <a:lnTo>
                    <a:pt x="3009819" y="170298"/>
                  </a:lnTo>
                  <a:lnTo>
                    <a:pt x="3008777" y="171343"/>
                  </a:lnTo>
                  <a:lnTo>
                    <a:pt x="3008777" y="174477"/>
                  </a:lnTo>
                  <a:lnTo>
                    <a:pt x="3010862" y="175521"/>
                  </a:lnTo>
                  <a:lnTo>
                    <a:pt x="3012948" y="175521"/>
                  </a:lnTo>
                  <a:lnTo>
                    <a:pt x="3015033" y="173432"/>
                  </a:lnTo>
                  <a:lnTo>
                    <a:pt x="3015033" y="171343"/>
                  </a:lnTo>
                  <a:lnTo>
                    <a:pt x="3012948" y="169254"/>
                  </a:lnTo>
                  <a:close/>
                </a:path>
                <a:path w="3760470" h="891539">
                  <a:moveTo>
                    <a:pt x="3025457" y="174477"/>
                  </a:moveTo>
                  <a:lnTo>
                    <a:pt x="3022330" y="174477"/>
                  </a:lnTo>
                  <a:lnTo>
                    <a:pt x="3021288" y="175521"/>
                  </a:lnTo>
                  <a:lnTo>
                    <a:pt x="3021288" y="178655"/>
                  </a:lnTo>
                  <a:lnTo>
                    <a:pt x="3022330" y="179701"/>
                  </a:lnTo>
                  <a:lnTo>
                    <a:pt x="3025457" y="179701"/>
                  </a:lnTo>
                  <a:lnTo>
                    <a:pt x="3026500" y="178655"/>
                  </a:lnTo>
                  <a:lnTo>
                    <a:pt x="3026500" y="175521"/>
                  </a:lnTo>
                  <a:lnTo>
                    <a:pt x="3025457" y="174477"/>
                  </a:lnTo>
                  <a:close/>
                </a:path>
                <a:path w="3760470" h="891539">
                  <a:moveTo>
                    <a:pt x="3036925" y="178655"/>
                  </a:moveTo>
                  <a:lnTo>
                    <a:pt x="3034841" y="178655"/>
                  </a:lnTo>
                  <a:lnTo>
                    <a:pt x="3032756" y="180746"/>
                  </a:lnTo>
                  <a:lnTo>
                    <a:pt x="3034841" y="184924"/>
                  </a:lnTo>
                  <a:lnTo>
                    <a:pt x="3037968" y="183880"/>
                  </a:lnTo>
                  <a:lnTo>
                    <a:pt x="3039012" y="182835"/>
                  </a:lnTo>
                  <a:lnTo>
                    <a:pt x="3039012" y="179701"/>
                  </a:lnTo>
                  <a:lnTo>
                    <a:pt x="3036925" y="178655"/>
                  </a:lnTo>
                  <a:close/>
                </a:path>
                <a:path w="3760470" h="891539">
                  <a:moveTo>
                    <a:pt x="3049437" y="182835"/>
                  </a:moveTo>
                  <a:lnTo>
                    <a:pt x="3047352" y="182835"/>
                  </a:lnTo>
                  <a:lnTo>
                    <a:pt x="3045266" y="184924"/>
                  </a:lnTo>
                  <a:lnTo>
                    <a:pt x="3045266" y="187015"/>
                  </a:lnTo>
                  <a:lnTo>
                    <a:pt x="3047352" y="189104"/>
                  </a:lnTo>
                  <a:lnTo>
                    <a:pt x="3050479" y="189104"/>
                  </a:lnTo>
                  <a:lnTo>
                    <a:pt x="3051521" y="187015"/>
                  </a:lnTo>
                  <a:lnTo>
                    <a:pt x="3051521" y="183880"/>
                  </a:lnTo>
                  <a:lnTo>
                    <a:pt x="3049437" y="182835"/>
                  </a:lnTo>
                  <a:close/>
                </a:path>
                <a:path w="3760470" h="891539">
                  <a:moveTo>
                    <a:pt x="3061947" y="187015"/>
                  </a:moveTo>
                  <a:lnTo>
                    <a:pt x="3059861" y="187015"/>
                  </a:lnTo>
                  <a:lnTo>
                    <a:pt x="3057777" y="189104"/>
                  </a:lnTo>
                  <a:lnTo>
                    <a:pt x="3057777" y="191193"/>
                  </a:lnTo>
                  <a:lnTo>
                    <a:pt x="3059861" y="193282"/>
                  </a:lnTo>
                  <a:lnTo>
                    <a:pt x="3061947" y="193282"/>
                  </a:lnTo>
                  <a:lnTo>
                    <a:pt x="3064032" y="191193"/>
                  </a:lnTo>
                  <a:lnTo>
                    <a:pt x="3064032" y="189104"/>
                  </a:lnTo>
                  <a:lnTo>
                    <a:pt x="3061947" y="187015"/>
                  </a:lnTo>
                  <a:close/>
                </a:path>
                <a:path w="3760470" h="891539">
                  <a:moveTo>
                    <a:pt x="3074457" y="191193"/>
                  </a:moveTo>
                  <a:lnTo>
                    <a:pt x="3071329" y="191193"/>
                  </a:lnTo>
                  <a:lnTo>
                    <a:pt x="3070287" y="193282"/>
                  </a:lnTo>
                  <a:lnTo>
                    <a:pt x="3070287" y="195372"/>
                  </a:lnTo>
                  <a:lnTo>
                    <a:pt x="3072372" y="197462"/>
                  </a:lnTo>
                  <a:lnTo>
                    <a:pt x="3074457" y="197462"/>
                  </a:lnTo>
                  <a:lnTo>
                    <a:pt x="3076543" y="195372"/>
                  </a:lnTo>
                  <a:lnTo>
                    <a:pt x="3076543" y="193282"/>
                  </a:lnTo>
                  <a:lnTo>
                    <a:pt x="3074457" y="191193"/>
                  </a:lnTo>
                  <a:close/>
                </a:path>
                <a:path w="3760470" h="891539">
                  <a:moveTo>
                    <a:pt x="3086968" y="196416"/>
                  </a:moveTo>
                  <a:lnTo>
                    <a:pt x="3083840" y="196416"/>
                  </a:lnTo>
                  <a:lnTo>
                    <a:pt x="3082798" y="197462"/>
                  </a:lnTo>
                  <a:lnTo>
                    <a:pt x="3082798" y="200596"/>
                  </a:lnTo>
                  <a:lnTo>
                    <a:pt x="3083840" y="201641"/>
                  </a:lnTo>
                  <a:lnTo>
                    <a:pt x="3086968" y="201641"/>
                  </a:lnTo>
                  <a:lnTo>
                    <a:pt x="3088010" y="200596"/>
                  </a:lnTo>
                  <a:lnTo>
                    <a:pt x="3088010" y="197462"/>
                  </a:lnTo>
                  <a:lnTo>
                    <a:pt x="3086968" y="196416"/>
                  </a:lnTo>
                  <a:close/>
                </a:path>
                <a:path w="3760470" h="891539">
                  <a:moveTo>
                    <a:pt x="3098436" y="200596"/>
                  </a:moveTo>
                  <a:lnTo>
                    <a:pt x="3096351" y="200596"/>
                  </a:lnTo>
                  <a:lnTo>
                    <a:pt x="3094266" y="202685"/>
                  </a:lnTo>
                  <a:lnTo>
                    <a:pt x="3094266" y="204776"/>
                  </a:lnTo>
                  <a:lnTo>
                    <a:pt x="3096351" y="206865"/>
                  </a:lnTo>
                  <a:lnTo>
                    <a:pt x="3098436" y="206865"/>
                  </a:lnTo>
                  <a:lnTo>
                    <a:pt x="3100522" y="204776"/>
                  </a:lnTo>
                  <a:lnTo>
                    <a:pt x="3100522" y="202685"/>
                  </a:lnTo>
                  <a:lnTo>
                    <a:pt x="3098436" y="200596"/>
                  </a:lnTo>
                  <a:close/>
                </a:path>
                <a:path w="3760470" h="891539">
                  <a:moveTo>
                    <a:pt x="3110947" y="205820"/>
                  </a:moveTo>
                  <a:lnTo>
                    <a:pt x="3108862" y="205820"/>
                  </a:lnTo>
                  <a:lnTo>
                    <a:pt x="3106776" y="206865"/>
                  </a:lnTo>
                  <a:lnTo>
                    <a:pt x="3106776" y="209999"/>
                  </a:lnTo>
                  <a:lnTo>
                    <a:pt x="3108862" y="211043"/>
                  </a:lnTo>
                  <a:lnTo>
                    <a:pt x="3110947" y="211043"/>
                  </a:lnTo>
                  <a:lnTo>
                    <a:pt x="3113031" y="209999"/>
                  </a:lnTo>
                  <a:lnTo>
                    <a:pt x="3113031" y="206865"/>
                  </a:lnTo>
                  <a:lnTo>
                    <a:pt x="3110947" y="205820"/>
                  </a:lnTo>
                  <a:close/>
                </a:path>
                <a:path w="3760470" h="891539">
                  <a:moveTo>
                    <a:pt x="3123457" y="209999"/>
                  </a:moveTo>
                  <a:lnTo>
                    <a:pt x="3120329" y="209999"/>
                  </a:lnTo>
                  <a:lnTo>
                    <a:pt x="3119287" y="212088"/>
                  </a:lnTo>
                  <a:lnTo>
                    <a:pt x="3119287" y="214177"/>
                  </a:lnTo>
                  <a:lnTo>
                    <a:pt x="3120329" y="216268"/>
                  </a:lnTo>
                  <a:lnTo>
                    <a:pt x="3123457" y="216268"/>
                  </a:lnTo>
                  <a:lnTo>
                    <a:pt x="3124499" y="214177"/>
                  </a:lnTo>
                  <a:lnTo>
                    <a:pt x="3124499" y="212088"/>
                  </a:lnTo>
                  <a:lnTo>
                    <a:pt x="3123457" y="209999"/>
                  </a:lnTo>
                  <a:close/>
                </a:path>
                <a:path w="3760470" h="891539">
                  <a:moveTo>
                    <a:pt x="3134925" y="214177"/>
                  </a:moveTo>
                  <a:lnTo>
                    <a:pt x="3130755" y="216268"/>
                  </a:lnTo>
                  <a:lnTo>
                    <a:pt x="3130755" y="219402"/>
                  </a:lnTo>
                  <a:lnTo>
                    <a:pt x="3132841" y="220447"/>
                  </a:lnTo>
                  <a:lnTo>
                    <a:pt x="3134925" y="220447"/>
                  </a:lnTo>
                  <a:lnTo>
                    <a:pt x="3137010" y="219402"/>
                  </a:lnTo>
                  <a:lnTo>
                    <a:pt x="3137010" y="216268"/>
                  </a:lnTo>
                  <a:lnTo>
                    <a:pt x="3134925" y="214177"/>
                  </a:lnTo>
                  <a:close/>
                </a:path>
                <a:path w="3760470" h="891539">
                  <a:moveTo>
                    <a:pt x="3147435" y="219402"/>
                  </a:moveTo>
                  <a:lnTo>
                    <a:pt x="3145350" y="219402"/>
                  </a:lnTo>
                  <a:lnTo>
                    <a:pt x="3143266" y="221491"/>
                  </a:lnTo>
                  <a:lnTo>
                    <a:pt x="3143266" y="223580"/>
                  </a:lnTo>
                  <a:lnTo>
                    <a:pt x="3145350" y="225671"/>
                  </a:lnTo>
                  <a:lnTo>
                    <a:pt x="3147435" y="225671"/>
                  </a:lnTo>
                  <a:lnTo>
                    <a:pt x="3149521" y="223580"/>
                  </a:lnTo>
                  <a:lnTo>
                    <a:pt x="3149521" y="221491"/>
                  </a:lnTo>
                  <a:lnTo>
                    <a:pt x="3147435" y="219402"/>
                  </a:lnTo>
                  <a:close/>
                </a:path>
                <a:path w="3760470" h="891539">
                  <a:moveTo>
                    <a:pt x="3158904" y="224626"/>
                  </a:moveTo>
                  <a:lnTo>
                    <a:pt x="3156818" y="224626"/>
                  </a:lnTo>
                  <a:lnTo>
                    <a:pt x="3154733" y="226716"/>
                  </a:lnTo>
                  <a:lnTo>
                    <a:pt x="3154733" y="228805"/>
                  </a:lnTo>
                  <a:lnTo>
                    <a:pt x="3156818" y="230894"/>
                  </a:lnTo>
                  <a:lnTo>
                    <a:pt x="3158904" y="230894"/>
                  </a:lnTo>
                  <a:lnTo>
                    <a:pt x="3160989" y="228805"/>
                  </a:lnTo>
                  <a:lnTo>
                    <a:pt x="3160989" y="226716"/>
                  </a:lnTo>
                  <a:lnTo>
                    <a:pt x="3158904" y="224626"/>
                  </a:lnTo>
                  <a:close/>
                </a:path>
                <a:path w="3760470" h="891539">
                  <a:moveTo>
                    <a:pt x="3171413" y="229849"/>
                  </a:moveTo>
                  <a:lnTo>
                    <a:pt x="3169329" y="229849"/>
                  </a:lnTo>
                  <a:lnTo>
                    <a:pt x="3167244" y="231940"/>
                  </a:lnTo>
                  <a:lnTo>
                    <a:pt x="3167244" y="234029"/>
                  </a:lnTo>
                  <a:lnTo>
                    <a:pt x="3169329" y="236118"/>
                  </a:lnTo>
                  <a:lnTo>
                    <a:pt x="3171413" y="236118"/>
                  </a:lnTo>
                  <a:lnTo>
                    <a:pt x="3173498" y="234029"/>
                  </a:lnTo>
                  <a:lnTo>
                    <a:pt x="3173498" y="231940"/>
                  </a:lnTo>
                  <a:lnTo>
                    <a:pt x="3171413" y="229849"/>
                  </a:lnTo>
                  <a:close/>
                </a:path>
                <a:path w="3760470" h="891539">
                  <a:moveTo>
                    <a:pt x="3182882" y="235073"/>
                  </a:moveTo>
                  <a:lnTo>
                    <a:pt x="3180797" y="235073"/>
                  </a:lnTo>
                  <a:lnTo>
                    <a:pt x="3178712" y="236118"/>
                  </a:lnTo>
                  <a:lnTo>
                    <a:pt x="3178712" y="239252"/>
                  </a:lnTo>
                  <a:lnTo>
                    <a:pt x="3180797" y="241343"/>
                  </a:lnTo>
                  <a:lnTo>
                    <a:pt x="3183925" y="241343"/>
                  </a:lnTo>
                  <a:lnTo>
                    <a:pt x="3184966" y="239252"/>
                  </a:lnTo>
                  <a:lnTo>
                    <a:pt x="3184966" y="237163"/>
                  </a:lnTo>
                  <a:lnTo>
                    <a:pt x="3182882" y="235073"/>
                  </a:lnTo>
                  <a:close/>
                </a:path>
                <a:path w="3760470" h="891539">
                  <a:moveTo>
                    <a:pt x="3195393" y="240297"/>
                  </a:moveTo>
                  <a:lnTo>
                    <a:pt x="3193307" y="240297"/>
                  </a:lnTo>
                  <a:lnTo>
                    <a:pt x="3191222" y="241343"/>
                  </a:lnTo>
                  <a:lnTo>
                    <a:pt x="3191222" y="244477"/>
                  </a:lnTo>
                  <a:lnTo>
                    <a:pt x="3193307" y="245521"/>
                  </a:lnTo>
                  <a:lnTo>
                    <a:pt x="3195393" y="245521"/>
                  </a:lnTo>
                  <a:lnTo>
                    <a:pt x="3197477" y="244477"/>
                  </a:lnTo>
                  <a:lnTo>
                    <a:pt x="3197477" y="241343"/>
                  </a:lnTo>
                  <a:lnTo>
                    <a:pt x="3195393" y="240297"/>
                  </a:lnTo>
                  <a:close/>
                </a:path>
                <a:path w="3760470" h="891539">
                  <a:moveTo>
                    <a:pt x="3207903" y="245521"/>
                  </a:moveTo>
                  <a:lnTo>
                    <a:pt x="3204775" y="245521"/>
                  </a:lnTo>
                  <a:lnTo>
                    <a:pt x="3202691" y="246566"/>
                  </a:lnTo>
                  <a:lnTo>
                    <a:pt x="3203732" y="249701"/>
                  </a:lnTo>
                  <a:lnTo>
                    <a:pt x="3204775" y="250744"/>
                  </a:lnTo>
                  <a:lnTo>
                    <a:pt x="3207903" y="250744"/>
                  </a:lnTo>
                  <a:lnTo>
                    <a:pt x="3208945" y="249701"/>
                  </a:lnTo>
                  <a:lnTo>
                    <a:pt x="3208945" y="246566"/>
                  </a:lnTo>
                  <a:lnTo>
                    <a:pt x="3207903" y="245521"/>
                  </a:lnTo>
                  <a:close/>
                </a:path>
                <a:path w="3760470" h="891539">
                  <a:moveTo>
                    <a:pt x="3219371" y="250744"/>
                  </a:moveTo>
                  <a:lnTo>
                    <a:pt x="3217285" y="250744"/>
                  </a:lnTo>
                  <a:lnTo>
                    <a:pt x="3215201" y="251790"/>
                  </a:lnTo>
                  <a:lnTo>
                    <a:pt x="3215201" y="254924"/>
                  </a:lnTo>
                  <a:lnTo>
                    <a:pt x="3216244" y="257013"/>
                  </a:lnTo>
                  <a:lnTo>
                    <a:pt x="3219371" y="257013"/>
                  </a:lnTo>
                  <a:lnTo>
                    <a:pt x="3221456" y="252835"/>
                  </a:lnTo>
                  <a:lnTo>
                    <a:pt x="3219371" y="250744"/>
                  </a:lnTo>
                  <a:close/>
                </a:path>
                <a:path w="3760470" h="891539">
                  <a:moveTo>
                    <a:pt x="3230839" y="255969"/>
                  </a:moveTo>
                  <a:lnTo>
                    <a:pt x="3228754" y="255969"/>
                  </a:lnTo>
                  <a:lnTo>
                    <a:pt x="3226668" y="258058"/>
                  </a:lnTo>
                  <a:lnTo>
                    <a:pt x="3226668" y="260148"/>
                  </a:lnTo>
                  <a:lnTo>
                    <a:pt x="3228754" y="262237"/>
                  </a:lnTo>
                  <a:lnTo>
                    <a:pt x="3230839" y="262237"/>
                  </a:lnTo>
                  <a:lnTo>
                    <a:pt x="3232924" y="260148"/>
                  </a:lnTo>
                  <a:lnTo>
                    <a:pt x="3232924" y="258058"/>
                  </a:lnTo>
                  <a:lnTo>
                    <a:pt x="3230839" y="255969"/>
                  </a:lnTo>
                  <a:close/>
                </a:path>
                <a:path w="3760470" h="891539">
                  <a:moveTo>
                    <a:pt x="3243350" y="261193"/>
                  </a:moveTo>
                  <a:lnTo>
                    <a:pt x="3240222" y="261193"/>
                  </a:lnTo>
                  <a:lnTo>
                    <a:pt x="3238136" y="265372"/>
                  </a:lnTo>
                  <a:lnTo>
                    <a:pt x="3240222" y="267462"/>
                  </a:lnTo>
                  <a:lnTo>
                    <a:pt x="3242307" y="267462"/>
                  </a:lnTo>
                  <a:lnTo>
                    <a:pt x="3244392" y="266416"/>
                  </a:lnTo>
                  <a:lnTo>
                    <a:pt x="3244392" y="263282"/>
                  </a:lnTo>
                  <a:lnTo>
                    <a:pt x="3243350" y="261193"/>
                  </a:lnTo>
                  <a:close/>
                </a:path>
                <a:path w="3760470" h="891539">
                  <a:moveTo>
                    <a:pt x="3254816" y="267462"/>
                  </a:moveTo>
                  <a:lnTo>
                    <a:pt x="3252732" y="267462"/>
                  </a:lnTo>
                  <a:lnTo>
                    <a:pt x="3250647" y="268505"/>
                  </a:lnTo>
                  <a:lnTo>
                    <a:pt x="3250647" y="271640"/>
                  </a:lnTo>
                  <a:lnTo>
                    <a:pt x="3251690" y="272685"/>
                  </a:lnTo>
                  <a:lnTo>
                    <a:pt x="3254816" y="272685"/>
                  </a:lnTo>
                  <a:lnTo>
                    <a:pt x="3256902" y="271640"/>
                  </a:lnTo>
                  <a:lnTo>
                    <a:pt x="3256902" y="268505"/>
                  </a:lnTo>
                  <a:lnTo>
                    <a:pt x="3254816" y="267462"/>
                  </a:lnTo>
                  <a:close/>
                </a:path>
                <a:path w="3760470" h="891539">
                  <a:moveTo>
                    <a:pt x="3266286" y="272685"/>
                  </a:moveTo>
                  <a:lnTo>
                    <a:pt x="3264200" y="272685"/>
                  </a:lnTo>
                  <a:lnTo>
                    <a:pt x="3262115" y="273730"/>
                  </a:lnTo>
                  <a:lnTo>
                    <a:pt x="3262115" y="276865"/>
                  </a:lnTo>
                  <a:lnTo>
                    <a:pt x="3264200" y="278954"/>
                  </a:lnTo>
                  <a:lnTo>
                    <a:pt x="3266286" y="278954"/>
                  </a:lnTo>
                  <a:lnTo>
                    <a:pt x="3268370" y="276865"/>
                  </a:lnTo>
                  <a:lnTo>
                    <a:pt x="3268370" y="274774"/>
                  </a:lnTo>
                  <a:lnTo>
                    <a:pt x="3266286" y="272685"/>
                  </a:lnTo>
                  <a:close/>
                </a:path>
                <a:path w="3760470" h="891539">
                  <a:moveTo>
                    <a:pt x="3275667" y="277910"/>
                  </a:moveTo>
                  <a:lnTo>
                    <a:pt x="3273583" y="279999"/>
                  </a:lnTo>
                  <a:lnTo>
                    <a:pt x="3273583" y="282088"/>
                  </a:lnTo>
                  <a:lnTo>
                    <a:pt x="3275667" y="284177"/>
                  </a:lnTo>
                  <a:lnTo>
                    <a:pt x="3277754" y="284177"/>
                  </a:lnTo>
                  <a:lnTo>
                    <a:pt x="3279838" y="283133"/>
                  </a:lnTo>
                  <a:lnTo>
                    <a:pt x="3279838" y="279999"/>
                  </a:lnTo>
                  <a:lnTo>
                    <a:pt x="3278797" y="278954"/>
                  </a:lnTo>
                  <a:lnTo>
                    <a:pt x="3275667" y="277910"/>
                  </a:lnTo>
                  <a:close/>
                </a:path>
                <a:path w="3760470" h="891539">
                  <a:moveTo>
                    <a:pt x="3290263" y="284177"/>
                  </a:moveTo>
                  <a:lnTo>
                    <a:pt x="3287135" y="284177"/>
                  </a:lnTo>
                  <a:lnTo>
                    <a:pt x="3285051" y="288357"/>
                  </a:lnTo>
                  <a:lnTo>
                    <a:pt x="3287135" y="290446"/>
                  </a:lnTo>
                  <a:lnTo>
                    <a:pt x="3289221" y="290446"/>
                  </a:lnTo>
                  <a:lnTo>
                    <a:pt x="3291306" y="289402"/>
                  </a:lnTo>
                  <a:lnTo>
                    <a:pt x="3291306" y="286268"/>
                  </a:lnTo>
                  <a:lnTo>
                    <a:pt x="3290263" y="284177"/>
                  </a:lnTo>
                  <a:close/>
                </a:path>
                <a:path w="3760470" h="891539">
                  <a:moveTo>
                    <a:pt x="3301732" y="290446"/>
                  </a:moveTo>
                  <a:lnTo>
                    <a:pt x="3299647" y="290446"/>
                  </a:lnTo>
                  <a:lnTo>
                    <a:pt x="3297562" y="291491"/>
                  </a:lnTo>
                  <a:lnTo>
                    <a:pt x="3296519" y="294626"/>
                  </a:lnTo>
                  <a:lnTo>
                    <a:pt x="3298604" y="296715"/>
                  </a:lnTo>
                  <a:lnTo>
                    <a:pt x="3300689" y="296715"/>
                  </a:lnTo>
                  <a:lnTo>
                    <a:pt x="3302774" y="294626"/>
                  </a:lnTo>
                  <a:lnTo>
                    <a:pt x="3302774" y="292535"/>
                  </a:lnTo>
                  <a:lnTo>
                    <a:pt x="3301732" y="290446"/>
                  </a:lnTo>
                  <a:close/>
                </a:path>
                <a:path w="3760470" h="891539">
                  <a:moveTo>
                    <a:pt x="3313200" y="296715"/>
                  </a:moveTo>
                  <a:lnTo>
                    <a:pt x="3311114" y="296715"/>
                  </a:lnTo>
                  <a:lnTo>
                    <a:pt x="3309029" y="297760"/>
                  </a:lnTo>
                  <a:lnTo>
                    <a:pt x="3309029" y="299849"/>
                  </a:lnTo>
                  <a:lnTo>
                    <a:pt x="3310073" y="301938"/>
                  </a:lnTo>
                  <a:lnTo>
                    <a:pt x="3313200" y="302983"/>
                  </a:lnTo>
                  <a:lnTo>
                    <a:pt x="3315285" y="298805"/>
                  </a:lnTo>
                  <a:lnTo>
                    <a:pt x="3313200" y="296715"/>
                  </a:lnTo>
                  <a:close/>
                </a:path>
                <a:path w="3760470" h="891539">
                  <a:moveTo>
                    <a:pt x="3324668" y="301938"/>
                  </a:moveTo>
                  <a:lnTo>
                    <a:pt x="3322582" y="301938"/>
                  </a:lnTo>
                  <a:lnTo>
                    <a:pt x="3320497" y="304029"/>
                  </a:lnTo>
                  <a:lnTo>
                    <a:pt x="3320497" y="306118"/>
                  </a:lnTo>
                  <a:lnTo>
                    <a:pt x="3321540" y="308207"/>
                  </a:lnTo>
                  <a:lnTo>
                    <a:pt x="3324668" y="308207"/>
                  </a:lnTo>
                  <a:lnTo>
                    <a:pt x="3325710" y="307163"/>
                  </a:lnTo>
                  <a:lnTo>
                    <a:pt x="3326752" y="304029"/>
                  </a:lnTo>
                  <a:lnTo>
                    <a:pt x="3324668" y="301938"/>
                  </a:lnTo>
                  <a:close/>
                </a:path>
                <a:path w="3760470" h="891539">
                  <a:moveTo>
                    <a:pt x="3336136" y="308207"/>
                  </a:moveTo>
                  <a:lnTo>
                    <a:pt x="3334050" y="308207"/>
                  </a:lnTo>
                  <a:lnTo>
                    <a:pt x="3331966" y="310297"/>
                  </a:lnTo>
                  <a:lnTo>
                    <a:pt x="3331966" y="312386"/>
                  </a:lnTo>
                  <a:lnTo>
                    <a:pt x="3333008" y="314476"/>
                  </a:lnTo>
                  <a:lnTo>
                    <a:pt x="3336136" y="314476"/>
                  </a:lnTo>
                  <a:lnTo>
                    <a:pt x="3337179" y="313432"/>
                  </a:lnTo>
                  <a:lnTo>
                    <a:pt x="3338220" y="310297"/>
                  </a:lnTo>
                  <a:lnTo>
                    <a:pt x="3336136" y="308207"/>
                  </a:lnTo>
                  <a:close/>
                </a:path>
                <a:path w="3760470" h="891539">
                  <a:moveTo>
                    <a:pt x="3345519" y="314476"/>
                  </a:moveTo>
                  <a:lnTo>
                    <a:pt x="3343433" y="316566"/>
                  </a:lnTo>
                  <a:lnTo>
                    <a:pt x="3343433" y="318655"/>
                  </a:lnTo>
                  <a:lnTo>
                    <a:pt x="3344476" y="320744"/>
                  </a:lnTo>
                  <a:lnTo>
                    <a:pt x="3346561" y="320744"/>
                  </a:lnTo>
                  <a:lnTo>
                    <a:pt x="3348647" y="319699"/>
                  </a:lnTo>
                  <a:lnTo>
                    <a:pt x="3349689" y="316566"/>
                  </a:lnTo>
                  <a:lnTo>
                    <a:pt x="3345519" y="314476"/>
                  </a:lnTo>
                  <a:close/>
                </a:path>
                <a:path w="3760470" h="891539">
                  <a:moveTo>
                    <a:pt x="3356987" y="320744"/>
                  </a:moveTo>
                  <a:lnTo>
                    <a:pt x="3354901" y="322834"/>
                  </a:lnTo>
                  <a:lnTo>
                    <a:pt x="3353859" y="324924"/>
                  </a:lnTo>
                  <a:lnTo>
                    <a:pt x="3355944" y="327013"/>
                  </a:lnTo>
                  <a:lnTo>
                    <a:pt x="3358029" y="328058"/>
                  </a:lnTo>
                  <a:lnTo>
                    <a:pt x="3360113" y="325968"/>
                  </a:lnTo>
                  <a:lnTo>
                    <a:pt x="3361156" y="323879"/>
                  </a:lnTo>
                  <a:lnTo>
                    <a:pt x="3359072" y="321790"/>
                  </a:lnTo>
                  <a:lnTo>
                    <a:pt x="3356987" y="320744"/>
                  </a:lnTo>
                  <a:close/>
                </a:path>
                <a:path w="3760470" h="891539">
                  <a:moveTo>
                    <a:pt x="3370539" y="328058"/>
                  </a:moveTo>
                  <a:lnTo>
                    <a:pt x="3367412" y="328058"/>
                  </a:lnTo>
                  <a:lnTo>
                    <a:pt x="3366369" y="329102"/>
                  </a:lnTo>
                  <a:lnTo>
                    <a:pt x="3365327" y="332238"/>
                  </a:lnTo>
                  <a:lnTo>
                    <a:pt x="3369497" y="334327"/>
                  </a:lnTo>
                  <a:lnTo>
                    <a:pt x="3371582" y="332238"/>
                  </a:lnTo>
                  <a:lnTo>
                    <a:pt x="3371582" y="330147"/>
                  </a:lnTo>
                  <a:lnTo>
                    <a:pt x="3370539" y="328058"/>
                  </a:lnTo>
                  <a:close/>
                </a:path>
                <a:path w="3760470" h="891539">
                  <a:moveTo>
                    <a:pt x="3382008" y="334327"/>
                  </a:moveTo>
                  <a:lnTo>
                    <a:pt x="3378879" y="334327"/>
                  </a:lnTo>
                  <a:lnTo>
                    <a:pt x="3377838" y="335371"/>
                  </a:lnTo>
                  <a:lnTo>
                    <a:pt x="3376795" y="338507"/>
                  </a:lnTo>
                  <a:lnTo>
                    <a:pt x="3378879" y="340596"/>
                  </a:lnTo>
                  <a:lnTo>
                    <a:pt x="3380966" y="340596"/>
                  </a:lnTo>
                  <a:lnTo>
                    <a:pt x="3383051" y="338507"/>
                  </a:lnTo>
                  <a:lnTo>
                    <a:pt x="3383051" y="336416"/>
                  </a:lnTo>
                  <a:lnTo>
                    <a:pt x="3382008" y="334327"/>
                  </a:lnTo>
                  <a:close/>
                </a:path>
                <a:path w="3760470" h="891539">
                  <a:moveTo>
                    <a:pt x="3390347" y="340596"/>
                  </a:moveTo>
                  <a:lnTo>
                    <a:pt x="3388263" y="342685"/>
                  </a:lnTo>
                  <a:lnTo>
                    <a:pt x="3388263" y="344774"/>
                  </a:lnTo>
                  <a:lnTo>
                    <a:pt x="3389304" y="346864"/>
                  </a:lnTo>
                  <a:lnTo>
                    <a:pt x="3392432" y="346864"/>
                  </a:lnTo>
                  <a:lnTo>
                    <a:pt x="3394518" y="345819"/>
                  </a:lnTo>
                  <a:lnTo>
                    <a:pt x="3394518" y="343730"/>
                  </a:lnTo>
                  <a:lnTo>
                    <a:pt x="3393476" y="341640"/>
                  </a:lnTo>
                  <a:lnTo>
                    <a:pt x="3390347" y="340596"/>
                  </a:lnTo>
                  <a:close/>
                </a:path>
                <a:path w="3760470" h="891539">
                  <a:moveTo>
                    <a:pt x="3403900" y="347908"/>
                  </a:moveTo>
                  <a:lnTo>
                    <a:pt x="3401816" y="347908"/>
                  </a:lnTo>
                  <a:lnTo>
                    <a:pt x="3399731" y="348954"/>
                  </a:lnTo>
                  <a:lnTo>
                    <a:pt x="3398688" y="352088"/>
                  </a:lnTo>
                  <a:lnTo>
                    <a:pt x="3400774" y="354177"/>
                  </a:lnTo>
                  <a:lnTo>
                    <a:pt x="3402858" y="354177"/>
                  </a:lnTo>
                  <a:lnTo>
                    <a:pt x="3404943" y="353133"/>
                  </a:lnTo>
                  <a:lnTo>
                    <a:pt x="3405986" y="349998"/>
                  </a:lnTo>
                  <a:lnTo>
                    <a:pt x="3403900" y="347908"/>
                  </a:lnTo>
                  <a:close/>
                </a:path>
                <a:path w="3760470" h="891539">
                  <a:moveTo>
                    <a:pt x="3412242" y="354177"/>
                  </a:moveTo>
                  <a:lnTo>
                    <a:pt x="3410157" y="358357"/>
                  </a:lnTo>
                  <a:lnTo>
                    <a:pt x="3411199" y="360446"/>
                  </a:lnTo>
                  <a:lnTo>
                    <a:pt x="3412242" y="360446"/>
                  </a:lnTo>
                  <a:lnTo>
                    <a:pt x="3414327" y="361491"/>
                  </a:lnTo>
                  <a:lnTo>
                    <a:pt x="3416411" y="359401"/>
                  </a:lnTo>
                  <a:lnTo>
                    <a:pt x="3416411" y="357311"/>
                  </a:lnTo>
                  <a:lnTo>
                    <a:pt x="3415369" y="355222"/>
                  </a:lnTo>
                  <a:lnTo>
                    <a:pt x="3412242" y="354177"/>
                  </a:lnTo>
                  <a:close/>
                </a:path>
                <a:path w="3760470" h="891539">
                  <a:moveTo>
                    <a:pt x="3423709" y="361491"/>
                  </a:moveTo>
                  <a:lnTo>
                    <a:pt x="3421623" y="363580"/>
                  </a:lnTo>
                  <a:lnTo>
                    <a:pt x="3421623" y="365669"/>
                  </a:lnTo>
                  <a:lnTo>
                    <a:pt x="3422666" y="367760"/>
                  </a:lnTo>
                  <a:lnTo>
                    <a:pt x="3424751" y="367760"/>
                  </a:lnTo>
                  <a:lnTo>
                    <a:pt x="3426837" y="366715"/>
                  </a:lnTo>
                  <a:lnTo>
                    <a:pt x="3427879" y="363580"/>
                  </a:lnTo>
                  <a:lnTo>
                    <a:pt x="3423709" y="361491"/>
                  </a:lnTo>
                  <a:close/>
                </a:path>
                <a:path w="3760470" h="891539">
                  <a:moveTo>
                    <a:pt x="3437262" y="368804"/>
                  </a:moveTo>
                  <a:lnTo>
                    <a:pt x="3435177" y="368804"/>
                  </a:lnTo>
                  <a:lnTo>
                    <a:pt x="3433093" y="369849"/>
                  </a:lnTo>
                  <a:lnTo>
                    <a:pt x="3432049" y="372983"/>
                  </a:lnTo>
                  <a:lnTo>
                    <a:pt x="3436219" y="375072"/>
                  </a:lnTo>
                  <a:lnTo>
                    <a:pt x="3438305" y="372983"/>
                  </a:lnTo>
                  <a:lnTo>
                    <a:pt x="3438305" y="370894"/>
                  </a:lnTo>
                  <a:lnTo>
                    <a:pt x="3437262" y="368804"/>
                  </a:lnTo>
                  <a:close/>
                </a:path>
                <a:path w="3760470" h="891539">
                  <a:moveTo>
                    <a:pt x="3447688" y="376118"/>
                  </a:moveTo>
                  <a:lnTo>
                    <a:pt x="3445603" y="376118"/>
                  </a:lnTo>
                  <a:lnTo>
                    <a:pt x="3443517" y="377163"/>
                  </a:lnTo>
                  <a:lnTo>
                    <a:pt x="3443517" y="379252"/>
                  </a:lnTo>
                  <a:lnTo>
                    <a:pt x="3444560" y="381341"/>
                  </a:lnTo>
                  <a:lnTo>
                    <a:pt x="3446646" y="382386"/>
                  </a:lnTo>
                  <a:lnTo>
                    <a:pt x="3448730" y="381341"/>
                  </a:lnTo>
                  <a:lnTo>
                    <a:pt x="3449773" y="378207"/>
                  </a:lnTo>
                  <a:lnTo>
                    <a:pt x="3447688" y="376118"/>
                  </a:lnTo>
                  <a:close/>
                </a:path>
                <a:path w="3760470" h="891539">
                  <a:moveTo>
                    <a:pt x="3459156" y="383432"/>
                  </a:moveTo>
                  <a:lnTo>
                    <a:pt x="3456028" y="383432"/>
                  </a:lnTo>
                  <a:lnTo>
                    <a:pt x="3453942" y="384475"/>
                  </a:lnTo>
                  <a:lnTo>
                    <a:pt x="3453942" y="387610"/>
                  </a:lnTo>
                  <a:lnTo>
                    <a:pt x="3454985" y="389700"/>
                  </a:lnTo>
                  <a:lnTo>
                    <a:pt x="3458113" y="389700"/>
                  </a:lnTo>
                  <a:lnTo>
                    <a:pt x="3460198" y="388655"/>
                  </a:lnTo>
                  <a:lnTo>
                    <a:pt x="3460198" y="385521"/>
                  </a:lnTo>
                  <a:lnTo>
                    <a:pt x="3459156" y="383432"/>
                  </a:lnTo>
                  <a:close/>
                </a:path>
                <a:path w="3760470" h="891539">
                  <a:moveTo>
                    <a:pt x="3467496" y="390744"/>
                  </a:moveTo>
                  <a:lnTo>
                    <a:pt x="3465412" y="391788"/>
                  </a:lnTo>
                  <a:lnTo>
                    <a:pt x="3464369" y="394923"/>
                  </a:lnTo>
                  <a:lnTo>
                    <a:pt x="3465412" y="397013"/>
                  </a:lnTo>
                  <a:lnTo>
                    <a:pt x="3468538" y="397013"/>
                  </a:lnTo>
                  <a:lnTo>
                    <a:pt x="3470624" y="395968"/>
                  </a:lnTo>
                  <a:lnTo>
                    <a:pt x="3470624" y="393879"/>
                  </a:lnTo>
                  <a:lnTo>
                    <a:pt x="3469581" y="391788"/>
                  </a:lnTo>
                  <a:lnTo>
                    <a:pt x="3467496" y="390744"/>
                  </a:lnTo>
                  <a:close/>
                </a:path>
                <a:path w="3760470" h="891539">
                  <a:moveTo>
                    <a:pt x="3477921" y="398058"/>
                  </a:moveTo>
                  <a:lnTo>
                    <a:pt x="3475836" y="399102"/>
                  </a:lnTo>
                  <a:lnTo>
                    <a:pt x="3474793" y="402236"/>
                  </a:lnTo>
                  <a:lnTo>
                    <a:pt x="3476879" y="404327"/>
                  </a:lnTo>
                  <a:lnTo>
                    <a:pt x="3478964" y="404327"/>
                  </a:lnTo>
                  <a:lnTo>
                    <a:pt x="3481049" y="403282"/>
                  </a:lnTo>
                  <a:lnTo>
                    <a:pt x="3482092" y="401191"/>
                  </a:lnTo>
                  <a:lnTo>
                    <a:pt x="3480007" y="399102"/>
                  </a:lnTo>
                  <a:lnTo>
                    <a:pt x="3477921" y="398058"/>
                  </a:lnTo>
                  <a:close/>
                </a:path>
                <a:path w="3760470" h="891539">
                  <a:moveTo>
                    <a:pt x="3491475" y="406416"/>
                  </a:moveTo>
                  <a:lnTo>
                    <a:pt x="3488347" y="406416"/>
                  </a:lnTo>
                  <a:lnTo>
                    <a:pt x="3486261" y="407461"/>
                  </a:lnTo>
                  <a:lnTo>
                    <a:pt x="3486261" y="409550"/>
                  </a:lnTo>
                  <a:lnTo>
                    <a:pt x="3487304" y="411640"/>
                  </a:lnTo>
                  <a:lnTo>
                    <a:pt x="3489389" y="412685"/>
                  </a:lnTo>
                  <a:lnTo>
                    <a:pt x="3491475" y="410596"/>
                  </a:lnTo>
                  <a:lnTo>
                    <a:pt x="3492517" y="408505"/>
                  </a:lnTo>
                  <a:lnTo>
                    <a:pt x="3491475" y="406416"/>
                  </a:lnTo>
                  <a:close/>
                </a:path>
                <a:path w="3760470" h="891539">
                  <a:moveTo>
                    <a:pt x="3498773" y="413729"/>
                  </a:moveTo>
                  <a:lnTo>
                    <a:pt x="3496687" y="414774"/>
                  </a:lnTo>
                  <a:lnTo>
                    <a:pt x="3496687" y="417908"/>
                  </a:lnTo>
                  <a:lnTo>
                    <a:pt x="3497731" y="419997"/>
                  </a:lnTo>
                  <a:lnTo>
                    <a:pt x="3499815" y="419997"/>
                  </a:lnTo>
                  <a:lnTo>
                    <a:pt x="3501900" y="418953"/>
                  </a:lnTo>
                  <a:lnTo>
                    <a:pt x="3502943" y="416863"/>
                  </a:lnTo>
                  <a:lnTo>
                    <a:pt x="3500857" y="414774"/>
                  </a:lnTo>
                  <a:lnTo>
                    <a:pt x="3498773" y="413729"/>
                  </a:lnTo>
                  <a:close/>
                </a:path>
                <a:path w="3760470" h="891539">
                  <a:moveTo>
                    <a:pt x="3511283" y="422088"/>
                  </a:moveTo>
                  <a:lnTo>
                    <a:pt x="3509197" y="422088"/>
                  </a:lnTo>
                  <a:lnTo>
                    <a:pt x="3507112" y="423132"/>
                  </a:lnTo>
                  <a:lnTo>
                    <a:pt x="3506069" y="425222"/>
                  </a:lnTo>
                  <a:lnTo>
                    <a:pt x="3508155" y="427311"/>
                  </a:lnTo>
                  <a:lnTo>
                    <a:pt x="3510240" y="428357"/>
                  </a:lnTo>
                  <a:lnTo>
                    <a:pt x="3512325" y="427311"/>
                  </a:lnTo>
                  <a:lnTo>
                    <a:pt x="3512325" y="424177"/>
                  </a:lnTo>
                  <a:lnTo>
                    <a:pt x="3511283" y="422088"/>
                  </a:lnTo>
                  <a:close/>
                </a:path>
                <a:path w="3760470" h="891539">
                  <a:moveTo>
                    <a:pt x="3519623" y="429400"/>
                  </a:moveTo>
                  <a:lnTo>
                    <a:pt x="3517539" y="431490"/>
                  </a:lnTo>
                  <a:lnTo>
                    <a:pt x="3516496" y="433580"/>
                  </a:lnTo>
                  <a:lnTo>
                    <a:pt x="3517539" y="435669"/>
                  </a:lnTo>
                  <a:lnTo>
                    <a:pt x="3520666" y="436714"/>
                  </a:lnTo>
                  <a:lnTo>
                    <a:pt x="3522751" y="434624"/>
                  </a:lnTo>
                  <a:lnTo>
                    <a:pt x="3522751" y="432535"/>
                  </a:lnTo>
                  <a:lnTo>
                    <a:pt x="3521708" y="430446"/>
                  </a:lnTo>
                  <a:lnTo>
                    <a:pt x="3519623" y="429400"/>
                  </a:lnTo>
                  <a:close/>
                </a:path>
                <a:path w="3760470" h="891539">
                  <a:moveTo>
                    <a:pt x="3530048" y="437758"/>
                  </a:moveTo>
                  <a:lnTo>
                    <a:pt x="3527963" y="438804"/>
                  </a:lnTo>
                  <a:lnTo>
                    <a:pt x="3526920" y="441938"/>
                  </a:lnTo>
                  <a:lnTo>
                    <a:pt x="3527963" y="444027"/>
                  </a:lnTo>
                  <a:lnTo>
                    <a:pt x="3531091" y="444027"/>
                  </a:lnTo>
                  <a:lnTo>
                    <a:pt x="3533176" y="442983"/>
                  </a:lnTo>
                  <a:lnTo>
                    <a:pt x="3533176" y="440893"/>
                  </a:lnTo>
                  <a:lnTo>
                    <a:pt x="3532134" y="438804"/>
                  </a:lnTo>
                  <a:lnTo>
                    <a:pt x="3530048" y="437758"/>
                  </a:lnTo>
                  <a:close/>
                </a:path>
                <a:path w="3760470" h="891539">
                  <a:moveTo>
                    <a:pt x="3539431" y="446116"/>
                  </a:moveTo>
                  <a:lnTo>
                    <a:pt x="3537346" y="447161"/>
                  </a:lnTo>
                  <a:lnTo>
                    <a:pt x="3537346" y="450296"/>
                  </a:lnTo>
                  <a:lnTo>
                    <a:pt x="3538388" y="452386"/>
                  </a:lnTo>
                  <a:lnTo>
                    <a:pt x="3540474" y="452386"/>
                  </a:lnTo>
                  <a:lnTo>
                    <a:pt x="3542559" y="451341"/>
                  </a:lnTo>
                  <a:lnTo>
                    <a:pt x="3543602" y="449251"/>
                  </a:lnTo>
                  <a:lnTo>
                    <a:pt x="3542559" y="447161"/>
                  </a:lnTo>
                  <a:lnTo>
                    <a:pt x="3539431" y="446116"/>
                  </a:lnTo>
                  <a:close/>
                </a:path>
                <a:path w="3760470" h="891539">
                  <a:moveTo>
                    <a:pt x="3549858" y="454475"/>
                  </a:moveTo>
                  <a:lnTo>
                    <a:pt x="3547771" y="456565"/>
                  </a:lnTo>
                  <a:lnTo>
                    <a:pt x="3546729" y="458655"/>
                  </a:lnTo>
                  <a:lnTo>
                    <a:pt x="3547771" y="460744"/>
                  </a:lnTo>
                  <a:lnTo>
                    <a:pt x="3549858" y="461789"/>
                  </a:lnTo>
                  <a:lnTo>
                    <a:pt x="3551942" y="460744"/>
                  </a:lnTo>
                  <a:lnTo>
                    <a:pt x="3552985" y="457610"/>
                  </a:lnTo>
                  <a:lnTo>
                    <a:pt x="3551942" y="455521"/>
                  </a:lnTo>
                  <a:lnTo>
                    <a:pt x="3549858" y="454475"/>
                  </a:lnTo>
                  <a:close/>
                </a:path>
                <a:path w="3760470" h="891539">
                  <a:moveTo>
                    <a:pt x="3562367" y="463878"/>
                  </a:moveTo>
                  <a:lnTo>
                    <a:pt x="3559239" y="463878"/>
                  </a:lnTo>
                  <a:lnTo>
                    <a:pt x="3557154" y="464924"/>
                  </a:lnTo>
                  <a:lnTo>
                    <a:pt x="3556111" y="467013"/>
                  </a:lnTo>
                  <a:lnTo>
                    <a:pt x="3558197" y="469102"/>
                  </a:lnTo>
                  <a:lnTo>
                    <a:pt x="3560283" y="470146"/>
                  </a:lnTo>
                  <a:lnTo>
                    <a:pt x="3562367" y="469102"/>
                  </a:lnTo>
                  <a:lnTo>
                    <a:pt x="3563410" y="467013"/>
                  </a:lnTo>
                  <a:lnTo>
                    <a:pt x="3562367" y="463878"/>
                  </a:lnTo>
                  <a:close/>
                </a:path>
                <a:path w="3760470" h="891539">
                  <a:moveTo>
                    <a:pt x="3569665" y="472236"/>
                  </a:moveTo>
                  <a:lnTo>
                    <a:pt x="3567581" y="473282"/>
                  </a:lnTo>
                  <a:lnTo>
                    <a:pt x="3566538" y="475371"/>
                  </a:lnTo>
                  <a:lnTo>
                    <a:pt x="3567581" y="477460"/>
                  </a:lnTo>
                  <a:lnTo>
                    <a:pt x="3569665" y="478505"/>
                  </a:lnTo>
                  <a:lnTo>
                    <a:pt x="3571750" y="477460"/>
                  </a:lnTo>
                  <a:lnTo>
                    <a:pt x="3572793" y="475371"/>
                  </a:lnTo>
                  <a:lnTo>
                    <a:pt x="3571750" y="473282"/>
                  </a:lnTo>
                  <a:lnTo>
                    <a:pt x="3569665" y="472236"/>
                  </a:lnTo>
                  <a:close/>
                </a:path>
                <a:path w="3760470" h="891539">
                  <a:moveTo>
                    <a:pt x="3579049" y="480594"/>
                  </a:moveTo>
                  <a:lnTo>
                    <a:pt x="3576963" y="481639"/>
                  </a:lnTo>
                  <a:lnTo>
                    <a:pt x="3575921" y="484774"/>
                  </a:lnTo>
                  <a:lnTo>
                    <a:pt x="3576963" y="486863"/>
                  </a:lnTo>
                  <a:lnTo>
                    <a:pt x="3579049" y="487908"/>
                  </a:lnTo>
                  <a:lnTo>
                    <a:pt x="3581133" y="486863"/>
                  </a:lnTo>
                  <a:lnTo>
                    <a:pt x="3582175" y="484774"/>
                  </a:lnTo>
                  <a:lnTo>
                    <a:pt x="3581133" y="481639"/>
                  </a:lnTo>
                  <a:lnTo>
                    <a:pt x="3579049" y="480594"/>
                  </a:lnTo>
                  <a:close/>
                </a:path>
                <a:path w="3760470" h="891539">
                  <a:moveTo>
                    <a:pt x="3588430" y="489997"/>
                  </a:moveTo>
                  <a:lnTo>
                    <a:pt x="3586346" y="491042"/>
                  </a:lnTo>
                  <a:lnTo>
                    <a:pt x="3586346" y="496266"/>
                  </a:lnTo>
                  <a:lnTo>
                    <a:pt x="3588430" y="497311"/>
                  </a:lnTo>
                  <a:lnTo>
                    <a:pt x="3590516" y="496266"/>
                  </a:lnTo>
                  <a:lnTo>
                    <a:pt x="3591558" y="493132"/>
                  </a:lnTo>
                  <a:lnTo>
                    <a:pt x="3590516" y="491042"/>
                  </a:lnTo>
                  <a:lnTo>
                    <a:pt x="3588430" y="489997"/>
                  </a:lnTo>
                  <a:close/>
                </a:path>
                <a:path w="3760470" h="891539">
                  <a:moveTo>
                    <a:pt x="3597814" y="499400"/>
                  </a:moveTo>
                  <a:lnTo>
                    <a:pt x="3595729" y="500446"/>
                  </a:lnTo>
                  <a:lnTo>
                    <a:pt x="3594686" y="502535"/>
                  </a:lnTo>
                  <a:lnTo>
                    <a:pt x="3595729" y="504624"/>
                  </a:lnTo>
                  <a:lnTo>
                    <a:pt x="3597814" y="505669"/>
                  </a:lnTo>
                  <a:lnTo>
                    <a:pt x="3599898" y="504624"/>
                  </a:lnTo>
                  <a:lnTo>
                    <a:pt x="3600941" y="502535"/>
                  </a:lnTo>
                  <a:lnTo>
                    <a:pt x="3599898" y="500446"/>
                  </a:lnTo>
                  <a:lnTo>
                    <a:pt x="3597814" y="499400"/>
                  </a:lnTo>
                  <a:close/>
                </a:path>
                <a:path w="3760470" h="891539">
                  <a:moveTo>
                    <a:pt x="3605558" y="509201"/>
                  </a:moveTo>
                  <a:lnTo>
                    <a:pt x="3604317" y="511931"/>
                  </a:lnTo>
                  <a:lnTo>
                    <a:pt x="3605558" y="514664"/>
                  </a:lnTo>
                  <a:lnTo>
                    <a:pt x="3609281" y="514027"/>
                  </a:lnTo>
                  <a:lnTo>
                    <a:pt x="3609281" y="509849"/>
                  </a:lnTo>
                  <a:lnTo>
                    <a:pt x="3605558" y="509201"/>
                  </a:lnTo>
                  <a:close/>
                </a:path>
                <a:path w="3760470" h="891539">
                  <a:moveTo>
                    <a:pt x="3615537" y="518206"/>
                  </a:moveTo>
                  <a:lnTo>
                    <a:pt x="3613452" y="519250"/>
                  </a:lnTo>
                  <a:lnTo>
                    <a:pt x="3612410" y="521341"/>
                  </a:lnTo>
                  <a:lnTo>
                    <a:pt x="3613452" y="523430"/>
                  </a:lnTo>
                  <a:lnTo>
                    <a:pt x="3615537" y="524475"/>
                  </a:lnTo>
                  <a:lnTo>
                    <a:pt x="3617622" y="523430"/>
                  </a:lnTo>
                  <a:lnTo>
                    <a:pt x="3618665" y="521341"/>
                  </a:lnTo>
                  <a:lnTo>
                    <a:pt x="3618665" y="519250"/>
                  </a:lnTo>
                  <a:lnTo>
                    <a:pt x="3615537" y="518206"/>
                  </a:lnTo>
                  <a:close/>
                </a:path>
                <a:path w="3760470" h="891539">
                  <a:moveTo>
                    <a:pt x="3624920" y="527610"/>
                  </a:moveTo>
                  <a:lnTo>
                    <a:pt x="3622835" y="528654"/>
                  </a:lnTo>
                  <a:lnTo>
                    <a:pt x="3620749" y="530744"/>
                  </a:lnTo>
                  <a:lnTo>
                    <a:pt x="3621792" y="532833"/>
                  </a:lnTo>
                  <a:lnTo>
                    <a:pt x="3623877" y="534922"/>
                  </a:lnTo>
                  <a:lnTo>
                    <a:pt x="3627004" y="533878"/>
                  </a:lnTo>
                  <a:lnTo>
                    <a:pt x="3628048" y="531788"/>
                  </a:lnTo>
                  <a:lnTo>
                    <a:pt x="3627004" y="528654"/>
                  </a:lnTo>
                  <a:lnTo>
                    <a:pt x="3624920" y="527610"/>
                  </a:lnTo>
                  <a:close/>
                </a:path>
                <a:path w="3760470" h="891539">
                  <a:moveTo>
                    <a:pt x="3633260" y="538057"/>
                  </a:moveTo>
                  <a:lnTo>
                    <a:pt x="3631176" y="538057"/>
                  </a:lnTo>
                  <a:lnTo>
                    <a:pt x="3630133" y="541191"/>
                  </a:lnTo>
                  <a:lnTo>
                    <a:pt x="3630133" y="543280"/>
                  </a:lnTo>
                  <a:lnTo>
                    <a:pt x="3633260" y="544325"/>
                  </a:lnTo>
                  <a:lnTo>
                    <a:pt x="3635345" y="543280"/>
                  </a:lnTo>
                  <a:lnTo>
                    <a:pt x="3636388" y="541191"/>
                  </a:lnTo>
                  <a:lnTo>
                    <a:pt x="3635345" y="539102"/>
                  </a:lnTo>
                  <a:lnTo>
                    <a:pt x="3633260" y="538057"/>
                  </a:lnTo>
                  <a:close/>
                </a:path>
                <a:path w="3760470" h="891539">
                  <a:moveTo>
                    <a:pt x="3641600" y="547460"/>
                  </a:moveTo>
                  <a:lnTo>
                    <a:pt x="3639515" y="548505"/>
                  </a:lnTo>
                  <a:lnTo>
                    <a:pt x="3638473" y="550594"/>
                  </a:lnTo>
                  <a:lnTo>
                    <a:pt x="3639515" y="552683"/>
                  </a:lnTo>
                  <a:lnTo>
                    <a:pt x="3641600" y="553728"/>
                  </a:lnTo>
                  <a:lnTo>
                    <a:pt x="3643685" y="553728"/>
                  </a:lnTo>
                  <a:lnTo>
                    <a:pt x="3644728" y="550594"/>
                  </a:lnTo>
                  <a:lnTo>
                    <a:pt x="3644728" y="548505"/>
                  </a:lnTo>
                  <a:lnTo>
                    <a:pt x="3641600" y="547460"/>
                  </a:lnTo>
                  <a:close/>
                </a:path>
                <a:path w="3760470" h="891539">
                  <a:moveTo>
                    <a:pt x="3649941" y="557907"/>
                  </a:moveTo>
                  <a:lnTo>
                    <a:pt x="3647856" y="557907"/>
                  </a:lnTo>
                  <a:lnTo>
                    <a:pt x="3646813" y="559997"/>
                  </a:lnTo>
                  <a:lnTo>
                    <a:pt x="3646813" y="563131"/>
                  </a:lnTo>
                  <a:lnTo>
                    <a:pt x="3649941" y="564175"/>
                  </a:lnTo>
                  <a:lnTo>
                    <a:pt x="3652025" y="563131"/>
                  </a:lnTo>
                  <a:lnTo>
                    <a:pt x="3653068" y="561042"/>
                  </a:lnTo>
                  <a:lnTo>
                    <a:pt x="3652025" y="558952"/>
                  </a:lnTo>
                  <a:lnTo>
                    <a:pt x="3649941" y="557907"/>
                  </a:lnTo>
                  <a:close/>
                </a:path>
                <a:path w="3760470" h="891539">
                  <a:moveTo>
                    <a:pt x="3658281" y="568355"/>
                  </a:moveTo>
                  <a:lnTo>
                    <a:pt x="3656196" y="568355"/>
                  </a:lnTo>
                  <a:lnTo>
                    <a:pt x="3655153" y="570444"/>
                  </a:lnTo>
                  <a:lnTo>
                    <a:pt x="3655153" y="573580"/>
                  </a:lnTo>
                  <a:lnTo>
                    <a:pt x="3657239" y="574624"/>
                  </a:lnTo>
                  <a:lnTo>
                    <a:pt x="3660366" y="573580"/>
                  </a:lnTo>
                  <a:lnTo>
                    <a:pt x="3661408" y="571489"/>
                  </a:lnTo>
                  <a:lnTo>
                    <a:pt x="3660366" y="569400"/>
                  </a:lnTo>
                  <a:lnTo>
                    <a:pt x="3658281" y="568355"/>
                  </a:lnTo>
                  <a:close/>
                </a:path>
                <a:path w="3760470" h="891539">
                  <a:moveTo>
                    <a:pt x="3666622" y="578803"/>
                  </a:moveTo>
                  <a:lnTo>
                    <a:pt x="3663494" y="578803"/>
                  </a:lnTo>
                  <a:lnTo>
                    <a:pt x="3662451" y="580892"/>
                  </a:lnTo>
                  <a:lnTo>
                    <a:pt x="3663494" y="584027"/>
                  </a:lnTo>
                  <a:lnTo>
                    <a:pt x="3665579" y="585072"/>
                  </a:lnTo>
                  <a:lnTo>
                    <a:pt x="3667664" y="584027"/>
                  </a:lnTo>
                  <a:lnTo>
                    <a:pt x="3668707" y="581938"/>
                  </a:lnTo>
                  <a:lnTo>
                    <a:pt x="3668707" y="579847"/>
                  </a:lnTo>
                  <a:lnTo>
                    <a:pt x="3666622" y="578803"/>
                  </a:lnTo>
                  <a:close/>
                </a:path>
                <a:path w="3760470" h="891539">
                  <a:moveTo>
                    <a:pt x="3673919" y="589250"/>
                  </a:moveTo>
                  <a:lnTo>
                    <a:pt x="3671834" y="589250"/>
                  </a:lnTo>
                  <a:lnTo>
                    <a:pt x="3669750" y="591341"/>
                  </a:lnTo>
                  <a:lnTo>
                    <a:pt x="3670792" y="594475"/>
                  </a:lnTo>
                  <a:lnTo>
                    <a:pt x="3672876" y="595519"/>
                  </a:lnTo>
                  <a:lnTo>
                    <a:pt x="3674962" y="595519"/>
                  </a:lnTo>
                  <a:lnTo>
                    <a:pt x="3677047" y="593430"/>
                  </a:lnTo>
                  <a:lnTo>
                    <a:pt x="3676004" y="590296"/>
                  </a:lnTo>
                  <a:lnTo>
                    <a:pt x="3673919" y="589250"/>
                  </a:lnTo>
                  <a:close/>
                </a:path>
                <a:path w="3760470" h="891539">
                  <a:moveTo>
                    <a:pt x="3681218" y="599699"/>
                  </a:moveTo>
                  <a:lnTo>
                    <a:pt x="3679131" y="600743"/>
                  </a:lnTo>
                  <a:lnTo>
                    <a:pt x="3677047" y="602833"/>
                  </a:lnTo>
                  <a:lnTo>
                    <a:pt x="3678090" y="604922"/>
                  </a:lnTo>
                  <a:lnTo>
                    <a:pt x="3680175" y="605967"/>
                  </a:lnTo>
                  <a:lnTo>
                    <a:pt x="3682260" y="605967"/>
                  </a:lnTo>
                  <a:lnTo>
                    <a:pt x="3683303" y="603877"/>
                  </a:lnTo>
                  <a:lnTo>
                    <a:pt x="3683303" y="601788"/>
                  </a:lnTo>
                  <a:lnTo>
                    <a:pt x="3681218" y="599699"/>
                  </a:lnTo>
                  <a:close/>
                </a:path>
                <a:path w="3760470" h="891539">
                  <a:moveTo>
                    <a:pt x="3688515" y="611191"/>
                  </a:moveTo>
                  <a:lnTo>
                    <a:pt x="3686430" y="611191"/>
                  </a:lnTo>
                  <a:lnTo>
                    <a:pt x="3684346" y="613280"/>
                  </a:lnTo>
                  <a:lnTo>
                    <a:pt x="3684346" y="615369"/>
                  </a:lnTo>
                  <a:lnTo>
                    <a:pt x="3686430" y="617460"/>
                  </a:lnTo>
                  <a:lnTo>
                    <a:pt x="3689558" y="617460"/>
                  </a:lnTo>
                  <a:lnTo>
                    <a:pt x="3690600" y="615369"/>
                  </a:lnTo>
                  <a:lnTo>
                    <a:pt x="3690600" y="612236"/>
                  </a:lnTo>
                  <a:lnTo>
                    <a:pt x="3688515" y="611191"/>
                  </a:lnTo>
                  <a:close/>
                </a:path>
                <a:path w="3760470" h="891539">
                  <a:moveTo>
                    <a:pt x="3695813" y="621638"/>
                  </a:moveTo>
                  <a:lnTo>
                    <a:pt x="3692685" y="622683"/>
                  </a:lnTo>
                  <a:lnTo>
                    <a:pt x="3691642" y="624773"/>
                  </a:lnTo>
                  <a:lnTo>
                    <a:pt x="3691642" y="626863"/>
                  </a:lnTo>
                  <a:lnTo>
                    <a:pt x="3693727" y="628952"/>
                  </a:lnTo>
                  <a:lnTo>
                    <a:pt x="3695813" y="627907"/>
                  </a:lnTo>
                  <a:lnTo>
                    <a:pt x="3697898" y="625817"/>
                  </a:lnTo>
                  <a:lnTo>
                    <a:pt x="3695813" y="621638"/>
                  </a:lnTo>
                  <a:close/>
                </a:path>
                <a:path w="3760470" h="891539">
                  <a:moveTo>
                    <a:pt x="3702069" y="633131"/>
                  </a:moveTo>
                  <a:lnTo>
                    <a:pt x="3698941" y="634175"/>
                  </a:lnTo>
                  <a:lnTo>
                    <a:pt x="3697898" y="635220"/>
                  </a:lnTo>
                  <a:lnTo>
                    <a:pt x="3697898" y="638355"/>
                  </a:lnTo>
                  <a:lnTo>
                    <a:pt x="3699983" y="639400"/>
                  </a:lnTo>
                  <a:lnTo>
                    <a:pt x="3703111" y="639400"/>
                  </a:lnTo>
                  <a:lnTo>
                    <a:pt x="3704153" y="637310"/>
                  </a:lnTo>
                  <a:lnTo>
                    <a:pt x="3704153" y="635220"/>
                  </a:lnTo>
                  <a:lnTo>
                    <a:pt x="3702069" y="633131"/>
                  </a:lnTo>
                  <a:close/>
                </a:path>
                <a:path w="3760470" h="891539">
                  <a:moveTo>
                    <a:pt x="3708323" y="644624"/>
                  </a:moveTo>
                  <a:lnTo>
                    <a:pt x="3704153" y="646713"/>
                  </a:lnTo>
                  <a:lnTo>
                    <a:pt x="3704153" y="649847"/>
                  </a:lnTo>
                  <a:lnTo>
                    <a:pt x="3706238" y="650892"/>
                  </a:lnTo>
                  <a:lnTo>
                    <a:pt x="3709366" y="650892"/>
                  </a:lnTo>
                  <a:lnTo>
                    <a:pt x="3710409" y="648803"/>
                  </a:lnTo>
                  <a:lnTo>
                    <a:pt x="3710409" y="646713"/>
                  </a:lnTo>
                  <a:lnTo>
                    <a:pt x="3708323" y="644624"/>
                  </a:lnTo>
                  <a:close/>
                </a:path>
                <a:path w="3760470" h="891539">
                  <a:moveTo>
                    <a:pt x="3714578" y="657161"/>
                  </a:moveTo>
                  <a:lnTo>
                    <a:pt x="3711451" y="657161"/>
                  </a:lnTo>
                  <a:lnTo>
                    <a:pt x="3710409" y="658205"/>
                  </a:lnTo>
                  <a:lnTo>
                    <a:pt x="3710409" y="661339"/>
                  </a:lnTo>
                  <a:lnTo>
                    <a:pt x="3712494" y="662385"/>
                  </a:lnTo>
                  <a:lnTo>
                    <a:pt x="3714578" y="662385"/>
                  </a:lnTo>
                  <a:lnTo>
                    <a:pt x="3716665" y="661339"/>
                  </a:lnTo>
                  <a:lnTo>
                    <a:pt x="3715621" y="658205"/>
                  </a:lnTo>
                  <a:lnTo>
                    <a:pt x="3714578" y="657161"/>
                  </a:lnTo>
                  <a:close/>
                </a:path>
                <a:path w="3760470" h="891539">
                  <a:moveTo>
                    <a:pt x="3719791" y="668653"/>
                  </a:moveTo>
                  <a:lnTo>
                    <a:pt x="3717706" y="668653"/>
                  </a:lnTo>
                  <a:lnTo>
                    <a:pt x="3715621" y="670742"/>
                  </a:lnTo>
                  <a:lnTo>
                    <a:pt x="3715621" y="672832"/>
                  </a:lnTo>
                  <a:lnTo>
                    <a:pt x="3717706" y="674922"/>
                  </a:lnTo>
                  <a:lnTo>
                    <a:pt x="3719791" y="674922"/>
                  </a:lnTo>
                  <a:lnTo>
                    <a:pt x="3721877" y="672832"/>
                  </a:lnTo>
                  <a:lnTo>
                    <a:pt x="3721877" y="670742"/>
                  </a:lnTo>
                  <a:lnTo>
                    <a:pt x="3719791" y="668653"/>
                  </a:lnTo>
                  <a:close/>
                </a:path>
                <a:path w="3760470" h="891539">
                  <a:moveTo>
                    <a:pt x="3725003" y="680145"/>
                  </a:moveTo>
                  <a:lnTo>
                    <a:pt x="3722918" y="680145"/>
                  </a:lnTo>
                  <a:lnTo>
                    <a:pt x="3720834" y="682235"/>
                  </a:lnTo>
                  <a:lnTo>
                    <a:pt x="3720834" y="684324"/>
                  </a:lnTo>
                  <a:lnTo>
                    <a:pt x="3722918" y="686414"/>
                  </a:lnTo>
                  <a:lnTo>
                    <a:pt x="3725003" y="686414"/>
                  </a:lnTo>
                  <a:lnTo>
                    <a:pt x="3727090" y="684324"/>
                  </a:lnTo>
                  <a:lnTo>
                    <a:pt x="3727090" y="682235"/>
                  </a:lnTo>
                  <a:lnTo>
                    <a:pt x="3725003" y="680145"/>
                  </a:lnTo>
                  <a:close/>
                </a:path>
                <a:path w="3760470" h="891539">
                  <a:moveTo>
                    <a:pt x="3730217" y="692683"/>
                  </a:moveTo>
                  <a:lnTo>
                    <a:pt x="3728131" y="692683"/>
                  </a:lnTo>
                  <a:lnTo>
                    <a:pt x="3726046" y="693728"/>
                  </a:lnTo>
                  <a:lnTo>
                    <a:pt x="3726046" y="696862"/>
                  </a:lnTo>
                  <a:lnTo>
                    <a:pt x="3727090" y="698952"/>
                  </a:lnTo>
                  <a:lnTo>
                    <a:pt x="3730217" y="698952"/>
                  </a:lnTo>
                  <a:lnTo>
                    <a:pt x="3732302" y="696862"/>
                  </a:lnTo>
                  <a:lnTo>
                    <a:pt x="3732302" y="694772"/>
                  </a:lnTo>
                  <a:lnTo>
                    <a:pt x="3730217" y="692683"/>
                  </a:lnTo>
                  <a:close/>
                </a:path>
                <a:path w="3760470" h="891539">
                  <a:moveTo>
                    <a:pt x="3735430" y="705220"/>
                  </a:moveTo>
                  <a:lnTo>
                    <a:pt x="3732302" y="705220"/>
                  </a:lnTo>
                  <a:lnTo>
                    <a:pt x="3730217" y="706264"/>
                  </a:lnTo>
                  <a:lnTo>
                    <a:pt x="3730217" y="709399"/>
                  </a:lnTo>
                  <a:lnTo>
                    <a:pt x="3732302" y="710444"/>
                  </a:lnTo>
                  <a:lnTo>
                    <a:pt x="3734388" y="710444"/>
                  </a:lnTo>
                  <a:lnTo>
                    <a:pt x="3736472" y="709399"/>
                  </a:lnTo>
                  <a:lnTo>
                    <a:pt x="3736472" y="706264"/>
                  </a:lnTo>
                  <a:lnTo>
                    <a:pt x="3735430" y="705220"/>
                  </a:lnTo>
                  <a:close/>
                </a:path>
                <a:path w="3760470" h="891539">
                  <a:moveTo>
                    <a:pt x="3736472" y="716713"/>
                  </a:moveTo>
                  <a:lnTo>
                    <a:pt x="3734388" y="718802"/>
                  </a:lnTo>
                  <a:lnTo>
                    <a:pt x="3734388" y="720892"/>
                  </a:lnTo>
                  <a:lnTo>
                    <a:pt x="3736472" y="722981"/>
                  </a:lnTo>
                  <a:lnTo>
                    <a:pt x="3738557" y="722981"/>
                  </a:lnTo>
                  <a:lnTo>
                    <a:pt x="3740642" y="721936"/>
                  </a:lnTo>
                  <a:lnTo>
                    <a:pt x="3740642" y="718802"/>
                  </a:lnTo>
                  <a:lnTo>
                    <a:pt x="3739600" y="717758"/>
                  </a:lnTo>
                  <a:lnTo>
                    <a:pt x="3736472" y="716713"/>
                  </a:lnTo>
                  <a:close/>
                </a:path>
                <a:path w="3760470" h="891539">
                  <a:moveTo>
                    <a:pt x="3740642" y="729250"/>
                  </a:moveTo>
                  <a:lnTo>
                    <a:pt x="3738557" y="731339"/>
                  </a:lnTo>
                  <a:lnTo>
                    <a:pt x="3738557" y="733428"/>
                  </a:lnTo>
                  <a:lnTo>
                    <a:pt x="3739600" y="735519"/>
                  </a:lnTo>
                  <a:lnTo>
                    <a:pt x="3742728" y="735519"/>
                  </a:lnTo>
                  <a:lnTo>
                    <a:pt x="3744812" y="734474"/>
                  </a:lnTo>
                  <a:lnTo>
                    <a:pt x="3744812" y="731339"/>
                  </a:lnTo>
                  <a:lnTo>
                    <a:pt x="3740642" y="729250"/>
                  </a:lnTo>
                  <a:close/>
                </a:path>
                <a:path w="3760470" h="891539">
                  <a:moveTo>
                    <a:pt x="3743769" y="741786"/>
                  </a:moveTo>
                  <a:lnTo>
                    <a:pt x="3741684" y="743877"/>
                  </a:lnTo>
                  <a:lnTo>
                    <a:pt x="3741684" y="745966"/>
                  </a:lnTo>
                  <a:lnTo>
                    <a:pt x="3742728" y="748055"/>
                  </a:lnTo>
                  <a:lnTo>
                    <a:pt x="3745856" y="748055"/>
                  </a:lnTo>
                  <a:lnTo>
                    <a:pt x="3747940" y="747011"/>
                  </a:lnTo>
                  <a:lnTo>
                    <a:pt x="3747940" y="744922"/>
                  </a:lnTo>
                  <a:lnTo>
                    <a:pt x="3746897" y="742833"/>
                  </a:lnTo>
                  <a:lnTo>
                    <a:pt x="3743769" y="741786"/>
                  </a:lnTo>
                  <a:close/>
                </a:path>
                <a:path w="3760470" h="891539">
                  <a:moveTo>
                    <a:pt x="3746897" y="754325"/>
                  </a:moveTo>
                  <a:lnTo>
                    <a:pt x="3744812" y="756414"/>
                  </a:lnTo>
                  <a:lnTo>
                    <a:pt x="3744812" y="758503"/>
                  </a:lnTo>
                  <a:lnTo>
                    <a:pt x="3745856" y="760594"/>
                  </a:lnTo>
                  <a:lnTo>
                    <a:pt x="3747940" y="761638"/>
                  </a:lnTo>
                  <a:lnTo>
                    <a:pt x="3751068" y="759548"/>
                  </a:lnTo>
                  <a:lnTo>
                    <a:pt x="3751068" y="757458"/>
                  </a:lnTo>
                  <a:lnTo>
                    <a:pt x="3750025" y="755369"/>
                  </a:lnTo>
                  <a:lnTo>
                    <a:pt x="3746897" y="754325"/>
                  </a:lnTo>
                  <a:close/>
                </a:path>
                <a:path w="3760470" h="891539">
                  <a:moveTo>
                    <a:pt x="3752110" y="767906"/>
                  </a:moveTo>
                  <a:lnTo>
                    <a:pt x="3750025" y="767906"/>
                  </a:lnTo>
                  <a:lnTo>
                    <a:pt x="3747940" y="768951"/>
                  </a:lnTo>
                  <a:lnTo>
                    <a:pt x="3746897" y="771041"/>
                  </a:lnTo>
                  <a:lnTo>
                    <a:pt x="3748982" y="773130"/>
                  </a:lnTo>
                  <a:lnTo>
                    <a:pt x="3751068" y="774175"/>
                  </a:lnTo>
                  <a:lnTo>
                    <a:pt x="3753153" y="773130"/>
                  </a:lnTo>
                  <a:lnTo>
                    <a:pt x="3753153" y="769995"/>
                  </a:lnTo>
                  <a:lnTo>
                    <a:pt x="3752110" y="767906"/>
                  </a:lnTo>
                  <a:close/>
                </a:path>
                <a:path w="3760470" h="891539">
                  <a:moveTo>
                    <a:pt x="3752110" y="780444"/>
                  </a:moveTo>
                  <a:lnTo>
                    <a:pt x="3750025" y="781489"/>
                  </a:lnTo>
                  <a:lnTo>
                    <a:pt x="3748982" y="783578"/>
                  </a:lnTo>
                  <a:lnTo>
                    <a:pt x="3751068" y="786712"/>
                  </a:lnTo>
                  <a:lnTo>
                    <a:pt x="3753153" y="786712"/>
                  </a:lnTo>
                  <a:lnTo>
                    <a:pt x="3755237" y="785667"/>
                  </a:lnTo>
                  <a:lnTo>
                    <a:pt x="3756280" y="783578"/>
                  </a:lnTo>
                  <a:lnTo>
                    <a:pt x="3754196" y="781489"/>
                  </a:lnTo>
                  <a:lnTo>
                    <a:pt x="3752110" y="780444"/>
                  </a:lnTo>
                  <a:close/>
                </a:path>
                <a:path w="3760470" h="891539">
                  <a:moveTo>
                    <a:pt x="3754196" y="792981"/>
                  </a:moveTo>
                  <a:lnTo>
                    <a:pt x="3752110" y="794025"/>
                  </a:lnTo>
                  <a:lnTo>
                    <a:pt x="3751068" y="797159"/>
                  </a:lnTo>
                  <a:lnTo>
                    <a:pt x="3752110" y="799249"/>
                  </a:lnTo>
                  <a:lnTo>
                    <a:pt x="3754196" y="800294"/>
                  </a:lnTo>
                  <a:lnTo>
                    <a:pt x="3757322" y="799249"/>
                  </a:lnTo>
                  <a:lnTo>
                    <a:pt x="3757322" y="796116"/>
                  </a:lnTo>
                  <a:lnTo>
                    <a:pt x="3756280" y="794025"/>
                  </a:lnTo>
                  <a:lnTo>
                    <a:pt x="3754196" y="792981"/>
                  </a:lnTo>
                  <a:close/>
                </a:path>
                <a:path w="3760470" h="891539">
                  <a:moveTo>
                    <a:pt x="3755237" y="806563"/>
                  </a:moveTo>
                  <a:lnTo>
                    <a:pt x="3753153" y="807608"/>
                  </a:lnTo>
                  <a:lnTo>
                    <a:pt x="3752110" y="809697"/>
                  </a:lnTo>
                  <a:lnTo>
                    <a:pt x="3753153" y="811787"/>
                  </a:lnTo>
                  <a:lnTo>
                    <a:pt x="3755237" y="812831"/>
                  </a:lnTo>
                  <a:lnTo>
                    <a:pt x="3758365" y="811787"/>
                  </a:lnTo>
                  <a:lnTo>
                    <a:pt x="3758365" y="809697"/>
                  </a:lnTo>
                  <a:lnTo>
                    <a:pt x="3757322" y="807608"/>
                  </a:lnTo>
                  <a:lnTo>
                    <a:pt x="3755237" y="806563"/>
                  </a:lnTo>
                  <a:close/>
                </a:path>
                <a:path w="3760470" h="891539">
                  <a:moveTo>
                    <a:pt x="3756280" y="819100"/>
                  </a:moveTo>
                  <a:lnTo>
                    <a:pt x="3754196" y="820145"/>
                  </a:lnTo>
                  <a:lnTo>
                    <a:pt x="3753153" y="822234"/>
                  </a:lnTo>
                  <a:lnTo>
                    <a:pt x="3754196" y="825369"/>
                  </a:lnTo>
                  <a:lnTo>
                    <a:pt x="3756280" y="826414"/>
                  </a:lnTo>
                  <a:lnTo>
                    <a:pt x="3758365" y="825369"/>
                  </a:lnTo>
                  <a:lnTo>
                    <a:pt x="3759408" y="822234"/>
                  </a:lnTo>
                  <a:lnTo>
                    <a:pt x="3758365" y="820145"/>
                  </a:lnTo>
                  <a:lnTo>
                    <a:pt x="3756280" y="819100"/>
                  </a:lnTo>
                  <a:close/>
                </a:path>
                <a:path w="3760470" h="891539">
                  <a:moveTo>
                    <a:pt x="3756280" y="832683"/>
                  </a:moveTo>
                  <a:lnTo>
                    <a:pt x="3754196" y="833727"/>
                  </a:lnTo>
                  <a:lnTo>
                    <a:pt x="3753153" y="835816"/>
                  </a:lnTo>
                  <a:lnTo>
                    <a:pt x="3754196" y="837906"/>
                  </a:lnTo>
                  <a:lnTo>
                    <a:pt x="3756280" y="838950"/>
                  </a:lnTo>
                  <a:lnTo>
                    <a:pt x="3759408" y="837906"/>
                  </a:lnTo>
                  <a:lnTo>
                    <a:pt x="3760450" y="835816"/>
                  </a:lnTo>
                  <a:lnTo>
                    <a:pt x="3759408" y="833727"/>
                  </a:lnTo>
                  <a:lnTo>
                    <a:pt x="3756280" y="832683"/>
                  </a:lnTo>
                  <a:close/>
                </a:path>
                <a:path w="3760470" h="891539">
                  <a:moveTo>
                    <a:pt x="3756280" y="845219"/>
                  </a:moveTo>
                  <a:lnTo>
                    <a:pt x="3754196" y="846264"/>
                  </a:lnTo>
                  <a:lnTo>
                    <a:pt x="3753153" y="848353"/>
                  </a:lnTo>
                  <a:lnTo>
                    <a:pt x="3754196" y="851488"/>
                  </a:lnTo>
                  <a:lnTo>
                    <a:pt x="3756280" y="852533"/>
                  </a:lnTo>
                  <a:lnTo>
                    <a:pt x="3758365" y="851488"/>
                  </a:lnTo>
                  <a:lnTo>
                    <a:pt x="3759408" y="849398"/>
                  </a:lnTo>
                  <a:lnTo>
                    <a:pt x="3759408" y="846264"/>
                  </a:lnTo>
                  <a:lnTo>
                    <a:pt x="3756280" y="845219"/>
                  </a:lnTo>
                  <a:close/>
                </a:path>
                <a:path w="3760470" h="891539">
                  <a:moveTo>
                    <a:pt x="3756280" y="858801"/>
                  </a:moveTo>
                  <a:lnTo>
                    <a:pt x="3754196" y="859847"/>
                  </a:lnTo>
                  <a:lnTo>
                    <a:pt x="3753153" y="861936"/>
                  </a:lnTo>
                  <a:lnTo>
                    <a:pt x="3754196" y="864025"/>
                  </a:lnTo>
                  <a:lnTo>
                    <a:pt x="3756280" y="865070"/>
                  </a:lnTo>
                  <a:lnTo>
                    <a:pt x="3758365" y="864025"/>
                  </a:lnTo>
                  <a:lnTo>
                    <a:pt x="3759408" y="861936"/>
                  </a:lnTo>
                  <a:lnTo>
                    <a:pt x="3758365" y="859847"/>
                  </a:lnTo>
                  <a:lnTo>
                    <a:pt x="3756280" y="858801"/>
                  </a:lnTo>
                  <a:close/>
                </a:path>
                <a:path w="3760470" h="891539">
                  <a:moveTo>
                    <a:pt x="3755237" y="871339"/>
                  </a:moveTo>
                  <a:lnTo>
                    <a:pt x="3753153" y="872383"/>
                  </a:lnTo>
                  <a:lnTo>
                    <a:pt x="3752110" y="874473"/>
                  </a:lnTo>
                  <a:lnTo>
                    <a:pt x="3752110" y="876562"/>
                  </a:lnTo>
                  <a:lnTo>
                    <a:pt x="3754196" y="878652"/>
                  </a:lnTo>
                  <a:lnTo>
                    <a:pt x="3757322" y="877608"/>
                  </a:lnTo>
                  <a:lnTo>
                    <a:pt x="3758365" y="875517"/>
                  </a:lnTo>
                  <a:lnTo>
                    <a:pt x="3757322" y="872383"/>
                  </a:lnTo>
                  <a:lnTo>
                    <a:pt x="3755237" y="871339"/>
                  </a:lnTo>
                  <a:close/>
                </a:path>
                <a:path w="3760470" h="891539">
                  <a:moveTo>
                    <a:pt x="3754196" y="884920"/>
                  </a:moveTo>
                  <a:lnTo>
                    <a:pt x="3752110" y="884920"/>
                  </a:lnTo>
                  <a:lnTo>
                    <a:pt x="3750025" y="887011"/>
                  </a:lnTo>
                  <a:lnTo>
                    <a:pt x="3751068" y="890144"/>
                  </a:lnTo>
                  <a:lnTo>
                    <a:pt x="3753153" y="891189"/>
                  </a:lnTo>
                  <a:lnTo>
                    <a:pt x="3755237" y="890144"/>
                  </a:lnTo>
                  <a:lnTo>
                    <a:pt x="3757322" y="888055"/>
                  </a:lnTo>
                  <a:lnTo>
                    <a:pt x="3756280" y="885965"/>
                  </a:lnTo>
                  <a:lnTo>
                    <a:pt x="3754196" y="884920"/>
                  </a:lnTo>
                  <a:close/>
                </a:path>
                <a:path w="3760470" h="891539">
                  <a:moveTo>
                    <a:pt x="7297" y="889100"/>
                  </a:moveTo>
                  <a:lnTo>
                    <a:pt x="5213" y="890144"/>
                  </a:lnTo>
                  <a:lnTo>
                    <a:pt x="4865" y="891189"/>
                  </a:lnTo>
                  <a:lnTo>
                    <a:pt x="9904" y="891189"/>
                  </a:lnTo>
                  <a:lnTo>
                    <a:pt x="9382" y="890144"/>
                  </a:lnTo>
                  <a:lnTo>
                    <a:pt x="7297" y="889100"/>
                  </a:lnTo>
                  <a:close/>
                </a:path>
                <a:path w="3760470" h="891539">
                  <a:moveTo>
                    <a:pt x="5213" y="876562"/>
                  </a:moveTo>
                  <a:lnTo>
                    <a:pt x="3128" y="877608"/>
                  </a:lnTo>
                  <a:lnTo>
                    <a:pt x="2085" y="879697"/>
                  </a:lnTo>
                  <a:lnTo>
                    <a:pt x="4170" y="881786"/>
                  </a:lnTo>
                  <a:lnTo>
                    <a:pt x="6256" y="882831"/>
                  </a:lnTo>
                  <a:lnTo>
                    <a:pt x="8340" y="881786"/>
                  </a:lnTo>
                  <a:lnTo>
                    <a:pt x="9382" y="879697"/>
                  </a:lnTo>
                  <a:lnTo>
                    <a:pt x="8340" y="877608"/>
                  </a:lnTo>
                  <a:lnTo>
                    <a:pt x="5213" y="876562"/>
                  </a:lnTo>
                  <a:close/>
                </a:path>
                <a:path w="3760470" h="891539">
                  <a:moveTo>
                    <a:pt x="4170" y="862981"/>
                  </a:moveTo>
                  <a:lnTo>
                    <a:pt x="2085" y="864025"/>
                  </a:lnTo>
                  <a:lnTo>
                    <a:pt x="1042" y="867159"/>
                  </a:lnTo>
                  <a:lnTo>
                    <a:pt x="3128" y="869250"/>
                  </a:lnTo>
                  <a:lnTo>
                    <a:pt x="5213" y="870294"/>
                  </a:lnTo>
                  <a:lnTo>
                    <a:pt x="7297" y="868205"/>
                  </a:lnTo>
                  <a:lnTo>
                    <a:pt x="8340" y="866115"/>
                  </a:lnTo>
                  <a:lnTo>
                    <a:pt x="6256" y="864025"/>
                  </a:lnTo>
                  <a:lnTo>
                    <a:pt x="4170" y="862981"/>
                  </a:lnTo>
                  <a:close/>
                </a:path>
                <a:path w="3760470" h="891539">
                  <a:moveTo>
                    <a:pt x="4170" y="850444"/>
                  </a:moveTo>
                  <a:lnTo>
                    <a:pt x="2085" y="851488"/>
                  </a:lnTo>
                  <a:lnTo>
                    <a:pt x="1042" y="853578"/>
                  </a:lnTo>
                  <a:lnTo>
                    <a:pt x="2085" y="855667"/>
                  </a:lnTo>
                  <a:lnTo>
                    <a:pt x="4170" y="856712"/>
                  </a:lnTo>
                  <a:lnTo>
                    <a:pt x="6256" y="855667"/>
                  </a:lnTo>
                  <a:lnTo>
                    <a:pt x="7297" y="853578"/>
                  </a:lnTo>
                  <a:lnTo>
                    <a:pt x="6256" y="851488"/>
                  </a:lnTo>
                  <a:lnTo>
                    <a:pt x="4170" y="850444"/>
                  </a:lnTo>
                  <a:close/>
                </a:path>
                <a:path w="3760470" h="891539">
                  <a:moveTo>
                    <a:pt x="3128" y="836861"/>
                  </a:moveTo>
                  <a:lnTo>
                    <a:pt x="1042" y="837906"/>
                  </a:lnTo>
                  <a:lnTo>
                    <a:pt x="0" y="841040"/>
                  </a:lnTo>
                  <a:lnTo>
                    <a:pt x="1042" y="843130"/>
                  </a:lnTo>
                  <a:lnTo>
                    <a:pt x="4170" y="844175"/>
                  </a:lnTo>
                  <a:lnTo>
                    <a:pt x="6256" y="843130"/>
                  </a:lnTo>
                  <a:lnTo>
                    <a:pt x="7297" y="839995"/>
                  </a:lnTo>
                  <a:lnTo>
                    <a:pt x="6256" y="837906"/>
                  </a:lnTo>
                  <a:lnTo>
                    <a:pt x="3128" y="8368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880555" y="3368309"/>
              <a:ext cx="156438" cy="9906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808434" y="3296128"/>
              <a:ext cx="1204561" cy="36880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808434" y="3296128"/>
              <a:ext cx="1204595" cy="368935"/>
            </a:xfrm>
            <a:custGeom>
              <a:avLst/>
              <a:gdLst/>
              <a:ahLst/>
              <a:cxnLst/>
              <a:rect l="l" t="t" r="r" b="b"/>
              <a:pathLst>
                <a:path w="1204595" h="368935">
                  <a:moveTo>
                    <a:pt x="602589" y="0"/>
                  </a:moveTo>
                  <a:lnTo>
                    <a:pt x="541079" y="2090"/>
                  </a:lnTo>
                  <a:lnTo>
                    <a:pt x="481655" y="6268"/>
                  </a:lnTo>
                  <a:lnTo>
                    <a:pt x="424314" y="14627"/>
                  </a:lnTo>
                  <a:lnTo>
                    <a:pt x="351838" y="29202"/>
                  </a:lnTo>
                  <a:lnTo>
                    <a:pt x="306545" y="41251"/>
                  </a:lnTo>
                  <a:lnTo>
                    <a:pt x="261522" y="55938"/>
                  </a:lnTo>
                  <a:lnTo>
                    <a:pt x="218006" y="73202"/>
                  </a:lnTo>
                  <a:lnTo>
                    <a:pt x="177232" y="92984"/>
                  </a:lnTo>
                  <a:lnTo>
                    <a:pt x="134666" y="117553"/>
                  </a:lnTo>
                  <a:lnTo>
                    <a:pt x="93879" y="147355"/>
                  </a:lnTo>
                  <a:lnTo>
                    <a:pt x="57444" y="182273"/>
                  </a:lnTo>
                  <a:lnTo>
                    <a:pt x="27936" y="222191"/>
                  </a:lnTo>
                  <a:lnTo>
                    <a:pt x="7930" y="266994"/>
                  </a:lnTo>
                  <a:lnTo>
                    <a:pt x="0" y="316565"/>
                  </a:lnTo>
                  <a:lnTo>
                    <a:pt x="0" y="317610"/>
                  </a:lnTo>
                  <a:lnTo>
                    <a:pt x="8071" y="367379"/>
                  </a:lnTo>
                  <a:lnTo>
                    <a:pt x="8701" y="368804"/>
                  </a:lnTo>
                  <a:lnTo>
                    <a:pt x="16897" y="368804"/>
                  </a:lnTo>
                  <a:lnTo>
                    <a:pt x="13126" y="358638"/>
                  </a:lnTo>
                  <a:lnTo>
                    <a:pt x="7298" y="316565"/>
                  </a:lnTo>
                  <a:lnTo>
                    <a:pt x="13580" y="274537"/>
                  </a:lnTo>
                  <a:lnTo>
                    <a:pt x="13604" y="274376"/>
                  </a:lnTo>
                  <a:lnTo>
                    <a:pt x="28272" y="235672"/>
                  </a:lnTo>
                  <a:lnTo>
                    <a:pt x="50397" y="200355"/>
                  </a:lnTo>
                  <a:lnTo>
                    <a:pt x="79071" y="168332"/>
                  </a:lnTo>
                  <a:lnTo>
                    <a:pt x="113385" y="139506"/>
                  </a:lnTo>
                  <a:lnTo>
                    <a:pt x="152433" y="113784"/>
                  </a:lnTo>
                  <a:lnTo>
                    <a:pt x="195308" y="91069"/>
                  </a:lnTo>
                  <a:lnTo>
                    <a:pt x="241101" y="71266"/>
                  </a:lnTo>
                  <a:lnTo>
                    <a:pt x="288906" y="54281"/>
                  </a:lnTo>
                  <a:lnTo>
                    <a:pt x="337814" y="40017"/>
                  </a:lnTo>
                  <a:lnTo>
                    <a:pt x="386920" y="28381"/>
                  </a:lnTo>
                  <a:lnTo>
                    <a:pt x="435314" y="19276"/>
                  </a:lnTo>
                  <a:lnTo>
                    <a:pt x="482089" y="12607"/>
                  </a:lnTo>
                  <a:lnTo>
                    <a:pt x="524803" y="8430"/>
                  </a:lnTo>
                  <a:lnTo>
                    <a:pt x="523394" y="8430"/>
                  </a:lnTo>
                  <a:lnTo>
                    <a:pt x="565792" y="6268"/>
                  </a:lnTo>
                  <a:lnTo>
                    <a:pt x="600504" y="6268"/>
                  </a:lnTo>
                  <a:lnTo>
                    <a:pt x="599462" y="3134"/>
                  </a:lnTo>
                  <a:lnTo>
                    <a:pt x="606760" y="3134"/>
                  </a:lnTo>
                  <a:lnTo>
                    <a:pt x="604153" y="522"/>
                  </a:lnTo>
                  <a:lnTo>
                    <a:pt x="602589" y="0"/>
                  </a:lnTo>
                  <a:close/>
                </a:path>
                <a:path w="1204595" h="368935">
                  <a:moveTo>
                    <a:pt x="603632" y="0"/>
                  </a:moveTo>
                  <a:lnTo>
                    <a:pt x="604153" y="522"/>
                  </a:lnTo>
                  <a:lnTo>
                    <a:pt x="605717" y="1045"/>
                  </a:lnTo>
                  <a:lnTo>
                    <a:pt x="606760" y="3134"/>
                  </a:lnTo>
                  <a:lnTo>
                    <a:pt x="599462" y="3134"/>
                  </a:lnTo>
                  <a:lnTo>
                    <a:pt x="603632" y="6268"/>
                  </a:lnTo>
                  <a:lnTo>
                    <a:pt x="600504" y="6268"/>
                  </a:lnTo>
                  <a:lnTo>
                    <a:pt x="602589" y="7313"/>
                  </a:lnTo>
                  <a:lnTo>
                    <a:pt x="633865" y="7313"/>
                  </a:lnTo>
                  <a:lnTo>
                    <a:pt x="666168" y="8430"/>
                  </a:lnTo>
                  <a:lnTo>
                    <a:pt x="665134" y="8430"/>
                  </a:lnTo>
                  <a:lnTo>
                    <a:pt x="694333" y="10448"/>
                  </a:lnTo>
                  <a:lnTo>
                    <a:pt x="752716" y="16717"/>
                  </a:lnTo>
                  <a:lnTo>
                    <a:pt x="809012" y="26120"/>
                  </a:lnTo>
                  <a:lnTo>
                    <a:pt x="852988" y="35404"/>
                  </a:lnTo>
                  <a:lnTo>
                    <a:pt x="897669" y="47503"/>
                  </a:lnTo>
                  <a:lnTo>
                    <a:pt x="942047" y="62169"/>
                  </a:lnTo>
                  <a:lnTo>
                    <a:pt x="985114" y="79154"/>
                  </a:lnTo>
                  <a:lnTo>
                    <a:pt x="1025861" y="98209"/>
                  </a:lnTo>
                  <a:lnTo>
                    <a:pt x="1068344" y="123224"/>
                  </a:lnTo>
                  <a:lnTo>
                    <a:pt x="1109354" y="153415"/>
                  </a:lnTo>
                  <a:lnTo>
                    <a:pt x="1145904" y="188732"/>
                  </a:lnTo>
                  <a:lnTo>
                    <a:pt x="1175007" y="229122"/>
                  </a:lnTo>
                  <a:lnTo>
                    <a:pt x="1193610" y="274376"/>
                  </a:lnTo>
                  <a:lnTo>
                    <a:pt x="1198924" y="324924"/>
                  </a:lnTo>
                  <a:lnTo>
                    <a:pt x="1190731" y="368804"/>
                  </a:lnTo>
                  <a:lnTo>
                    <a:pt x="1197007" y="368804"/>
                  </a:lnTo>
                  <a:lnTo>
                    <a:pt x="1201852" y="349351"/>
                  </a:lnTo>
                  <a:lnTo>
                    <a:pt x="1204508" y="328105"/>
                  </a:lnTo>
                  <a:lnTo>
                    <a:pt x="1204561" y="306814"/>
                  </a:lnTo>
                  <a:lnTo>
                    <a:pt x="1202010" y="285565"/>
                  </a:lnTo>
                  <a:lnTo>
                    <a:pt x="1189096" y="243527"/>
                  </a:lnTo>
                  <a:lnTo>
                    <a:pt x="1165762" y="202673"/>
                  </a:lnTo>
                  <a:lnTo>
                    <a:pt x="1132006" y="163682"/>
                  </a:lnTo>
                  <a:lnTo>
                    <a:pt x="1087824" y="127234"/>
                  </a:lnTo>
                  <a:lnTo>
                    <a:pt x="1033214" y="94007"/>
                  </a:lnTo>
                  <a:lnTo>
                    <a:pt x="968173" y="64683"/>
                  </a:lnTo>
                  <a:lnTo>
                    <a:pt x="931739" y="51696"/>
                  </a:lnTo>
                  <a:lnTo>
                    <a:pt x="892953" y="40017"/>
                  </a:lnTo>
                  <a:lnTo>
                    <a:pt x="851045" y="29499"/>
                  </a:lnTo>
                  <a:lnTo>
                    <a:pt x="806783" y="20459"/>
                  </a:lnTo>
                  <a:lnTo>
                    <a:pt x="759911" y="12904"/>
                  </a:lnTo>
                  <a:lnTo>
                    <a:pt x="710429" y="6919"/>
                  </a:lnTo>
                  <a:lnTo>
                    <a:pt x="702602" y="6268"/>
                  </a:lnTo>
                  <a:lnTo>
                    <a:pt x="603632" y="6268"/>
                  </a:lnTo>
                  <a:lnTo>
                    <a:pt x="599462" y="3134"/>
                  </a:lnTo>
                  <a:lnTo>
                    <a:pt x="664891" y="3134"/>
                  </a:lnTo>
                  <a:lnTo>
                    <a:pt x="658336" y="2589"/>
                  </a:lnTo>
                  <a:lnTo>
                    <a:pt x="603632" y="0"/>
                  </a:lnTo>
                  <a:close/>
                </a:path>
                <a:path w="1204595" h="368935">
                  <a:moveTo>
                    <a:pt x="604153" y="522"/>
                  </a:moveTo>
                  <a:lnTo>
                    <a:pt x="606760" y="3134"/>
                  </a:lnTo>
                  <a:lnTo>
                    <a:pt x="605717" y="1045"/>
                  </a:lnTo>
                  <a:lnTo>
                    <a:pt x="604153" y="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51521" y="3574037"/>
              <a:ext cx="160041" cy="78357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5860892" y="3141106"/>
            <a:ext cx="548064" cy="241569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498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READY</a:t>
            </a:r>
            <a:endParaRPr sz="14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736379" y="2991444"/>
            <a:ext cx="1093246" cy="334832"/>
            <a:chOff x="7154154" y="3296128"/>
            <a:chExt cx="1204595" cy="368935"/>
          </a:xfrm>
        </p:grpSpPr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226277" y="3368309"/>
              <a:ext cx="156436" cy="9906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154154" y="3296128"/>
              <a:ext cx="1204561" cy="36880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154154" y="3296128"/>
              <a:ext cx="1204595" cy="368935"/>
            </a:xfrm>
            <a:custGeom>
              <a:avLst/>
              <a:gdLst/>
              <a:ahLst/>
              <a:cxnLst/>
              <a:rect l="l" t="t" r="r" b="b"/>
              <a:pathLst>
                <a:path w="1204595" h="368935">
                  <a:moveTo>
                    <a:pt x="602589" y="0"/>
                  </a:moveTo>
                  <a:lnTo>
                    <a:pt x="541079" y="2090"/>
                  </a:lnTo>
                  <a:lnTo>
                    <a:pt x="481655" y="6268"/>
                  </a:lnTo>
                  <a:lnTo>
                    <a:pt x="424314" y="14627"/>
                  </a:lnTo>
                  <a:lnTo>
                    <a:pt x="351839" y="29202"/>
                  </a:lnTo>
                  <a:lnTo>
                    <a:pt x="306546" y="41251"/>
                  </a:lnTo>
                  <a:lnTo>
                    <a:pt x="261523" y="55938"/>
                  </a:lnTo>
                  <a:lnTo>
                    <a:pt x="218006" y="73202"/>
                  </a:lnTo>
                  <a:lnTo>
                    <a:pt x="177232" y="92984"/>
                  </a:lnTo>
                  <a:lnTo>
                    <a:pt x="134666" y="117553"/>
                  </a:lnTo>
                  <a:lnTo>
                    <a:pt x="93879" y="147355"/>
                  </a:lnTo>
                  <a:lnTo>
                    <a:pt x="57444" y="182273"/>
                  </a:lnTo>
                  <a:lnTo>
                    <a:pt x="27936" y="222191"/>
                  </a:lnTo>
                  <a:lnTo>
                    <a:pt x="7930" y="266994"/>
                  </a:lnTo>
                  <a:lnTo>
                    <a:pt x="0" y="316565"/>
                  </a:lnTo>
                  <a:lnTo>
                    <a:pt x="0" y="317610"/>
                  </a:lnTo>
                  <a:lnTo>
                    <a:pt x="8071" y="367379"/>
                  </a:lnTo>
                  <a:lnTo>
                    <a:pt x="8701" y="368804"/>
                  </a:lnTo>
                  <a:lnTo>
                    <a:pt x="16897" y="368804"/>
                  </a:lnTo>
                  <a:lnTo>
                    <a:pt x="13126" y="358638"/>
                  </a:lnTo>
                  <a:lnTo>
                    <a:pt x="7298" y="316565"/>
                  </a:lnTo>
                  <a:lnTo>
                    <a:pt x="13580" y="274537"/>
                  </a:lnTo>
                  <a:lnTo>
                    <a:pt x="13604" y="274376"/>
                  </a:lnTo>
                  <a:lnTo>
                    <a:pt x="28272" y="235672"/>
                  </a:lnTo>
                  <a:lnTo>
                    <a:pt x="50397" y="200355"/>
                  </a:lnTo>
                  <a:lnTo>
                    <a:pt x="79071" y="168332"/>
                  </a:lnTo>
                  <a:lnTo>
                    <a:pt x="113385" y="139506"/>
                  </a:lnTo>
                  <a:lnTo>
                    <a:pt x="152433" y="113784"/>
                  </a:lnTo>
                  <a:lnTo>
                    <a:pt x="195308" y="91069"/>
                  </a:lnTo>
                  <a:lnTo>
                    <a:pt x="241101" y="71266"/>
                  </a:lnTo>
                  <a:lnTo>
                    <a:pt x="288906" y="54281"/>
                  </a:lnTo>
                  <a:lnTo>
                    <a:pt x="337814" y="40017"/>
                  </a:lnTo>
                  <a:lnTo>
                    <a:pt x="386920" y="28381"/>
                  </a:lnTo>
                  <a:lnTo>
                    <a:pt x="435314" y="19276"/>
                  </a:lnTo>
                  <a:lnTo>
                    <a:pt x="482089" y="12607"/>
                  </a:lnTo>
                  <a:lnTo>
                    <a:pt x="524803" y="8430"/>
                  </a:lnTo>
                  <a:lnTo>
                    <a:pt x="523394" y="8430"/>
                  </a:lnTo>
                  <a:lnTo>
                    <a:pt x="565792" y="6268"/>
                  </a:lnTo>
                  <a:lnTo>
                    <a:pt x="600504" y="6268"/>
                  </a:lnTo>
                  <a:lnTo>
                    <a:pt x="599462" y="3134"/>
                  </a:lnTo>
                  <a:lnTo>
                    <a:pt x="606760" y="3134"/>
                  </a:lnTo>
                  <a:lnTo>
                    <a:pt x="604153" y="522"/>
                  </a:lnTo>
                  <a:lnTo>
                    <a:pt x="602589" y="0"/>
                  </a:lnTo>
                  <a:close/>
                </a:path>
                <a:path w="1204595" h="368935">
                  <a:moveTo>
                    <a:pt x="603632" y="0"/>
                  </a:moveTo>
                  <a:lnTo>
                    <a:pt x="604153" y="522"/>
                  </a:lnTo>
                  <a:lnTo>
                    <a:pt x="605717" y="1045"/>
                  </a:lnTo>
                  <a:lnTo>
                    <a:pt x="606760" y="3134"/>
                  </a:lnTo>
                  <a:lnTo>
                    <a:pt x="599462" y="3134"/>
                  </a:lnTo>
                  <a:lnTo>
                    <a:pt x="603632" y="6268"/>
                  </a:lnTo>
                  <a:lnTo>
                    <a:pt x="600504" y="6268"/>
                  </a:lnTo>
                  <a:lnTo>
                    <a:pt x="602589" y="7313"/>
                  </a:lnTo>
                  <a:lnTo>
                    <a:pt x="633865" y="7313"/>
                  </a:lnTo>
                  <a:lnTo>
                    <a:pt x="666168" y="8430"/>
                  </a:lnTo>
                  <a:lnTo>
                    <a:pt x="665134" y="8430"/>
                  </a:lnTo>
                  <a:lnTo>
                    <a:pt x="694333" y="10448"/>
                  </a:lnTo>
                  <a:lnTo>
                    <a:pt x="752716" y="16717"/>
                  </a:lnTo>
                  <a:lnTo>
                    <a:pt x="809012" y="26120"/>
                  </a:lnTo>
                  <a:lnTo>
                    <a:pt x="852988" y="35404"/>
                  </a:lnTo>
                  <a:lnTo>
                    <a:pt x="897669" y="47503"/>
                  </a:lnTo>
                  <a:lnTo>
                    <a:pt x="942047" y="62169"/>
                  </a:lnTo>
                  <a:lnTo>
                    <a:pt x="985114" y="79154"/>
                  </a:lnTo>
                  <a:lnTo>
                    <a:pt x="1025861" y="98209"/>
                  </a:lnTo>
                  <a:lnTo>
                    <a:pt x="1068344" y="123224"/>
                  </a:lnTo>
                  <a:lnTo>
                    <a:pt x="1109354" y="153415"/>
                  </a:lnTo>
                  <a:lnTo>
                    <a:pt x="1145904" y="188732"/>
                  </a:lnTo>
                  <a:lnTo>
                    <a:pt x="1175007" y="229122"/>
                  </a:lnTo>
                  <a:lnTo>
                    <a:pt x="1193610" y="274376"/>
                  </a:lnTo>
                  <a:lnTo>
                    <a:pt x="1198924" y="324924"/>
                  </a:lnTo>
                  <a:lnTo>
                    <a:pt x="1190731" y="368804"/>
                  </a:lnTo>
                  <a:lnTo>
                    <a:pt x="1197007" y="368804"/>
                  </a:lnTo>
                  <a:lnTo>
                    <a:pt x="1201852" y="349351"/>
                  </a:lnTo>
                  <a:lnTo>
                    <a:pt x="1204508" y="328105"/>
                  </a:lnTo>
                  <a:lnTo>
                    <a:pt x="1204561" y="306814"/>
                  </a:lnTo>
                  <a:lnTo>
                    <a:pt x="1202010" y="285565"/>
                  </a:lnTo>
                  <a:lnTo>
                    <a:pt x="1189096" y="243527"/>
                  </a:lnTo>
                  <a:lnTo>
                    <a:pt x="1165762" y="202673"/>
                  </a:lnTo>
                  <a:lnTo>
                    <a:pt x="1132006" y="163682"/>
                  </a:lnTo>
                  <a:lnTo>
                    <a:pt x="1087824" y="127234"/>
                  </a:lnTo>
                  <a:lnTo>
                    <a:pt x="1033214" y="94007"/>
                  </a:lnTo>
                  <a:lnTo>
                    <a:pt x="968173" y="64683"/>
                  </a:lnTo>
                  <a:lnTo>
                    <a:pt x="931739" y="51696"/>
                  </a:lnTo>
                  <a:lnTo>
                    <a:pt x="892953" y="40017"/>
                  </a:lnTo>
                  <a:lnTo>
                    <a:pt x="851045" y="29499"/>
                  </a:lnTo>
                  <a:lnTo>
                    <a:pt x="806783" y="20459"/>
                  </a:lnTo>
                  <a:lnTo>
                    <a:pt x="759911" y="12904"/>
                  </a:lnTo>
                  <a:lnTo>
                    <a:pt x="710429" y="6919"/>
                  </a:lnTo>
                  <a:lnTo>
                    <a:pt x="702602" y="6268"/>
                  </a:lnTo>
                  <a:lnTo>
                    <a:pt x="603632" y="6268"/>
                  </a:lnTo>
                  <a:lnTo>
                    <a:pt x="599462" y="3134"/>
                  </a:lnTo>
                  <a:lnTo>
                    <a:pt x="664891" y="3134"/>
                  </a:lnTo>
                  <a:lnTo>
                    <a:pt x="658336" y="2589"/>
                  </a:lnTo>
                  <a:lnTo>
                    <a:pt x="603632" y="0"/>
                  </a:lnTo>
                  <a:close/>
                </a:path>
                <a:path w="1204595" h="368935">
                  <a:moveTo>
                    <a:pt x="604153" y="522"/>
                  </a:moveTo>
                  <a:lnTo>
                    <a:pt x="606760" y="3134"/>
                  </a:lnTo>
                  <a:lnTo>
                    <a:pt x="605717" y="1045"/>
                  </a:lnTo>
                  <a:lnTo>
                    <a:pt x="604153" y="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889487" y="3141106"/>
            <a:ext cx="799331" cy="241569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498" kern="0" spc="-9" dirty="0">
                <a:solidFill>
                  <a:sysClr val="windowText" lastClr="000000"/>
                </a:solidFill>
                <a:latin typeface="Calibri"/>
                <a:cs typeface="Calibri"/>
              </a:rPr>
              <a:t>RUNNING</a:t>
            </a:r>
            <a:endParaRPr sz="14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26939" y="1903866"/>
            <a:ext cx="3457815" cy="1411365"/>
            <a:chOff x="5380790" y="2097778"/>
            <a:chExt cx="3810000" cy="1555115"/>
          </a:xfrm>
        </p:grpSpPr>
        <p:sp>
          <p:nvSpPr>
            <p:cNvPr id="35" name="object 35"/>
            <p:cNvSpPr/>
            <p:nvPr/>
          </p:nvSpPr>
          <p:spPr>
            <a:xfrm>
              <a:off x="5896838" y="3214560"/>
              <a:ext cx="3293745" cy="438150"/>
            </a:xfrm>
            <a:custGeom>
              <a:avLst/>
              <a:gdLst/>
              <a:ahLst/>
              <a:cxnLst/>
              <a:rect l="l" t="t" r="r" b="b"/>
              <a:pathLst>
                <a:path w="3293745" h="438150">
                  <a:moveTo>
                    <a:pt x="1442885" y="170383"/>
                  </a:moveTo>
                  <a:lnTo>
                    <a:pt x="1403070" y="137998"/>
                  </a:lnTo>
                  <a:lnTo>
                    <a:pt x="1337589" y="84709"/>
                  </a:lnTo>
                  <a:lnTo>
                    <a:pt x="1327797" y="108889"/>
                  </a:lnTo>
                  <a:lnTo>
                    <a:pt x="1244968" y="82003"/>
                  </a:lnTo>
                  <a:lnTo>
                    <a:pt x="1197025" y="68199"/>
                  </a:lnTo>
                  <a:lnTo>
                    <a:pt x="1148753" y="55537"/>
                  </a:lnTo>
                  <a:lnTo>
                    <a:pt x="1100188" y="44081"/>
                  </a:lnTo>
                  <a:lnTo>
                    <a:pt x="1051356" y="33845"/>
                  </a:lnTo>
                  <a:lnTo>
                    <a:pt x="1002334" y="24892"/>
                  </a:lnTo>
                  <a:lnTo>
                    <a:pt x="953135" y="17233"/>
                  </a:lnTo>
                  <a:lnTo>
                    <a:pt x="903820" y="10934"/>
                  </a:lnTo>
                  <a:lnTo>
                    <a:pt x="854417" y="6019"/>
                  </a:lnTo>
                  <a:lnTo>
                    <a:pt x="804976" y="2540"/>
                  </a:lnTo>
                  <a:lnTo>
                    <a:pt x="755548" y="520"/>
                  </a:lnTo>
                  <a:lnTo>
                    <a:pt x="706158" y="0"/>
                  </a:lnTo>
                  <a:lnTo>
                    <a:pt x="656869" y="1041"/>
                  </a:lnTo>
                  <a:lnTo>
                    <a:pt x="607695" y="3657"/>
                  </a:lnTo>
                  <a:lnTo>
                    <a:pt x="558711" y="7886"/>
                  </a:lnTo>
                  <a:lnTo>
                    <a:pt x="509943" y="13792"/>
                  </a:lnTo>
                  <a:lnTo>
                    <a:pt x="461429" y="21399"/>
                  </a:lnTo>
                  <a:lnTo>
                    <a:pt x="413219" y="30734"/>
                  </a:lnTo>
                  <a:lnTo>
                    <a:pt x="365353" y="41859"/>
                  </a:lnTo>
                  <a:lnTo>
                    <a:pt x="317881" y="54800"/>
                  </a:lnTo>
                  <a:lnTo>
                    <a:pt x="270840" y="69608"/>
                  </a:lnTo>
                  <a:lnTo>
                    <a:pt x="224269" y="86309"/>
                  </a:lnTo>
                  <a:lnTo>
                    <a:pt x="178206" y="104940"/>
                  </a:lnTo>
                  <a:lnTo>
                    <a:pt x="132715" y="125552"/>
                  </a:lnTo>
                  <a:lnTo>
                    <a:pt x="87820" y="148183"/>
                  </a:lnTo>
                  <a:lnTo>
                    <a:pt x="43573" y="172859"/>
                  </a:lnTo>
                  <a:lnTo>
                    <a:pt x="0" y="199631"/>
                  </a:lnTo>
                  <a:lnTo>
                    <a:pt x="13563" y="221576"/>
                  </a:lnTo>
                  <a:lnTo>
                    <a:pt x="56769" y="195884"/>
                  </a:lnTo>
                  <a:lnTo>
                    <a:pt x="100914" y="171742"/>
                  </a:lnTo>
                  <a:lnTo>
                    <a:pt x="145948" y="149225"/>
                  </a:lnTo>
                  <a:lnTo>
                    <a:pt x="191795" y="128397"/>
                  </a:lnTo>
                  <a:lnTo>
                    <a:pt x="238404" y="109347"/>
                  </a:lnTo>
                  <a:lnTo>
                    <a:pt x="285699" y="92138"/>
                  </a:lnTo>
                  <a:lnTo>
                    <a:pt x="333616" y="76835"/>
                  </a:lnTo>
                  <a:lnTo>
                    <a:pt x="382092" y="63525"/>
                  </a:lnTo>
                  <a:lnTo>
                    <a:pt x="431076" y="52273"/>
                  </a:lnTo>
                  <a:lnTo>
                    <a:pt x="480504" y="43154"/>
                  </a:lnTo>
                  <a:lnTo>
                    <a:pt x="530288" y="36245"/>
                  </a:lnTo>
                  <a:lnTo>
                    <a:pt x="580390" y="31610"/>
                  </a:lnTo>
                  <a:lnTo>
                    <a:pt x="682091" y="27495"/>
                  </a:lnTo>
                  <a:lnTo>
                    <a:pt x="743521" y="27444"/>
                  </a:lnTo>
                  <a:lnTo>
                    <a:pt x="784199" y="28422"/>
                  </a:lnTo>
                  <a:lnTo>
                    <a:pt x="834948" y="31153"/>
                  </a:lnTo>
                  <a:lnTo>
                    <a:pt x="885482" y="35394"/>
                  </a:lnTo>
                  <a:lnTo>
                    <a:pt x="935799" y="41097"/>
                  </a:lnTo>
                  <a:lnTo>
                    <a:pt x="985913" y="48272"/>
                  </a:lnTo>
                  <a:lnTo>
                    <a:pt x="1035799" y="56896"/>
                  </a:lnTo>
                  <a:lnTo>
                    <a:pt x="1085456" y="66929"/>
                  </a:lnTo>
                  <a:lnTo>
                    <a:pt x="1134897" y="78384"/>
                  </a:lnTo>
                  <a:lnTo>
                    <a:pt x="1184097" y="91236"/>
                  </a:lnTo>
                  <a:lnTo>
                    <a:pt x="1233068" y="105473"/>
                  </a:lnTo>
                  <a:lnTo>
                    <a:pt x="1281798" y="121056"/>
                  </a:lnTo>
                  <a:lnTo>
                    <a:pt x="1317777" y="133629"/>
                  </a:lnTo>
                  <a:lnTo>
                    <a:pt x="1308392" y="156794"/>
                  </a:lnTo>
                  <a:lnTo>
                    <a:pt x="1442885" y="170383"/>
                  </a:lnTo>
                  <a:close/>
                </a:path>
                <a:path w="3293745" h="438150">
                  <a:moveTo>
                    <a:pt x="3293402" y="398145"/>
                  </a:moveTo>
                  <a:lnTo>
                    <a:pt x="3251136" y="385597"/>
                  </a:lnTo>
                  <a:lnTo>
                    <a:pt x="3163074" y="359486"/>
                  </a:lnTo>
                  <a:lnTo>
                    <a:pt x="3163074" y="385597"/>
                  </a:lnTo>
                  <a:lnTo>
                    <a:pt x="2459367" y="385597"/>
                  </a:lnTo>
                  <a:lnTo>
                    <a:pt x="2459367" y="411721"/>
                  </a:lnTo>
                  <a:lnTo>
                    <a:pt x="3163074" y="411721"/>
                  </a:lnTo>
                  <a:lnTo>
                    <a:pt x="3163074" y="437845"/>
                  </a:lnTo>
                  <a:lnTo>
                    <a:pt x="3248812" y="411721"/>
                  </a:lnTo>
                  <a:lnTo>
                    <a:pt x="3293402" y="398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36" name="object 3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166031" y="2282417"/>
              <a:ext cx="133108" cy="4553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725873" y="2298996"/>
              <a:ext cx="184031" cy="47322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64269" y="2097778"/>
              <a:ext cx="1187969" cy="26537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380787" y="2097785"/>
              <a:ext cx="2388870" cy="1207135"/>
            </a:xfrm>
            <a:custGeom>
              <a:avLst/>
              <a:gdLst/>
              <a:ahLst/>
              <a:cxnLst/>
              <a:rect l="l" t="t" r="r" b="b"/>
              <a:pathLst>
                <a:path w="2388870" h="1207135">
                  <a:moveTo>
                    <a:pt x="2388463" y="1202524"/>
                  </a:moveTo>
                  <a:lnTo>
                    <a:pt x="2381783" y="1152004"/>
                  </a:lnTo>
                  <a:lnTo>
                    <a:pt x="2375725" y="1101267"/>
                  </a:lnTo>
                  <a:lnTo>
                    <a:pt x="2369921" y="1050429"/>
                  </a:lnTo>
                  <a:lnTo>
                    <a:pt x="2363940" y="999591"/>
                  </a:lnTo>
                  <a:lnTo>
                    <a:pt x="2357386" y="948842"/>
                  </a:lnTo>
                  <a:lnTo>
                    <a:pt x="2349855" y="898283"/>
                  </a:lnTo>
                  <a:lnTo>
                    <a:pt x="2340940" y="848017"/>
                  </a:lnTo>
                  <a:lnTo>
                    <a:pt x="2330259" y="798144"/>
                  </a:lnTo>
                  <a:lnTo>
                    <a:pt x="2317394" y="748779"/>
                  </a:lnTo>
                  <a:lnTo>
                    <a:pt x="2301938" y="699998"/>
                  </a:lnTo>
                  <a:lnTo>
                    <a:pt x="2283612" y="655358"/>
                  </a:lnTo>
                  <a:lnTo>
                    <a:pt x="2263254" y="610374"/>
                  </a:lnTo>
                  <a:lnTo>
                    <a:pt x="2240940" y="565302"/>
                  </a:lnTo>
                  <a:lnTo>
                    <a:pt x="2216734" y="520369"/>
                  </a:lnTo>
                  <a:lnTo>
                    <a:pt x="2190724" y="475830"/>
                  </a:lnTo>
                  <a:lnTo>
                    <a:pt x="2162962" y="431888"/>
                  </a:lnTo>
                  <a:lnTo>
                    <a:pt x="2133549" y="388810"/>
                  </a:lnTo>
                  <a:lnTo>
                    <a:pt x="2102548" y="346824"/>
                  </a:lnTo>
                  <a:lnTo>
                    <a:pt x="2070036" y="306158"/>
                  </a:lnTo>
                  <a:lnTo>
                    <a:pt x="2036089" y="267068"/>
                  </a:lnTo>
                  <a:lnTo>
                    <a:pt x="2000770" y="229781"/>
                  </a:lnTo>
                  <a:lnTo>
                    <a:pt x="1964169" y="194538"/>
                  </a:lnTo>
                  <a:lnTo>
                    <a:pt x="1926361" y="161569"/>
                  </a:lnTo>
                  <a:lnTo>
                    <a:pt x="1887397" y="131127"/>
                  </a:lnTo>
                  <a:lnTo>
                    <a:pt x="1858086" y="110832"/>
                  </a:lnTo>
                  <a:lnTo>
                    <a:pt x="1863509" y="103428"/>
                  </a:lnTo>
                  <a:lnTo>
                    <a:pt x="1873453" y="89852"/>
                  </a:lnTo>
                  <a:lnTo>
                    <a:pt x="1750910" y="45935"/>
                  </a:lnTo>
                  <a:lnTo>
                    <a:pt x="1752701" y="43167"/>
                  </a:lnTo>
                  <a:lnTo>
                    <a:pt x="1763166" y="22567"/>
                  </a:lnTo>
                  <a:lnTo>
                    <a:pt x="1771027" y="1663"/>
                  </a:lnTo>
                  <a:lnTo>
                    <a:pt x="1771446" y="0"/>
                  </a:lnTo>
                  <a:lnTo>
                    <a:pt x="1764804" y="0"/>
                  </a:lnTo>
                  <a:lnTo>
                    <a:pt x="1750555" y="34493"/>
                  </a:lnTo>
                  <a:lnTo>
                    <a:pt x="1724977" y="71196"/>
                  </a:lnTo>
                  <a:lnTo>
                    <a:pt x="1692884" y="103847"/>
                  </a:lnTo>
                  <a:lnTo>
                    <a:pt x="1656461" y="132461"/>
                  </a:lnTo>
                  <a:lnTo>
                    <a:pt x="1617916" y="157035"/>
                  </a:lnTo>
                  <a:lnTo>
                    <a:pt x="1579448" y="177609"/>
                  </a:lnTo>
                  <a:lnTo>
                    <a:pt x="1535442" y="196075"/>
                  </a:lnTo>
                  <a:lnTo>
                    <a:pt x="1491653" y="211683"/>
                  </a:lnTo>
                  <a:lnTo>
                    <a:pt x="1447431" y="224751"/>
                  </a:lnTo>
                  <a:lnTo>
                    <a:pt x="1402194" y="235572"/>
                  </a:lnTo>
                  <a:lnTo>
                    <a:pt x="1355305" y="244475"/>
                  </a:lnTo>
                  <a:lnTo>
                    <a:pt x="1268768" y="254927"/>
                  </a:lnTo>
                  <a:lnTo>
                    <a:pt x="1207808" y="258076"/>
                  </a:lnTo>
                  <a:lnTo>
                    <a:pt x="1178090" y="258076"/>
                  </a:lnTo>
                  <a:lnTo>
                    <a:pt x="1177988" y="258622"/>
                  </a:lnTo>
                  <a:lnTo>
                    <a:pt x="1178064" y="258076"/>
                  </a:lnTo>
                  <a:lnTo>
                    <a:pt x="1176997" y="258076"/>
                  </a:lnTo>
                  <a:lnTo>
                    <a:pt x="1174940" y="259105"/>
                  </a:lnTo>
                  <a:lnTo>
                    <a:pt x="1175893" y="258622"/>
                  </a:lnTo>
                  <a:lnTo>
                    <a:pt x="1176997" y="258076"/>
                  </a:lnTo>
                  <a:lnTo>
                    <a:pt x="1141831" y="258622"/>
                  </a:lnTo>
                  <a:lnTo>
                    <a:pt x="1103833" y="257009"/>
                  </a:lnTo>
                  <a:lnTo>
                    <a:pt x="1102360" y="257009"/>
                  </a:lnTo>
                  <a:lnTo>
                    <a:pt x="1056881" y="252793"/>
                  </a:lnTo>
                  <a:lnTo>
                    <a:pt x="1010018" y="246227"/>
                  </a:lnTo>
                  <a:lnTo>
                    <a:pt x="961478" y="237134"/>
                  </a:lnTo>
                  <a:lnTo>
                    <a:pt x="912177" y="225425"/>
                  </a:lnTo>
                  <a:lnTo>
                    <a:pt x="863053" y="211035"/>
                  </a:lnTo>
                  <a:lnTo>
                    <a:pt x="815022" y="193878"/>
                  </a:lnTo>
                  <a:lnTo>
                    <a:pt x="769023" y="173875"/>
                  </a:lnTo>
                  <a:lnTo>
                    <a:pt x="725982" y="150964"/>
                  </a:lnTo>
                  <a:lnTo>
                    <a:pt x="686816" y="125044"/>
                  </a:lnTo>
                  <a:lnTo>
                    <a:pt x="652475" y="96050"/>
                  </a:lnTo>
                  <a:lnTo>
                    <a:pt x="623862" y="63893"/>
                  </a:lnTo>
                  <a:lnTo>
                    <a:pt x="619125" y="56286"/>
                  </a:lnTo>
                  <a:lnTo>
                    <a:pt x="621347" y="54330"/>
                  </a:lnTo>
                  <a:lnTo>
                    <a:pt x="608266" y="38760"/>
                  </a:lnTo>
                  <a:lnTo>
                    <a:pt x="601916" y="28524"/>
                  </a:lnTo>
                  <a:lnTo>
                    <a:pt x="591337" y="0"/>
                  </a:lnTo>
                  <a:lnTo>
                    <a:pt x="583476" y="0"/>
                  </a:lnTo>
                  <a:lnTo>
                    <a:pt x="598754" y="37007"/>
                  </a:lnTo>
                  <a:lnTo>
                    <a:pt x="599859" y="38646"/>
                  </a:lnTo>
                  <a:lnTo>
                    <a:pt x="563778" y="69913"/>
                  </a:lnTo>
                  <a:lnTo>
                    <a:pt x="524192" y="105092"/>
                  </a:lnTo>
                  <a:lnTo>
                    <a:pt x="485889" y="140309"/>
                  </a:lnTo>
                  <a:lnTo>
                    <a:pt x="448856" y="175806"/>
                  </a:lnTo>
                  <a:lnTo>
                    <a:pt x="413092" y="211886"/>
                  </a:lnTo>
                  <a:lnTo>
                    <a:pt x="378574" y="248818"/>
                  </a:lnTo>
                  <a:lnTo>
                    <a:pt x="345300" y="286867"/>
                  </a:lnTo>
                  <a:lnTo>
                    <a:pt x="313245" y="326313"/>
                  </a:lnTo>
                  <a:lnTo>
                    <a:pt x="282397" y="367436"/>
                  </a:lnTo>
                  <a:lnTo>
                    <a:pt x="252768" y="410502"/>
                  </a:lnTo>
                  <a:lnTo>
                    <a:pt x="224307" y="455790"/>
                  </a:lnTo>
                  <a:lnTo>
                    <a:pt x="197040" y="503580"/>
                  </a:lnTo>
                  <a:lnTo>
                    <a:pt x="171246" y="551014"/>
                  </a:lnTo>
                  <a:lnTo>
                    <a:pt x="148513" y="597789"/>
                  </a:lnTo>
                  <a:lnTo>
                    <a:pt x="128549" y="644118"/>
                  </a:lnTo>
                  <a:lnTo>
                    <a:pt x="111048" y="690257"/>
                  </a:lnTo>
                  <a:lnTo>
                    <a:pt x="95707" y="736434"/>
                  </a:lnTo>
                  <a:lnTo>
                    <a:pt x="82232" y="782878"/>
                  </a:lnTo>
                  <a:lnTo>
                    <a:pt x="70332" y="829830"/>
                  </a:lnTo>
                  <a:lnTo>
                    <a:pt x="59702" y="877519"/>
                  </a:lnTo>
                  <a:lnTo>
                    <a:pt x="50050" y="926172"/>
                  </a:lnTo>
                  <a:lnTo>
                    <a:pt x="41084" y="976033"/>
                  </a:lnTo>
                  <a:lnTo>
                    <a:pt x="32486" y="1027328"/>
                  </a:lnTo>
                  <a:lnTo>
                    <a:pt x="26047" y="1067396"/>
                  </a:lnTo>
                  <a:lnTo>
                    <a:pt x="0" y="1063574"/>
                  </a:lnTo>
                  <a:lnTo>
                    <a:pt x="20853" y="1198346"/>
                  </a:lnTo>
                  <a:lnTo>
                    <a:pt x="73812" y="1084465"/>
                  </a:lnTo>
                  <a:lnTo>
                    <a:pt x="78193" y="1075067"/>
                  </a:lnTo>
                  <a:lnTo>
                    <a:pt x="52108" y="1071232"/>
                  </a:lnTo>
                  <a:lnTo>
                    <a:pt x="58356" y="1031138"/>
                  </a:lnTo>
                  <a:lnTo>
                    <a:pt x="66827" y="979754"/>
                  </a:lnTo>
                  <a:lnTo>
                    <a:pt x="75717" y="930059"/>
                  </a:lnTo>
                  <a:lnTo>
                    <a:pt x="85293" y="881799"/>
                  </a:lnTo>
                  <a:lnTo>
                    <a:pt x="95834" y="834720"/>
                  </a:lnTo>
                  <a:lnTo>
                    <a:pt x="107607" y="788568"/>
                  </a:lnTo>
                  <a:lnTo>
                    <a:pt x="120891" y="743077"/>
                  </a:lnTo>
                  <a:lnTo>
                    <a:pt x="135928" y="698017"/>
                  </a:lnTo>
                  <a:lnTo>
                    <a:pt x="153009" y="653122"/>
                  </a:lnTo>
                  <a:lnTo>
                    <a:pt x="172389" y="608152"/>
                  </a:lnTo>
                  <a:lnTo>
                    <a:pt x="194348" y="562825"/>
                  </a:lnTo>
                  <a:lnTo>
                    <a:pt x="219163" y="516902"/>
                  </a:lnTo>
                  <a:lnTo>
                    <a:pt x="247078" y="470141"/>
                  </a:lnTo>
                  <a:lnTo>
                    <a:pt x="274586" y="425107"/>
                  </a:lnTo>
                  <a:lnTo>
                    <a:pt x="303669" y="382295"/>
                  </a:lnTo>
                  <a:lnTo>
                    <a:pt x="334251" y="341439"/>
                  </a:lnTo>
                  <a:lnTo>
                    <a:pt x="366242" y="302298"/>
                  </a:lnTo>
                  <a:lnTo>
                    <a:pt x="399516" y="264591"/>
                  </a:lnTo>
                  <a:lnTo>
                    <a:pt x="434022" y="228066"/>
                  </a:lnTo>
                  <a:lnTo>
                    <a:pt x="469633" y="192493"/>
                  </a:lnTo>
                  <a:lnTo>
                    <a:pt x="506260" y="157581"/>
                  </a:lnTo>
                  <a:lnTo>
                    <a:pt x="543826" y="123088"/>
                  </a:lnTo>
                  <a:lnTo>
                    <a:pt x="582218" y="88760"/>
                  </a:lnTo>
                  <a:lnTo>
                    <a:pt x="614616" y="60248"/>
                  </a:lnTo>
                  <a:lnTo>
                    <a:pt x="624509" y="74726"/>
                  </a:lnTo>
                  <a:lnTo>
                    <a:pt x="656767" y="108165"/>
                  </a:lnTo>
                  <a:lnTo>
                    <a:pt x="693648" y="137337"/>
                  </a:lnTo>
                  <a:lnTo>
                    <a:pt x="733209" y="162229"/>
                  </a:lnTo>
                  <a:lnTo>
                    <a:pt x="773569" y="182829"/>
                  </a:lnTo>
                  <a:lnTo>
                    <a:pt x="815848" y="201764"/>
                  </a:lnTo>
                  <a:lnTo>
                    <a:pt x="860628" y="217855"/>
                  </a:lnTo>
                  <a:lnTo>
                    <a:pt x="906792" y="231279"/>
                  </a:lnTo>
                  <a:lnTo>
                    <a:pt x="953211" y="242189"/>
                  </a:lnTo>
                  <a:lnTo>
                    <a:pt x="998753" y="250736"/>
                  </a:lnTo>
                  <a:lnTo>
                    <a:pt x="1086332" y="261188"/>
                  </a:lnTo>
                  <a:lnTo>
                    <a:pt x="1177023" y="265366"/>
                  </a:lnTo>
                  <a:lnTo>
                    <a:pt x="1231671" y="262851"/>
                  </a:lnTo>
                  <a:lnTo>
                    <a:pt x="1283195" y="258622"/>
                  </a:lnTo>
                  <a:lnTo>
                    <a:pt x="1283360" y="258622"/>
                  </a:lnTo>
                  <a:lnTo>
                    <a:pt x="1333169" y="252653"/>
                  </a:lnTo>
                  <a:lnTo>
                    <a:pt x="1380032" y="245160"/>
                  </a:lnTo>
                  <a:lnTo>
                    <a:pt x="1424292" y="236181"/>
                  </a:lnTo>
                  <a:lnTo>
                    <a:pt x="1465948" y="225793"/>
                  </a:lnTo>
                  <a:lnTo>
                    <a:pt x="1505013" y="214083"/>
                  </a:lnTo>
                  <a:lnTo>
                    <a:pt x="1541487" y="201142"/>
                  </a:lnTo>
                  <a:lnTo>
                    <a:pt x="1606626" y="171894"/>
                  </a:lnTo>
                  <a:lnTo>
                    <a:pt x="1661363" y="138734"/>
                  </a:lnTo>
                  <a:lnTo>
                    <a:pt x="1705698" y="102336"/>
                  </a:lnTo>
                  <a:lnTo>
                    <a:pt x="1739633" y="63398"/>
                  </a:lnTo>
                  <a:lnTo>
                    <a:pt x="1749005" y="48895"/>
                  </a:lnTo>
                  <a:lnTo>
                    <a:pt x="1827580" y="152539"/>
                  </a:lnTo>
                  <a:lnTo>
                    <a:pt x="1873224" y="153250"/>
                  </a:lnTo>
                  <a:lnTo>
                    <a:pt x="1912061" y="184086"/>
                  </a:lnTo>
                  <a:lnTo>
                    <a:pt x="1949310" y="216738"/>
                  </a:lnTo>
                  <a:lnTo>
                    <a:pt x="1984984" y="251091"/>
                  </a:lnTo>
                  <a:lnTo>
                    <a:pt x="2019096" y="287020"/>
                  </a:lnTo>
                  <a:lnTo>
                    <a:pt x="2051659" y="324408"/>
                  </a:lnTo>
                  <a:lnTo>
                    <a:pt x="2082685" y="363156"/>
                  </a:lnTo>
                  <a:lnTo>
                    <a:pt x="2112175" y="403148"/>
                  </a:lnTo>
                  <a:lnTo>
                    <a:pt x="2140166" y="444271"/>
                  </a:lnTo>
                  <a:lnTo>
                    <a:pt x="2166645" y="486410"/>
                  </a:lnTo>
                  <a:lnTo>
                    <a:pt x="2191626" y="529450"/>
                  </a:lnTo>
                  <a:lnTo>
                    <a:pt x="2215134" y="573278"/>
                  </a:lnTo>
                  <a:lnTo>
                    <a:pt x="2237181" y="617778"/>
                  </a:lnTo>
                  <a:lnTo>
                    <a:pt x="2257768" y="662838"/>
                  </a:lnTo>
                  <a:lnTo>
                    <a:pt x="2276906" y="708355"/>
                  </a:lnTo>
                  <a:lnTo>
                    <a:pt x="2291905" y="755586"/>
                  </a:lnTo>
                  <a:lnTo>
                    <a:pt x="2304516" y="804037"/>
                  </a:lnTo>
                  <a:lnTo>
                    <a:pt x="2315121" y="853478"/>
                  </a:lnTo>
                  <a:lnTo>
                    <a:pt x="2324062" y="903655"/>
                  </a:lnTo>
                  <a:lnTo>
                    <a:pt x="2331682" y="954328"/>
                  </a:lnTo>
                  <a:lnTo>
                    <a:pt x="2338336" y="1005268"/>
                  </a:lnTo>
                  <a:lnTo>
                    <a:pt x="2344382" y="1056208"/>
                  </a:lnTo>
                  <a:lnTo>
                    <a:pt x="2350173" y="1106932"/>
                  </a:lnTo>
                  <a:lnTo>
                    <a:pt x="2356066" y="1157173"/>
                  </a:lnTo>
                  <a:lnTo>
                    <a:pt x="2362403" y="1206703"/>
                  </a:lnTo>
                  <a:lnTo>
                    <a:pt x="2388463" y="1202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743672" y="2619599"/>
            <a:ext cx="901913" cy="241569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498" b="0" kern="0" spc="-9" dirty="0">
                <a:solidFill>
                  <a:srgbClr val="0000FF"/>
                </a:solidFill>
                <a:latin typeface="Calibri"/>
                <a:cs typeface="Calibri"/>
              </a:rPr>
              <a:t>dispatching</a:t>
            </a:r>
            <a:endParaRPr sz="14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975695" y="2904058"/>
            <a:ext cx="934186" cy="241569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498" b="0" kern="0" spc="-9" dirty="0">
                <a:solidFill>
                  <a:srgbClr val="0000FF"/>
                </a:solidFill>
                <a:latin typeface="Calibri"/>
                <a:cs typeface="Calibri"/>
              </a:rPr>
              <a:t>termination</a:t>
            </a:r>
            <a:endParaRPr sz="14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68315" y="1955862"/>
            <a:ext cx="354426" cy="241569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498" b="0" kern="0" spc="-18" dirty="0">
                <a:solidFill>
                  <a:srgbClr val="0000FF"/>
                </a:solidFill>
                <a:latin typeface="Calibri"/>
                <a:cs typeface="Calibri"/>
              </a:rPr>
              <a:t>wait</a:t>
            </a:r>
            <a:endParaRPr sz="14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94009" y="1955862"/>
            <a:ext cx="462771" cy="241569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498" b="0" kern="0" spc="-9" dirty="0">
                <a:solidFill>
                  <a:srgbClr val="0000FF"/>
                </a:solidFill>
                <a:latin typeface="Calibri"/>
                <a:cs typeface="Calibri"/>
              </a:rPr>
              <a:t>signal</a:t>
            </a:r>
            <a:endParaRPr sz="14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465082" y="3326157"/>
            <a:ext cx="4503804" cy="1033887"/>
            <a:chOff x="4651521" y="3664932"/>
            <a:chExt cx="4962525" cy="1139190"/>
          </a:xfrm>
        </p:grpSpPr>
        <p:sp>
          <p:nvSpPr>
            <p:cNvPr id="45" name="object 45"/>
            <p:cNvSpPr/>
            <p:nvPr/>
          </p:nvSpPr>
          <p:spPr>
            <a:xfrm>
              <a:off x="4651521" y="3664932"/>
              <a:ext cx="4962525" cy="1139190"/>
            </a:xfrm>
            <a:custGeom>
              <a:avLst/>
              <a:gdLst/>
              <a:ahLst/>
              <a:cxnLst/>
              <a:rect l="l" t="t" r="r" b="b"/>
              <a:pathLst>
                <a:path w="4962525" h="1139189">
                  <a:moveTo>
                    <a:pt x="4962349" y="0"/>
                  </a:moveTo>
                  <a:lnTo>
                    <a:pt x="0" y="0"/>
                  </a:lnTo>
                  <a:lnTo>
                    <a:pt x="0" y="1138726"/>
                  </a:lnTo>
                  <a:lnTo>
                    <a:pt x="4962349" y="1138726"/>
                  </a:lnTo>
                  <a:lnTo>
                    <a:pt x="49623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11068" y="3664932"/>
              <a:ext cx="3745635" cy="11491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711068" y="3712987"/>
              <a:ext cx="3745635" cy="13373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772988" y="3779852"/>
              <a:ext cx="3669748" cy="6686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772988" y="3846716"/>
              <a:ext cx="3669748" cy="6686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772988" y="3913583"/>
              <a:ext cx="3603026" cy="6686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839710" y="3980447"/>
              <a:ext cx="3469581" cy="6686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73156" y="4047313"/>
              <a:ext cx="3269413" cy="6686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039879" y="4114178"/>
              <a:ext cx="3069244" cy="66865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173324" y="4181044"/>
              <a:ext cx="2802353" cy="66865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306769" y="4247909"/>
              <a:ext cx="2535463" cy="66865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506938" y="4314775"/>
              <a:ext cx="2135125" cy="6686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5840552" y="4381639"/>
              <a:ext cx="1534621" cy="66865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708351" y="3664932"/>
              <a:ext cx="3751579" cy="788035"/>
            </a:xfrm>
            <a:custGeom>
              <a:avLst/>
              <a:gdLst/>
              <a:ahLst/>
              <a:cxnLst/>
              <a:rect l="l" t="t" r="r" b="b"/>
              <a:pathLst>
                <a:path w="3751579" h="788035">
                  <a:moveTo>
                    <a:pt x="3747940" y="6268"/>
                  </a:moveTo>
                  <a:lnTo>
                    <a:pt x="3745854" y="7313"/>
                  </a:lnTo>
                  <a:lnTo>
                    <a:pt x="3744812" y="9403"/>
                  </a:lnTo>
                  <a:lnTo>
                    <a:pt x="3744812" y="11492"/>
                  </a:lnTo>
                  <a:lnTo>
                    <a:pt x="3746897" y="12537"/>
                  </a:lnTo>
                  <a:lnTo>
                    <a:pt x="3748982" y="12537"/>
                  </a:lnTo>
                  <a:lnTo>
                    <a:pt x="3751066" y="10448"/>
                  </a:lnTo>
                  <a:lnTo>
                    <a:pt x="3750025" y="7313"/>
                  </a:lnTo>
                  <a:lnTo>
                    <a:pt x="3747940" y="6268"/>
                  </a:lnTo>
                  <a:close/>
                </a:path>
                <a:path w="3751579" h="788035">
                  <a:moveTo>
                    <a:pt x="3745854" y="18806"/>
                  </a:moveTo>
                  <a:lnTo>
                    <a:pt x="3743769" y="19850"/>
                  </a:lnTo>
                  <a:lnTo>
                    <a:pt x="3741685" y="21940"/>
                  </a:lnTo>
                  <a:lnTo>
                    <a:pt x="3742726" y="24029"/>
                  </a:lnTo>
                  <a:lnTo>
                    <a:pt x="3744812" y="26118"/>
                  </a:lnTo>
                  <a:lnTo>
                    <a:pt x="3746897" y="25074"/>
                  </a:lnTo>
                  <a:lnTo>
                    <a:pt x="3747940" y="22984"/>
                  </a:lnTo>
                  <a:lnTo>
                    <a:pt x="3747940" y="20895"/>
                  </a:lnTo>
                  <a:lnTo>
                    <a:pt x="3745854" y="18806"/>
                  </a:lnTo>
                  <a:close/>
                </a:path>
                <a:path w="3751579" h="788035">
                  <a:moveTo>
                    <a:pt x="3743769" y="32387"/>
                  </a:moveTo>
                  <a:lnTo>
                    <a:pt x="3740641" y="32387"/>
                  </a:lnTo>
                  <a:lnTo>
                    <a:pt x="3739598" y="34477"/>
                  </a:lnTo>
                  <a:lnTo>
                    <a:pt x="3739598" y="36567"/>
                  </a:lnTo>
                  <a:lnTo>
                    <a:pt x="3741685" y="38656"/>
                  </a:lnTo>
                  <a:lnTo>
                    <a:pt x="3745854" y="36567"/>
                  </a:lnTo>
                  <a:lnTo>
                    <a:pt x="3745854" y="33432"/>
                  </a:lnTo>
                  <a:lnTo>
                    <a:pt x="3743769" y="32387"/>
                  </a:lnTo>
                  <a:close/>
                </a:path>
                <a:path w="3751579" h="788035">
                  <a:moveTo>
                    <a:pt x="3740641" y="44924"/>
                  </a:moveTo>
                  <a:lnTo>
                    <a:pt x="3737513" y="44924"/>
                  </a:lnTo>
                  <a:lnTo>
                    <a:pt x="3736472" y="47015"/>
                  </a:lnTo>
                  <a:lnTo>
                    <a:pt x="3736472" y="49104"/>
                  </a:lnTo>
                  <a:lnTo>
                    <a:pt x="3738557" y="51193"/>
                  </a:lnTo>
                  <a:lnTo>
                    <a:pt x="3740641" y="51193"/>
                  </a:lnTo>
                  <a:lnTo>
                    <a:pt x="3742726" y="49104"/>
                  </a:lnTo>
                  <a:lnTo>
                    <a:pt x="3741685" y="45970"/>
                  </a:lnTo>
                  <a:lnTo>
                    <a:pt x="3740641" y="44924"/>
                  </a:lnTo>
                  <a:close/>
                </a:path>
                <a:path w="3751579" h="788035">
                  <a:moveTo>
                    <a:pt x="3736472" y="57462"/>
                  </a:moveTo>
                  <a:lnTo>
                    <a:pt x="3734386" y="57462"/>
                  </a:lnTo>
                  <a:lnTo>
                    <a:pt x="3732301" y="59551"/>
                  </a:lnTo>
                  <a:lnTo>
                    <a:pt x="3734386" y="63731"/>
                  </a:lnTo>
                  <a:lnTo>
                    <a:pt x="3737513" y="63731"/>
                  </a:lnTo>
                  <a:lnTo>
                    <a:pt x="3738557" y="61641"/>
                  </a:lnTo>
                  <a:lnTo>
                    <a:pt x="3738557" y="58507"/>
                  </a:lnTo>
                  <a:lnTo>
                    <a:pt x="3736472" y="57462"/>
                  </a:lnTo>
                  <a:close/>
                </a:path>
                <a:path w="3751579" h="788035">
                  <a:moveTo>
                    <a:pt x="3733344" y="69999"/>
                  </a:moveTo>
                  <a:lnTo>
                    <a:pt x="3730217" y="69999"/>
                  </a:lnTo>
                  <a:lnTo>
                    <a:pt x="3729174" y="72089"/>
                  </a:lnTo>
                  <a:lnTo>
                    <a:pt x="3729174" y="74179"/>
                  </a:lnTo>
                  <a:lnTo>
                    <a:pt x="3731259" y="76268"/>
                  </a:lnTo>
                  <a:lnTo>
                    <a:pt x="3733344" y="76268"/>
                  </a:lnTo>
                  <a:lnTo>
                    <a:pt x="3735429" y="74179"/>
                  </a:lnTo>
                  <a:lnTo>
                    <a:pt x="3734386" y="71043"/>
                  </a:lnTo>
                  <a:lnTo>
                    <a:pt x="3733344" y="69999"/>
                  </a:lnTo>
                  <a:close/>
                </a:path>
                <a:path w="3751579" h="788035">
                  <a:moveTo>
                    <a:pt x="3729174" y="82537"/>
                  </a:moveTo>
                  <a:lnTo>
                    <a:pt x="3726046" y="82537"/>
                  </a:lnTo>
                  <a:lnTo>
                    <a:pt x="3723961" y="83581"/>
                  </a:lnTo>
                  <a:lnTo>
                    <a:pt x="3725003" y="86716"/>
                  </a:lnTo>
                  <a:lnTo>
                    <a:pt x="3726046" y="87760"/>
                  </a:lnTo>
                  <a:lnTo>
                    <a:pt x="3729174" y="87760"/>
                  </a:lnTo>
                  <a:lnTo>
                    <a:pt x="3730217" y="86716"/>
                  </a:lnTo>
                  <a:lnTo>
                    <a:pt x="3730217" y="83581"/>
                  </a:lnTo>
                  <a:lnTo>
                    <a:pt x="3729174" y="82537"/>
                  </a:lnTo>
                  <a:close/>
                </a:path>
                <a:path w="3751579" h="788035">
                  <a:moveTo>
                    <a:pt x="3723961" y="94029"/>
                  </a:moveTo>
                  <a:lnTo>
                    <a:pt x="3721875" y="94029"/>
                  </a:lnTo>
                  <a:lnTo>
                    <a:pt x="3719790" y="96118"/>
                  </a:lnTo>
                  <a:lnTo>
                    <a:pt x="3719790" y="98209"/>
                  </a:lnTo>
                  <a:lnTo>
                    <a:pt x="3721875" y="100298"/>
                  </a:lnTo>
                  <a:lnTo>
                    <a:pt x="3723961" y="100298"/>
                  </a:lnTo>
                  <a:lnTo>
                    <a:pt x="3726046" y="99253"/>
                  </a:lnTo>
                  <a:lnTo>
                    <a:pt x="3726046" y="96118"/>
                  </a:lnTo>
                  <a:lnTo>
                    <a:pt x="3723961" y="94029"/>
                  </a:lnTo>
                  <a:close/>
                </a:path>
                <a:path w="3751579" h="788035">
                  <a:moveTo>
                    <a:pt x="3718747" y="106566"/>
                  </a:moveTo>
                  <a:lnTo>
                    <a:pt x="3716663" y="106566"/>
                  </a:lnTo>
                  <a:lnTo>
                    <a:pt x="3714578" y="107612"/>
                  </a:lnTo>
                  <a:lnTo>
                    <a:pt x="3714578" y="110745"/>
                  </a:lnTo>
                  <a:lnTo>
                    <a:pt x="3716663" y="112835"/>
                  </a:lnTo>
                  <a:lnTo>
                    <a:pt x="3718747" y="112835"/>
                  </a:lnTo>
                  <a:lnTo>
                    <a:pt x="3720833" y="110745"/>
                  </a:lnTo>
                  <a:lnTo>
                    <a:pt x="3720833" y="108656"/>
                  </a:lnTo>
                  <a:lnTo>
                    <a:pt x="3718747" y="106566"/>
                  </a:lnTo>
                  <a:close/>
                </a:path>
                <a:path w="3751579" h="788035">
                  <a:moveTo>
                    <a:pt x="3713535" y="118059"/>
                  </a:moveTo>
                  <a:lnTo>
                    <a:pt x="3711450" y="118059"/>
                  </a:lnTo>
                  <a:lnTo>
                    <a:pt x="3709365" y="120148"/>
                  </a:lnTo>
                  <a:lnTo>
                    <a:pt x="3709365" y="122238"/>
                  </a:lnTo>
                  <a:lnTo>
                    <a:pt x="3710407" y="124327"/>
                  </a:lnTo>
                  <a:lnTo>
                    <a:pt x="3713535" y="124327"/>
                  </a:lnTo>
                  <a:lnTo>
                    <a:pt x="3715621" y="123282"/>
                  </a:lnTo>
                  <a:lnTo>
                    <a:pt x="3715621" y="120148"/>
                  </a:lnTo>
                  <a:lnTo>
                    <a:pt x="3713535" y="118059"/>
                  </a:lnTo>
                  <a:close/>
                </a:path>
                <a:path w="3751579" h="788035">
                  <a:moveTo>
                    <a:pt x="3705195" y="129551"/>
                  </a:moveTo>
                  <a:lnTo>
                    <a:pt x="3703110" y="133730"/>
                  </a:lnTo>
                  <a:lnTo>
                    <a:pt x="3705195" y="135820"/>
                  </a:lnTo>
                  <a:lnTo>
                    <a:pt x="3707281" y="135820"/>
                  </a:lnTo>
                  <a:lnTo>
                    <a:pt x="3709365" y="134774"/>
                  </a:lnTo>
                  <a:lnTo>
                    <a:pt x="3709365" y="131641"/>
                  </a:lnTo>
                  <a:lnTo>
                    <a:pt x="3708323" y="130596"/>
                  </a:lnTo>
                  <a:lnTo>
                    <a:pt x="3705195" y="129551"/>
                  </a:lnTo>
                  <a:close/>
                </a:path>
                <a:path w="3751579" h="788035">
                  <a:moveTo>
                    <a:pt x="3699982" y="141044"/>
                  </a:moveTo>
                  <a:lnTo>
                    <a:pt x="3697898" y="143134"/>
                  </a:lnTo>
                  <a:lnTo>
                    <a:pt x="3696855" y="145223"/>
                  </a:lnTo>
                  <a:lnTo>
                    <a:pt x="3698941" y="147312"/>
                  </a:lnTo>
                  <a:lnTo>
                    <a:pt x="3701025" y="148357"/>
                  </a:lnTo>
                  <a:lnTo>
                    <a:pt x="3703110" y="146268"/>
                  </a:lnTo>
                  <a:lnTo>
                    <a:pt x="3704153" y="144178"/>
                  </a:lnTo>
                  <a:lnTo>
                    <a:pt x="3702067" y="142088"/>
                  </a:lnTo>
                  <a:lnTo>
                    <a:pt x="3699982" y="141044"/>
                  </a:lnTo>
                  <a:close/>
                </a:path>
                <a:path w="3751579" h="788035">
                  <a:moveTo>
                    <a:pt x="3693727" y="152537"/>
                  </a:moveTo>
                  <a:lnTo>
                    <a:pt x="3691642" y="154626"/>
                  </a:lnTo>
                  <a:lnTo>
                    <a:pt x="3690599" y="156715"/>
                  </a:lnTo>
                  <a:lnTo>
                    <a:pt x="3692685" y="158804"/>
                  </a:lnTo>
                  <a:lnTo>
                    <a:pt x="3694770" y="158804"/>
                  </a:lnTo>
                  <a:lnTo>
                    <a:pt x="3696855" y="157760"/>
                  </a:lnTo>
                  <a:lnTo>
                    <a:pt x="3696855" y="155671"/>
                  </a:lnTo>
                  <a:lnTo>
                    <a:pt x="3695813" y="153581"/>
                  </a:lnTo>
                  <a:lnTo>
                    <a:pt x="3693727" y="152537"/>
                  </a:lnTo>
                  <a:close/>
                </a:path>
                <a:path w="3751579" h="788035">
                  <a:moveTo>
                    <a:pt x="3689557" y="164029"/>
                  </a:moveTo>
                  <a:lnTo>
                    <a:pt x="3686430" y="164029"/>
                  </a:lnTo>
                  <a:lnTo>
                    <a:pt x="3684344" y="165073"/>
                  </a:lnTo>
                  <a:lnTo>
                    <a:pt x="3684344" y="168207"/>
                  </a:lnTo>
                  <a:lnTo>
                    <a:pt x="3685387" y="170298"/>
                  </a:lnTo>
                  <a:lnTo>
                    <a:pt x="3688514" y="170298"/>
                  </a:lnTo>
                  <a:lnTo>
                    <a:pt x="3690599" y="169252"/>
                  </a:lnTo>
                  <a:lnTo>
                    <a:pt x="3690599" y="166118"/>
                  </a:lnTo>
                  <a:lnTo>
                    <a:pt x="3689557" y="164029"/>
                  </a:lnTo>
                  <a:close/>
                </a:path>
                <a:path w="3751579" h="788035">
                  <a:moveTo>
                    <a:pt x="3682259" y="175521"/>
                  </a:moveTo>
                  <a:lnTo>
                    <a:pt x="3680175" y="175521"/>
                  </a:lnTo>
                  <a:lnTo>
                    <a:pt x="3678090" y="176566"/>
                  </a:lnTo>
                  <a:lnTo>
                    <a:pt x="3677047" y="178655"/>
                  </a:lnTo>
                  <a:lnTo>
                    <a:pt x="3679132" y="180745"/>
                  </a:lnTo>
                  <a:lnTo>
                    <a:pt x="3681216" y="181790"/>
                  </a:lnTo>
                  <a:lnTo>
                    <a:pt x="3683302" y="180745"/>
                  </a:lnTo>
                  <a:lnTo>
                    <a:pt x="3683302" y="177610"/>
                  </a:lnTo>
                  <a:lnTo>
                    <a:pt x="3682259" y="175521"/>
                  </a:lnTo>
                  <a:close/>
                </a:path>
                <a:path w="3751579" h="788035">
                  <a:moveTo>
                    <a:pt x="3672876" y="185968"/>
                  </a:moveTo>
                  <a:lnTo>
                    <a:pt x="3670791" y="187013"/>
                  </a:lnTo>
                  <a:lnTo>
                    <a:pt x="3669748" y="190148"/>
                  </a:lnTo>
                  <a:lnTo>
                    <a:pt x="3671834" y="192238"/>
                  </a:lnTo>
                  <a:lnTo>
                    <a:pt x="3673919" y="192238"/>
                  </a:lnTo>
                  <a:lnTo>
                    <a:pt x="3676004" y="191193"/>
                  </a:lnTo>
                  <a:lnTo>
                    <a:pt x="3676004" y="189102"/>
                  </a:lnTo>
                  <a:lnTo>
                    <a:pt x="3674960" y="187013"/>
                  </a:lnTo>
                  <a:lnTo>
                    <a:pt x="3672876" y="185968"/>
                  </a:lnTo>
                  <a:close/>
                </a:path>
                <a:path w="3751579" h="788035">
                  <a:moveTo>
                    <a:pt x="3665579" y="196416"/>
                  </a:moveTo>
                  <a:lnTo>
                    <a:pt x="3663494" y="197462"/>
                  </a:lnTo>
                  <a:lnTo>
                    <a:pt x="3662451" y="200596"/>
                  </a:lnTo>
                  <a:lnTo>
                    <a:pt x="3663494" y="202685"/>
                  </a:lnTo>
                  <a:lnTo>
                    <a:pt x="3666622" y="202685"/>
                  </a:lnTo>
                  <a:lnTo>
                    <a:pt x="3668706" y="201640"/>
                  </a:lnTo>
                  <a:lnTo>
                    <a:pt x="3668706" y="199551"/>
                  </a:lnTo>
                  <a:lnTo>
                    <a:pt x="3667663" y="197462"/>
                  </a:lnTo>
                  <a:lnTo>
                    <a:pt x="3665579" y="196416"/>
                  </a:lnTo>
                  <a:close/>
                </a:path>
                <a:path w="3751579" h="788035">
                  <a:moveTo>
                    <a:pt x="3658280" y="206865"/>
                  </a:moveTo>
                  <a:lnTo>
                    <a:pt x="3656195" y="208954"/>
                  </a:lnTo>
                  <a:lnTo>
                    <a:pt x="3655153" y="211043"/>
                  </a:lnTo>
                  <a:lnTo>
                    <a:pt x="3656195" y="213133"/>
                  </a:lnTo>
                  <a:lnTo>
                    <a:pt x="3658280" y="214177"/>
                  </a:lnTo>
                  <a:lnTo>
                    <a:pt x="3660367" y="212088"/>
                  </a:lnTo>
                  <a:lnTo>
                    <a:pt x="3661408" y="209999"/>
                  </a:lnTo>
                  <a:lnTo>
                    <a:pt x="3660367" y="207909"/>
                  </a:lnTo>
                  <a:lnTo>
                    <a:pt x="3658280" y="206865"/>
                  </a:lnTo>
                  <a:close/>
                </a:path>
                <a:path w="3751579" h="788035">
                  <a:moveTo>
                    <a:pt x="3649940" y="217312"/>
                  </a:moveTo>
                  <a:lnTo>
                    <a:pt x="3647855" y="218357"/>
                  </a:lnTo>
                  <a:lnTo>
                    <a:pt x="3646813" y="221491"/>
                  </a:lnTo>
                  <a:lnTo>
                    <a:pt x="3647855" y="223580"/>
                  </a:lnTo>
                  <a:lnTo>
                    <a:pt x="3650983" y="224626"/>
                  </a:lnTo>
                  <a:lnTo>
                    <a:pt x="3653068" y="223580"/>
                  </a:lnTo>
                  <a:lnTo>
                    <a:pt x="3654111" y="220446"/>
                  </a:lnTo>
                  <a:lnTo>
                    <a:pt x="3652025" y="218357"/>
                  </a:lnTo>
                  <a:lnTo>
                    <a:pt x="3649940" y="217312"/>
                  </a:lnTo>
                  <a:close/>
                </a:path>
                <a:path w="3751579" h="788035">
                  <a:moveTo>
                    <a:pt x="3641600" y="227760"/>
                  </a:moveTo>
                  <a:lnTo>
                    <a:pt x="3639515" y="228804"/>
                  </a:lnTo>
                  <a:lnTo>
                    <a:pt x="3639515" y="231938"/>
                  </a:lnTo>
                  <a:lnTo>
                    <a:pt x="3640557" y="234029"/>
                  </a:lnTo>
                  <a:lnTo>
                    <a:pt x="3642643" y="234029"/>
                  </a:lnTo>
                  <a:lnTo>
                    <a:pt x="3644728" y="232984"/>
                  </a:lnTo>
                  <a:lnTo>
                    <a:pt x="3645771" y="230894"/>
                  </a:lnTo>
                  <a:lnTo>
                    <a:pt x="3644728" y="228804"/>
                  </a:lnTo>
                  <a:lnTo>
                    <a:pt x="3641600" y="227760"/>
                  </a:lnTo>
                  <a:close/>
                </a:path>
                <a:path w="3751579" h="788035">
                  <a:moveTo>
                    <a:pt x="3633260" y="238207"/>
                  </a:moveTo>
                  <a:lnTo>
                    <a:pt x="3631175" y="239252"/>
                  </a:lnTo>
                  <a:lnTo>
                    <a:pt x="3630132" y="241341"/>
                  </a:lnTo>
                  <a:lnTo>
                    <a:pt x="3631175" y="243432"/>
                  </a:lnTo>
                  <a:lnTo>
                    <a:pt x="3634303" y="244476"/>
                  </a:lnTo>
                  <a:lnTo>
                    <a:pt x="3636387" y="243432"/>
                  </a:lnTo>
                  <a:lnTo>
                    <a:pt x="3637429" y="241341"/>
                  </a:lnTo>
                  <a:lnTo>
                    <a:pt x="3636387" y="239252"/>
                  </a:lnTo>
                  <a:lnTo>
                    <a:pt x="3633260" y="238207"/>
                  </a:lnTo>
                  <a:close/>
                </a:path>
                <a:path w="3751579" h="788035">
                  <a:moveTo>
                    <a:pt x="3624920" y="247610"/>
                  </a:moveTo>
                  <a:lnTo>
                    <a:pt x="3622833" y="248655"/>
                  </a:lnTo>
                  <a:lnTo>
                    <a:pt x="3621791" y="250744"/>
                  </a:lnTo>
                  <a:lnTo>
                    <a:pt x="3622833" y="253879"/>
                  </a:lnTo>
                  <a:lnTo>
                    <a:pt x="3624920" y="253879"/>
                  </a:lnTo>
                  <a:lnTo>
                    <a:pt x="3628048" y="252834"/>
                  </a:lnTo>
                  <a:lnTo>
                    <a:pt x="3628048" y="250744"/>
                  </a:lnTo>
                  <a:lnTo>
                    <a:pt x="3627005" y="248655"/>
                  </a:lnTo>
                  <a:lnTo>
                    <a:pt x="3624920" y="247610"/>
                  </a:lnTo>
                  <a:close/>
                </a:path>
                <a:path w="3751579" h="788035">
                  <a:moveTo>
                    <a:pt x="3616579" y="257013"/>
                  </a:moveTo>
                  <a:lnTo>
                    <a:pt x="3614494" y="258057"/>
                  </a:lnTo>
                  <a:lnTo>
                    <a:pt x="3613452" y="261192"/>
                  </a:lnTo>
                  <a:lnTo>
                    <a:pt x="3614494" y="263282"/>
                  </a:lnTo>
                  <a:lnTo>
                    <a:pt x="3616579" y="264327"/>
                  </a:lnTo>
                  <a:lnTo>
                    <a:pt x="3618664" y="263282"/>
                  </a:lnTo>
                  <a:lnTo>
                    <a:pt x="3619707" y="260148"/>
                  </a:lnTo>
                  <a:lnTo>
                    <a:pt x="3618664" y="258057"/>
                  </a:lnTo>
                  <a:lnTo>
                    <a:pt x="3616579" y="257013"/>
                  </a:lnTo>
                  <a:close/>
                </a:path>
                <a:path w="3751579" h="788035">
                  <a:moveTo>
                    <a:pt x="3608240" y="267462"/>
                  </a:moveTo>
                  <a:lnTo>
                    <a:pt x="3605110" y="268505"/>
                  </a:lnTo>
                  <a:lnTo>
                    <a:pt x="3605110" y="270596"/>
                  </a:lnTo>
                  <a:lnTo>
                    <a:pt x="3606153" y="272685"/>
                  </a:lnTo>
                  <a:lnTo>
                    <a:pt x="3608240" y="273730"/>
                  </a:lnTo>
                  <a:lnTo>
                    <a:pt x="3610324" y="272685"/>
                  </a:lnTo>
                  <a:lnTo>
                    <a:pt x="3611366" y="270596"/>
                  </a:lnTo>
                  <a:lnTo>
                    <a:pt x="3610324" y="268505"/>
                  </a:lnTo>
                  <a:lnTo>
                    <a:pt x="3608240" y="267462"/>
                  </a:lnTo>
                  <a:close/>
                </a:path>
                <a:path w="3751579" h="788035">
                  <a:moveTo>
                    <a:pt x="3598856" y="276863"/>
                  </a:moveTo>
                  <a:lnTo>
                    <a:pt x="3596770" y="277909"/>
                  </a:lnTo>
                  <a:lnTo>
                    <a:pt x="3595728" y="279998"/>
                  </a:lnTo>
                  <a:lnTo>
                    <a:pt x="3596770" y="282088"/>
                  </a:lnTo>
                  <a:lnTo>
                    <a:pt x="3598856" y="283132"/>
                  </a:lnTo>
                  <a:lnTo>
                    <a:pt x="3600941" y="282088"/>
                  </a:lnTo>
                  <a:lnTo>
                    <a:pt x="3601984" y="279998"/>
                  </a:lnTo>
                  <a:lnTo>
                    <a:pt x="3600941" y="277909"/>
                  </a:lnTo>
                  <a:lnTo>
                    <a:pt x="3598856" y="276863"/>
                  </a:lnTo>
                  <a:close/>
                </a:path>
                <a:path w="3751579" h="788035">
                  <a:moveTo>
                    <a:pt x="3589473" y="286266"/>
                  </a:moveTo>
                  <a:lnTo>
                    <a:pt x="3587388" y="286266"/>
                  </a:lnTo>
                  <a:lnTo>
                    <a:pt x="3586345" y="289401"/>
                  </a:lnTo>
                  <a:lnTo>
                    <a:pt x="3587388" y="291490"/>
                  </a:lnTo>
                  <a:lnTo>
                    <a:pt x="3589473" y="292535"/>
                  </a:lnTo>
                  <a:lnTo>
                    <a:pt x="3591558" y="291490"/>
                  </a:lnTo>
                  <a:lnTo>
                    <a:pt x="3592601" y="289401"/>
                  </a:lnTo>
                  <a:lnTo>
                    <a:pt x="3591558" y="287312"/>
                  </a:lnTo>
                  <a:lnTo>
                    <a:pt x="3589473" y="286266"/>
                  </a:lnTo>
                  <a:close/>
                </a:path>
                <a:path w="3751579" h="788035">
                  <a:moveTo>
                    <a:pt x="3580090" y="294624"/>
                  </a:moveTo>
                  <a:lnTo>
                    <a:pt x="3578005" y="295669"/>
                  </a:lnTo>
                  <a:lnTo>
                    <a:pt x="3576962" y="297759"/>
                  </a:lnTo>
                  <a:lnTo>
                    <a:pt x="3578005" y="300893"/>
                  </a:lnTo>
                  <a:lnTo>
                    <a:pt x="3580090" y="301938"/>
                  </a:lnTo>
                  <a:lnTo>
                    <a:pt x="3582175" y="300893"/>
                  </a:lnTo>
                  <a:lnTo>
                    <a:pt x="3583218" y="298804"/>
                  </a:lnTo>
                  <a:lnTo>
                    <a:pt x="3582175" y="295669"/>
                  </a:lnTo>
                  <a:lnTo>
                    <a:pt x="3580090" y="294624"/>
                  </a:lnTo>
                  <a:close/>
                </a:path>
                <a:path w="3751579" h="788035">
                  <a:moveTo>
                    <a:pt x="3570706" y="304027"/>
                  </a:moveTo>
                  <a:lnTo>
                    <a:pt x="3568622" y="305073"/>
                  </a:lnTo>
                  <a:lnTo>
                    <a:pt x="3567579" y="307162"/>
                  </a:lnTo>
                  <a:lnTo>
                    <a:pt x="3568622" y="309252"/>
                  </a:lnTo>
                  <a:lnTo>
                    <a:pt x="3570706" y="310296"/>
                  </a:lnTo>
                  <a:lnTo>
                    <a:pt x="3572793" y="309252"/>
                  </a:lnTo>
                  <a:lnTo>
                    <a:pt x="3573835" y="307162"/>
                  </a:lnTo>
                  <a:lnTo>
                    <a:pt x="3573835" y="305073"/>
                  </a:lnTo>
                  <a:lnTo>
                    <a:pt x="3570706" y="304027"/>
                  </a:lnTo>
                  <a:close/>
                </a:path>
                <a:path w="3751579" h="788035">
                  <a:moveTo>
                    <a:pt x="3561325" y="313430"/>
                  </a:moveTo>
                  <a:lnTo>
                    <a:pt x="3559239" y="313430"/>
                  </a:lnTo>
                  <a:lnTo>
                    <a:pt x="3558197" y="315520"/>
                  </a:lnTo>
                  <a:lnTo>
                    <a:pt x="3559239" y="318655"/>
                  </a:lnTo>
                  <a:lnTo>
                    <a:pt x="3561325" y="319699"/>
                  </a:lnTo>
                  <a:lnTo>
                    <a:pt x="3563410" y="318655"/>
                  </a:lnTo>
                  <a:lnTo>
                    <a:pt x="3564453" y="316565"/>
                  </a:lnTo>
                  <a:lnTo>
                    <a:pt x="3563410" y="314476"/>
                  </a:lnTo>
                  <a:lnTo>
                    <a:pt x="3561325" y="313430"/>
                  </a:lnTo>
                  <a:close/>
                </a:path>
                <a:path w="3751579" h="788035">
                  <a:moveTo>
                    <a:pt x="3551941" y="321790"/>
                  </a:moveTo>
                  <a:lnTo>
                    <a:pt x="3549857" y="321790"/>
                  </a:lnTo>
                  <a:lnTo>
                    <a:pt x="3547771" y="323879"/>
                  </a:lnTo>
                  <a:lnTo>
                    <a:pt x="3548814" y="327013"/>
                  </a:lnTo>
                  <a:lnTo>
                    <a:pt x="3550899" y="328058"/>
                  </a:lnTo>
                  <a:lnTo>
                    <a:pt x="3552983" y="327013"/>
                  </a:lnTo>
                  <a:lnTo>
                    <a:pt x="3555069" y="324924"/>
                  </a:lnTo>
                  <a:lnTo>
                    <a:pt x="3554026" y="322834"/>
                  </a:lnTo>
                  <a:lnTo>
                    <a:pt x="3551941" y="321790"/>
                  </a:lnTo>
                  <a:close/>
                </a:path>
                <a:path w="3751579" h="788035">
                  <a:moveTo>
                    <a:pt x="3541515" y="330147"/>
                  </a:moveTo>
                  <a:lnTo>
                    <a:pt x="3539431" y="331191"/>
                  </a:lnTo>
                  <a:lnTo>
                    <a:pt x="3538388" y="333282"/>
                  </a:lnTo>
                  <a:lnTo>
                    <a:pt x="3539431" y="335371"/>
                  </a:lnTo>
                  <a:lnTo>
                    <a:pt x="3541515" y="336416"/>
                  </a:lnTo>
                  <a:lnTo>
                    <a:pt x="3543600" y="335371"/>
                  </a:lnTo>
                  <a:lnTo>
                    <a:pt x="3544643" y="333282"/>
                  </a:lnTo>
                  <a:lnTo>
                    <a:pt x="3544643" y="331191"/>
                  </a:lnTo>
                  <a:lnTo>
                    <a:pt x="3541515" y="330147"/>
                  </a:lnTo>
                  <a:close/>
                </a:path>
                <a:path w="3751579" h="788035">
                  <a:moveTo>
                    <a:pt x="3532134" y="338505"/>
                  </a:moveTo>
                  <a:lnTo>
                    <a:pt x="3530048" y="339551"/>
                  </a:lnTo>
                  <a:lnTo>
                    <a:pt x="3529006" y="341640"/>
                  </a:lnTo>
                  <a:lnTo>
                    <a:pt x="3529006" y="343729"/>
                  </a:lnTo>
                  <a:lnTo>
                    <a:pt x="3531091" y="344774"/>
                  </a:lnTo>
                  <a:lnTo>
                    <a:pt x="3534218" y="344774"/>
                  </a:lnTo>
                  <a:lnTo>
                    <a:pt x="3535260" y="342685"/>
                  </a:lnTo>
                  <a:lnTo>
                    <a:pt x="3534218" y="339551"/>
                  </a:lnTo>
                  <a:lnTo>
                    <a:pt x="3532134" y="338505"/>
                  </a:lnTo>
                  <a:close/>
                </a:path>
                <a:path w="3751579" h="788035">
                  <a:moveTo>
                    <a:pt x="3522750" y="346863"/>
                  </a:moveTo>
                  <a:lnTo>
                    <a:pt x="3519623" y="347908"/>
                  </a:lnTo>
                  <a:lnTo>
                    <a:pt x="3518580" y="349998"/>
                  </a:lnTo>
                  <a:lnTo>
                    <a:pt x="3518580" y="352087"/>
                  </a:lnTo>
                  <a:lnTo>
                    <a:pt x="3520666" y="353132"/>
                  </a:lnTo>
                  <a:lnTo>
                    <a:pt x="3523792" y="353132"/>
                  </a:lnTo>
                  <a:lnTo>
                    <a:pt x="3524835" y="351043"/>
                  </a:lnTo>
                  <a:lnTo>
                    <a:pt x="3524835" y="347908"/>
                  </a:lnTo>
                  <a:lnTo>
                    <a:pt x="3522750" y="346863"/>
                  </a:lnTo>
                  <a:close/>
                </a:path>
                <a:path w="3751579" h="788035">
                  <a:moveTo>
                    <a:pt x="3512325" y="355221"/>
                  </a:moveTo>
                  <a:lnTo>
                    <a:pt x="3509197" y="355221"/>
                  </a:lnTo>
                  <a:lnTo>
                    <a:pt x="3508155" y="357311"/>
                  </a:lnTo>
                  <a:lnTo>
                    <a:pt x="3509197" y="360446"/>
                  </a:lnTo>
                  <a:lnTo>
                    <a:pt x="3511283" y="361490"/>
                  </a:lnTo>
                  <a:lnTo>
                    <a:pt x="3513368" y="360446"/>
                  </a:lnTo>
                  <a:lnTo>
                    <a:pt x="3514410" y="358355"/>
                  </a:lnTo>
                  <a:lnTo>
                    <a:pt x="3514410" y="356266"/>
                  </a:lnTo>
                  <a:lnTo>
                    <a:pt x="3512325" y="355221"/>
                  </a:lnTo>
                  <a:close/>
                </a:path>
                <a:path w="3751579" h="788035">
                  <a:moveTo>
                    <a:pt x="3501899" y="362535"/>
                  </a:moveTo>
                  <a:lnTo>
                    <a:pt x="3498772" y="363580"/>
                  </a:lnTo>
                  <a:lnTo>
                    <a:pt x="3497729" y="365669"/>
                  </a:lnTo>
                  <a:lnTo>
                    <a:pt x="3498772" y="367758"/>
                  </a:lnTo>
                  <a:lnTo>
                    <a:pt x="3500856" y="369849"/>
                  </a:lnTo>
                  <a:lnTo>
                    <a:pt x="3502941" y="368804"/>
                  </a:lnTo>
                  <a:lnTo>
                    <a:pt x="3503984" y="366715"/>
                  </a:lnTo>
                  <a:lnTo>
                    <a:pt x="3503984" y="364624"/>
                  </a:lnTo>
                  <a:lnTo>
                    <a:pt x="3501899" y="362535"/>
                  </a:lnTo>
                  <a:close/>
                </a:path>
                <a:path w="3751579" h="788035">
                  <a:moveTo>
                    <a:pt x="3491473" y="370893"/>
                  </a:moveTo>
                  <a:lnTo>
                    <a:pt x="3489388" y="371938"/>
                  </a:lnTo>
                  <a:lnTo>
                    <a:pt x="3487304" y="374027"/>
                  </a:lnTo>
                  <a:lnTo>
                    <a:pt x="3488347" y="376118"/>
                  </a:lnTo>
                  <a:lnTo>
                    <a:pt x="3490431" y="377162"/>
                  </a:lnTo>
                  <a:lnTo>
                    <a:pt x="3492516" y="377162"/>
                  </a:lnTo>
                  <a:lnTo>
                    <a:pt x="3493560" y="375072"/>
                  </a:lnTo>
                  <a:lnTo>
                    <a:pt x="3493560" y="371938"/>
                  </a:lnTo>
                  <a:lnTo>
                    <a:pt x="3491473" y="370893"/>
                  </a:lnTo>
                  <a:close/>
                </a:path>
                <a:path w="3751579" h="788035">
                  <a:moveTo>
                    <a:pt x="3481049" y="379251"/>
                  </a:moveTo>
                  <a:lnTo>
                    <a:pt x="3478964" y="379251"/>
                  </a:lnTo>
                  <a:lnTo>
                    <a:pt x="3476879" y="381341"/>
                  </a:lnTo>
                  <a:lnTo>
                    <a:pt x="3477921" y="383430"/>
                  </a:lnTo>
                  <a:lnTo>
                    <a:pt x="3480007" y="385519"/>
                  </a:lnTo>
                  <a:lnTo>
                    <a:pt x="3482091" y="384475"/>
                  </a:lnTo>
                  <a:lnTo>
                    <a:pt x="3483133" y="382386"/>
                  </a:lnTo>
                  <a:lnTo>
                    <a:pt x="3483133" y="380296"/>
                  </a:lnTo>
                  <a:lnTo>
                    <a:pt x="3481049" y="379251"/>
                  </a:lnTo>
                  <a:close/>
                </a:path>
                <a:path w="3751579" h="788035">
                  <a:moveTo>
                    <a:pt x="3470622" y="386565"/>
                  </a:moveTo>
                  <a:lnTo>
                    <a:pt x="3467496" y="386565"/>
                  </a:lnTo>
                  <a:lnTo>
                    <a:pt x="3466453" y="388654"/>
                  </a:lnTo>
                  <a:lnTo>
                    <a:pt x="3466453" y="390744"/>
                  </a:lnTo>
                  <a:lnTo>
                    <a:pt x="3468538" y="392833"/>
                  </a:lnTo>
                  <a:lnTo>
                    <a:pt x="3471665" y="391788"/>
                  </a:lnTo>
                  <a:lnTo>
                    <a:pt x="3472708" y="390744"/>
                  </a:lnTo>
                  <a:lnTo>
                    <a:pt x="3472708" y="387610"/>
                  </a:lnTo>
                  <a:lnTo>
                    <a:pt x="3470622" y="386565"/>
                  </a:lnTo>
                  <a:close/>
                </a:path>
                <a:path w="3751579" h="788035">
                  <a:moveTo>
                    <a:pt x="3460198" y="393879"/>
                  </a:moveTo>
                  <a:lnTo>
                    <a:pt x="3457070" y="393879"/>
                  </a:lnTo>
                  <a:lnTo>
                    <a:pt x="3456028" y="395968"/>
                  </a:lnTo>
                  <a:lnTo>
                    <a:pt x="3456028" y="399102"/>
                  </a:lnTo>
                  <a:lnTo>
                    <a:pt x="3458113" y="400147"/>
                  </a:lnTo>
                  <a:lnTo>
                    <a:pt x="3460198" y="400147"/>
                  </a:lnTo>
                  <a:lnTo>
                    <a:pt x="3462284" y="398057"/>
                  </a:lnTo>
                  <a:lnTo>
                    <a:pt x="3461241" y="394923"/>
                  </a:lnTo>
                  <a:lnTo>
                    <a:pt x="3460198" y="393879"/>
                  </a:lnTo>
                  <a:close/>
                </a:path>
                <a:path w="3751579" h="788035">
                  <a:moveTo>
                    <a:pt x="3448730" y="401191"/>
                  </a:moveTo>
                  <a:lnTo>
                    <a:pt x="3446645" y="401191"/>
                  </a:lnTo>
                  <a:lnTo>
                    <a:pt x="3444560" y="403280"/>
                  </a:lnTo>
                  <a:lnTo>
                    <a:pt x="3445602" y="406415"/>
                  </a:lnTo>
                  <a:lnTo>
                    <a:pt x="3447688" y="407460"/>
                  </a:lnTo>
                  <a:lnTo>
                    <a:pt x="3449772" y="407460"/>
                  </a:lnTo>
                  <a:lnTo>
                    <a:pt x="3451857" y="405371"/>
                  </a:lnTo>
                  <a:lnTo>
                    <a:pt x="3450814" y="402236"/>
                  </a:lnTo>
                  <a:lnTo>
                    <a:pt x="3448730" y="401191"/>
                  </a:lnTo>
                  <a:close/>
                </a:path>
                <a:path w="3751579" h="788035">
                  <a:moveTo>
                    <a:pt x="3438304" y="408505"/>
                  </a:moveTo>
                  <a:lnTo>
                    <a:pt x="3434134" y="410594"/>
                  </a:lnTo>
                  <a:lnTo>
                    <a:pt x="3435177" y="413729"/>
                  </a:lnTo>
                  <a:lnTo>
                    <a:pt x="3437261" y="414774"/>
                  </a:lnTo>
                  <a:lnTo>
                    <a:pt x="3439346" y="414774"/>
                  </a:lnTo>
                  <a:lnTo>
                    <a:pt x="3440389" y="412683"/>
                  </a:lnTo>
                  <a:lnTo>
                    <a:pt x="3440389" y="410594"/>
                  </a:lnTo>
                  <a:lnTo>
                    <a:pt x="3438304" y="408505"/>
                  </a:lnTo>
                  <a:close/>
                </a:path>
                <a:path w="3751579" h="788035">
                  <a:moveTo>
                    <a:pt x="3427878" y="415818"/>
                  </a:moveTo>
                  <a:lnTo>
                    <a:pt x="3424751" y="415818"/>
                  </a:lnTo>
                  <a:lnTo>
                    <a:pt x="3423709" y="417908"/>
                  </a:lnTo>
                  <a:lnTo>
                    <a:pt x="3423709" y="421043"/>
                  </a:lnTo>
                  <a:lnTo>
                    <a:pt x="3425794" y="422087"/>
                  </a:lnTo>
                  <a:lnTo>
                    <a:pt x="3427878" y="422087"/>
                  </a:lnTo>
                  <a:lnTo>
                    <a:pt x="3429965" y="419997"/>
                  </a:lnTo>
                  <a:lnTo>
                    <a:pt x="3429965" y="416863"/>
                  </a:lnTo>
                  <a:lnTo>
                    <a:pt x="3427878" y="415818"/>
                  </a:lnTo>
                  <a:close/>
                </a:path>
                <a:path w="3751579" h="788035">
                  <a:moveTo>
                    <a:pt x="3416411" y="423132"/>
                  </a:moveTo>
                  <a:lnTo>
                    <a:pt x="3414326" y="423132"/>
                  </a:lnTo>
                  <a:lnTo>
                    <a:pt x="3412241" y="425221"/>
                  </a:lnTo>
                  <a:lnTo>
                    <a:pt x="3414326" y="429400"/>
                  </a:lnTo>
                  <a:lnTo>
                    <a:pt x="3417453" y="428355"/>
                  </a:lnTo>
                  <a:lnTo>
                    <a:pt x="3418495" y="427311"/>
                  </a:lnTo>
                  <a:lnTo>
                    <a:pt x="3418495" y="424176"/>
                  </a:lnTo>
                  <a:lnTo>
                    <a:pt x="3416411" y="423132"/>
                  </a:lnTo>
                  <a:close/>
                </a:path>
                <a:path w="3751579" h="788035">
                  <a:moveTo>
                    <a:pt x="3404943" y="429400"/>
                  </a:moveTo>
                  <a:lnTo>
                    <a:pt x="3402858" y="430444"/>
                  </a:lnTo>
                  <a:lnTo>
                    <a:pt x="3401815" y="432535"/>
                  </a:lnTo>
                  <a:lnTo>
                    <a:pt x="3401815" y="434624"/>
                  </a:lnTo>
                  <a:lnTo>
                    <a:pt x="3403900" y="435669"/>
                  </a:lnTo>
                  <a:lnTo>
                    <a:pt x="3405986" y="435669"/>
                  </a:lnTo>
                  <a:lnTo>
                    <a:pt x="3408071" y="433580"/>
                  </a:lnTo>
                  <a:lnTo>
                    <a:pt x="3407029" y="431490"/>
                  </a:lnTo>
                  <a:lnTo>
                    <a:pt x="3404943" y="429400"/>
                  </a:lnTo>
                  <a:close/>
                </a:path>
                <a:path w="3751579" h="788035">
                  <a:moveTo>
                    <a:pt x="3394518" y="436713"/>
                  </a:moveTo>
                  <a:lnTo>
                    <a:pt x="3391390" y="436713"/>
                  </a:lnTo>
                  <a:lnTo>
                    <a:pt x="3390347" y="438804"/>
                  </a:lnTo>
                  <a:lnTo>
                    <a:pt x="3390347" y="441938"/>
                  </a:lnTo>
                  <a:lnTo>
                    <a:pt x="3392432" y="442982"/>
                  </a:lnTo>
                  <a:lnTo>
                    <a:pt x="3395560" y="442982"/>
                  </a:lnTo>
                  <a:lnTo>
                    <a:pt x="3396603" y="440893"/>
                  </a:lnTo>
                  <a:lnTo>
                    <a:pt x="3396603" y="437758"/>
                  </a:lnTo>
                  <a:lnTo>
                    <a:pt x="3394518" y="436713"/>
                  </a:lnTo>
                  <a:close/>
                </a:path>
                <a:path w="3751579" h="788035">
                  <a:moveTo>
                    <a:pt x="3383050" y="444027"/>
                  </a:moveTo>
                  <a:lnTo>
                    <a:pt x="3380964" y="444027"/>
                  </a:lnTo>
                  <a:lnTo>
                    <a:pt x="3378880" y="446116"/>
                  </a:lnTo>
                  <a:lnTo>
                    <a:pt x="3379922" y="448207"/>
                  </a:lnTo>
                  <a:lnTo>
                    <a:pt x="3382007" y="450296"/>
                  </a:lnTo>
                  <a:lnTo>
                    <a:pt x="3384092" y="449251"/>
                  </a:lnTo>
                  <a:lnTo>
                    <a:pt x="3386176" y="447161"/>
                  </a:lnTo>
                  <a:lnTo>
                    <a:pt x="3385134" y="445072"/>
                  </a:lnTo>
                  <a:lnTo>
                    <a:pt x="3383050" y="444027"/>
                  </a:lnTo>
                  <a:close/>
                </a:path>
                <a:path w="3751579" h="788035">
                  <a:moveTo>
                    <a:pt x="3372624" y="450296"/>
                  </a:moveTo>
                  <a:lnTo>
                    <a:pt x="3369496" y="450296"/>
                  </a:lnTo>
                  <a:lnTo>
                    <a:pt x="3368454" y="452385"/>
                  </a:lnTo>
                  <a:lnTo>
                    <a:pt x="3368454" y="454475"/>
                  </a:lnTo>
                  <a:lnTo>
                    <a:pt x="3370539" y="456564"/>
                  </a:lnTo>
                  <a:lnTo>
                    <a:pt x="3372624" y="456564"/>
                  </a:lnTo>
                  <a:lnTo>
                    <a:pt x="3374708" y="454475"/>
                  </a:lnTo>
                  <a:lnTo>
                    <a:pt x="3373667" y="451341"/>
                  </a:lnTo>
                  <a:lnTo>
                    <a:pt x="3372624" y="450296"/>
                  </a:lnTo>
                  <a:close/>
                </a:path>
                <a:path w="3751579" h="788035">
                  <a:moveTo>
                    <a:pt x="3361156" y="456564"/>
                  </a:moveTo>
                  <a:lnTo>
                    <a:pt x="3358029" y="456564"/>
                  </a:lnTo>
                  <a:lnTo>
                    <a:pt x="3356985" y="458654"/>
                  </a:lnTo>
                  <a:lnTo>
                    <a:pt x="3356985" y="461788"/>
                  </a:lnTo>
                  <a:lnTo>
                    <a:pt x="3359071" y="462833"/>
                  </a:lnTo>
                  <a:lnTo>
                    <a:pt x="3361156" y="462833"/>
                  </a:lnTo>
                  <a:lnTo>
                    <a:pt x="3363241" y="460743"/>
                  </a:lnTo>
                  <a:lnTo>
                    <a:pt x="3361156" y="456564"/>
                  </a:lnTo>
                  <a:close/>
                </a:path>
                <a:path w="3751579" h="788035">
                  <a:moveTo>
                    <a:pt x="3349688" y="462833"/>
                  </a:moveTo>
                  <a:lnTo>
                    <a:pt x="3346561" y="462833"/>
                  </a:lnTo>
                  <a:lnTo>
                    <a:pt x="3345519" y="464922"/>
                  </a:lnTo>
                  <a:lnTo>
                    <a:pt x="3345519" y="468057"/>
                  </a:lnTo>
                  <a:lnTo>
                    <a:pt x="3347603" y="469102"/>
                  </a:lnTo>
                  <a:lnTo>
                    <a:pt x="3349688" y="469102"/>
                  </a:lnTo>
                  <a:lnTo>
                    <a:pt x="3351773" y="467012"/>
                  </a:lnTo>
                  <a:lnTo>
                    <a:pt x="3351773" y="464922"/>
                  </a:lnTo>
                  <a:lnTo>
                    <a:pt x="3349688" y="462833"/>
                  </a:lnTo>
                  <a:close/>
                </a:path>
                <a:path w="3751579" h="788035">
                  <a:moveTo>
                    <a:pt x="3338220" y="469102"/>
                  </a:moveTo>
                  <a:lnTo>
                    <a:pt x="3336135" y="470146"/>
                  </a:lnTo>
                  <a:lnTo>
                    <a:pt x="3335092" y="470146"/>
                  </a:lnTo>
                  <a:lnTo>
                    <a:pt x="3334049" y="471191"/>
                  </a:lnTo>
                  <a:lnTo>
                    <a:pt x="3334049" y="474325"/>
                  </a:lnTo>
                  <a:lnTo>
                    <a:pt x="3336135" y="475369"/>
                  </a:lnTo>
                  <a:lnTo>
                    <a:pt x="3338220" y="475369"/>
                  </a:lnTo>
                  <a:lnTo>
                    <a:pt x="3340305" y="473280"/>
                  </a:lnTo>
                  <a:lnTo>
                    <a:pt x="3340305" y="471191"/>
                  </a:lnTo>
                  <a:lnTo>
                    <a:pt x="3338220" y="469102"/>
                  </a:lnTo>
                  <a:close/>
                </a:path>
                <a:path w="3751579" h="788035">
                  <a:moveTo>
                    <a:pt x="3326753" y="476415"/>
                  </a:moveTo>
                  <a:lnTo>
                    <a:pt x="3324668" y="476415"/>
                  </a:lnTo>
                  <a:lnTo>
                    <a:pt x="3322581" y="478505"/>
                  </a:lnTo>
                  <a:lnTo>
                    <a:pt x="3322581" y="480594"/>
                  </a:lnTo>
                  <a:lnTo>
                    <a:pt x="3324668" y="482683"/>
                  </a:lnTo>
                  <a:lnTo>
                    <a:pt x="3327796" y="481638"/>
                  </a:lnTo>
                  <a:lnTo>
                    <a:pt x="3328837" y="479549"/>
                  </a:lnTo>
                  <a:lnTo>
                    <a:pt x="3328837" y="477460"/>
                  </a:lnTo>
                  <a:lnTo>
                    <a:pt x="3326753" y="476415"/>
                  </a:lnTo>
                  <a:close/>
                </a:path>
                <a:path w="3751579" h="788035">
                  <a:moveTo>
                    <a:pt x="3315284" y="481638"/>
                  </a:moveTo>
                  <a:lnTo>
                    <a:pt x="3313200" y="481638"/>
                  </a:lnTo>
                  <a:lnTo>
                    <a:pt x="3311114" y="483729"/>
                  </a:lnTo>
                  <a:lnTo>
                    <a:pt x="3311114" y="486863"/>
                  </a:lnTo>
                  <a:lnTo>
                    <a:pt x="3313200" y="487907"/>
                  </a:lnTo>
                  <a:lnTo>
                    <a:pt x="3315284" y="487907"/>
                  </a:lnTo>
                  <a:lnTo>
                    <a:pt x="3317369" y="485818"/>
                  </a:lnTo>
                  <a:lnTo>
                    <a:pt x="3317369" y="483729"/>
                  </a:lnTo>
                  <a:lnTo>
                    <a:pt x="3315284" y="481638"/>
                  </a:lnTo>
                  <a:close/>
                </a:path>
                <a:path w="3751579" h="788035">
                  <a:moveTo>
                    <a:pt x="3303816" y="487907"/>
                  </a:moveTo>
                  <a:lnTo>
                    <a:pt x="3301732" y="487907"/>
                  </a:lnTo>
                  <a:lnTo>
                    <a:pt x="3299646" y="489997"/>
                  </a:lnTo>
                  <a:lnTo>
                    <a:pt x="3299646" y="492086"/>
                  </a:lnTo>
                  <a:lnTo>
                    <a:pt x="3301732" y="494177"/>
                  </a:lnTo>
                  <a:lnTo>
                    <a:pt x="3303816" y="494177"/>
                  </a:lnTo>
                  <a:lnTo>
                    <a:pt x="3305902" y="492086"/>
                  </a:lnTo>
                  <a:lnTo>
                    <a:pt x="3305902" y="489997"/>
                  </a:lnTo>
                  <a:lnTo>
                    <a:pt x="3303816" y="487907"/>
                  </a:lnTo>
                  <a:close/>
                </a:path>
                <a:path w="3751579" h="788035">
                  <a:moveTo>
                    <a:pt x="3292349" y="494177"/>
                  </a:moveTo>
                  <a:lnTo>
                    <a:pt x="3289221" y="494177"/>
                  </a:lnTo>
                  <a:lnTo>
                    <a:pt x="3288178" y="496266"/>
                  </a:lnTo>
                  <a:lnTo>
                    <a:pt x="3288178" y="498355"/>
                  </a:lnTo>
                  <a:lnTo>
                    <a:pt x="3290263" y="500444"/>
                  </a:lnTo>
                  <a:lnTo>
                    <a:pt x="3292349" y="500444"/>
                  </a:lnTo>
                  <a:lnTo>
                    <a:pt x="3294433" y="498355"/>
                  </a:lnTo>
                  <a:lnTo>
                    <a:pt x="3294433" y="495221"/>
                  </a:lnTo>
                  <a:lnTo>
                    <a:pt x="3292349" y="494177"/>
                  </a:lnTo>
                  <a:close/>
                </a:path>
                <a:path w="3751579" h="788035">
                  <a:moveTo>
                    <a:pt x="3280881" y="500444"/>
                  </a:moveTo>
                  <a:lnTo>
                    <a:pt x="3277753" y="500444"/>
                  </a:lnTo>
                  <a:lnTo>
                    <a:pt x="3276710" y="501489"/>
                  </a:lnTo>
                  <a:lnTo>
                    <a:pt x="3276710" y="504624"/>
                  </a:lnTo>
                  <a:lnTo>
                    <a:pt x="3278795" y="505669"/>
                  </a:lnTo>
                  <a:lnTo>
                    <a:pt x="3280881" y="505669"/>
                  </a:lnTo>
                  <a:lnTo>
                    <a:pt x="3281923" y="503579"/>
                  </a:lnTo>
                  <a:lnTo>
                    <a:pt x="3281923" y="501489"/>
                  </a:lnTo>
                  <a:lnTo>
                    <a:pt x="3280881" y="500444"/>
                  </a:lnTo>
                  <a:close/>
                </a:path>
                <a:path w="3751579" h="788035">
                  <a:moveTo>
                    <a:pt x="3269413" y="505669"/>
                  </a:moveTo>
                  <a:lnTo>
                    <a:pt x="3266285" y="505669"/>
                  </a:lnTo>
                  <a:lnTo>
                    <a:pt x="3265242" y="507758"/>
                  </a:lnTo>
                  <a:lnTo>
                    <a:pt x="3265242" y="509847"/>
                  </a:lnTo>
                  <a:lnTo>
                    <a:pt x="3266285" y="511938"/>
                  </a:lnTo>
                  <a:lnTo>
                    <a:pt x="3269413" y="511938"/>
                  </a:lnTo>
                  <a:lnTo>
                    <a:pt x="3270454" y="509847"/>
                  </a:lnTo>
                  <a:lnTo>
                    <a:pt x="3270454" y="507758"/>
                  </a:lnTo>
                  <a:lnTo>
                    <a:pt x="3269413" y="505669"/>
                  </a:lnTo>
                  <a:close/>
                </a:path>
                <a:path w="3751579" h="788035">
                  <a:moveTo>
                    <a:pt x="3256902" y="511938"/>
                  </a:moveTo>
                  <a:lnTo>
                    <a:pt x="3254816" y="511938"/>
                  </a:lnTo>
                  <a:lnTo>
                    <a:pt x="3252731" y="512982"/>
                  </a:lnTo>
                  <a:lnTo>
                    <a:pt x="3252731" y="516116"/>
                  </a:lnTo>
                  <a:lnTo>
                    <a:pt x="3254816" y="517161"/>
                  </a:lnTo>
                  <a:lnTo>
                    <a:pt x="3256902" y="517161"/>
                  </a:lnTo>
                  <a:lnTo>
                    <a:pt x="3258987" y="516116"/>
                  </a:lnTo>
                  <a:lnTo>
                    <a:pt x="3258987" y="512982"/>
                  </a:lnTo>
                  <a:lnTo>
                    <a:pt x="3256902" y="511938"/>
                  </a:lnTo>
                  <a:close/>
                </a:path>
                <a:path w="3751579" h="788035">
                  <a:moveTo>
                    <a:pt x="3245434" y="517161"/>
                  </a:moveTo>
                  <a:lnTo>
                    <a:pt x="3243350" y="517161"/>
                  </a:lnTo>
                  <a:lnTo>
                    <a:pt x="3241263" y="519250"/>
                  </a:lnTo>
                  <a:lnTo>
                    <a:pt x="3241263" y="521340"/>
                  </a:lnTo>
                  <a:lnTo>
                    <a:pt x="3243350" y="523430"/>
                  </a:lnTo>
                  <a:lnTo>
                    <a:pt x="3245434" y="523430"/>
                  </a:lnTo>
                  <a:lnTo>
                    <a:pt x="3247519" y="521340"/>
                  </a:lnTo>
                  <a:lnTo>
                    <a:pt x="3247519" y="519250"/>
                  </a:lnTo>
                  <a:lnTo>
                    <a:pt x="3245434" y="517161"/>
                  </a:lnTo>
                  <a:close/>
                </a:path>
                <a:path w="3751579" h="788035">
                  <a:moveTo>
                    <a:pt x="3233966" y="522385"/>
                  </a:moveTo>
                  <a:lnTo>
                    <a:pt x="3230839" y="522385"/>
                  </a:lnTo>
                  <a:lnTo>
                    <a:pt x="3229796" y="524474"/>
                  </a:lnTo>
                  <a:lnTo>
                    <a:pt x="3229796" y="526564"/>
                  </a:lnTo>
                  <a:lnTo>
                    <a:pt x="3230839" y="528654"/>
                  </a:lnTo>
                  <a:lnTo>
                    <a:pt x="3233966" y="528654"/>
                  </a:lnTo>
                  <a:lnTo>
                    <a:pt x="3235008" y="526564"/>
                  </a:lnTo>
                  <a:lnTo>
                    <a:pt x="3235008" y="524474"/>
                  </a:lnTo>
                  <a:lnTo>
                    <a:pt x="3233966" y="522385"/>
                  </a:lnTo>
                  <a:close/>
                </a:path>
                <a:path w="3751579" h="788035">
                  <a:moveTo>
                    <a:pt x="3221456" y="528654"/>
                  </a:moveTo>
                  <a:lnTo>
                    <a:pt x="3219369" y="528654"/>
                  </a:lnTo>
                  <a:lnTo>
                    <a:pt x="3217285" y="529697"/>
                  </a:lnTo>
                  <a:lnTo>
                    <a:pt x="3217285" y="532832"/>
                  </a:lnTo>
                  <a:lnTo>
                    <a:pt x="3219369" y="533877"/>
                  </a:lnTo>
                  <a:lnTo>
                    <a:pt x="3221456" y="533877"/>
                  </a:lnTo>
                  <a:lnTo>
                    <a:pt x="3223540" y="532832"/>
                  </a:lnTo>
                  <a:lnTo>
                    <a:pt x="3223540" y="529697"/>
                  </a:lnTo>
                  <a:lnTo>
                    <a:pt x="3221456" y="528654"/>
                  </a:lnTo>
                  <a:close/>
                </a:path>
                <a:path w="3751579" h="788035">
                  <a:moveTo>
                    <a:pt x="3209988" y="533877"/>
                  </a:moveTo>
                  <a:lnTo>
                    <a:pt x="3207903" y="533877"/>
                  </a:lnTo>
                  <a:lnTo>
                    <a:pt x="3205817" y="535966"/>
                  </a:lnTo>
                  <a:lnTo>
                    <a:pt x="3205817" y="538057"/>
                  </a:lnTo>
                  <a:lnTo>
                    <a:pt x="3207903" y="540146"/>
                  </a:lnTo>
                  <a:lnTo>
                    <a:pt x="3209988" y="540146"/>
                  </a:lnTo>
                  <a:lnTo>
                    <a:pt x="3212073" y="538057"/>
                  </a:lnTo>
                  <a:lnTo>
                    <a:pt x="3212073" y="534922"/>
                  </a:lnTo>
                  <a:lnTo>
                    <a:pt x="3209988" y="533877"/>
                  </a:lnTo>
                  <a:close/>
                </a:path>
                <a:path w="3751579" h="788035">
                  <a:moveTo>
                    <a:pt x="3198520" y="539101"/>
                  </a:moveTo>
                  <a:lnTo>
                    <a:pt x="3195392" y="539101"/>
                  </a:lnTo>
                  <a:lnTo>
                    <a:pt x="3194349" y="541191"/>
                  </a:lnTo>
                  <a:lnTo>
                    <a:pt x="3194349" y="543280"/>
                  </a:lnTo>
                  <a:lnTo>
                    <a:pt x="3195392" y="545369"/>
                  </a:lnTo>
                  <a:lnTo>
                    <a:pt x="3198520" y="545369"/>
                  </a:lnTo>
                  <a:lnTo>
                    <a:pt x="3199561" y="543280"/>
                  </a:lnTo>
                  <a:lnTo>
                    <a:pt x="3199561" y="541191"/>
                  </a:lnTo>
                  <a:lnTo>
                    <a:pt x="3198520" y="539101"/>
                  </a:lnTo>
                  <a:close/>
                </a:path>
                <a:path w="3751579" h="788035">
                  <a:moveTo>
                    <a:pt x="3186009" y="544325"/>
                  </a:moveTo>
                  <a:lnTo>
                    <a:pt x="3183924" y="544325"/>
                  </a:lnTo>
                  <a:lnTo>
                    <a:pt x="3181838" y="545369"/>
                  </a:lnTo>
                  <a:lnTo>
                    <a:pt x="3181838" y="548504"/>
                  </a:lnTo>
                  <a:lnTo>
                    <a:pt x="3186009" y="550593"/>
                  </a:lnTo>
                  <a:lnTo>
                    <a:pt x="3188093" y="548504"/>
                  </a:lnTo>
                  <a:lnTo>
                    <a:pt x="3188093" y="545369"/>
                  </a:lnTo>
                  <a:lnTo>
                    <a:pt x="3186009" y="544325"/>
                  </a:lnTo>
                  <a:close/>
                </a:path>
                <a:path w="3751579" h="788035">
                  <a:moveTo>
                    <a:pt x="3174541" y="549549"/>
                  </a:moveTo>
                  <a:lnTo>
                    <a:pt x="3171413" y="549549"/>
                  </a:lnTo>
                  <a:lnTo>
                    <a:pt x="3170370" y="550593"/>
                  </a:lnTo>
                  <a:lnTo>
                    <a:pt x="3169328" y="553728"/>
                  </a:lnTo>
                  <a:lnTo>
                    <a:pt x="3171413" y="554772"/>
                  </a:lnTo>
                  <a:lnTo>
                    <a:pt x="3174541" y="554772"/>
                  </a:lnTo>
                  <a:lnTo>
                    <a:pt x="3175584" y="553728"/>
                  </a:lnTo>
                  <a:lnTo>
                    <a:pt x="3175584" y="550593"/>
                  </a:lnTo>
                  <a:lnTo>
                    <a:pt x="3174541" y="549549"/>
                  </a:lnTo>
                  <a:close/>
                </a:path>
                <a:path w="3751579" h="788035">
                  <a:moveTo>
                    <a:pt x="3159946" y="553728"/>
                  </a:moveTo>
                  <a:lnTo>
                    <a:pt x="3157861" y="555818"/>
                  </a:lnTo>
                  <a:lnTo>
                    <a:pt x="3157861" y="558952"/>
                  </a:lnTo>
                  <a:lnTo>
                    <a:pt x="3159946" y="559997"/>
                  </a:lnTo>
                  <a:lnTo>
                    <a:pt x="3162030" y="559997"/>
                  </a:lnTo>
                  <a:lnTo>
                    <a:pt x="3164116" y="558952"/>
                  </a:lnTo>
                  <a:lnTo>
                    <a:pt x="3164116" y="555818"/>
                  </a:lnTo>
                  <a:lnTo>
                    <a:pt x="3159946" y="553728"/>
                  </a:lnTo>
                  <a:close/>
                </a:path>
                <a:path w="3751579" h="788035">
                  <a:moveTo>
                    <a:pt x="3150562" y="558952"/>
                  </a:moveTo>
                  <a:lnTo>
                    <a:pt x="3147435" y="558952"/>
                  </a:lnTo>
                  <a:lnTo>
                    <a:pt x="3145350" y="563131"/>
                  </a:lnTo>
                  <a:lnTo>
                    <a:pt x="3147435" y="565221"/>
                  </a:lnTo>
                  <a:lnTo>
                    <a:pt x="3150562" y="565221"/>
                  </a:lnTo>
                  <a:lnTo>
                    <a:pt x="3151605" y="564175"/>
                  </a:lnTo>
                  <a:lnTo>
                    <a:pt x="3151605" y="561041"/>
                  </a:lnTo>
                  <a:lnTo>
                    <a:pt x="3150562" y="558952"/>
                  </a:lnTo>
                  <a:close/>
                </a:path>
                <a:path w="3751579" h="788035">
                  <a:moveTo>
                    <a:pt x="3138051" y="564175"/>
                  </a:moveTo>
                  <a:lnTo>
                    <a:pt x="3135966" y="564175"/>
                  </a:lnTo>
                  <a:lnTo>
                    <a:pt x="3133882" y="566266"/>
                  </a:lnTo>
                  <a:lnTo>
                    <a:pt x="3133882" y="568355"/>
                  </a:lnTo>
                  <a:lnTo>
                    <a:pt x="3134923" y="570444"/>
                  </a:lnTo>
                  <a:lnTo>
                    <a:pt x="3138051" y="570444"/>
                  </a:lnTo>
                  <a:lnTo>
                    <a:pt x="3140137" y="569399"/>
                  </a:lnTo>
                  <a:lnTo>
                    <a:pt x="3140137" y="566266"/>
                  </a:lnTo>
                  <a:lnTo>
                    <a:pt x="3138051" y="564175"/>
                  </a:lnTo>
                  <a:close/>
                </a:path>
                <a:path w="3751579" h="788035">
                  <a:moveTo>
                    <a:pt x="3126585" y="569399"/>
                  </a:moveTo>
                  <a:lnTo>
                    <a:pt x="3123458" y="569399"/>
                  </a:lnTo>
                  <a:lnTo>
                    <a:pt x="3121371" y="570444"/>
                  </a:lnTo>
                  <a:lnTo>
                    <a:pt x="3121371" y="573578"/>
                  </a:lnTo>
                  <a:lnTo>
                    <a:pt x="3125542" y="575668"/>
                  </a:lnTo>
                  <a:lnTo>
                    <a:pt x="3127626" y="573578"/>
                  </a:lnTo>
                  <a:lnTo>
                    <a:pt x="3127626" y="571489"/>
                  </a:lnTo>
                  <a:lnTo>
                    <a:pt x="3126585" y="569399"/>
                  </a:lnTo>
                  <a:close/>
                </a:path>
                <a:path w="3751579" h="788035">
                  <a:moveTo>
                    <a:pt x="3114074" y="573578"/>
                  </a:moveTo>
                  <a:lnTo>
                    <a:pt x="3111988" y="573578"/>
                  </a:lnTo>
                  <a:lnTo>
                    <a:pt x="3109903" y="575668"/>
                  </a:lnTo>
                  <a:lnTo>
                    <a:pt x="3109903" y="577758"/>
                  </a:lnTo>
                  <a:lnTo>
                    <a:pt x="3110946" y="579847"/>
                  </a:lnTo>
                  <a:lnTo>
                    <a:pt x="3113031" y="579847"/>
                  </a:lnTo>
                  <a:lnTo>
                    <a:pt x="3115116" y="578802"/>
                  </a:lnTo>
                  <a:lnTo>
                    <a:pt x="3115116" y="575668"/>
                  </a:lnTo>
                  <a:lnTo>
                    <a:pt x="3114074" y="573578"/>
                  </a:lnTo>
                  <a:close/>
                </a:path>
                <a:path w="3751579" h="788035">
                  <a:moveTo>
                    <a:pt x="3101563" y="578802"/>
                  </a:moveTo>
                  <a:lnTo>
                    <a:pt x="3099478" y="578802"/>
                  </a:lnTo>
                  <a:lnTo>
                    <a:pt x="3097392" y="579847"/>
                  </a:lnTo>
                  <a:lnTo>
                    <a:pt x="3097392" y="582982"/>
                  </a:lnTo>
                  <a:lnTo>
                    <a:pt x="3098435" y="584027"/>
                  </a:lnTo>
                  <a:lnTo>
                    <a:pt x="3101563" y="585071"/>
                  </a:lnTo>
                  <a:lnTo>
                    <a:pt x="3103648" y="582982"/>
                  </a:lnTo>
                  <a:lnTo>
                    <a:pt x="3103648" y="580892"/>
                  </a:lnTo>
                  <a:lnTo>
                    <a:pt x="3101563" y="578802"/>
                  </a:lnTo>
                  <a:close/>
                </a:path>
                <a:path w="3751579" h="788035">
                  <a:moveTo>
                    <a:pt x="3090095" y="582982"/>
                  </a:moveTo>
                  <a:lnTo>
                    <a:pt x="3086968" y="582982"/>
                  </a:lnTo>
                  <a:lnTo>
                    <a:pt x="3084882" y="585071"/>
                  </a:lnTo>
                  <a:lnTo>
                    <a:pt x="3084882" y="587160"/>
                  </a:lnTo>
                  <a:lnTo>
                    <a:pt x="3086968" y="589250"/>
                  </a:lnTo>
                  <a:lnTo>
                    <a:pt x="3089052" y="589250"/>
                  </a:lnTo>
                  <a:lnTo>
                    <a:pt x="3091138" y="587160"/>
                  </a:lnTo>
                  <a:lnTo>
                    <a:pt x="3091138" y="585071"/>
                  </a:lnTo>
                  <a:lnTo>
                    <a:pt x="3090095" y="582982"/>
                  </a:lnTo>
                  <a:close/>
                </a:path>
                <a:path w="3751579" h="788035">
                  <a:moveTo>
                    <a:pt x="3077585" y="588205"/>
                  </a:moveTo>
                  <a:lnTo>
                    <a:pt x="3074456" y="588205"/>
                  </a:lnTo>
                  <a:lnTo>
                    <a:pt x="3073415" y="589250"/>
                  </a:lnTo>
                  <a:lnTo>
                    <a:pt x="3073415" y="592385"/>
                  </a:lnTo>
                  <a:lnTo>
                    <a:pt x="3074456" y="593429"/>
                  </a:lnTo>
                  <a:lnTo>
                    <a:pt x="3076543" y="594474"/>
                  </a:lnTo>
                  <a:lnTo>
                    <a:pt x="3078627" y="592385"/>
                  </a:lnTo>
                  <a:lnTo>
                    <a:pt x="3078627" y="590295"/>
                  </a:lnTo>
                  <a:lnTo>
                    <a:pt x="3077585" y="588205"/>
                  </a:lnTo>
                  <a:close/>
                </a:path>
                <a:path w="3751579" h="788035">
                  <a:moveTo>
                    <a:pt x="3065073" y="592385"/>
                  </a:moveTo>
                  <a:lnTo>
                    <a:pt x="3062989" y="592385"/>
                  </a:lnTo>
                  <a:lnTo>
                    <a:pt x="3060904" y="593429"/>
                  </a:lnTo>
                  <a:lnTo>
                    <a:pt x="3060904" y="596564"/>
                  </a:lnTo>
                  <a:lnTo>
                    <a:pt x="3061947" y="598653"/>
                  </a:lnTo>
                  <a:lnTo>
                    <a:pt x="3065073" y="598653"/>
                  </a:lnTo>
                  <a:lnTo>
                    <a:pt x="3067159" y="596564"/>
                  </a:lnTo>
                  <a:lnTo>
                    <a:pt x="3067159" y="594474"/>
                  </a:lnTo>
                  <a:lnTo>
                    <a:pt x="3065073" y="592385"/>
                  </a:lnTo>
                  <a:close/>
                </a:path>
                <a:path w="3751579" h="788035">
                  <a:moveTo>
                    <a:pt x="3052564" y="596564"/>
                  </a:moveTo>
                  <a:lnTo>
                    <a:pt x="3050479" y="596564"/>
                  </a:lnTo>
                  <a:lnTo>
                    <a:pt x="3048393" y="598653"/>
                  </a:lnTo>
                  <a:lnTo>
                    <a:pt x="3048393" y="600743"/>
                  </a:lnTo>
                  <a:lnTo>
                    <a:pt x="3050479" y="602832"/>
                  </a:lnTo>
                  <a:lnTo>
                    <a:pt x="3052564" y="602832"/>
                  </a:lnTo>
                  <a:lnTo>
                    <a:pt x="3054649" y="600743"/>
                  </a:lnTo>
                  <a:lnTo>
                    <a:pt x="3054649" y="598653"/>
                  </a:lnTo>
                  <a:lnTo>
                    <a:pt x="3052564" y="596564"/>
                  </a:lnTo>
                  <a:close/>
                </a:path>
                <a:path w="3751579" h="788035">
                  <a:moveTo>
                    <a:pt x="3041096" y="600743"/>
                  </a:moveTo>
                  <a:lnTo>
                    <a:pt x="3037968" y="600743"/>
                  </a:lnTo>
                  <a:lnTo>
                    <a:pt x="3035882" y="602832"/>
                  </a:lnTo>
                  <a:lnTo>
                    <a:pt x="3035882" y="604922"/>
                  </a:lnTo>
                  <a:lnTo>
                    <a:pt x="3037968" y="607011"/>
                  </a:lnTo>
                  <a:lnTo>
                    <a:pt x="3040053" y="607011"/>
                  </a:lnTo>
                  <a:lnTo>
                    <a:pt x="3042138" y="605966"/>
                  </a:lnTo>
                  <a:lnTo>
                    <a:pt x="3042138" y="602832"/>
                  </a:lnTo>
                  <a:lnTo>
                    <a:pt x="3041096" y="600743"/>
                  </a:lnTo>
                  <a:close/>
                </a:path>
                <a:path w="3751579" h="788035">
                  <a:moveTo>
                    <a:pt x="3028585" y="604922"/>
                  </a:moveTo>
                  <a:lnTo>
                    <a:pt x="3025458" y="604922"/>
                  </a:lnTo>
                  <a:lnTo>
                    <a:pt x="3023372" y="609100"/>
                  </a:lnTo>
                  <a:lnTo>
                    <a:pt x="3025458" y="611191"/>
                  </a:lnTo>
                  <a:lnTo>
                    <a:pt x="3027542" y="611191"/>
                  </a:lnTo>
                  <a:lnTo>
                    <a:pt x="3029628" y="610146"/>
                  </a:lnTo>
                  <a:lnTo>
                    <a:pt x="3029628" y="607011"/>
                  </a:lnTo>
                  <a:lnTo>
                    <a:pt x="3028585" y="604922"/>
                  </a:lnTo>
                  <a:close/>
                </a:path>
                <a:path w="3751579" h="788035">
                  <a:moveTo>
                    <a:pt x="3013989" y="609100"/>
                  </a:moveTo>
                  <a:lnTo>
                    <a:pt x="3011905" y="611191"/>
                  </a:lnTo>
                  <a:lnTo>
                    <a:pt x="3011905" y="613280"/>
                  </a:lnTo>
                  <a:lnTo>
                    <a:pt x="3012948" y="615369"/>
                  </a:lnTo>
                  <a:lnTo>
                    <a:pt x="3016074" y="615369"/>
                  </a:lnTo>
                  <a:lnTo>
                    <a:pt x="3017117" y="614325"/>
                  </a:lnTo>
                  <a:lnTo>
                    <a:pt x="3017117" y="611191"/>
                  </a:lnTo>
                  <a:lnTo>
                    <a:pt x="3016074" y="610146"/>
                  </a:lnTo>
                  <a:lnTo>
                    <a:pt x="3013989" y="609100"/>
                  </a:lnTo>
                  <a:close/>
                </a:path>
                <a:path w="3751579" h="788035">
                  <a:moveTo>
                    <a:pt x="3003563" y="614325"/>
                  </a:moveTo>
                  <a:lnTo>
                    <a:pt x="3001479" y="614325"/>
                  </a:lnTo>
                  <a:lnTo>
                    <a:pt x="2999394" y="615369"/>
                  </a:lnTo>
                  <a:lnTo>
                    <a:pt x="2999394" y="617460"/>
                  </a:lnTo>
                  <a:lnTo>
                    <a:pt x="3000437" y="619549"/>
                  </a:lnTo>
                  <a:lnTo>
                    <a:pt x="3003563" y="619549"/>
                  </a:lnTo>
                  <a:lnTo>
                    <a:pt x="3004606" y="618503"/>
                  </a:lnTo>
                  <a:lnTo>
                    <a:pt x="3005649" y="616414"/>
                  </a:lnTo>
                  <a:lnTo>
                    <a:pt x="3003563" y="614325"/>
                  </a:lnTo>
                  <a:close/>
                </a:path>
                <a:path w="3751579" h="788035">
                  <a:moveTo>
                    <a:pt x="2988969" y="617460"/>
                  </a:moveTo>
                  <a:lnTo>
                    <a:pt x="2986883" y="619549"/>
                  </a:lnTo>
                  <a:lnTo>
                    <a:pt x="2986883" y="621638"/>
                  </a:lnTo>
                  <a:lnTo>
                    <a:pt x="2987926" y="623727"/>
                  </a:lnTo>
                  <a:lnTo>
                    <a:pt x="2991054" y="623727"/>
                  </a:lnTo>
                  <a:lnTo>
                    <a:pt x="2993139" y="622683"/>
                  </a:lnTo>
                  <a:lnTo>
                    <a:pt x="2993139" y="620594"/>
                  </a:lnTo>
                  <a:lnTo>
                    <a:pt x="2991054" y="618503"/>
                  </a:lnTo>
                  <a:lnTo>
                    <a:pt x="2988969" y="617460"/>
                  </a:lnTo>
                  <a:close/>
                </a:path>
                <a:path w="3751579" h="788035">
                  <a:moveTo>
                    <a:pt x="2978543" y="621638"/>
                  </a:moveTo>
                  <a:lnTo>
                    <a:pt x="2976458" y="621638"/>
                  </a:lnTo>
                  <a:lnTo>
                    <a:pt x="2974374" y="623727"/>
                  </a:lnTo>
                  <a:lnTo>
                    <a:pt x="2974374" y="625817"/>
                  </a:lnTo>
                  <a:lnTo>
                    <a:pt x="2975415" y="627907"/>
                  </a:lnTo>
                  <a:lnTo>
                    <a:pt x="2978543" y="627907"/>
                  </a:lnTo>
                  <a:lnTo>
                    <a:pt x="2980629" y="626861"/>
                  </a:lnTo>
                  <a:lnTo>
                    <a:pt x="2980629" y="623727"/>
                  </a:lnTo>
                  <a:lnTo>
                    <a:pt x="2978543" y="621638"/>
                  </a:lnTo>
                  <a:close/>
                </a:path>
                <a:path w="3751579" h="788035">
                  <a:moveTo>
                    <a:pt x="2967075" y="625817"/>
                  </a:moveTo>
                  <a:lnTo>
                    <a:pt x="2963947" y="625817"/>
                  </a:lnTo>
                  <a:lnTo>
                    <a:pt x="2961863" y="626861"/>
                  </a:lnTo>
                  <a:lnTo>
                    <a:pt x="2961863" y="629996"/>
                  </a:lnTo>
                  <a:lnTo>
                    <a:pt x="2962904" y="632086"/>
                  </a:lnTo>
                  <a:lnTo>
                    <a:pt x="2966032" y="632086"/>
                  </a:lnTo>
                  <a:lnTo>
                    <a:pt x="2968118" y="629996"/>
                  </a:lnTo>
                  <a:lnTo>
                    <a:pt x="2968118" y="627907"/>
                  </a:lnTo>
                  <a:lnTo>
                    <a:pt x="2967075" y="625817"/>
                  </a:lnTo>
                  <a:close/>
                </a:path>
                <a:path w="3751579" h="788035">
                  <a:moveTo>
                    <a:pt x="2954564" y="629996"/>
                  </a:moveTo>
                  <a:lnTo>
                    <a:pt x="2951436" y="629996"/>
                  </a:lnTo>
                  <a:lnTo>
                    <a:pt x="2949352" y="631041"/>
                  </a:lnTo>
                  <a:lnTo>
                    <a:pt x="2949352" y="633130"/>
                  </a:lnTo>
                  <a:lnTo>
                    <a:pt x="2950394" y="635220"/>
                  </a:lnTo>
                  <a:lnTo>
                    <a:pt x="2953522" y="636264"/>
                  </a:lnTo>
                  <a:lnTo>
                    <a:pt x="2955607" y="632086"/>
                  </a:lnTo>
                  <a:lnTo>
                    <a:pt x="2954564" y="629996"/>
                  </a:lnTo>
                  <a:close/>
                </a:path>
                <a:path w="3751579" h="788035">
                  <a:moveTo>
                    <a:pt x="2938927" y="633130"/>
                  </a:moveTo>
                  <a:lnTo>
                    <a:pt x="2936841" y="635220"/>
                  </a:lnTo>
                  <a:lnTo>
                    <a:pt x="2936841" y="637310"/>
                  </a:lnTo>
                  <a:lnTo>
                    <a:pt x="2938927" y="639399"/>
                  </a:lnTo>
                  <a:lnTo>
                    <a:pt x="2941012" y="639399"/>
                  </a:lnTo>
                  <a:lnTo>
                    <a:pt x="2943096" y="638355"/>
                  </a:lnTo>
                  <a:lnTo>
                    <a:pt x="2943096" y="636264"/>
                  </a:lnTo>
                  <a:lnTo>
                    <a:pt x="2942054" y="634175"/>
                  </a:lnTo>
                  <a:lnTo>
                    <a:pt x="2938927" y="633130"/>
                  </a:lnTo>
                  <a:close/>
                </a:path>
                <a:path w="3751579" h="788035">
                  <a:moveTo>
                    <a:pt x="2929544" y="637310"/>
                  </a:moveTo>
                  <a:lnTo>
                    <a:pt x="2926416" y="637310"/>
                  </a:lnTo>
                  <a:lnTo>
                    <a:pt x="2924331" y="639399"/>
                  </a:lnTo>
                  <a:lnTo>
                    <a:pt x="2924331" y="641489"/>
                  </a:lnTo>
                  <a:lnTo>
                    <a:pt x="2926416" y="643578"/>
                  </a:lnTo>
                  <a:lnTo>
                    <a:pt x="2928501" y="643578"/>
                  </a:lnTo>
                  <a:lnTo>
                    <a:pt x="2930585" y="642533"/>
                  </a:lnTo>
                  <a:lnTo>
                    <a:pt x="2930585" y="639399"/>
                  </a:lnTo>
                  <a:lnTo>
                    <a:pt x="2929544" y="637310"/>
                  </a:lnTo>
                  <a:close/>
                </a:path>
                <a:path w="3751579" h="788035">
                  <a:moveTo>
                    <a:pt x="2917033" y="641489"/>
                  </a:moveTo>
                  <a:lnTo>
                    <a:pt x="2913905" y="641489"/>
                  </a:lnTo>
                  <a:lnTo>
                    <a:pt x="2911820" y="642533"/>
                  </a:lnTo>
                  <a:lnTo>
                    <a:pt x="2911820" y="644622"/>
                  </a:lnTo>
                  <a:lnTo>
                    <a:pt x="2913905" y="646713"/>
                  </a:lnTo>
                  <a:lnTo>
                    <a:pt x="2915991" y="647758"/>
                  </a:lnTo>
                  <a:lnTo>
                    <a:pt x="2918075" y="645667"/>
                  </a:lnTo>
                  <a:lnTo>
                    <a:pt x="2918075" y="643578"/>
                  </a:lnTo>
                  <a:lnTo>
                    <a:pt x="2917033" y="641489"/>
                  </a:lnTo>
                  <a:close/>
                </a:path>
                <a:path w="3751579" h="788035">
                  <a:moveTo>
                    <a:pt x="2904523" y="644622"/>
                  </a:moveTo>
                  <a:lnTo>
                    <a:pt x="2901395" y="644622"/>
                  </a:lnTo>
                  <a:lnTo>
                    <a:pt x="2899309" y="646713"/>
                  </a:lnTo>
                  <a:lnTo>
                    <a:pt x="2899309" y="648802"/>
                  </a:lnTo>
                  <a:lnTo>
                    <a:pt x="2901395" y="650892"/>
                  </a:lnTo>
                  <a:lnTo>
                    <a:pt x="2903480" y="650892"/>
                  </a:lnTo>
                  <a:lnTo>
                    <a:pt x="2905565" y="649847"/>
                  </a:lnTo>
                  <a:lnTo>
                    <a:pt x="2905565" y="646713"/>
                  </a:lnTo>
                  <a:lnTo>
                    <a:pt x="2904523" y="644622"/>
                  </a:lnTo>
                  <a:close/>
                </a:path>
                <a:path w="3751579" h="788035">
                  <a:moveTo>
                    <a:pt x="2892012" y="648802"/>
                  </a:moveTo>
                  <a:lnTo>
                    <a:pt x="2888885" y="648802"/>
                  </a:lnTo>
                  <a:lnTo>
                    <a:pt x="2886800" y="649847"/>
                  </a:lnTo>
                  <a:lnTo>
                    <a:pt x="2886800" y="651936"/>
                  </a:lnTo>
                  <a:lnTo>
                    <a:pt x="2888885" y="654025"/>
                  </a:lnTo>
                  <a:lnTo>
                    <a:pt x="2890969" y="655071"/>
                  </a:lnTo>
                  <a:lnTo>
                    <a:pt x="2893054" y="652981"/>
                  </a:lnTo>
                  <a:lnTo>
                    <a:pt x="2893054" y="650892"/>
                  </a:lnTo>
                  <a:lnTo>
                    <a:pt x="2892012" y="648802"/>
                  </a:lnTo>
                  <a:close/>
                </a:path>
                <a:path w="3751579" h="788035">
                  <a:moveTo>
                    <a:pt x="2879502" y="651936"/>
                  </a:moveTo>
                  <a:lnTo>
                    <a:pt x="2876374" y="651936"/>
                  </a:lnTo>
                  <a:lnTo>
                    <a:pt x="2874289" y="652981"/>
                  </a:lnTo>
                  <a:lnTo>
                    <a:pt x="2874289" y="656116"/>
                  </a:lnTo>
                  <a:lnTo>
                    <a:pt x="2876374" y="658205"/>
                  </a:lnTo>
                  <a:lnTo>
                    <a:pt x="2878460" y="658205"/>
                  </a:lnTo>
                  <a:lnTo>
                    <a:pt x="2880544" y="657160"/>
                  </a:lnTo>
                  <a:lnTo>
                    <a:pt x="2880544" y="654025"/>
                  </a:lnTo>
                  <a:lnTo>
                    <a:pt x="2879502" y="651936"/>
                  </a:lnTo>
                  <a:close/>
                </a:path>
                <a:path w="3751579" h="788035">
                  <a:moveTo>
                    <a:pt x="2863863" y="655071"/>
                  </a:moveTo>
                  <a:lnTo>
                    <a:pt x="2861778" y="657160"/>
                  </a:lnTo>
                  <a:lnTo>
                    <a:pt x="2861778" y="659250"/>
                  </a:lnTo>
                  <a:lnTo>
                    <a:pt x="2862821" y="661339"/>
                  </a:lnTo>
                  <a:lnTo>
                    <a:pt x="2865949" y="661339"/>
                  </a:lnTo>
                  <a:lnTo>
                    <a:pt x="2868034" y="660294"/>
                  </a:lnTo>
                  <a:lnTo>
                    <a:pt x="2868034" y="658205"/>
                  </a:lnTo>
                  <a:lnTo>
                    <a:pt x="2866990" y="656116"/>
                  </a:lnTo>
                  <a:lnTo>
                    <a:pt x="2863863" y="655071"/>
                  </a:lnTo>
                  <a:close/>
                </a:path>
                <a:path w="3751579" h="788035">
                  <a:moveTo>
                    <a:pt x="2854481" y="659250"/>
                  </a:moveTo>
                  <a:lnTo>
                    <a:pt x="2851353" y="659250"/>
                  </a:lnTo>
                  <a:lnTo>
                    <a:pt x="2849267" y="660294"/>
                  </a:lnTo>
                  <a:lnTo>
                    <a:pt x="2849267" y="663428"/>
                  </a:lnTo>
                  <a:lnTo>
                    <a:pt x="2850310" y="665519"/>
                  </a:lnTo>
                  <a:lnTo>
                    <a:pt x="2853437" y="665519"/>
                  </a:lnTo>
                  <a:lnTo>
                    <a:pt x="2855523" y="663428"/>
                  </a:lnTo>
                  <a:lnTo>
                    <a:pt x="2855523" y="661339"/>
                  </a:lnTo>
                  <a:lnTo>
                    <a:pt x="2854481" y="659250"/>
                  </a:lnTo>
                  <a:close/>
                </a:path>
                <a:path w="3751579" h="788035">
                  <a:moveTo>
                    <a:pt x="2841970" y="662385"/>
                  </a:moveTo>
                  <a:lnTo>
                    <a:pt x="2838842" y="662385"/>
                  </a:lnTo>
                  <a:lnTo>
                    <a:pt x="2836758" y="663428"/>
                  </a:lnTo>
                  <a:lnTo>
                    <a:pt x="2836758" y="666563"/>
                  </a:lnTo>
                  <a:lnTo>
                    <a:pt x="2837799" y="668653"/>
                  </a:lnTo>
                  <a:lnTo>
                    <a:pt x="2840927" y="668653"/>
                  </a:lnTo>
                  <a:lnTo>
                    <a:pt x="2843013" y="667608"/>
                  </a:lnTo>
                  <a:lnTo>
                    <a:pt x="2843013" y="664474"/>
                  </a:lnTo>
                  <a:lnTo>
                    <a:pt x="2841970" y="662385"/>
                  </a:lnTo>
                  <a:close/>
                </a:path>
                <a:path w="3751579" h="788035">
                  <a:moveTo>
                    <a:pt x="2826332" y="665519"/>
                  </a:moveTo>
                  <a:lnTo>
                    <a:pt x="2824247" y="666563"/>
                  </a:lnTo>
                  <a:lnTo>
                    <a:pt x="2824247" y="669697"/>
                  </a:lnTo>
                  <a:lnTo>
                    <a:pt x="2825290" y="671786"/>
                  </a:lnTo>
                  <a:lnTo>
                    <a:pt x="2827374" y="671786"/>
                  </a:lnTo>
                  <a:lnTo>
                    <a:pt x="2829459" y="670742"/>
                  </a:lnTo>
                  <a:lnTo>
                    <a:pt x="2830502" y="667608"/>
                  </a:lnTo>
                  <a:lnTo>
                    <a:pt x="2829459" y="666563"/>
                  </a:lnTo>
                  <a:lnTo>
                    <a:pt x="2826332" y="665519"/>
                  </a:lnTo>
                  <a:close/>
                </a:path>
                <a:path w="3751579" h="788035">
                  <a:moveTo>
                    <a:pt x="2813822" y="668653"/>
                  </a:moveTo>
                  <a:lnTo>
                    <a:pt x="2811736" y="670742"/>
                  </a:lnTo>
                  <a:lnTo>
                    <a:pt x="2811736" y="672832"/>
                  </a:lnTo>
                  <a:lnTo>
                    <a:pt x="2812779" y="674922"/>
                  </a:lnTo>
                  <a:lnTo>
                    <a:pt x="2814864" y="674922"/>
                  </a:lnTo>
                  <a:lnTo>
                    <a:pt x="2816948" y="673877"/>
                  </a:lnTo>
                  <a:lnTo>
                    <a:pt x="2817991" y="671786"/>
                  </a:lnTo>
                  <a:lnTo>
                    <a:pt x="2815906" y="669697"/>
                  </a:lnTo>
                  <a:lnTo>
                    <a:pt x="2813822" y="668653"/>
                  </a:lnTo>
                  <a:close/>
                </a:path>
                <a:path w="3751579" h="788035">
                  <a:moveTo>
                    <a:pt x="2801311" y="671786"/>
                  </a:moveTo>
                  <a:lnTo>
                    <a:pt x="2799226" y="673877"/>
                  </a:lnTo>
                  <a:lnTo>
                    <a:pt x="2799226" y="675966"/>
                  </a:lnTo>
                  <a:lnTo>
                    <a:pt x="2800268" y="678055"/>
                  </a:lnTo>
                  <a:lnTo>
                    <a:pt x="2802354" y="678055"/>
                  </a:lnTo>
                  <a:lnTo>
                    <a:pt x="2804439" y="677011"/>
                  </a:lnTo>
                  <a:lnTo>
                    <a:pt x="2805482" y="674922"/>
                  </a:lnTo>
                  <a:lnTo>
                    <a:pt x="2803396" y="672832"/>
                  </a:lnTo>
                  <a:lnTo>
                    <a:pt x="2801311" y="671786"/>
                  </a:lnTo>
                  <a:close/>
                </a:path>
                <a:path w="3751579" h="788035">
                  <a:moveTo>
                    <a:pt x="2788800" y="674922"/>
                  </a:moveTo>
                  <a:lnTo>
                    <a:pt x="2786715" y="677011"/>
                  </a:lnTo>
                  <a:lnTo>
                    <a:pt x="2785672" y="679100"/>
                  </a:lnTo>
                  <a:lnTo>
                    <a:pt x="2787757" y="681189"/>
                  </a:lnTo>
                  <a:lnTo>
                    <a:pt x="2789843" y="681189"/>
                  </a:lnTo>
                  <a:lnTo>
                    <a:pt x="2791928" y="680145"/>
                  </a:lnTo>
                  <a:lnTo>
                    <a:pt x="2792971" y="678055"/>
                  </a:lnTo>
                  <a:lnTo>
                    <a:pt x="2790885" y="675966"/>
                  </a:lnTo>
                  <a:lnTo>
                    <a:pt x="2788800" y="674922"/>
                  </a:lnTo>
                  <a:close/>
                </a:path>
                <a:path w="3751579" h="788035">
                  <a:moveTo>
                    <a:pt x="2776291" y="678055"/>
                  </a:moveTo>
                  <a:lnTo>
                    <a:pt x="2774205" y="680145"/>
                  </a:lnTo>
                  <a:lnTo>
                    <a:pt x="2773163" y="682235"/>
                  </a:lnTo>
                  <a:lnTo>
                    <a:pt x="2775247" y="684324"/>
                  </a:lnTo>
                  <a:lnTo>
                    <a:pt x="2777333" y="685369"/>
                  </a:lnTo>
                  <a:lnTo>
                    <a:pt x="2779417" y="683280"/>
                  </a:lnTo>
                  <a:lnTo>
                    <a:pt x="2779417" y="681189"/>
                  </a:lnTo>
                  <a:lnTo>
                    <a:pt x="2778375" y="679100"/>
                  </a:lnTo>
                  <a:lnTo>
                    <a:pt x="2776291" y="678055"/>
                  </a:lnTo>
                  <a:close/>
                </a:path>
                <a:path w="3751579" h="788035">
                  <a:moveTo>
                    <a:pt x="2763780" y="681189"/>
                  </a:moveTo>
                  <a:lnTo>
                    <a:pt x="2761695" y="683280"/>
                  </a:lnTo>
                  <a:lnTo>
                    <a:pt x="2760652" y="685369"/>
                  </a:lnTo>
                  <a:lnTo>
                    <a:pt x="2762737" y="687458"/>
                  </a:lnTo>
                  <a:lnTo>
                    <a:pt x="2764821" y="687458"/>
                  </a:lnTo>
                  <a:lnTo>
                    <a:pt x="2766907" y="686414"/>
                  </a:lnTo>
                  <a:lnTo>
                    <a:pt x="2766907" y="684324"/>
                  </a:lnTo>
                  <a:lnTo>
                    <a:pt x="2765864" y="682235"/>
                  </a:lnTo>
                  <a:lnTo>
                    <a:pt x="2763780" y="681189"/>
                  </a:lnTo>
                  <a:close/>
                </a:path>
                <a:path w="3751579" h="788035">
                  <a:moveTo>
                    <a:pt x="2750226" y="684324"/>
                  </a:moveTo>
                  <a:lnTo>
                    <a:pt x="2748141" y="685369"/>
                  </a:lnTo>
                  <a:lnTo>
                    <a:pt x="2748141" y="688503"/>
                  </a:lnTo>
                  <a:lnTo>
                    <a:pt x="2749184" y="690592"/>
                  </a:lnTo>
                  <a:lnTo>
                    <a:pt x="2752312" y="690592"/>
                  </a:lnTo>
                  <a:lnTo>
                    <a:pt x="2754397" y="689549"/>
                  </a:lnTo>
                  <a:lnTo>
                    <a:pt x="2754397" y="687458"/>
                  </a:lnTo>
                  <a:lnTo>
                    <a:pt x="2753354" y="685369"/>
                  </a:lnTo>
                  <a:lnTo>
                    <a:pt x="2750226" y="684324"/>
                  </a:lnTo>
                  <a:close/>
                </a:path>
                <a:path w="3751579" h="788035">
                  <a:moveTo>
                    <a:pt x="2740844" y="687458"/>
                  </a:moveTo>
                  <a:lnTo>
                    <a:pt x="2737716" y="687458"/>
                  </a:lnTo>
                  <a:lnTo>
                    <a:pt x="2735630" y="688503"/>
                  </a:lnTo>
                  <a:lnTo>
                    <a:pt x="2735630" y="691638"/>
                  </a:lnTo>
                  <a:lnTo>
                    <a:pt x="2736673" y="693727"/>
                  </a:lnTo>
                  <a:lnTo>
                    <a:pt x="2738758" y="693727"/>
                  </a:lnTo>
                  <a:lnTo>
                    <a:pt x="2740844" y="692683"/>
                  </a:lnTo>
                  <a:lnTo>
                    <a:pt x="2741886" y="689549"/>
                  </a:lnTo>
                  <a:lnTo>
                    <a:pt x="2740844" y="687458"/>
                  </a:lnTo>
                  <a:close/>
                </a:path>
                <a:path w="3751579" h="788035">
                  <a:moveTo>
                    <a:pt x="2727290" y="690592"/>
                  </a:moveTo>
                  <a:lnTo>
                    <a:pt x="2725206" y="690592"/>
                  </a:lnTo>
                  <a:lnTo>
                    <a:pt x="2723120" y="691638"/>
                  </a:lnTo>
                  <a:lnTo>
                    <a:pt x="2723120" y="693727"/>
                  </a:lnTo>
                  <a:lnTo>
                    <a:pt x="2724163" y="695817"/>
                  </a:lnTo>
                  <a:lnTo>
                    <a:pt x="2726249" y="696861"/>
                  </a:lnTo>
                  <a:lnTo>
                    <a:pt x="2728333" y="694772"/>
                  </a:lnTo>
                  <a:lnTo>
                    <a:pt x="2729376" y="692683"/>
                  </a:lnTo>
                  <a:lnTo>
                    <a:pt x="2727290" y="690592"/>
                  </a:lnTo>
                  <a:close/>
                </a:path>
                <a:path w="3751579" h="788035">
                  <a:moveTo>
                    <a:pt x="2712695" y="692683"/>
                  </a:moveTo>
                  <a:lnTo>
                    <a:pt x="2710610" y="694772"/>
                  </a:lnTo>
                  <a:lnTo>
                    <a:pt x="2709567" y="696861"/>
                  </a:lnTo>
                  <a:lnTo>
                    <a:pt x="2711653" y="698950"/>
                  </a:lnTo>
                  <a:lnTo>
                    <a:pt x="2713737" y="699996"/>
                  </a:lnTo>
                  <a:lnTo>
                    <a:pt x="2715822" y="697906"/>
                  </a:lnTo>
                  <a:lnTo>
                    <a:pt x="2715822" y="695817"/>
                  </a:lnTo>
                  <a:lnTo>
                    <a:pt x="2714779" y="693727"/>
                  </a:lnTo>
                  <a:lnTo>
                    <a:pt x="2712695" y="692683"/>
                  </a:lnTo>
                  <a:close/>
                </a:path>
                <a:path w="3751579" h="788035">
                  <a:moveTo>
                    <a:pt x="2700185" y="695817"/>
                  </a:moveTo>
                  <a:lnTo>
                    <a:pt x="2698099" y="697906"/>
                  </a:lnTo>
                  <a:lnTo>
                    <a:pt x="2697057" y="699996"/>
                  </a:lnTo>
                  <a:lnTo>
                    <a:pt x="2699142" y="702085"/>
                  </a:lnTo>
                  <a:lnTo>
                    <a:pt x="2701227" y="702085"/>
                  </a:lnTo>
                  <a:lnTo>
                    <a:pt x="2703311" y="701041"/>
                  </a:lnTo>
                  <a:lnTo>
                    <a:pt x="2703311" y="698950"/>
                  </a:lnTo>
                  <a:lnTo>
                    <a:pt x="2702269" y="696861"/>
                  </a:lnTo>
                  <a:lnTo>
                    <a:pt x="2700185" y="695817"/>
                  </a:lnTo>
                  <a:close/>
                </a:path>
                <a:path w="3751579" h="788035">
                  <a:moveTo>
                    <a:pt x="2687674" y="698950"/>
                  </a:moveTo>
                  <a:lnTo>
                    <a:pt x="2685588" y="699996"/>
                  </a:lnTo>
                  <a:lnTo>
                    <a:pt x="2684546" y="703130"/>
                  </a:lnTo>
                  <a:lnTo>
                    <a:pt x="2685588" y="705219"/>
                  </a:lnTo>
                  <a:lnTo>
                    <a:pt x="2688716" y="705219"/>
                  </a:lnTo>
                  <a:lnTo>
                    <a:pt x="2690802" y="704175"/>
                  </a:lnTo>
                  <a:lnTo>
                    <a:pt x="2690802" y="702085"/>
                  </a:lnTo>
                  <a:lnTo>
                    <a:pt x="2689759" y="699996"/>
                  </a:lnTo>
                  <a:lnTo>
                    <a:pt x="2687674" y="698950"/>
                  </a:lnTo>
                  <a:close/>
                </a:path>
                <a:path w="3751579" h="788035">
                  <a:moveTo>
                    <a:pt x="2674122" y="701041"/>
                  </a:moveTo>
                  <a:lnTo>
                    <a:pt x="2672036" y="703130"/>
                  </a:lnTo>
                  <a:lnTo>
                    <a:pt x="2672036" y="705219"/>
                  </a:lnTo>
                  <a:lnTo>
                    <a:pt x="2673079" y="707309"/>
                  </a:lnTo>
                  <a:lnTo>
                    <a:pt x="2675163" y="708353"/>
                  </a:lnTo>
                  <a:lnTo>
                    <a:pt x="2677248" y="706264"/>
                  </a:lnTo>
                  <a:lnTo>
                    <a:pt x="2678291" y="704175"/>
                  </a:lnTo>
                  <a:lnTo>
                    <a:pt x="2677248" y="702085"/>
                  </a:lnTo>
                  <a:lnTo>
                    <a:pt x="2674122" y="701041"/>
                  </a:lnTo>
                  <a:close/>
                </a:path>
                <a:path w="3751579" h="788035">
                  <a:moveTo>
                    <a:pt x="2663695" y="704175"/>
                  </a:moveTo>
                  <a:lnTo>
                    <a:pt x="2661611" y="704175"/>
                  </a:lnTo>
                  <a:lnTo>
                    <a:pt x="2659526" y="705219"/>
                  </a:lnTo>
                  <a:lnTo>
                    <a:pt x="2658483" y="707309"/>
                  </a:lnTo>
                  <a:lnTo>
                    <a:pt x="2660568" y="710444"/>
                  </a:lnTo>
                  <a:lnTo>
                    <a:pt x="2662652" y="710444"/>
                  </a:lnTo>
                  <a:lnTo>
                    <a:pt x="2664738" y="709399"/>
                  </a:lnTo>
                  <a:lnTo>
                    <a:pt x="2665780" y="706264"/>
                  </a:lnTo>
                  <a:lnTo>
                    <a:pt x="2663695" y="704175"/>
                  </a:lnTo>
                  <a:close/>
                </a:path>
                <a:path w="3751579" h="788035">
                  <a:moveTo>
                    <a:pt x="2649099" y="706264"/>
                  </a:moveTo>
                  <a:lnTo>
                    <a:pt x="2647015" y="708353"/>
                  </a:lnTo>
                  <a:lnTo>
                    <a:pt x="2645972" y="710444"/>
                  </a:lnTo>
                  <a:lnTo>
                    <a:pt x="2647015" y="712533"/>
                  </a:lnTo>
                  <a:lnTo>
                    <a:pt x="2650142" y="713578"/>
                  </a:lnTo>
                  <a:lnTo>
                    <a:pt x="2652227" y="711488"/>
                  </a:lnTo>
                  <a:lnTo>
                    <a:pt x="2652227" y="709399"/>
                  </a:lnTo>
                  <a:lnTo>
                    <a:pt x="2651184" y="707309"/>
                  </a:lnTo>
                  <a:lnTo>
                    <a:pt x="2649099" y="706264"/>
                  </a:lnTo>
                  <a:close/>
                </a:path>
                <a:path w="3751579" h="788035">
                  <a:moveTo>
                    <a:pt x="2638675" y="709399"/>
                  </a:moveTo>
                  <a:lnTo>
                    <a:pt x="2635547" y="709399"/>
                  </a:lnTo>
                  <a:lnTo>
                    <a:pt x="2633461" y="710444"/>
                  </a:lnTo>
                  <a:lnTo>
                    <a:pt x="2633461" y="712533"/>
                  </a:lnTo>
                  <a:lnTo>
                    <a:pt x="2634504" y="714622"/>
                  </a:lnTo>
                  <a:lnTo>
                    <a:pt x="2636589" y="715667"/>
                  </a:lnTo>
                  <a:lnTo>
                    <a:pt x="2639717" y="714622"/>
                  </a:lnTo>
                  <a:lnTo>
                    <a:pt x="2639717" y="711488"/>
                  </a:lnTo>
                  <a:lnTo>
                    <a:pt x="2638675" y="709399"/>
                  </a:lnTo>
                  <a:close/>
                </a:path>
                <a:path w="3751579" h="788035">
                  <a:moveTo>
                    <a:pt x="2623036" y="711488"/>
                  </a:moveTo>
                  <a:lnTo>
                    <a:pt x="2620952" y="713578"/>
                  </a:lnTo>
                  <a:lnTo>
                    <a:pt x="2620952" y="715667"/>
                  </a:lnTo>
                  <a:lnTo>
                    <a:pt x="2621993" y="717757"/>
                  </a:lnTo>
                  <a:lnTo>
                    <a:pt x="2624079" y="717757"/>
                  </a:lnTo>
                  <a:lnTo>
                    <a:pt x="2626164" y="716713"/>
                  </a:lnTo>
                  <a:lnTo>
                    <a:pt x="2627207" y="714622"/>
                  </a:lnTo>
                  <a:lnTo>
                    <a:pt x="2626164" y="712533"/>
                  </a:lnTo>
                  <a:lnTo>
                    <a:pt x="2623036" y="711488"/>
                  </a:lnTo>
                  <a:close/>
                </a:path>
                <a:path w="3751579" h="788035">
                  <a:moveTo>
                    <a:pt x="2612610" y="714622"/>
                  </a:moveTo>
                  <a:lnTo>
                    <a:pt x="2610526" y="714622"/>
                  </a:lnTo>
                  <a:lnTo>
                    <a:pt x="2608441" y="715667"/>
                  </a:lnTo>
                  <a:lnTo>
                    <a:pt x="2607398" y="717757"/>
                  </a:lnTo>
                  <a:lnTo>
                    <a:pt x="2609484" y="719847"/>
                  </a:lnTo>
                  <a:lnTo>
                    <a:pt x="2611568" y="720891"/>
                  </a:lnTo>
                  <a:lnTo>
                    <a:pt x="2613653" y="719847"/>
                  </a:lnTo>
                  <a:lnTo>
                    <a:pt x="2614696" y="716713"/>
                  </a:lnTo>
                  <a:lnTo>
                    <a:pt x="2612610" y="714622"/>
                  </a:lnTo>
                  <a:close/>
                </a:path>
                <a:path w="3751579" h="788035">
                  <a:moveTo>
                    <a:pt x="2598014" y="716713"/>
                  </a:moveTo>
                  <a:lnTo>
                    <a:pt x="2595930" y="717757"/>
                  </a:lnTo>
                  <a:lnTo>
                    <a:pt x="2594888" y="720891"/>
                  </a:lnTo>
                  <a:lnTo>
                    <a:pt x="2595930" y="722981"/>
                  </a:lnTo>
                  <a:lnTo>
                    <a:pt x="2599057" y="722981"/>
                  </a:lnTo>
                  <a:lnTo>
                    <a:pt x="2601142" y="721936"/>
                  </a:lnTo>
                  <a:lnTo>
                    <a:pt x="2601142" y="719847"/>
                  </a:lnTo>
                  <a:lnTo>
                    <a:pt x="2600100" y="717757"/>
                  </a:lnTo>
                  <a:lnTo>
                    <a:pt x="2598014" y="716713"/>
                  </a:lnTo>
                  <a:close/>
                </a:path>
                <a:path w="3751579" h="788035">
                  <a:moveTo>
                    <a:pt x="2584462" y="718802"/>
                  </a:moveTo>
                  <a:lnTo>
                    <a:pt x="2582377" y="719847"/>
                  </a:lnTo>
                  <a:lnTo>
                    <a:pt x="2582377" y="722981"/>
                  </a:lnTo>
                  <a:lnTo>
                    <a:pt x="2583420" y="725070"/>
                  </a:lnTo>
                  <a:lnTo>
                    <a:pt x="2585505" y="725070"/>
                  </a:lnTo>
                  <a:lnTo>
                    <a:pt x="2587589" y="724025"/>
                  </a:lnTo>
                  <a:lnTo>
                    <a:pt x="2588632" y="721936"/>
                  </a:lnTo>
                  <a:lnTo>
                    <a:pt x="2587589" y="719847"/>
                  </a:lnTo>
                  <a:lnTo>
                    <a:pt x="2584462" y="718802"/>
                  </a:lnTo>
                  <a:close/>
                </a:path>
                <a:path w="3751579" h="788035">
                  <a:moveTo>
                    <a:pt x="2571951" y="720891"/>
                  </a:moveTo>
                  <a:lnTo>
                    <a:pt x="2569866" y="722981"/>
                  </a:lnTo>
                  <a:lnTo>
                    <a:pt x="2568823" y="725070"/>
                  </a:lnTo>
                  <a:lnTo>
                    <a:pt x="2570909" y="727160"/>
                  </a:lnTo>
                  <a:lnTo>
                    <a:pt x="2572994" y="727160"/>
                  </a:lnTo>
                  <a:lnTo>
                    <a:pt x="2575079" y="726116"/>
                  </a:lnTo>
                  <a:lnTo>
                    <a:pt x="2576122" y="724025"/>
                  </a:lnTo>
                  <a:lnTo>
                    <a:pt x="2574037" y="721936"/>
                  </a:lnTo>
                  <a:lnTo>
                    <a:pt x="2571951" y="720891"/>
                  </a:lnTo>
                  <a:close/>
                </a:path>
                <a:path w="3751579" h="788035">
                  <a:moveTo>
                    <a:pt x="2559442" y="722981"/>
                  </a:moveTo>
                  <a:lnTo>
                    <a:pt x="2557357" y="725070"/>
                  </a:lnTo>
                  <a:lnTo>
                    <a:pt x="2556314" y="727160"/>
                  </a:lnTo>
                  <a:lnTo>
                    <a:pt x="2557357" y="729249"/>
                  </a:lnTo>
                  <a:lnTo>
                    <a:pt x="2560483" y="730294"/>
                  </a:lnTo>
                  <a:lnTo>
                    <a:pt x="2562569" y="728205"/>
                  </a:lnTo>
                  <a:lnTo>
                    <a:pt x="2562569" y="726116"/>
                  </a:lnTo>
                  <a:lnTo>
                    <a:pt x="2561526" y="724025"/>
                  </a:lnTo>
                  <a:lnTo>
                    <a:pt x="2559442" y="722981"/>
                  </a:lnTo>
                  <a:close/>
                </a:path>
                <a:path w="3751579" h="788035">
                  <a:moveTo>
                    <a:pt x="2549015" y="726116"/>
                  </a:moveTo>
                  <a:lnTo>
                    <a:pt x="2545888" y="726116"/>
                  </a:lnTo>
                  <a:lnTo>
                    <a:pt x="2543803" y="727160"/>
                  </a:lnTo>
                  <a:lnTo>
                    <a:pt x="2543803" y="729249"/>
                  </a:lnTo>
                  <a:lnTo>
                    <a:pt x="2544846" y="731339"/>
                  </a:lnTo>
                  <a:lnTo>
                    <a:pt x="2546930" y="732383"/>
                  </a:lnTo>
                  <a:lnTo>
                    <a:pt x="2549015" y="731339"/>
                  </a:lnTo>
                  <a:lnTo>
                    <a:pt x="2550058" y="728205"/>
                  </a:lnTo>
                  <a:lnTo>
                    <a:pt x="2549015" y="726116"/>
                  </a:lnTo>
                  <a:close/>
                </a:path>
                <a:path w="3751579" h="788035">
                  <a:moveTo>
                    <a:pt x="2535462" y="728205"/>
                  </a:moveTo>
                  <a:lnTo>
                    <a:pt x="2533378" y="728205"/>
                  </a:lnTo>
                  <a:lnTo>
                    <a:pt x="2531292" y="729249"/>
                  </a:lnTo>
                  <a:lnTo>
                    <a:pt x="2530250" y="731339"/>
                  </a:lnTo>
                  <a:lnTo>
                    <a:pt x="2532335" y="733428"/>
                  </a:lnTo>
                  <a:lnTo>
                    <a:pt x="2534419" y="734474"/>
                  </a:lnTo>
                  <a:lnTo>
                    <a:pt x="2536504" y="733428"/>
                  </a:lnTo>
                  <a:lnTo>
                    <a:pt x="2537547" y="730294"/>
                  </a:lnTo>
                  <a:lnTo>
                    <a:pt x="2535462" y="728205"/>
                  </a:lnTo>
                  <a:close/>
                </a:path>
                <a:path w="3751579" h="788035">
                  <a:moveTo>
                    <a:pt x="2520867" y="730294"/>
                  </a:moveTo>
                  <a:lnTo>
                    <a:pt x="2518782" y="731339"/>
                  </a:lnTo>
                  <a:lnTo>
                    <a:pt x="2517739" y="733428"/>
                  </a:lnTo>
                  <a:lnTo>
                    <a:pt x="2518782" y="736563"/>
                  </a:lnTo>
                  <a:lnTo>
                    <a:pt x="2521910" y="736563"/>
                  </a:lnTo>
                  <a:lnTo>
                    <a:pt x="2523995" y="735517"/>
                  </a:lnTo>
                  <a:lnTo>
                    <a:pt x="2523995" y="733428"/>
                  </a:lnTo>
                  <a:lnTo>
                    <a:pt x="2522952" y="731339"/>
                  </a:lnTo>
                  <a:lnTo>
                    <a:pt x="2520867" y="730294"/>
                  </a:lnTo>
                  <a:close/>
                </a:path>
                <a:path w="3751579" h="788035">
                  <a:moveTo>
                    <a:pt x="2508356" y="732383"/>
                  </a:moveTo>
                  <a:lnTo>
                    <a:pt x="2506272" y="733428"/>
                  </a:lnTo>
                  <a:lnTo>
                    <a:pt x="2505229" y="735517"/>
                  </a:lnTo>
                  <a:lnTo>
                    <a:pt x="2506272" y="737608"/>
                  </a:lnTo>
                  <a:lnTo>
                    <a:pt x="2508356" y="738652"/>
                  </a:lnTo>
                  <a:lnTo>
                    <a:pt x="2510442" y="737608"/>
                  </a:lnTo>
                  <a:lnTo>
                    <a:pt x="2511484" y="735517"/>
                  </a:lnTo>
                  <a:lnTo>
                    <a:pt x="2510442" y="733428"/>
                  </a:lnTo>
                  <a:lnTo>
                    <a:pt x="2508356" y="732383"/>
                  </a:lnTo>
                  <a:close/>
                </a:path>
                <a:path w="3751579" h="788035">
                  <a:moveTo>
                    <a:pt x="2496888" y="734474"/>
                  </a:moveTo>
                  <a:lnTo>
                    <a:pt x="2494804" y="734474"/>
                  </a:lnTo>
                  <a:lnTo>
                    <a:pt x="2492719" y="735517"/>
                  </a:lnTo>
                  <a:lnTo>
                    <a:pt x="2491676" y="737608"/>
                  </a:lnTo>
                  <a:lnTo>
                    <a:pt x="2493761" y="739697"/>
                  </a:lnTo>
                  <a:lnTo>
                    <a:pt x="2495845" y="740742"/>
                  </a:lnTo>
                  <a:lnTo>
                    <a:pt x="2497931" y="739697"/>
                  </a:lnTo>
                  <a:lnTo>
                    <a:pt x="2498973" y="736563"/>
                  </a:lnTo>
                  <a:lnTo>
                    <a:pt x="2496888" y="734474"/>
                  </a:lnTo>
                  <a:close/>
                </a:path>
                <a:path w="3751579" h="788035">
                  <a:moveTo>
                    <a:pt x="2482292" y="735517"/>
                  </a:moveTo>
                  <a:lnTo>
                    <a:pt x="2480208" y="737608"/>
                  </a:lnTo>
                  <a:lnTo>
                    <a:pt x="2479165" y="739697"/>
                  </a:lnTo>
                  <a:lnTo>
                    <a:pt x="2480208" y="741786"/>
                  </a:lnTo>
                  <a:lnTo>
                    <a:pt x="2482292" y="742831"/>
                  </a:lnTo>
                  <a:lnTo>
                    <a:pt x="2485420" y="741786"/>
                  </a:lnTo>
                  <a:lnTo>
                    <a:pt x="2485420" y="738652"/>
                  </a:lnTo>
                  <a:lnTo>
                    <a:pt x="2484377" y="736563"/>
                  </a:lnTo>
                  <a:lnTo>
                    <a:pt x="2482292" y="735517"/>
                  </a:lnTo>
                  <a:close/>
                </a:path>
                <a:path w="3751579" h="788035">
                  <a:moveTo>
                    <a:pt x="2468740" y="737608"/>
                  </a:moveTo>
                  <a:lnTo>
                    <a:pt x="2466654" y="739697"/>
                  </a:lnTo>
                  <a:lnTo>
                    <a:pt x="2466654" y="741786"/>
                  </a:lnTo>
                  <a:lnTo>
                    <a:pt x="2467697" y="743877"/>
                  </a:lnTo>
                  <a:lnTo>
                    <a:pt x="2469782" y="744921"/>
                  </a:lnTo>
                  <a:lnTo>
                    <a:pt x="2471868" y="742831"/>
                  </a:lnTo>
                  <a:lnTo>
                    <a:pt x="2472910" y="740742"/>
                  </a:lnTo>
                  <a:lnTo>
                    <a:pt x="2471868" y="738652"/>
                  </a:lnTo>
                  <a:lnTo>
                    <a:pt x="2468740" y="737608"/>
                  </a:lnTo>
                  <a:close/>
                </a:path>
                <a:path w="3751579" h="788035">
                  <a:moveTo>
                    <a:pt x="2456229" y="739697"/>
                  </a:moveTo>
                  <a:lnTo>
                    <a:pt x="2454145" y="740742"/>
                  </a:lnTo>
                  <a:lnTo>
                    <a:pt x="2453102" y="743877"/>
                  </a:lnTo>
                  <a:lnTo>
                    <a:pt x="2454145" y="745966"/>
                  </a:lnTo>
                  <a:lnTo>
                    <a:pt x="2457272" y="745966"/>
                  </a:lnTo>
                  <a:lnTo>
                    <a:pt x="2459357" y="744921"/>
                  </a:lnTo>
                  <a:lnTo>
                    <a:pt x="2460400" y="742831"/>
                  </a:lnTo>
                  <a:lnTo>
                    <a:pt x="2458314" y="740742"/>
                  </a:lnTo>
                  <a:lnTo>
                    <a:pt x="2456229" y="739697"/>
                  </a:lnTo>
                  <a:close/>
                </a:path>
                <a:path w="3751579" h="788035">
                  <a:moveTo>
                    <a:pt x="2443720" y="741786"/>
                  </a:moveTo>
                  <a:lnTo>
                    <a:pt x="2441634" y="742831"/>
                  </a:lnTo>
                  <a:lnTo>
                    <a:pt x="2440592" y="745966"/>
                  </a:lnTo>
                  <a:lnTo>
                    <a:pt x="2441634" y="748055"/>
                  </a:lnTo>
                  <a:lnTo>
                    <a:pt x="2443720" y="748055"/>
                  </a:lnTo>
                  <a:lnTo>
                    <a:pt x="2446846" y="747011"/>
                  </a:lnTo>
                  <a:lnTo>
                    <a:pt x="2446846" y="744921"/>
                  </a:lnTo>
                  <a:lnTo>
                    <a:pt x="2445804" y="742831"/>
                  </a:lnTo>
                  <a:lnTo>
                    <a:pt x="2443720" y="741786"/>
                  </a:lnTo>
                  <a:close/>
                </a:path>
                <a:path w="3751579" h="788035">
                  <a:moveTo>
                    <a:pt x="2430166" y="743877"/>
                  </a:moveTo>
                  <a:lnTo>
                    <a:pt x="2428081" y="744921"/>
                  </a:lnTo>
                  <a:lnTo>
                    <a:pt x="2428081" y="747011"/>
                  </a:lnTo>
                  <a:lnTo>
                    <a:pt x="2429123" y="750145"/>
                  </a:lnTo>
                  <a:lnTo>
                    <a:pt x="2431207" y="750145"/>
                  </a:lnTo>
                  <a:lnTo>
                    <a:pt x="2433293" y="749100"/>
                  </a:lnTo>
                  <a:lnTo>
                    <a:pt x="2434335" y="747011"/>
                  </a:lnTo>
                  <a:lnTo>
                    <a:pt x="2433293" y="744921"/>
                  </a:lnTo>
                  <a:lnTo>
                    <a:pt x="2430166" y="743877"/>
                  </a:lnTo>
                  <a:close/>
                </a:path>
                <a:path w="3751579" h="788035">
                  <a:moveTo>
                    <a:pt x="2417655" y="744921"/>
                  </a:moveTo>
                  <a:lnTo>
                    <a:pt x="2415570" y="747011"/>
                  </a:lnTo>
                  <a:lnTo>
                    <a:pt x="2414527" y="749100"/>
                  </a:lnTo>
                  <a:lnTo>
                    <a:pt x="2415570" y="751189"/>
                  </a:lnTo>
                  <a:lnTo>
                    <a:pt x="2418698" y="752234"/>
                  </a:lnTo>
                  <a:lnTo>
                    <a:pt x="2420782" y="750145"/>
                  </a:lnTo>
                  <a:lnTo>
                    <a:pt x="2420782" y="748055"/>
                  </a:lnTo>
                  <a:lnTo>
                    <a:pt x="2419741" y="745966"/>
                  </a:lnTo>
                  <a:lnTo>
                    <a:pt x="2417655" y="744921"/>
                  </a:lnTo>
                  <a:close/>
                </a:path>
                <a:path w="3751579" h="788035">
                  <a:moveTo>
                    <a:pt x="2405145" y="747011"/>
                  </a:moveTo>
                  <a:lnTo>
                    <a:pt x="2402017" y="748055"/>
                  </a:lnTo>
                  <a:lnTo>
                    <a:pt x="2402017" y="750145"/>
                  </a:lnTo>
                  <a:lnTo>
                    <a:pt x="2403059" y="753280"/>
                  </a:lnTo>
                  <a:lnTo>
                    <a:pt x="2405145" y="753280"/>
                  </a:lnTo>
                  <a:lnTo>
                    <a:pt x="2407230" y="752234"/>
                  </a:lnTo>
                  <a:lnTo>
                    <a:pt x="2408273" y="750145"/>
                  </a:lnTo>
                  <a:lnTo>
                    <a:pt x="2407230" y="748055"/>
                  </a:lnTo>
                  <a:lnTo>
                    <a:pt x="2405145" y="747011"/>
                  </a:lnTo>
                  <a:close/>
                </a:path>
                <a:path w="3751579" h="788035">
                  <a:moveTo>
                    <a:pt x="2393676" y="749100"/>
                  </a:moveTo>
                  <a:lnTo>
                    <a:pt x="2391592" y="749100"/>
                  </a:lnTo>
                  <a:lnTo>
                    <a:pt x="2389507" y="750145"/>
                  </a:lnTo>
                  <a:lnTo>
                    <a:pt x="2388464" y="752234"/>
                  </a:lnTo>
                  <a:lnTo>
                    <a:pt x="2390550" y="754324"/>
                  </a:lnTo>
                  <a:lnTo>
                    <a:pt x="2392635" y="755369"/>
                  </a:lnTo>
                  <a:lnTo>
                    <a:pt x="2394719" y="754324"/>
                  </a:lnTo>
                  <a:lnTo>
                    <a:pt x="2395762" y="751189"/>
                  </a:lnTo>
                  <a:lnTo>
                    <a:pt x="2393676" y="749100"/>
                  </a:lnTo>
                  <a:close/>
                </a:path>
                <a:path w="3751579" h="788035">
                  <a:moveTo>
                    <a:pt x="2379082" y="750145"/>
                  </a:moveTo>
                  <a:lnTo>
                    <a:pt x="2376996" y="751189"/>
                  </a:lnTo>
                  <a:lnTo>
                    <a:pt x="2375954" y="754324"/>
                  </a:lnTo>
                  <a:lnTo>
                    <a:pt x="2376996" y="756413"/>
                  </a:lnTo>
                  <a:lnTo>
                    <a:pt x="2379082" y="756413"/>
                  </a:lnTo>
                  <a:lnTo>
                    <a:pt x="2382208" y="755369"/>
                  </a:lnTo>
                  <a:lnTo>
                    <a:pt x="2382208" y="753280"/>
                  </a:lnTo>
                  <a:lnTo>
                    <a:pt x="2381166" y="751189"/>
                  </a:lnTo>
                  <a:lnTo>
                    <a:pt x="2379082" y="750145"/>
                  </a:lnTo>
                  <a:close/>
                </a:path>
                <a:path w="3751579" h="788035">
                  <a:moveTo>
                    <a:pt x="2368655" y="752234"/>
                  </a:moveTo>
                  <a:lnTo>
                    <a:pt x="2365528" y="752234"/>
                  </a:lnTo>
                  <a:lnTo>
                    <a:pt x="2363443" y="753280"/>
                  </a:lnTo>
                  <a:lnTo>
                    <a:pt x="2363443" y="755369"/>
                  </a:lnTo>
                  <a:lnTo>
                    <a:pt x="2364485" y="757458"/>
                  </a:lnTo>
                  <a:lnTo>
                    <a:pt x="2366571" y="758503"/>
                  </a:lnTo>
                  <a:lnTo>
                    <a:pt x="2368655" y="757458"/>
                  </a:lnTo>
                  <a:lnTo>
                    <a:pt x="2369698" y="754324"/>
                  </a:lnTo>
                  <a:lnTo>
                    <a:pt x="2368655" y="752234"/>
                  </a:lnTo>
                  <a:close/>
                </a:path>
                <a:path w="3751579" h="788035">
                  <a:moveTo>
                    <a:pt x="2353017" y="753280"/>
                  </a:moveTo>
                  <a:lnTo>
                    <a:pt x="2350932" y="754324"/>
                  </a:lnTo>
                  <a:lnTo>
                    <a:pt x="2349889" y="757458"/>
                  </a:lnTo>
                  <a:lnTo>
                    <a:pt x="2350932" y="759547"/>
                  </a:lnTo>
                  <a:lnTo>
                    <a:pt x="2354060" y="759547"/>
                  </a:lnTo>
                  <a:lnTo>
                    <a:pt x="2356145" y="758503"/>
                  </a:lnTo>
                  <a:lnTo>
                    <a:pt x="2356145" y="756413"/>
                  </a:lnTo>
                  <a:lnTo>
                    <a:pt x="2355103" y="754324"/>
                  </a:lnTo>
                  <a:lnTo>
                    <a:pt x="2353017" y="753280"/>
                  </a:lnTo>
                  <a:close/>
                </a:path>
                <a:path w="3751579" h="788035">
                  <a:moveTo>
                    <a:pt x="2342592" y="755369"/>
                  </a:moveTo>
                  <a:lnTo>
                    <a:pt x="2340508" y="755369"/>
                  </a:lnTo>
                  <a:lnTo>
                    <a:pt x="2337380" y="756413"/>
                  </a:lnTo>
                  <a:lnTo>
                    <a:pt x="2337380" y="758503"/>
                  </a:lnTo>
                  <a:lnTo>
                    <a:pt x="2338423" y="760592"/>
                  </a:lnTo>
                  <a:lnTo>
                    <a:pt x="2340508" y="761638"/>
                  </a:lnTo>
                  <a:lnTo>
                    <a:pt x="2342592" y="760592"/>
                  </a:lnTo>
                  <a:lnTo>
                    <a:pt x="2343635" y="758503"/>
                  </a:lnTo>
                  <a:lnTo>
                    <a:pt x="2342592" y="755369"/>
                  </a:lnTo>
                  <a:close/>
                </a:path>
                <a:path w="3751579" h="788035">
                  <a:moveTo>
                    <a:pt x="2326954" y="756413"/>
                  </a:moveTo>
                  <a:lnTo>
                    <a:pt x="2324869" y="757458"/>
                  </a:lnTo>
                  <a:lnTo>
                    <a:pt x="2323826" y="759547"/>
                  </a:lnTo>
                  <a:lnTo>
                    <a:pt x="2324869" y="761638"/>
                  </a:lnTo>
                  <a:lnTo>
                    <a:pt x="2327997" y="762681"/>
                  </a:lnTo>
                  <a:lnTo>
                    <a:pt x="2330081" y="761638"/>
                  </a:lnTo>
                  <a:lnTo>
                    <a:pt x="2330081" y="759547"/>
                  </a:lnTo>
                  <a:lnTo>
                    <a:pt x="2329039" y="757458"/>
                  </a:lnTo>
                  <a:lnTo>
                    <a:pt x="2326954" y="756413"/>
                  </a:lnTo>
                  <a:close/>
                </a:path>
                <a:path w="3751579" h="788035">
                  <a:moveTo>
                    <a:pt x="2314444" y="757458"/>
                  </a:moveTo>
                  <a:lnTo>
                    <a:pt x="2312358" y="758503"/>
                  </a:lnTo>
                  <a:lnTo>
                    <a:pt x="2311316" y="761638"/>
                  </a:lnTo>
                  <a:lnTo>
                    <a:pt x="2312358" y="763727"/>
                  </a:lnTo>
                  <a:lnTo>
                    <a:pt x="2314444" y="764772"/>
                  </a:lnTo>
                  <a:lnTo>
                    <a:pt x="2316528" y="762681"/>
                  </a:lnTo>
                  <a:lnTo>
                    <a:pt x="2317570" y="760592"/>
                  </a:lnTo>
                  <a:lnTo>
                    <a:pt x="2316528" y="758503"/>
                  </a:lnTo>
                  <a:lnTo>
                    <a:pt x="2314444" y="757458"/>
                  </a:lnTo>
                  <a:close/>
                </a:path>
                <a:path w="3751579" h="788035">
                  <a:moveTo>
                    <a:pt x="2304018" y="759547"/>
                  </a:moveTo>
                  <a:lnTo>
                    <a:pt x="2300890" y="759547"/>
                  </a:lnTo>
                  <a:lnTo>
                    <a:pt x="2298805" y="760592"/>
                  </a:lnTo>
                  <a:lnTo>
                    <a:pt x="2297762" y="762681"/>
                  </a:lnTo>
                  <a:lnTo>
                    <a:pt x="2298805" y="764772"/>
                  </a:lnTo>
                  <a:lnTo>
                    <a:pt x="2301933" y="765816"/>
                  </a:lnTo>
                  <a:lnTo>
                    <a:pt x="2304018" y="764772"/>
                  </a:lnTo>
                  <a:lnTo>
                    <a:pt x="2305061" y="761638"/>
                  </a:lnTo>
                  <a:lnTo>
                    <a:pt x="2304018" y="759547"/>
                  </a:lnTo>
                  <a:close/>
                </a:path>
                <a:path w="3751579" h="788035">
                  <a:moveTo>
                    <a:pt x="2288379" y="760592"/>
                  </a:moveTo>
                  <a:lnTo>
                    <a:pt x="2286295" y="761638"/>
                  </a:lnTo>
                  <a:lnTo>
                    <a:pt x="2285253" y="763727"/>
                  </a:lnTo>
                  <a:lnTo>
                    <a:pt x="2286295" y="765816"/>
                  </a:lnTo>
                  <a:lnTo>
                    <a:pt x="2288379" y="766861"/>
                  </a:lnTo>
                  <a:lnTo>
                    <a:pt x="2290465" y="765816"/>
                  </a:lnTo>
                  <a:lnTo>
                    <a:pt x="2291507" y="763727"/>
                  </a:lnTo>
                  <a:lnTo>
                    <a:pt x="2290465" y="761638"/>
                  </a:lnTo>
                  <a:lnTo>
                    <a:pt x="2288379" y="760592"/>
                  </a:lnTo>
                  <a:close/>
                </a:path>
                <a:path w="3751579" h="788035">
                  <a:moveTo>
                    <a:pt x="2274827" y="761638"/>
                  </a:moveTo>
                  <a:lnTo>
                    <a:pt x="2272742" y="762681"/>
                  </a:lnTo>
                  <a:lnTo>
                    <a:pt x="2271699" y="764772"/>
                  </a:lnTo>
                  <a:lnTo>
                    <a:pt x="2273785" y="767906"/>
                  </a:lnTo>
                  <a:lnTo>
                    <a:pt x="2275870" y="767906"/>
                  </a:lnTo>
                  <a:lnTo>
                    <a:pt x="2277954" y="766861"/>
                  </a:lnTo>
                  <a:lnTo>
                    <a:pt x="2278997" y="764772"/>
                  </a:lnTo>
                  <a:lnTo>
                    <a:pt x="2277954" y="762681"/>
                  </a:lnTo>
                  <a:lnTo>
                    <a:pt x="2274827" y="761638"/>
                  </a:lnTo>
                  <a:close/>
                </a:path>
                <a:path w="3751579" h="788035">
                  <a:moveTo>
                    <a:pt x="2264047" y="763322"/>
                  </a:moveTo>
                  <a:lnTo>
                    <a:pt x="2260760" y="763322"/>
                  </a:lnTo>
                  <a:lnTo>
                    <a:pt x="2259070" y="766546"/>
                  </a:lnTo>
                  <a:lnTo>
                    <a:pt x="2262317" y="769995"/>
                  </a:lnTo>
                  <a:lnTo>
                    <a:pt x="2265443" y="768950"/>
                  </a:lnTo>
                  <a:lnTo>
                    <a:pt x="2264047" y="763322"/>
                  </a:lnTo>
                  <a:close/>
                </a:path>
                <a:path w="3751579" h="788035">
                  <a:moveTo>
                    <a:pt x="2264047" y="763322"/>
                  </a:moveTo>
                  <a:lnTo>
                    <a:pt x="2264010" y="763173"/>
                  </a:lnTo>
                  <a:lnTo>
                    <a:pt x="2264847" y="766546"/>
                  </a:lnTo>
                  <a:lnTo>
                    <a:pt x="2264047" y="763322"/>
                  </a:lnTo>
                  <a:close/>
                </a:path>
                <a:path w="3751579" h="788035">
                  <a:moveTo>
                    <a:pt x="2251891" y="764772"/>
                  </a:moveTo>
                  <a:lnTo>
                    <a:pt x="2249806" y="764772"/>
                  </a:lnTo>
                  <a:lnTo>
                    <a:pt x="2246678" y="765816"/>
                  </a:lnTo>
                  <a:lnTo>
                    <a:pt x="2246678" y="767906"/>
                  </a:lnTo>
                  <a:lnTo>
                    <a:pt x="2247720" y="769995"/>
                  </a:lnTo>
                  <a:lnTo>
                    <a:pt x="2249806" y="771041"/>
                  </a:lnTo>
                  <a:lnTo>
                    <a:pt x="2251891" y="769995"/>
                  </a:lnTo>
                  <a:lnTo>
                    <a:pt x="2252934" y="766861"/>
                  </a:lnTo>
                  <a:lnTo>
                    <a:pt x="2251891" y="764772"/>
                  </a:lnTo>
                  <a:close/>
                </a:path>
                <a:path w="3751579" h="788035">
                  <a:moveTo>
                    <a:pt x="2238338" y="765816"/>
                  </a:moveTo>
                  <a:lnTo>
                    <a:pt x="2236252" y="765816"/>
                  </a:lnTo>
                  <a:lnTo>
                    <a:pt x="2234168" y="766861"/>
                  </a:lnTo>
                  <a:lnTo>
                    <a:pt x="2233126" y="768950"/>
                  </a:lnTo>
                  <a:lnTo>
                    <a:pt x="2234168" y="771041"/>
                  </a:lnTo>
                  <a:lnTo>
                    <a:pt x="2236252" y="772085"/>
                  </a:lnTo>
                  <a:lnTo>
                    <a:pt x="2239380" y="771041"/>
                  </a:lnTo>
                  <a:lnTo>
                    <a:pt x="2239380" y="767906"/>
                  </a:lnTo>
                  <a:lnTo>
                    <a:pt x="2238338" y="765816"/>
                  </a:lnTo>
                  <a:close/>
                </a:path>
                <a:path w="3751579" h="788035">
                  <a:moveTo>
                    <a:pt x="2225828" y="766861"/>
                  </a:moveTo>
                  <a:lnTo>
                    <a:pt x="2223743" y="766861"/>
                  </a:lnTo>
                  <a:lnTo>
                    <a:pt x="2220615" y="767906"/>
                  </a:lnTo>
                  <a:lnTo>
                    <a:pt x="2220615" y="769995"/>
                  </a:lnTo>
                  <a:lnTo>
                    <a:pt x="2221657" y="772085"/>
                  </a:lnTo>
                  <a:lnTo>
                    <a:pt x="2223743" y="773130"/>
                  </a:lnTo>
                  <a:lnTo>
                    <a:pt x="2225828" y="772085"/>
                  </a:lnTo>
                  <a:lnTo>
                    <a:pt x="2226870" y="768950"/>
                  </a:lnTo>
                  <a:lnTo>
                    <a:pt x="2225828" y="766861"/>
                  </a:lnTo>
                  <a:close/>
                </a:path>
                <a:path w="3751579" h="788035">
                  <a:moveTo>
                    <a:pt x="2212275" y="767906"/>
                  </a:moveTo>
                  <a:lnTo>
                    <a:pt x="2210189" y="767906"/>
                  </a:lnTo>
                  <a:lnTo>
                    <a:pt x="2208104" y="768950"/>
                  </a:lnTo>
                  <a:lnTo>
                    <a:pt x="2207063" y="771041"/>
                  </a:lnTo>
                  <a:lnTo>
                    <a:pt x="2208104" y="773130"/>
                  </a:lnTo>
                  <a:lnTo>
                    <a:pt x="2210189" y="774175"/>
                  </a:lnTo>
                  <a:lnTo>
                    <a:pt x="2213316" y="773130"/>
                  </a:lnTo>
                  <a:lnTo>
                    <a:pt x="2213316" y="769995"/>
                  </a:lnTo>
                  <a:lnTo>
                    <a:pt x="2212275" y="767906"/>
                  </a:lnTo>
                  <a:close/>
                </a:path>
                <a:path w="3751579" h="788035">
                  <a:moveTo>
                    <a:pt x="2199764" y="768950"/>
                  </a:moveTo>
                  <a:lnTo>
                    <a:pt x="2197679" y="768950"/>
                  </a:lnTo>
                  <a:lnTo>
                    <a:pt x="2194551" y="769995"/>
                  </a:lnTo>
                  <a:lnTo>
                    <a:pt x="2194551" y="772085"/>
                  </a:lnTo>
                  <a:lnTo>
                    <a:pt x="2195593" y="774175"/>
                  </a:lnTo>
                  <a:lnTo>
                    <a:pt x="2197679" y="775219"/>
                  </a:lnTo>
                  <a:lnTo>
                    <a:pt x="2199764" y="774175"/>
                  </a:lnTo>
                  <a:lnTo>
                    <a:pt x="2200807" y="771041"/>
                  </a:lnTo>
                  <a:lnTo>
                    <a:pt x="2199764" y="768950"/>
                  </a:lnTo>
                  <a:close/>
                </a:path>
                <a:path w="3751579" h="788035">
                  <a:moveTo>
                    <a:pt x="2186211" y="769995"/>
                  </a:moveTo>
                  <a:lnTo>
                    <a:pt x="2184125" y="769995"/>
                  </a:lnTo>
                  <a:lnTo>
                    <a:pt x="2182040" y="771041"/>
                  </a:lnTo>
                  <a:lnTo>
                    <a:pt x="2180998" y="773130"/>
                  </a:lnTo>
                  <a:lnTo>
                    <a:pt x="2182040" y="775219"/>
                  </a:lnTo>
                  <a:lnTo>
                    <a:pt x="2185169" y="776264"/>
                  </a:lnTo>
                  <a:lnTo>
                    <a:pt x="2187253" y="775219"/>
                  </a:lnTo>
                  <a:lnTo>
                    <a:pt x="2188296" y="772085"/>
                  </a:lnTo>
                  <a:lnTo>
                    <a:pt x="2186211" y="769995"/>
                  </a:lnTo>
                  <a:close/>
                </a:path>
                <a:path w="3751579" h="788035">
                  <a:moveTo>
                    <a:pt x="2173700" y="771041"/>
                  </a:moveTo>
                  <a:lnTo>
                    <a:pt x="2171616" y="771041"/>
                  </a:lnTo>
                  <a:lnTo>
                    <a:pt x="2169530" y="772085"/>
                  </a:lnTo>
                  <a:lnTo>
                    <a:pt x="2168488" y="774175"/>
                  </a:lnTo>
                  <a:lnTo>
                    <a:pt x="2169530" y="776264"/>
                  </a:lnTo>
                  <a:lnTo>
                    <a:pt x="2171616" y="777309"/>
                  </a:lnTo>
                  <a:lnTo>
                    <a:pt x="2173700" y="776264"/>
                  </a:lnTo>
                  <a:lnTo>
                    <a:pt x="2174744" y="773130"/>
                  </a:lnTo>
                  <a:lnTo>
                    <a:pt x="2173700" y="771041"/>
                  </a:lnTo>
                  <a:close/>
                </a:path>
                <a:path w="3751579" h="788035">
                  <a:moveTo>
                    <a:pt x="2158062" y="771041"/>
                  </a:moveTo>
                  <a:lnTo>
                    <a:pt x="2155977" y="772085"/>
                  </a:lnTo>
                  <a:lnTo>
                    <a:pt x="2154934" y="775219"/>
                  </a:lnTo>
                  <a:lnTo>
                    <a:pt x="2155977" y="777309"/>
                  </a:lnTo>
                  <a:lnTo>
                    <a:pt x="2159105" y="778353"/>
                  </a:lnTo>
                  <a:lnTo>
                    <a:pt x="2161190" y="777309"/>
                  </a:lnTo>
                  <a:lnTo>
                    <a:pt x="2162232" y="774175"/>
                  </a:lnTo>
                  <a:lnTo>
                    <a:pt x="2161190" y="772085"/>
                  </a:lnTo>
                  <a:lnTo>
                    <a:pt x="2158062" y="771041"/>
                  </a:lnTo>
                  <a:close/>
                </a:path>
                <a:path w="3751579" h="788035">
                  <a:moveTo>
                    <a:pt x="2145551" y="772085"/>
                  </a:moveTo>
                  <a:lnTo>
                    <a:pt x="2143466" y="773130"/>
                  </a:lnTo>
                  <a:lnTo>
                    <a:pt x="2142425" y="775219"/>
                  </a:lnTo>
                  <a:lnTo>
                    <a:pt x="2143466" y="778353"/>
                  </a:lnTo>
                  <a:lnTo>
                    <a:pt x="2145551" y="778353"/>
                  </a:lnTo>
                  <a:lnTo>
                    <a:pt x="2147637" y="777309"/>
                  </a:lnTo>
                  <a:lnTo>
                    <a:pt x="2148679" y="775219"/>
                  </a:lnTo>
                  <a:lnTo>
                    <a:pt x="2147637" y="773130"/>
                  </a:lnTo>
                  <a:lnTo>
                    <a:pt x="2145551" y="772085"/>
                  </a:lnTo>
                  <a:close/>
                </a:path>
                <a:path w="3751579" h="788035">
                  <a:moveTo>
                    <a:pt x="2131998" y="773130"/>
                  </a:moveTo>
                  <a:lnTo>
                    <a:pt x="2129913" y="774175"/>
                  </a:lnTo>
                  <a:lnTo>
                    <a:pt x="2128871" y="776264"/>
                  </a:lnTo>
                  <a:lnTo>
                    <a:pt x="2129913" y="778353"/>
                  </a:lnTo>
                  <a:lnTo>
                    <a:pt x="2133042" y="779398"/>
                  </a:lnTo>
                  <a:lnTo>
                    <a:pt x="2135126" y="778353"/>
                  </a:lnTo>
                  <a:lnTo>
                    <a:pt x="2136169" y="776264"/>
                  </a:lnTo>
                  <a:lnTo>
                    <a:pt x="2135126" y="774175"/>
                  </a:lnTo>
                  <a:lnTo>
                    <a:pt x="2131998" y="773130"/>
                  </a:lnTo>
                  <a:close/>
                </a:path>
                <a:path w="3751579" h="788035">
                  <a:moveTo>
                    <a:pt x="2121573" y="774175"/>
                  </a:moveTo>
                  <a:lnTo>
                    <a:pt x="2119489" y="774175"/>
                  </a:lnTo>
                  <a:lnTo>
                    <a:pt x="2117403" y="775219"/>
                  </a:lnTo>
                  <a:lnTo>
                    <a:pt x="2116361" y="777309"/>
                  </a:lnTo>
                  <a:lnTo>
                    <a:pt x="2117403" y="779398"/>
                  </a:lnTo>
                  <a:lnTo>
                    <a:pt x="2119489" y="780442"/>
                  </a:lnTo>
                  <a:lnTo>
                    <a:pt x="2121573" y="779398"/>
                  </a:lnTo>
                  <a:lnTo>
                    <a:pt x="2122617" y="776264"/>
                  </a:lnTo>
                  <a:lnTo>
                    <a:pt x="2121573" y="774175"/>
                  </a:lnTo>
                  <a:close/>
                </a:path>
                <a:path w="3751579" h="788035">
                  <a:moveTo>
                    <a:pt x="2105935" y="774175"/>
                  </a:moveTo>
                  <a:lnTo>
                    <a:pt x="2103850" y="775219"/>
                  </a:lnTo>
                  <a:lnTo>
                    <a:pt x="2102807" y="778353"/>
                  </a:lnTo>
                  <a:lnTo>
                    <a:pt x="2103850" y="780442"/>
                  </a:lnTo>
                  <a:lnTo>
                    <a:pt x="2106978" y="780442"/>
                  </a:lnTo>
                  <a:lnTo>
                    <a:pt x="2109063" y="779398"/>
                  </a:lnTo>
                  <a:lnTo>
                    <a:pt x="2110106" y="777309"/>
                  </a:lnTo>
                  <a:lnTo>
                    <a:pt x="2109063" y="775219"/>
                  </a:lnTo>
                  <a:lnTo>
                    <a:pt x="2105935" y="774175"/>
                  </a:lnTo>
                  <a:close/>
                </a:path>
                <a:path w="3751579" h="788035">
                  <a:moveTo>
                    <a:pt x="2093424" y="775219"/>
                  </a:moveTo>
                  <a:lnTo>
                    <a:pt x="2091340" y="776264"/>
                  </a:lnTo>
                  <a:lnTo>
                    <a:pt x="2090298" y="778353"/>
                  </a:lnTo>
                  <a:lnTo>
                    <a:pt x="2091340" y="780442"/>
                  </a:lnTo>
                  <a:lnTo>
                    <a:pt x="2093424" y="781488"/>
                  </a:lnTo>
                  <a:lnTo>
                    <a:pt x="2095510" y="780442"/>
                  </a:lnTo>
                  <a:lnTo>
                    <a:pt x="2096552" y="778353"/>
                  </a:lnTo>
                  <a:lnTo>
                    <a:pt x="2095510" y="776264"/>
                  </a:lnTo>
                  <a:lnTo>
                    <a:pt x="2093424" y="775219"/>
                  </a:lnTo>
                  <a:close/>
                </a:path>
                <a:path w="3751579" h="788035">
                  <a:moveTo>
                    <a:pt x="2082999" y="776264"/>
                  </a:moveTo>
                  <a:lnTo>
                    <a:pt x="2079871" y="776264"/>
                  </a:lnTo>
                  <a:lnTo>
                    <a:pt x="2077787" y="777309"/>
                  </a:lnTo>
                  <a:lnTo>
                    <a:pt x="2076744" y="779398"/>
                  </a:lnTo>
                  <a:lnTo>
                    <a:pt x="2077787" y="781488"/>
                  </a:lnTo>
                  <a:lnTo>
                    <a:pt x="2080915" y="782533"/>
                  </a:lnTo>
                  <a:lnTo>
                    <a:pt x="2082999" y="781488"/>
                  </a:lnTo>
                  <a:lnTo>
                    <a:pt x="2084042" y="779398"/>
                  </a:lnTo>
                  <a:lnTo>
                    <a:pt x="2082999" y="776264"/>
                  </a:lnTo>
                  <a:close/>
                </a:path>
                <a:path w="3751579" h="788035">
                  <a:moveTo>
                    <a:pt x="2067360" y="776264"/>
                  </a:moveTo>
                  <a:lnTo>
                    <a:pt x="2065276" y="777309"/>
                  </a:lnTo>
                  <a:lnTo>
                    <a:pt x="2064233" y="779398"/>
                  </a:lnTo>
                  <a:lnTo>
                    <a:pt x="2065276" y="782533"/>
                  </a:lnTo>
                  <a:lnTo>
                    <a:pt x="2067360" y="783577"/>
                  </a:lnTo>
                  <a:lnTo>
                    <a:pt x="2069445" y="782533"/>
                  </a:lnTo>
                  <a:lnTo>
                    <a:pt x="2070489" y="779398"/>
                  </a:lnTo>
                  <a:lnTo>
                    <a:pt x="2069445" y="777309"/>
                  </a:lnTo>
                  <a:lnTo>
                    <a:pt x="2067360" y="776264"/>
                  </a:lnTo>
                  <a:close/>
                </a:path>
                <a:path w="3751579" h="788035">
                  <a:moveTo>
                    <a:pt x="2054851" y="777309"/>
                  </a:moveTo>
                  <a:lnTo>
                    <a:pt x="2051723" y="778353"/>
                  </a:lnTo>
                  <a:lnTo>
                    <a:pt x="2050680" y="780442"/>
                  </a:lnTo>
                  <a:lnTo>
                    <a:pt x="2051723" y="782533"/>
                  </a:lnTo>
                  <a:lnTo>
                    <a:pt x="2054851" y="783577"/>
                  </a:lnTo>
                  <a:lnTo>
                    <a:pt x="2056936" y="782533"/>
                  </a:lnTo>
                  <a:lnTo>
                    <a:pt x="2057979" y="780442"/>
                  </a:lnTo>
                  <a:lnTo>
                    <a:pt x="2056936" y="778353"/>
                  </a:lnTo>
                  <a:lnTo>
                    <a:pt x="2054851" y="777309"/>
                  </a:lnTo>
                  <a:close/>
                </a:path>
                <a:path w="3751579" h="788035">
                  <a:moveTo>
                    <a:pt x="2041297" y="777309"/>
                  </a:moveTo>
                  <a:lnTo>
                    <a:pt x="2039213" y="778353"/>
                  </a:lnTo>
                  <a:lnTo>
                    <a:pt x="2038170" y="780442"/>
                  </a:lnTo>
                  <a:lnTo>
                    <a:pt x="2039213" y="783577"/>
                  </a:lnTo>
                  <a:lnTo>
                    <a:pt x="2043383" y="783577"/>
                  </a:lnTo>
                  <a:lnTo>
                    <a:pt x="2044425" y="780442"/>
                  </a:lnTo>
                  <a:lnTo>
                    <a:pt x="2043383" y="778353"/>
                  </a:lnTo>
                  <a:lnTo>
                    <a:pt x="2041297" y="777309"/>
                  </a:lnTo>
                  <a:close/>
                </a:path>
                <a:path w="3751579" h="788035">
                  <a:moveTo>
                    <a:pt x="2030872" y="778353"/>
                  </a:moveTo>
                  <a:lnTo>
                    <a:pt x="2025660" y="778353"/>
                  </a:lnTo>
                  <a:lnTo>
                    <a:pt x="2024617" y="781488"/>
                  </a:lnTo>
                  <a:lnTo>
                    <a:pt x="2025660" y="783577"/>
                  </a:lnTo>
                  <a:lnTo>
                    <a:pt x="2028788" y="784622"/>
                  </a:lnTo>
                  <a:lnTo>
                    <a:pt x="2030872" y="783577"/>
                  </a:lnTo>
                  <a:lnTo>
                    <a:pt x="2031914" y="781488"/>
                  </a:lnTo>
                  <a:lnTo>
                    <a:pt x="2030872" y="778353"/>
                  </a:lnTo>
                  <a:close/>
                </a:path>
                <a:path w="3751579" h="788035">
                  <a:moveTo>
                    <a:pt x="2015233" y="778353"/>
                  </a:moveTo>
                  <a:lnTo>
                    <a:pt x="2013149" y="779398"/>
                  </a:lnTo>
                  <a:lnTo>
                    <a:pt x="2012106" y="781488"/>
                  </a:lnTo>
                  <a:lnTo>
                    <a:pt x="2013149" y="783577"/>
                  </a:lnTo>
                  <a:lnTo>
                    <a:pt x="2015233" y="784622"/>
                  </a:lnTo>
                  <a:lnTo>
                    <a:pt x="2017318" y="783577"/>
                  </a:lnTo>
                  <a:lnTo>
                    <a:pt x="2018362" y="781488"/>
                  </a:lnTo>
                  <a:lnTo>
                    <a:pt x="2017318" y="779398"/>
                  </a:lnTo>
                  <a:lnTo>
                    <a:pt x="2015233" y="778353"/>
                  </a:lnTo>
                  <a:close/>
                </a:path>
                <a:path w="3751579" h="788035">
                  <a:moveTo>
                    <a:pt x="2002723" y="778353"/>
                  </a:moveTo>
                  <a:lnTo>
                    <a:pt x="1999595" y="779398"/>
                  </a:lnTo>
                  <a:lnTo>
                    <a:pt x="1998553" y="782533"/>
                  </a:lnTo>
                  <a:lnTo>
                    <a:pt x="1999595" y="784622"/>
                  </a:lnTo>
                  <a:lnTo>
                    <a:pt x="2002723" y="785667"/>
                  </a:lnTo>
                  <a:lnTo>
                    <a:pt x="2004809" y="784622"/>
                  </a:lnTo>
                  <a:lnTo>
                    <a:pt x="2005851" y="782533"/>
                  </a:lnTo>
                  <a:lnTo>
                    <a:pt x="2004809" y="779398"/>
                  </a:lnTo>
                  <a:lnTo>
                    <a:pt x="2002723" y="778353"/>
                  </a:lnTo>
                  <a:close/>
                </a:path>
                <a:path w="3751579" h="788035">
                  <a:moveTo>
                    <a:pt x="1989170" y="779398"/>
                  </a:moveTo>
                  <a:lnTo>
                    <a:pt x="1987086" y="780442"/>
                  </a:lnTo>
                  <a:lnTo>
                    <a:pt x="1986043" y="782533"/>
                  </a:lnTo>
                  <a:lnTo>
                    <a:pt x="1987086" y="784622"/>
                  </a:lnTo>
                  <a:lnTo>
                    <a:pt x="1989170" y="785667"/>
                  </a:lnTo>
                  <a:lnTo>
                    <a:pt x="1991255" y="784622"/>
                  </a:lnTo>
                  <a:lnTo>
                    <a:pt x="1992298" y="782533"/>
                  </a:lnTo>
                  <a:lnTo>
                    <a:pt x="1991255" y="780442"/>
                  </a:lnTo>
                  <a:lnTo>
                    <a:pt x="1989170" y="779398"/>
                  </a:lnTo>
                  <a:close/>
                </a:path>
                <a:path w="3751579" h="788035">
                  <a:moveTo>
                    <a:pt x="1976659" y="779398"/>
                  </a:moveTo>
                  <a:lnTo>
                    <a:pt x="1973533" y="780442"/>
                  </a:lnTo>
                  <a:lnTo>
                    <a:pt x="1972490" y="782533"/>
                  </a:lnTo>
                  <a:lnTo>
                    <a:pt x="1973533" y="785667"/>
                  </a:lnTo>
                  <a:lnTo>
                    <a:pt x="1978745" y="785667"/>
                  </a:lnTo>
                  <a:lnTo>
                    <a:pt x="1979787" y="782533"/>
                  </a:lnTo>
                  <a:lnTo>
                    <a:pt x="1978745" y="780442"/>
                  </a:lnTo>
                  <a:lnTo>
                    <a:pt x="1976659" y="779398"/>
                  </a:lnTo>
                  <a:close/>
                </a:path>
                <a:path w="3751579" h="788035">
                  <a:moveTo>
                    <a:pt x="1963106" y="779398"/>
                  </a:moveTo>
                  <a:lnTo>
                    <a:pt x="1961022" y="780442"/>
                  </a:lnTo>
                  <a:lnTo>
                    <a:pt x="1959979" y="783577"/>
                  </a:lnTo>
                  <a:lnTo>
                    <a:pt x="1961022" y="785667"/>
                  </a:lnTo>
                  <a:lnTo>
                    <a:pt x="1963106" y="786712"/>
                  </a:lnTo>
                  <a:lnTo>
                    <a:pt x="1965191" y="785667"/>
                  </a:lnTo>
                  <a:lnTo>
                    <a:pt x="1966235" y="783577"/>
                  </a:lnTo>
                  <a:lnTo>
                    <a:pt x="1965191" y="780442"/>
                  </a:lnTo>
                  <a:lnTo>
                    <a:pt x="1963106" y="779398"/>
                  </a:lnTo>
                  <a:close/>
                </a:path>
                <a:path w="3751579" h="788035">
                  <a:moveTo>
                    <a:pt x="1950596" y="780442"/>
                  </a:moveTo>
                  <a:lnTo>
                    <a:pt x="1947468" y="781488"/>
                  </a:lnTo>
                  <a:lnTo>
                    <a:pt x="1946426" y="783577"/>
                  </a:lnTo>
                  <a:lnTo>
                    <a:pt x="1947468" y="785667"/>
                  </a:lnTo>
                  <a:lnTo>
                    <a:pt x="1950596" y="786712"/>
                  </a:lnTo>
                  <a:lnTo>
                    <a:pt x="1952682" y="785667"/>
                  </a:lnTo>
                  <a:lnTo>
                    <a:pt x="1953723" y="783577"/>
                  </a:lnTo>
                  <a:lnTo>
                    <a:pt x="1952682" y="781488"/>
                  </a:lnTo>
                  <a:lnTo>
                    <a:pt x="1950596" y="780442"/>
                  </a:lnTo>
                  <a:close/>
                </a:path>
                <a:path w="3751579" h="788035">
                  <a:moveTo>
                    <a:pt x="1937043" y="780442"/>
                  </a:moveTo>
                  <a:lnTo>
                    <a:pt x="1934958" y="781488"/>
                  </a:lnTo>
                  <a:lnTo>
                    <a:pt x="1933916" y="783577"/>
                  </a:lnTo>
                  <a:lnTo>
                    <a:pt x="1934958" y="785667"/>
                  </a:lnTo>
                  <a:lnTo>
                    <a:pt x="1937043" y="786712"/>
                  </a:lnTo>
                  <a:lnTo>
                    <a:pt x="1939128" y="785667"/>
                  </a:lnTo>
                  <a:lnTo>
                    <a:pt x="1940171" y="783577"/>
                  </a:lnTo>
                  <a:lnTo>
                    <a:pt x="1939128" y="781488"/>
                  </a:lnTo>
                  <a:lnTo>
                    <a:pt x="1937043" y="780442"/>
                  </a:lnTo>
                  <a:close/>
                </a:path>
                <a:path w="3751579" h="788035">
                  <a:moveTo>
                    <a:pt x="1924533" y="780442"/>
                  </a:moveTo>
                  <a:lnTo>
                    <a:pt x="1921405" y="781488"/>
                  </a:lnTo>
                  <a:lnTo>
                    <a:pt x="1920363" y="783577"/>
                  </a:lnTo>
                  <a:lnTo>
                    <a:pt x="1921405" y="785667"/>
                  </a:lnTo>
                  <a:lnTo>
                    <a:pt x="1924533" y="786712"/>
                  </a:lnTo>
                  <a:lnTo>
                    <a:pt x="1926617" y="785667"/>
                  </a:lnTo>
                  <a:lnTo>
                    <a:pt x="1927660" y="783577"/>
                  </a:lnTo>
                  <a:lnTo>
                    <a:pt x="1926617" y="781488"/>
                  </a:lnTo>
                  <a:lnTo>
                    <a:pt x="1924533" y="780442"/>
                  </a:lnTo>
                  <a:close/>
                </a:path>
                <a:path w="3751579" h="788035">
                  <a:moveTo>
                    <a:pt x="1910980" y="780442"/>
                  </a:moveTo>
                  <a:lnTo>
                    <a:pt x="1908895" y="781488"/>
                  </a:lnTo>
                  <a:lnTo>
                    <a:pt x="1907852" y="783577"/>
                  </a:lnTo>
                  <a:lnTo>
                    <a:pt x="1908895" y="785667"/>
                  </a:lnTo>
                  <a:lnTo>
                    <a:pt x="1910980" y="786712"/>
                  </a:lnTo>
                  <a:lnTo>
                    <a:pt x="1913064" y="785667"/>
                  </a:lnTo>
                  <a:lnTo>
                    <a:pt x="1914108" y="783577"/>
                  </a:lnTo>
                  <a:lnTo>
                    <a:pt x="1913064" y="781488"/>
                  </a:lnTo>
                  <a:lnTo>
                    <a:pt x="1910980" y="780442"/>
                  </a:lnTo>
                  <a:close/>
                </a:path>
                <a:path w="3751579" h="788035">
                  <a:moveTo>
                    <a:pt x="1898469" y="780442"/>
                  </a:moveTo>
                  <a:lnTo>
                    <a:pt x="1895341" y="781488"/>
                  </a:lnTo>
                  <a:lnTo>
                    <a:pt x="1894298" y="783577"/>
                  </a:lnTo>
                  <a:lnTo>
                    <a:pt x="1895341" y="786712"/>
                  </a:lnTo>
                  <a:lnTo>
                    <a:pt x="1900553" y="786712"/>
                  </a:lnTo>
                  <a:lnTo>
                    <a:pt x="1901596" y="783577"/>
                  </a:lnTo>
                  <a:lnTo>
                    <a:pt x="1900553" y="781488"/>
                  </a:lnTo>
                  <a:lnTo>
                    <a:pt x="1898469" y="780442"/>
                  </a:lnTo>
                  <a:close/>
                </a:path>
                <a:path w="3751579" h="788035">
                  <a:moveTo>
                    <a:pt x="1884916" y="780442"/>
                  </a:moveTo>
                  <a:lnTo>
                    <a:pt x="1882830" y="781488"/>
                  </a:lnTo>
                  <a:lnTo>
                    <a:pt x="1881788" y="783577"/>
                  </a:lnTo>
                  <a:lnTo>
                    <a:pt x="1882830" y="786712"/>
                  </a:lnTo>
                  <a:lnTo>
                    <a:pt x="1884916" y="787756"/>
                  </a:lnTo>
                  <a:lnTo>
                    <a:pt x="1887001" y="786712"/>
                  </a:lnTo>
                  <a:lnTo>
                    <a:pt x="1888044" y="783577"/>
                  </a:lnTo>
                  <a:lnTo>
                    <a:pt x="1887001" y="781488"/>
                  </a:lnTo>
                  <a:lnTo>
                    <a:pt x="1884916" y="780442"/>
                  </a:lnTo>
                  <a:close/>
                </a:path>
                <a:path w="3751579" h="788035">
                  <a:moveTo>
                    <a:pt x="1872406" y="780442"/>
                  </a:moveTo>
                  <a:lnTo>
                    <a:pt x="1869278" y="781488"/>
                  </a:lnTo>
                  <a:lnTo>
                    <a:pt x="1868236" y="783577"/>
                  </a:lnTo>
                  <a:lnTo>
                    <a:pt x="1869278" y="786712"/>
                  </a:lnTo>
                  <a:lnTo>
                    <a:pt x="1871364" y="787756"/>
                  </a:lnTo>
                  <a:lnTo>
                    <a:pt x="1874490" y="786712"/>
                  </a:lnTo>
                  <a:lnTo>
                    <a:pt x="1875533" y="784622"/>
                  </a:lnTo>
                  <a:lnTo>
                    <a:pt x="1874490" y="781488"/>
                  </a:lnTo>
                  <a:lnTo>
                    <a:pt x="1872406" y="780442"/>
                  </a:lnTo>
                  <a:close/>
                </a:path>
                <a:path w="3751579" h="788035">
                  <a:moveTo>
                    <a:pt x="1858853" y="780442"/>
                  </a:moveTo>
                  <a:lnTo>
                    <a:pt x="1856767" y="781488"/>
                  </a:lnTo>
                  <a:lnTo>
                    <a:pt x="1855725" y="783577"/>
                  </a:lnTo>
                  <a:lnTo>
                    <a:pt x="1856767" y="785667"/>
                  </a:lnTo>
                  <a:lnTo>
                    <a:pt x="1858853" y="786712"/>
                  </a:lnTo>
                  <a:lnTo>
                    <a:pt x="1860937" y="786712"/>
                  </a:lnTo>
                  <a:lnTo>
                    <a:pt x="1861980" y="784622"/>
                  </a:lnTo>
                  <a:lnTo>
                    <a:pt x="1860937" y="781488"/>
                  </a:lnTo>
                  <a:lnTo>
                    <a:pt x="1858853" y="780442"/>
                  </a:lnTo>
                  <a:close/>
                </a:path>
                <a:path w="3751579" h="788035">
                  <a:moveTo>
                    <a:pt x="1846342" y="780442"/>
                  </a:moveTo>
                  <a:lnTo>
                    <a:pt x="1843214" y="781488"/>
                  </a:lnTo>
                  <a:lnTo>
                    <a:pt x="1842171" y="783577"/>
                  </a:lnTo>
                  <a:lnTo>
                    <a:pt x="1843214" y="785667"/>
                  </a:lnTo>
                  <a:lnTo>
                    <a:pt x="1845299" y="786712"/>
                  </a:lnTo>
                  <a:lnTo>
                    <a:pt x="1848426" y="786712"/>
                  </a:lnTo>
                  <a:lnTo>
                    <a:pt x="1849469" y="783577"/>
                  </a:lnTo>
                  <a:lnTo>
                    <a:pt x="1848426" y="781488"/>
                  </a:lnTo>
                  <a:lnTo>
                    <a:pt x="1846342" y="780442"/>
                  </a:lnTo>
                  <a:close/>
                </a:path>
                <a:path w="3751579" h="788035">
                  <a:moveTo>
                    <a:pt x="1832789" y="780442"/>
                  </a:moveTo>
                  <a:lnTo>
                    <a:pt x="1830703" y="781488"/>
                  </a:lnTo>
                  <a:lnTo>
                    <a:pt x="1829661" y="783577"/>
                  </a:lnTo>
                  <a:lnTo>
                    <a:pt x="1830703" y="785667"/>
                  </a:lnTo>
                  <a:lnTo>
                    <a:pt x="1832789" y="786712"/>
                  </a:lnTo>
                  <a:lnTo>
                    <a:pt x="1834874" y="785667"/>
                  </a:lnTo>
                  <a:lnTo>
                    <a:pt x="1835917" y="783577"/>
                  </a:lnTo>
                  <a:lnTo>
                    <a:pt x="1834874" y="781488"/>
                  </a:lnTo>
                  <a:lnTo>
                    <a:pt x="1832789" y="780442"/>
                  </a:lnTo>
                  <a:close/>
                </a:path>
                <a:path w="3751579" h="788035">
                  <a:moveTo>
                    <a:pt x="1820279" y="780442"/>
                  </a:moveTo>
                  <a:lnTo>
                    <a:pt x="1817151" y="781488"/>
                  </a:lnTo>
                  <a:lnTo>
                    <a:pt x="1816108" y="783577"/>
                  </a:lnTo>
                  <a:lnTo>
                    <a:pt x="1817151" y="785667"/>
                  </a:lnTo>
                  <a:lnTo>
                    <a:pt x="1819236" y="786712"/>
                  </a:lnTo>
                  <a:lnTo>
                    <a:pt x="1822363" y="785667"/>
                  </a:lnTo>
                  <a:lnTo>
                    <a:pt x="1823406" y="783577"/>
                  </a:lnTo>
                  <a:lnTo>
                    <a:pt x="1822363" y="781488"/>
                  </a:lnTo>
                  <a:lnTo>
                    <a:pt x="1820279" y="780442"/>
                  </a:lnTo>
                  <a:close/>
                </a:path>
                <a:path w="3751579" h="788035">
                  <a:moveTo>
                    <a:pt x="1806726" y="780442"/>
                  </a:moveTo>
                  <a:lnTo>
                    <a:pt x="1804640" y="780442"/>
                  </a:lnTo>
                  <a:lnTo>
                    <a:pt x="1803598" y="783577"/>
                  </a:lnTo>
                  <a:lnTo>
                    <a:pt x="1804640" y="785667"/>
                  </a:lnTo>
                  <a:lnTo>
                    <a:pt x="1806726" y="786712"/>
                  </a:lnTo>
                  <a:lnTo>
                    <a:pt x="1808811" y="785667"/>
                  </a:lnTo>
                  <a:lnTo>
                    <a:pt x="1809852" y="783577"/>
                  </a:lnTo>
                  <a:lnTo>
                    <a:pt x="1808811" y="781488"/>
                  </a:lnTo>
                  <a:lnTo>
                    <a:pt x="1806726" y="780442"/>
                  </a:lnTo>
                  <a:close/>
                </a:path>
                <a:path w="3751579" h="788035">
                  <a:moveTo>
                    <a:pt x="1794215" y="780442"/>
                  </a:moveTo>
                  <a:lnTo>
                    <a:pt x="1791087" y="780442"/>
                  </a:lnTo>
                  <a:lnTo>
                    <a:pt x="1790045" y="782533"/>
                  </a:lnTo>
                  <a:lnTo>
                    <a:pt x="1791087" y="785667"/>
                  </a:lnTo>
                  <a:lnTo>
                    <a:pt x="1793172" y="786712"/>
                  </a:lnTo>
                  <a:lnTo>
                    <a:pt x="1796299" y="785667"/>
                  </a:lnTo>
                  <a:lnTo>
                    <a:pt x="1797342" y="783577"/>
                  </a:lnTo>
                  <a:lnTo>
                    <a:pt x="1796299" y="781488"/>
                  </a:lnTo>
                  <a:lnTo>
                    <a:pt x="1794215" y="780442"/>
                  </a:lnTo>
                  <a:close/>
                </a:path>
                <a:path w="3751579" h="788035">
                  <a:moveTo>
                    <a:pt x="1780661" y="779398"/>
                  </a:moveTo>
                  <a:lnTo>
                    <a:pt x="1778576" y="780442"/>
                  </a:lnTo>
                  <a:lnTo>
                    <a:pt x="1777533" y="782533"/>
                  </a:lnTo>
                  <a:lnTo>
                    <a:pt x="1778576" y="785667"/>
                  </a:lnTo>
                  <a:lnTo>
                    <a:pt x="1780661" y="786712"/>
                  </a:lnTo>
                  <a:lnTo>
                    <a:pt x="1782747" y="785667"/>
                  </a:lnTo>
                  <a:lnTo>
                    <a:pt x="1783789" y="783577"/>
                  </a:lnTo>
                  <a:lnTo>
                    <a:pt x="1782747" y="780442"/>
                  </a:lnTo>
                  <a:lnTo>
                    <a:pt x="1780661" y="779398"/>
                  </a:lnTo>
                  <a:close/>
                </a:path>
                <a:path w="3751579" h="788035">
                  <a:moveTo>
                    <a:pt x="1768152" y="779398"/>
                  </a:moveTo>
                  <a:lnTo>
                    <a:pt x="1765024" y="780442"/>
                  </a:lnTo>
                  <a:lnTo>
                    <a:pt x="1763981" y="782533"/>
                  </a:lnTo>
                  <a:lnTo>
                    <a:pt x="1765024" y="784622"/>
                  </a:lnTo>
                  <a:lnTo>
                    <a:pt x="1767109" y="785667"/>
                  </a:lnTo>
                  <a:lnTo>
                    <a:pt x="1770236" y="784622"/>
                  </a:lnTo>
                  <a:lnTo>
                    <a:pt x="1771279" y="782533"/>
                  </a:lnTo>
                  <a:lnTo>
                    <a:pt x="1770236" y="780442"/>
                  </a:lnTo>
                  <a:lnTo>
                    <a:pt x="1768152" y="779398"/>
                  </a:lnTo>
                  <a:close/>
                </a:path>
                <a:path w="3751579" h="788035">
                  <a:moveTo>
                    <a:pt x="1754598" y="779398"/>
                  </a:moveTo>
                  <a:lnTo>
                    <a:pt x="1752513" y="779398"/>
                  </a:lnTo>
                  <a:lnTo>
                    <a:pt x="1751470" y="782533"/>
                  </a:lnTo>
                  <a:lnTo>
                    <a:pt x="1752513" y="784622"/>
                  </a:lnTo>
                  <a:lnTo>
                    <a:pt x="1754598" y="785667"/>
                  </a:lnTo>
                  <a:lnTo>
                    <a:pt x="1756683" y="784622"/>
                  </a:lnTo>
                  <a:lnTo>
                    <a:pt x="1757726" y="782533"/>
                  </a:lnTo>
                  <a:lnTo>
                    <a:pt x="1756683" y="780442"/>
                  </a:lnTo>
                  <a:lnTo>
                    <a:pt x="1754598" y="779398"/>
                  </a:lnTo>
                  <a:close/>
                </a:path>
                <a:path w="3751579" h="788035">
                  <a:moveTo>
                    <a:pt x="1742088" y="778353"/>
                  </a:moveTo>
                  <a:lnTo>
                    <a:pt x="1738960" y="779398"/>
                  </a:lnTo>
                  <a:lnTo>
                    <a:pt x="1737917" y="781488"/>
                  </a:lnTo>
                  <a:lnTo>
                    <a:pt x="1738960" y="783577"/>
                  </a:lnTo>
                  <a:lnTo>
                    <a:pt x="1741045" y="784622"/>
                  </a:lnTo>
                  <a:lnTo>
                    <a:pt x="1744173" y="784622"/>
                  </a:lnTo>
                  <a:lnTo>
                    <a:pt x="1745214" y="781488"/>
                  </a:lnTo>
                  <a:lnTo>
                    <a:pt x="1744173" y="779398"/>
                  </a:lnTo>
                  <a:lnTo>
                    <a:pt x="1742088" y="778353"/>
                  </a:lnTo>
                  <a:close/>
                </a:path>
                <a:path w="3751579" h="788035">
                  <a:moveTo>
                    <a:pt x="1728534" y="778353"/>
                  </a:moveTo>
                  <a:lnTo>
                    <a:pt x="1726449" y="778353"/>
                  </a:lnTo>
                  <a:lnTo>
                    <a:pt x="1725408" y="781488"/>
                  </a:lnTo>
                  <a:lnTo>
                    <a:pt x="1726449" y="783577"/>
                  </a:lnTo>
                  <a:lnTo>
                    <a:pt x="1728534" y="784622"/>
                  </a:lnTo>
                  <a:lnTo>
                    <a:pt x="1730620" y="783577"/>
                  </a:lnTo>
                  <a:lnTo>
                    <a:pt x="1731662" y="781488"/>
                  </a:lnTo>
                  <a:lnTo>
                    <a:pt x="1730620" y="779398"/>
                  </a:lnTo>
                  <a:lnTo>
                    <a:pt x="1728534" y="778353"/>
                  </a:lnTo>
                  <a:close/>
                </a:path>
                <a:path w="3751579" h="788035">
                  <a:moveTo>
                    <a:pt x="1716025" y="777309"/>
                  </a:moveTo>
                  <a:lnTo>
                    <a:pt x="1712897" y="778353"/>
                  </a:lnTo>
                  <a:lnTo>
                    <a:pt x="1711854" y="780442"/>
                  </a:lnTo>
                  <a:lnTo>
                    <a:pt x="1712897" y="782533"/>
                  </a:lnTo>
                  <a:lnTo>
                    <a:pt x="1714982" y="784622"/>
                  </a:lnTo>
                  <a:lnTo>
                    <a:pt x="1718109" y="783577"/>
                  </a:lnTo>
                  <a:lnTo>
                    <a:pt x="1719152" y="781488"/>
                  </a:lnTo>
                  <a:lnTo>
                    <a:pt x="1718109" y="778353"/>
                  </a:lnTo>
                  <a:lnTo>
                    <a:pt x="1716025" y="777309"/>
                  </a:lnTo>
                  <a:close/>
                </a:path>
                <a:path w="3751579" h="788035">
                  <a:moveTo>
                    <a:pt x="1702471" y="777309"/>
                  </a:moveTo>
                  <a:lnTo>
                    <a:pt x="1700386" y="778353"/>
                  </a:lnTo>
                  <a:lnTo>
                    <a:pt x="1699343" y="780442"/>
                  </a:lnTo>
                  <a:lnTo>
                    <a:pt x="1700386" y="782533"/>
                  </a:lnTo>
                  <a:lnTo>
                    <a:pt x="1702471" y="783577"/>
                  </a:lnTo>
                  <a:lnTo>
                    <a:pt x="1704555" y="782533"/>
                  </a:lnTo>
                  <a:lnTo>
                    <a:pt x="1705599" y="780442"/>
                  </a:lnTo>
                  <a:lnTo>
                    <a:pt x="1704555" y="778353"/>
                  </a:lnTo>
                  <a:lnTo>
                    <a:pt x="1702471" y="777309"/>
                  </a:lnTo>
                  <a:close/>
                </a:path>
                <a:path w="3751579" h="788035">
                  <a:moveTo>
                    <a:pt x="1689961" y="776264"/>
                  </a:moveTo>
                  <a:lnTo>
                    <a:pt x="1686833" y="777309"/>
                  </a:lnTo>
                  <a:lnTo>
                    <a:pt x="1685790" y="779398"/>
                  </a:lnTo>
                  <a:lnTo>
                    <a:pt x="1686833" y="782533"/>
                  </a:lnTo>
                  <a:lnTo>
                    <a:pt x="1688918" y="783577"/>
                  </a:lnTo>
                  <a:lnTo>
                    <a:pt x="1692046" y="782533"/>
                  </a:lnTo>
                  <a:lnTo>
                    <a:pt x="1693089" y="780442"/>
                  </a:lnTo>
                  <a:lnTo>
                    <a:pt x="1692046" y="778353"/>
                  </a:lnTo>
                  <a:lnTo>
                    <a:pt x="1689961" y="776264"/>
                  </a:lnTo>
                  <a:close/>
                </a:path>
                <a:path w="3751579" h="788035">
                  <a:moveTo>
                    <a:pt x="1676407" y="776264"/>
                  </a:moveTo>
                  <a:lnTo>
                    <a:pt x="1674323" y="777309"/>
                  </a:lnTo>
                  <a:lnTo>
                    <a:pt x="1673280" y="779398"/>
                  </a:lnTo>
                  <a:lnTo>
                    <a:pt x="1674323" y="781488"/>
                  </a:lnTo>
                  <a:lnTo>
                    <a:pt x="1676407" y="782533"/>
                  </a:lnTo>
                  <a:lnTo>
                    <a:pt x="1678492" y="782533"/>
                  </a:lnTo>
                  <a:lnTo>
                    <a:pt x="1679535" y="779398"/>
                  </a:lnTo>
                  <a:lnTo>
                    <a:pt x="1679535" y="777309"/>
                  </a:lnTo>
                  <a:lnTo>
                    <a:pt x="1676407" y="776264"/>
                  </a:lnTo>
                  <a:close/>
                </a:path>
                <a:path w="3751579" h="788035">
                  <a:moveTo>
                    <a:pt x="1663898" y="775219"/>
                  </a:moveTo>
                  <a:lnTo>
                    <a:pt x="1661812" y="776264"/>
                  </a:lnTo>
                  <a:lnTo>
                    <a:pt x="1659727" y="778353"/>
                  </a:lnTo>
                  <a:lnTo>
                    <a:pt x="1660770" y="780442"/>
                  </a:lnTo>
                  <a:lnTo>
                    <a:pt x="1662855" y="781488"/>
                  </a:lnTo>
                  <a:lnTo>
                    <a:pt x="1664939" y="781488"/>
                  </a:lnTo>
                  <a:lnTo>
                    <a:pt x="1667024" y="779398"/>
                  </a:lnTo>
                  <a:lnTo>
                    <a:pt x="1665982" y="776264"/>
                  </a:lnTo>
                  <a:lnTo>
                    <a:pt x="1663898" y="775219"/>
                  </a:lnTo>
                  <a:close/>
                </a:path>
                <a:path w="3751579" h="788035">
                  <a:moveTo>
                    <a:pt x="1650344" y="774175"/>
                  </a:moveTo>
                  <a:lnTo>
                    <a:pt x="1648259" y="775219"/>
                  </a:lnTo>
                  <a:lnTo>
                    <a:pt x="1647216" y="777309"/>
                  </a:lnTo>
                  <a:lnTo>
                    <a:pt x="1648259" y="780442"/>
                  </a:lnTo>
                  <a:lnTo>
                    <a:pt x="1650344" y="781488"/>
                  </a:lnTo>
                  <a:lnTo>
                    <a:pt x="1652428" y="780442"/>
                  </a:lnTo>
                  <a:lnTo>
                    <a:pt x="1653472" y="778353"/>
                  </a:lnTo>
                  <a:lnTo>
                    <a:pt x="1653472" y="776264"/>
                  </a:lnTo>
                  <a:lnTo>
                    <a:pt x="1650344" y="774175"/>
                  </a:lnTo>
                  <a:close/>
                </a:path>
                <a:path w="3751579" h="788035">
                  <a:moveTo>
                    <a:pt x="1637833" y="774175"/>
                  </a:moveTo>
                  <a:lnTo>
                    <a:pt x="1635748" y="775219"/>
                  </a:lnTo>
                  <a:lnTo>
                    <a:pt x="1633663" y="777309"/>
                  </a:lnTo>
                  <a:lnTo>
                    <a:pt x="1634705" y="779398"/>
                  </a:lnTo>
                  <a:lnTo>
                    <a:pt x="1636791" y="780442"/>
                  </a:lnTo>
                  <a:lnTo>
                    <a:pt x="1638876" y="779398"/>
                  </a:lnTo>
                  <a:lnTo>
                    <a:pt x="1640961" y="777309"/>
                  </a:lnTo>
                  <a:lnTo>
                    <a:pt x="1639919" y="775219"/>
                  </a:lnTo>
                  <a:lnTo>
                    <a:pt x="1637833" y="774175"/>
                  </a:lnTo>
                  <a:close/>
                </a:path>
                <a:path w="3751579" h="788035">
                  <a:moveTo>
                    <a:pt x="1624280" y="773130"/>
                  </a:moveTo>
                  <a:lnTo>
                    <a:pt x="1622196" y="774175"/>
                  </a:lnTo>
                  <a:lnTo>
                    <a:pt x="1621153" y="776264"/>
                  </a:lnTo>
                  <a:lnTo>
                    <a:pt x="1622196" y="778353"/>
                  </a:lnTo>
                  <a:lnTo>
                    <a:pt x="1624280" y="779398"/>
                  </a:lnTo>
                  <a:lnTo>
                    <a:pt x="1626365" y="779398"/>
                  </a:lnTo>
                  <a:lnTo>
                    <a:pt x="1627408" y="777309"/>
                  </a:lnTo>
                  <a:lnTo>
                    <a:pt x="1627408" y="774175"/>
                  </a:lnTo>
                  <a:lnTo>
                    <a:pt x="1624280" y="773130"/>
                  </a:lnTo>
                  <a:close/>
                </a:path>
                <a:path w="3751579" h="788035">
                  <a:moveTo>
                    <a:pt x="1611770" y="772085"/>
                  </a:moveTo>
                  <a:lnTo>
                    <a:pt x="1609685" y="773130"/>
                  </a:lnTo>
                  <a:lnTo>
                    <a:pt x="1607600" y="775219"/>
                  </a:lnTo>
                  <a:lnTo>
                    <a:pt x="1608642" y="777309"/>
                  </a:lnTo>
                  <a:lnTo>
                    <a:pt x="1610727" y="779398"/>
                  </a:lnTo>
                  <a:lnTo>
                    <a:pt x="1612812" y="778353"/>
                  </a:lnTo>
                  <a:lnTo>
                    <a:pt x="1614897" y="776264"/>
                  </a:lnTo>
                  <a:lnTo>
                    <a:pt x="1613855" y="774175"/>
                  </a:lnTo>
                  <a:lnTo>
                    <a:pt x="1611770" y="772085"/>
                  </a:lnTo>
                  <a:close/>
                </a:path>
                <a:path w="3751579" h="788035">
                  <a:moveTo>
                    <a:pt x="1598217" y="772085"/>
                  </a:moveTo>
                  <a:lnTo>
                    <a:pt x="1596132" y="772085"/>
                  </a:lnTo>
                  <a:lnTo>
                    <a:pt x="1595089" y="774175"/>
                  </a:lnTo>
                  <a:lnTo>
                    <a:pt x="1596132" y="777309"/>
                  </a:lnTo>
                  <a:lnTo>
                    <a:pt x="1598217" y="778353"/>
                  </a:lnTo>
                  <a:lnTo>
                    <a:pt x="1600302" y="777309"/>
                  </a:lnTo>
                  <a:lnTo>
                    <a:pt x="1601345" y="775219"/>
                  </a:lnTo>
                  <a:lnTo>
                    <a:pt x="1601345" y="773130"/>
                  </a:lnTo>
                  <a:lnTo>
                    <a:pt x="1598217" y="772085"/>
                  </a:lnTo>
                  <a:close/>
                </a:path>
                <a:path w="3751579" h="788035">
                  <a:moveTo>
                    <a:pt x="1585706" y="771041"/>
                  </a:moveTo>
                  <a:lnTo>
                    <a:pt x="1583621" y="772085"/>
                  </a:lnTo>
                  <a:lnTo>
                    <a:pt x="1581537" y="774175"/>
                  </a:lnTo>
                  <a:lnTo>
                    <a:pt x="1582578" y="776264"/>
                  </a:lnTo>
                  <a:lnTo>
                    <a:pt x="1584664" y="777309"/>
                  </a:lnTo>
                  <a:lnTo>
                    <a:pt x="1587792" y="777309"/>
                  </a:lnTo>
                  <a:lnTo>
                    <a:pt x="1588834" y="774175"/>
                  </a:lnTo>
                  <a:lnTo>
                    <a:pt x="1587792" y="772085"/>
                  </a:lnTo>
                  <a:lnTo>
                    <a:pt x="1585706" y="771041"/>
                  </a:lnTo>
                  <a:close/>
                </a:path>
                <a:path w="3751579" h="788035">
                  <a:moveTo>
                    <a:pt x="1572153" y="769995"/>
                  </a:moveTo>
                  <a:lnTo>
                    <a:pt x="1570069" y="771041"/>
                  </a:lnTo>
                  <a:lnTo>
                    <a:pt x="1569026" y="773130"/>
                  </a:lnTo>
                  <a:lnTo>
                    <a:pt x="1570069" y="775219"/>
                  </a:lnTo>
                  <a:lnTo>
                    <a:pt x="1572153" y="776264"/>
                  </a:lnTo>
                  <a:lnTo>
                    <a:pt x="1574238" y="776264"/>
                  </a:lnTo>
                  <a:lnTo>
                    <a:pt x="1575281" y="773130"/>
                  </a:lnTo>
                  <a:lnTo>
                    <a:pt x="1575281" y="771041"/>
                  </a:lnTo>
                  <a:lnTo>
                    <a:pt x="1572153" y="769995"/>
                  </a:lnTo>
                  <a:close/>
                </a:path>
                <a:path w="3751579" h="788035">
                  <a:moveTo>
                    <a:pt x="1559643" y="768950"/>
                  </a:moveTo>
                  <a:lnTo>
                    <a:pt x="1557558" y="769995"/>
                  </a:lnTo>
                  <a:lnTo>
                    <a:pt x="1556515" y="772085"/>
                  </a:lnTo>
                  <a:lnTo>
                    <a:pt x="1556515" y="774175"/>
                  </a:lnTo>
                  <a:lnTo>
                    <a:pt x="1558601" y="775219"/>
                  </a:lnTo>
                  <a:lnTo>
                    <a:pt x="1561727" y="775219"/>
                  </a:lnTo>
                  <a:lnTo>
                    <a:pt x="1562770" y="772085"/>
                  </a:lnTo>
                  <a:lnTo>
                    <a:pt x="1561727" y="769995"/>
                  </a:lnTo>
                  <a:lnTo>
                    <a:pt x="1559643" y="768950"/>
                  </a:lnTo>
                  <a:close/>
                </a:path>
                <a:path w="3751579" h="788035">
                  <a:moveTo>
                    <a:pt x="1547133" y="767906"/>
                  </a:moveTo>
                  <a:lnTo>
                    <a:pt x="1546090" y="767906"/>
                  </a:lnTo>
                  <a:lnTo>
                    <a:pt x="1544005" y="768950"/>
                  </a:lnTo>
                  <a:lnTo>
                    <a:pt x="1542962" y="771041"/>
                  </a:lnTo>
                  <a:lnTo>
                    <a:pt x="1544005" y="773130"/>
                  </a:lnTo>
                  <a:lnTo>
                    <a:pt x="1546090" y="774175"/>
                  </a:lnTo>
                  <a:lnTo>
                    <a:pt x="1548175" y="774175"/>
                  </a:lnTo>
                  <a:lnTo>
                    <a:pt x="1549218" y="771041"/>
                  </a:lnTo>
                  <a:lnTo>
                    <a:pt x="1549218" y="768950"/>
                  </a:lnTo>
                  <a:lnTo>
                    <a:pt x="1547133" y="767906"/>
                  </a:lnTo>
                  <a:close/>
                </a:path>
                <a:path w="3751579" h="788035">
                  <a:moveTo>
                    <a:pt x="1533579" y="766861"/>
                  </a:moveTo>
                  <a:lnTo>
                    <a:pt x="1531494" y="767906"/>
                  </a:lnTo>
                  <a:lnTo>
                    <a:pt x="1530451" y="769995"/>
                  </a:lnTo>
                  <a:lnTo>
                    <a:pt x="1530451" y="772085"/>
                  </a:lnTo>
                  <a:lnTo>
                    <a:pt x="1532536" y="773130"/>
                  </a:lnTo>
                  <a:lnTo>
                    <a:pt x="1535664" y="773130"/>
                  </a:lnTo>
                  <a:lnTo>
                    <a:pt x="1536706" y="769995"/>
                  </a:lnTo>
                  <a:lnTo>
                    <a:pt x="1535664" y="767906"/>
                  </a:lnTo>
                  <a:lnTo>
                    <a:pt x="1533579" y="766861"/>
                  </a:lnTo>
                  <a:close/>
                </a:path>
                <a:path w="3751579" h="788035">
                  <a:moveTo>
                    <a:pt x="1521068" y="765816"/>
                  </a:moveTo>
                  <a:lnTo>
                    <a:pt x="1517940" y="766861"/>
                  </a:lnTo>
                  <a:lnTo>
                    <a:pt x="1516899" y="768950"/>
                  </a:lnTo>
                  <a:lnTo>
                    <a:pt x="1517940" y="771041"/>
                  </a:lnTo>
                  <a:lnTo>
                    <a:pt x="1520026" y="772085"/>
                  </a:lnTo>
                  <a:lnTo>
                    <a:pt x="1522111" y="772085"/>
                  </a:lnTo>
                  <a:lnTo>
                    <a:pt x="1523154" y="768950"/>
                  </a:lnTo>
                  <a:lnTo>
                    <a:pt x="1523154" y="766861"/>
                  </a:lnTo>
                  <a:lnTo>
                    <a:pt x="1521068" y="765816"/>
                  </a:lnTo>
                  <a:close/>
                </a:path>
                <a:path w="3751579" h="788035">
                  <a:moveTo>
                    <a:pt x="1507516" y="764772"/>
                  </a:moveTo>
                  <a:lnTo>
                    <a:pt x="1505431" y="765816"/>
                  </a:lnTo>
                  <a:lnTo>
                    <a:pt x="1504388" y="767906"/>
                  </a:lnTo>
                  <a:lnTo>
                    <a:pt x="1504388" y="769995"/>
                  </a:lnTo>
                  <a:lnTo>
                    <a:pt x="1506473" y="771041"/>
                  </a:lnTo>
                  <a:lnTo>
                    <a:pt x="1509600" y="771041"/>
                  </a:lnTo>
                  <a:lnTo>
                    <a:pt x="1510643" y="767906"/>
                  </a:lnTo>
                  <a:lnTo>
                    <a:pt x="1509600" y="765816"/>
                  </a:lnTo>
                  <a:lnTo>
                    <a:pt x="1507516" y="764772"/>
                  </a:lnTo>
                  <a:close/>
                </a:path>
                <a:path w="3751579" h="788035">
                  <a:moveTo>
                    <a:pt x="1495005" y="763727"/>
                  </a:moveTo>
                  <a:lnTo>
                    <a:pt x="1491877" y="764772"/>
                  </a:lnTo>
                  <a:lnTo>
                    <a:pt x="1490835" y="766861"/>
                  </a:lnTo>
                  <a:lnTo>
                    <a:pt x="1491877" y="768950"/>
                  </a:lnTo>
                  <a:lnTo>
                    <a:pt x="1493963" y="769995"/>
                  </a:lnTo>
                  <a:lnTo>
                    <a:pt x="1496047" y="768950"/>
                  </a:lnTo>
                  <a:lnTo>
                    <a:pt x="1497091" y="766861"/>
                  </a:lnTo>
                  <a:lnTo>
                    <a:pt x="1497091" y="764772"/>
                  </a:lnTo>
                  <a:lnTo>
                    <a:pt x="1495005" y="763727"/>
                  </a:lnTo>
                  <a:close/>
                </a:path>
                <a:path w="3751579" h="788035">
                  <a:moveTo>
                    <a:pt x="1481452" y="762681"/>
                  </a:moveTo>
                  <a:lnTo>
                    <a:pt x="1479367" y="762681"/>
                  </a:lnTo>
                  <a:lnTo>
                    <a:pt x="1478324" y="764772"/>
                  </a:lnTo>
                  <a:lnTo>
                    <a:pt x="1479367" y="767906"/>
                  </a:lnTo>
                  <a:lnTo>
                    <a:pt x="1481452" y="768950"/>
                  </a:lnTo>
                  <a:lnTo>
                    <a:pt x="1483537" y="767906"/>
                  </a:lnTo>
                  <a:lnTo>
                    <a:pt x="1484580" y="765816"/>
                  </a:lnTo>
                  <a:lnTo>
                    <a:pt x="1483537" y="763727"/>
                  </a:lnTo>
                  <a:lnTo>
                    <a:pt x="1481452" y="762681"/>
                  </a:lnTo>
                  <a:close/>
                </a:path>
                <a:path w="3751579" h="788035">
                  <a:moveTo>
                    <a:pt x="1468941" y="760592"/>
                  </a:moveTo>
                  <a:lnTo>
                    <a:pt x="1466856" y="761638"/>
                  </a:lnTo>
                  <a:lnTo>
                    <a:pt x="1464772" y="763727"/>
                  </a:lnTo>
                  <a:lnTo>
                    <a:pt x="1465814" y="765816"/>
                  </a:lnTo>
                  <a:lnTo>
                    <a:pt x="1467899" y="767906"/>
                  </a:lnTo>
                  <a:lnTo>
                    <a:pt x="1469984" y="766861"/>
                  </a:lnTo>
                  <a:lnTo>
                    <a:pt x="1472069" y="764772"/>
                  </a:lnTo>
                  <a:lnTo>
                    <a:pt x="1471027" y="761638"/>
                  </a:lnTo>
                  <a:lnTo>
                    <a:pt x="1468941" y="760592"/>
                  </a:lnTo>
                  <a:close/>
                </a:path>
                <a:path w="3751579" h="788035">
                  <a:moveTo>
                    <a:pt x="1455389" y="759547"/>
                  </a:moveTo>
                  <a:lnTo>
                    <a:pt x="1453304" y="760592"/>
                  </a:lnTo>
                  <a:lnTo>
                    <a:pt x="1452261" y="762681"/>
                  </a:lnTo>
                  <a:lnTo>
                    <a:pt x="1453304" y="764772"/>
                  </a:lnTo>
                  <a:lnTo>
                    <a:pt x="1455389" y="765816"/>
                  </a:lnTo>
                  <a:lnTo>
                    <a:pt x="1457473" y="765816"/>
                  </a:lnTo>
                  <a:lnTo>
                    <a:pt x="1458516" y="762681"/>
                  </a:lnTo>
                  <a:lnTo>
                    <a:pt x="1458516" y="760592"/>
                  </a:lnTo>
                  <a:lnTo>
                    <a:pt x="1455389" y="759547"/>
                  </a:lnTo>
                  <a:close/>
                </a:path>
                <a:path w="3751579" h="788035">
                  <a:moveTo>
                    <a:pt x="1442878" y="758503"/>
                  </a:moveTo>
                  <a:lnTo>
                    <a:pt x="1440793" y="758503"/>
                  </a:lnTo>
                  <a:lnTo>
                    <a:pt x="1438708" y="761638"/>
                  </a:lnTo>
                  <a:lnTo>
                    <a:pt x="1439750" y="763727"/>
                  </a:lnTo>
                  <a:lnTo>
                    <a:pt x="1441836" y="764772"/>
                  </a:lnTo>
                  <a:lnTo>
                    <a:pt x="1443920" y="763727"/>
                  </a:lnTo>
                  <a:lnTo>
                    <a:pt x="1446005" y="761638"/>
                  </a:lnTo>
                  <a:lnTo>
                    <a:pt x="1444964" y="759547"/>
                  </a:lnTo>
                  <a:lnTo>
                    <a:pt x="1442878" y="758503"/>
                  </a:lnTo>
                  <a:close/>
                </a:path>
                <a:path w="3751579" h="788035">
                  <a:moveTo>
                    <a:pt x="1429325" y="756413"/>
                  </a:moveTo>
                  <a:lnTo>
                    <a:pt x="1427239" y="757458"/>
                  </a:lnTo>
                  <a:lnTo>
                    <a:pt x="1426197" y="759547"/>
                  </a:lnTo>
                  <a:lnTo>
                    <a:pt x="1427239" y="761638"/>
                  </a:lnTo>
                  <a:lnTo>
                    <a:pt x="1429325" y="763727"/>
                  </a:lnTo>
                  <a:lnTo>
                    <a:pt x="1431410" y="762681"/>
                  </a:lnTo>
                  <a:lnTo>
                    <a:pt x="1432453" y="760592"/>
                  </a:lnTo>
                  <a:lnTo>
                    <a:pt x="1432453" y="758503"/>
                  </a:lnTo>
                  <a:lnTo>
                    <a:pt x="1429325" y="756413"/>
                  </a:lnTo>
                  <a:close/>
                </a:path>
                <a:path w="3751579" h="788035">
                  <a:moveTo>
                    <a:pt x="1416814" y="755369"/>
                  </a:moveTo>
                  <a:lnTo>
                    <a:pt x="1414730" y="756413"/>
                  </a:lnTo>
                  <a:lnTo>
                    <a:pt x="1413687" y="758503"/>
                  </a:lnTo>
                  <a:lnTo>
                    <a:pt x="1413687" y="760592"/>
                  </a:lnTo>
                  <a:lnTo>
                    <a:pt x="1415771" y="761638"/>
                  </a:lnTo>
                  <a:lnTo>
                    <a:pt x="1418899" y="761638"/>
                  </a:lnTo>
                  <a:lnTo>
                    <a:pt x="1419942" y="759547"/>
                  </a:lnTo>
                  <a:lnTo>
                    <a:pt x="1418899" y="756413"/>
                  </a:lnTo>
                  <a:lnTo>
                    <a:pt x="1416814" y="755369"/>
                  </a:lnTo>
                  <a:close/>
                </a:path>
                <a:path w="3751579" h="788035">
                  <a:moveTo>
                    <a:pt x="1404303" y="754324"/>
                  </a:moveTo>
                  <a:lnTo>
                    <a:pt x="1401177" y="754324"/>
                  </a:lnTo>
                  <a:lnTo>
                    <a:pt x="1400134" y="756413"/>
                  </a:lnTo>
                  <a:lnTo>
                    <a:pt x="1401177" y="759547"/>
                  </a:lnTo>
                  <a:lnTo>
                    <a:pt x="1403262" y="760592"/>
                  </a:lnTo>
                  <a:lnTo>
                    <a:pt x="1405346" y="760592"/>
                  </a:lnTo>
                  <a:lnTo>
                    <a:pt x="1406389" y="757458"/>
                  </a:lnTo>
                  <a:lnTo>
                    <a:pt x="1406389" y="755369"/>
                  </a:lnTo>
                  <a:lnTo>
                    <a:pt x="1404303" y="754324"/>
                  </a:lnTo>
                  <a:close/>
                </a:path>
                <a:path w="3751579" h="788035">
                  <a:moveTo>
                    <a:pt x="1390751" y="752234"/>
                  </a:moveTo>
                  <a:lnTo>
                    <a:pt x="1388666" y="753280"/>
                  </a:lnTo>
                  <a:lnTo>
                    <a:pt x="1387623" y="755369"/>
                  </a:lnTo>
                  <a:lnTo>
                    <a:pt x="1387623" y="757458"/>
                  </a:lnTo>
                  <a:lnTo>
                    <a:pt x="1389708" y="758503"/>
                  </a:lnTo>
                  <a:lnTo>
                    <a:pt x="1392836" y="758503"/>
                  </a:lnTo>
                  <a:lnTo>
                    <a:pt x="1393878" y="756413"/>
                  </a:lnTo>
                  <a:lnTo>
                    <a:pt x="1392836" y="754324"/>
                  </a:lnTo>
                  <a:lnTo>
                    <a:pt x="1390751" y="752234"/>
                  </a:lnTo>
                  <a:close/>
                </a:path>
                <a:path w="3751579" h="788035">
                  <a:moveTo>
                    <a:pt x="1378240" y="751189"/>
                  </a:moveTo>
                  <a:lnTo>
                    <a:pt x="1376155" y="751189"/>
                  </a:lnTo>
                  <a:lnTo>
                    <a:pt x="1374070" y="753280"/>
                  </a:lnTo>
                  <a:lnTo>
                    <a:pt x="1375112" y="756413"/>
                  </a:lnTo>
                  <a:lnTo>
                    <a:pt x="1377199" y="757458"/>
                  </a:lnTo>
                  <a:lnTo>
                    <a:pt x="1379283" y="756413"/>
                  </a:lnTo>
                  <a:lnTo>
                    <a:pt x="1381368" y="754324"/>
                  </a:lnTo>
                  <a:lnTo>
                    <a:pt x="1380326" y="752234"/>
                  </a:lnTo>
                  <a:lnTo>
                    <a:pt x="1378240" y="751189"/>
                  </a:lnTo>
                  <a:close/>
                </a:path>
                <a:path w="3751579" h="788035">
                  <a:moveTo>
                    <a:pt x="1365730" y="749100"/>
                  </a:moveTo>
                  <a:lnTo>
                    <a:pt x="1364687" y="749100"/>
                  </a:lnTo>
                  <a:lnTo>
                    <a:pt x="1362603" y="750145"/>
                  </a:lnTo>
                  <a:lnTo>
                    <a:pt x="1361560" y="752234"/>
                  </a:lnTo>
                  <a:lnTo>
                    <a:pt x="1362603" y="754324"/>
                  </a:lnTo>
                  <a:lnTo>
                    <a:pt x="1364687" y="755369"/>
                  </a:lnTo>
                  <a:lnTo>
                    <a:pt x="1366772" y="755369"/>
                  </a:lnTo>
                  <a:lnTo>
                    <a:pt x="1367815" y="753280"/>
                  </a:lnTo>
                  <a:lnTo>
                    <a:pt x="1367815" y="750145"/>
                  </a:lnTo>
                  <a:lnTo>
                    <a:pt x="1365730" y="749100"/>
                  </a:lnTo>
                  <a:close/>
                </a:path>
                <a:path w="3751579" h="788035">
                  <a:moveTo>
                    <a:pt x="1352176" y="748055"/>
                  </a:moveTo>
                  <a:lnTo>
                    <a:pt x="1350092" y="748055"/>
                  </a:lnTo>
                  <a:lnTo>
                    <a:pt x="1349049" y="750145"/>
                  </a:lnTo>
                  <a:lnTo>
                    <a:pt x="1349049" y="753280"/>
                  </a:lnTo>
                  <a:lnTo>
                    <a:pt x="1351135" y="754324"/>
                  </a:lnTo>
                  <a:lnTo>
                    <a:pt x="1353219" y="753280"/>
                  </a:lnTo>
                  <a:lnTo>
                    <a:pt x="1355304" y="751189"/>
                  </a:lnTo>
                  <a:lnTo>
                    <a:pt x="1354261" y="749100"/>
                  </a:lnTo>
                  <a:lnTo>
                    <a:pt x="1352176" y="748055"/>
                  </a:lnTo>
                  <a:close/>
                </a:path>
                <a:path w="3751579" h="788035">
                  <a:moveTo>
                    <a:pt x="1339667" y="745966"/>
                  </a:moveTo>
                  <a:lnTo>
                    <a:pt x="1336539" y="747011"/>
                  </a:lnTo>
                  <a:lnTo>
                    <a:pt x="1335496" y="749100"/>
                  </a:lnTo>
                  <a:lnTo>
                    <a:pt x="1336539" y="751189"/>
                  </a:lnTo>
                  <a:lnTo>
                    <a:pt x="1338624" y="752234"/>
                  </a:lnTo>
                  <a:lnTo>
                    <a:pt x="1340709" y="752234"/>
                  </a:lnTo>
                  <a:lnTo>
                    <a:pt x="1341751" y="750145"/>
                  </a:lnTo>
                  <a:lnTo>
                    <a:pt x="1341751" y="747011"/>
                  </a:lnTo>
                  <a:lnTo>
                    <a:pt x="1339667" y="745966"/>
                  </a:lnTo>
                  <a:close/>
                </a:path>
                <a:path w="3751579" h="788035">
                  <a:moveTo>
                    <a:pt x="1326113" y="743877"/>
                  </a:moveTo>
                  <a:lnTo>
                    <a:pt x="1324028" y="744921"/>
                  </a:lnTo>
                  <a:lnTo>
                    <a:pt x="1322985" y="747011"/>
                  </a:lnTo>
                  <a:lnTo>
                    <a:pt x="1322985" y="749100"/>
                  </a:lnTo>
                  <a:lnTo>
                    <a:pt x="1325072" y="751189"/>
                  </a:lnTo>
                  <a:lnTo>
                    <a:pt x="1328199" y="750145"/>
                  </a:lnTo>
                  <a:lnTo>
                    <a:pt x="1329241" y="748055"/>
                  </a:lnTo>
                  <a:lnTo>
                    <a:pt x="1328199" y="745966"/>
                  </a:lnTo>
                  <a:lnTo>
                    <a:pt x="1326113" y="743877"/>
                  </a:lnTo>
                  <a:close/>
                </a:path>
                <a:path w="3751579" h="788035">
                  <a:moveTo>
                    <a:pt x="1313602" y="742831"/>
                  </a:moveTo>
                  <a:lnTo>
                    <a:pt x="1311517" y="742831"/>
                  </a:lnTo>
                  <a:lnTo>
                    <a:pt x="1309433" y="744921"/>
                  </a:lnTo>
                  <a:lnTo>
                    <a:pt x="1310474" y="748055"/>
                  </a:lnTo>
                  <a:lnTo>
                    <a:pt x="1312560" y="749100"/>
                  </a:lnTo>
                  <a:lnTo>
                    <a:pt x="1314645" y="748055"/>
                  </a:lnTo>
                  <a:lnTo>
                    <a:pt x="1315688" y="745966"/>
                  </a:lnTo>
                  <a:lnTo>
                    <a:pt x="1315688" y="743877"/>
                  </a:lnTo>
                  <a:lnTo>
                    <a:pt x="1313602" y="742831"/>
                  </a:lnTo>
                  <a:close/>
                </a:path>
                <a:path w="3751579" h="788035">
                  <a:moveTo>
                    <a:pt x="1301092" y="740742"/>
                  </a:moveTo>
                  <a:lnTo>
                    <a:pt x="1297965" y="741786"/>
                  </a:lnTo>
                  <a:lnTo>
                    <a:pt x="1296922" y="743877"/>
                  </a:lnTo>
                  <a:lnTo>
                    <a:pt x="1297965" y="745966"/>
                  </a:lnTo>
                  <a:lnTo>
                    <a:pt x="1300049" y="747011"/>
                  </a:lnTo>
                  <a:lnTo>
                    <a:pt x="1302134" y="747011"/>
                  </a:lnTo>
                  <a:lnTo>
                    <a:pt x="1303178" y="744921"/>
                  </a:lnTo>
                  <a:lnTo>
                    <a:pt x="1303178" y="741786"/>
                  </a:lnTo>
                  <a:lnTo>
                    <a:pt x="1301092" y="740742"/>
                  </a:lnTo>
                  <a:close/>
                </a:path>
                <a:path w="3751579" h="788035">
                  <a:moveTo>
                    <a:pt x="1287539" y="738652"/>
                  </a:moveTo>
                  <a:lnTo>
                    <a:pt x="1285454" y="739697"/>
                  </a:lnTo>
                  <a:lnTo>
                    <a:pt x="1284411" y="741786"/>
                  </a:lnTo>
                  <a:lnTo>
                    <a:pt x="1284411" y="743877"/>
                  </a:lnTo>
                  <a:lnTo>
                    <a:pt x="1286497" y="744921"/>
                  </a:lnTo>
                  <a:lnTo>
                    <a:pt x="1288582" y="744921"/>
                  </a:lnTo>
                  <a:lnTo>
                    <a:pt x="1290667" y="742831"/>
                  </a:lnTo>
                  <a:lnTo>
                    <a:pt x="1289624" y="739697"/>
                  </a:lnTo>
                  <a:lnTo>
                    <a:pt x="1287539" y="738652"/>
                  </a:lnTo>
                  <a:close/>
                </a:path>
                <a:path w="3751579" h="788035">
                  <a:moveTo>
                    <a:pt x="1275029" y="736563"/>
                  </a:moveTo>
                  <a:lnTo>
                    <a:pt x="1271901" y="737608"/>
                  </a:lnTo>
                  <a:lnTo>
                    <a:pt x="1270858" y="739697"/>
                  </a:lnTo>
                  <a:lnTo>
                    <a:pt x="1271901" y="741786"/>
                  </a:lnTo>
                  <a:lnTo>
                    <a:pt x="1273986" y="742831"/>
                  </a:lnTo>
                  <a:lnTo>
                    <a:pt x="1276071" y="742831"/>
                  </a:lnTo>
                  <a:lnTo>
                    <a:pt x="1277114" y="740742"/>
                  </a:lnTo>
                  <a:lnTo>
                    <a:pt x="1277114" y="737608"/>
                  </a:lnTo>
                  <a:lnTo>
                    <a:pt x="1275029" y="736563"/>
                  </a:lnTo>
                  <a:close/>
                </a:path>
                <a:path w="3751579" h="788035">
                  <a:moveTo>
                    <a:pt x="1261475" y="734474"/>
                  </a:moveTo>
                  <a:lnTo>
                    <a:pt x="1259390" y="735517"/>
                  </a:lnTo>
                  <a:lnTo>
                    <a:pt x="1258347" y="737608"/>
                  </a:lnTo>
                  <a:lnTo>
                    <a:pt x="1258347" y="739697"/>
                  </a:lnTo>
                  <a:lnTo>
                    <a:pt x="1260433" y="741786"/>
                  </a:lnTo>
                  <a:lnTo>
                    <a:pt x="1263561" y="740742"/>
                  </a:lnTo>
                  <a:lnTo>
                    <a:pt x="1264603" y="738652"/>
                  </a:lnTo>
                  <a:lnTo>
                    <a:pt x="1264603" y="736563"/>
                  </a:lnTo>
                  <a:lnTo>
                    <a:pt x="1261475" y="734474"/>
                  </a:lnTo>
                  <a:close/>
                </a:path>
                <a:path w="3751579" h="788035">
                  <a:moveTo>
                    <a:pt x="1248964" y="732383"/>
                  </a:moveTo>
                  <a:lnTo>
                    <a:pt x="1246880" y="733428"/>
                  </a:lnTo>
                  <a:lnTo>
                    <a:pt x="1244795" y="735517"/>
                  </a:lnTo>
                  <a:lnTo>
                    <a:pt x="1245838" y="737608"/>
                  </a:lnTo>
                  <a:lnTo>
                    <a:pt x="1247923" y="739697"/>
                  </a:lnTo>
                  <a:lnTo>
                    <a:pt x="1250007" y="738652"/>
                  </a:lnTo>
                  <a:lnTo>
                    <a:pt x="1252092" y="736563"/>
                  </a:lnTo>
                  <a:lnTo>
                    <a:pt x="1251051" y="734474"/>
                  </a:lnTo>
                  <a:lnTo>
                    <a:pt x="1248964" y="732383"/>
                  </a:lnTo>
                  <a:close/>
                </a:path>
                <a:path w="3751579" h="788035">
                  <a:moveTo>
                    <a:pt x="1236455" y="731339"/>
                  </a:moveTo>
                  <a:lnTo>
                    <a:pt x="1233327" y="731339"/>
                  </a:lnTo>
                  <a:lnTo>
                    <a:pt x="1232284" y="733428"/>
                  </a:lnTo>
                  <a:lnTo>
                    <a:pt x="1233327" y="735517"/>
                  </a:lnTo>
                  <a:lnTo>
                    <a:pt x="1235412" y="737608"/>
                  </a:lnTo>
                  <a:lnTo>
                    <a:pt x="1237496" y="736563"/>
                  </a:lnTo>
                  <a:lnTo>
                    <a:pt x="1238540" y="734474"/>
                  </a:lnTo>
                  <a:lnTo>
                    <a:pt x="1238540" y="732383"/>
                  </a:lnTo>
                  <a:lnTo>
                    <a:pt x="1236455" y="731339"/>
                  </a:lnTo>
                  <a:close/>
                </a:path>
                <a:path w="3751579" h="788035">
                  <a:moveTo>
                    <a:pt x="1223944" y="729249"/>
                  </a:moveTo>
                  <a:lnTo>
                    <a:pt x="1220816" y="729249"/>
                  </a:lnTo>
                  <a:lnTo>
                    <a:pt x="1219774" y="731339"/>
                  </a:lnTo>
                  <a:lnTo>
                    <a:pt x="1219774" y="733428"/>
                  </a:lnTo>
                  <a:lnTo>
                    <a:pt x="1221859" y="735517"/>
                  </a:lnTo>
                  <a:lnTo>
                    <a:pt x="1224987" y="734474"/>
                  </a:lnTo>
                  <a:lnTo>
                    <a:pt x="1226030" y="732383"/>
                  </a:lnTo>
                  <a:lnTo>
                    <a:pt x="1226030" y="730294"/>
                  </a:lnTo>
                  <a:lnTo>
                    <a:pt x="1223944" y="729249"/>
                  </a:lnTo>
                  <a:close/>
                </a:path>
                <a:path w="3751579" h="788035">
                  <a:moveTo>
                    <a:pt x="1210392" y="726116"/>
                  </a:moveTo>
                  <a:lnTo>
                    <a:pt x="1208305" y="727160"/>
                  </a:lnTo>
                  <a:lnTo>
                    <a:pt x="1206221" y="729249"/>
                  </a:lnTo>
                  <a:lnTo>
                    <a:pt x="1207263" y="731339"/>
                  </a:lnTo>
                  <a:lnTo>
                    <a:pt x="1209348" y="733428"/>
                  </a:lnTo>
                  <a:lnTo>
                    <a:pt x="1211433" y="732383"/>
                  </a:lnTo>
                  <a:lnTo>
                    <a:pt x="1213519" y="730294"/>
                  </a:lnTo>
                  <a:lnTo>
                    <a:pt x="1212476" y="728205"/>
                  </a:lnTo>
                  <a:lnTo>
                    <a:pt x="1210392" y="726116"/>
                  </a:lnTo>
                  <a:close/>
                </a:path>
                <a:path w="3751579" h="788035">
                  <a:moveTo>
                    <a:pt x="1197880" y="724025"/>
                  </a:moveTo>
                  <a:lnTo>
                    <a:pt x="1195796" y="725070"/>
                  </a:lnTo>
                  <a:lnTo>
                    <a:pt x="1193711" y="727160"/>
                  </a:lnTo>
                  <a:lnTo>
                    <a:pt x="1194753" y="729249"/>
                  </a:lnTo>
                  <a:lnTo>
                    <a:pt x="1196837" y="730294"/>
                  </a:lnTo>
                  <a:lnTo>
                    <a:pt x="1198923" y="730294"/>
                  </a:lnTo>
                  <a:lnTo>
                    <a:pt x="1199965" y="728205"/>
                  </a:lnTo>
                  <a:lnTo>
                    <a:pt x="1199965" y="726116"/>
                  </a:lnTo>
                  <a:lnTo>
                    <a:pt x="1197880" y="724025"/>
                  </a:lnTo>
                  <a:close/>
                </a:path>
                <a:path w="3751579" h="788035">
                  <a:moveTo>
                    <a:pt x="1185369" y="721936"/>
                  </a:moveTo>
                  <a:lnTo>
                    <a:pt x="1182242" y="722981"/>
                  </a:lnTo>
                  <a:lnTo>
                    <a:pt x="1181200" y="725070"/>
                  </a:lnTo>
                  <a:lnTo>
                    <a:pt x="1181200" y="727160"/>
                  </a:lnTo>
                  <a:lnTo>
                    <a:pt x="1183285" y="728205"/>
                  </a:lnTo>
                  <a:lnTo>
                    <a:pt x="1186413" y="728205"/>
                  </a:lnTo>
                  <a:lnTo>
                    <a:pt x="1187456" y="726116"/>
                  </a:lnTo>
                  <a:lnTo>
                    <a:pt x="1187456" y="722981"/>
                  </a:lnTo>
                  <a:lnTo>
                    <a:pt x="1185369" y="721936"/>
                  </a:lnTo>
                  <a:close/>
                </a:path>
                <a:path w="3751579" h="788035">
                  <a:moveTo>
                    <a:pt x="1171817" y="719847"/>
                  </a:moveTo>
                  <a:lnTo>
                    <a:pt x="1169732" y="719847"/>
                  </a:lnTo>
                  <a:lnTo>
                    <a:pt x="1168690" y="721936"/>
                  </a:lnTo>
                  <a:lnTo>
                    <a:pt x="1168690" y="725070"/>
                  </a:lnTo>
                  <a:lnTo>
                    <a:pt x="1170774" y="726116"/>
                  </a:lnTo>
                  <a:lnTo>
                    <a:pt x="1172860" y="726116"/>
                  </a:lnTo>
                  <a:lnTo>
                    <a:pt x="1174945" y="724025"/>
                  </a:lnTo>
                  <a:lnTo>
                    <a:pt x="1173902" y="720891"/>
                  </a:lnTo>
                  <a:lnTo>
                    <a:pt x="1171817" y="719847"/>
                  </a:lnTo>
                  <a:close/>
                </a:path>
                <a:path w="3751579" h="788035">
                  <a:moveTo>
                    <a:pt x="1159306" y="717757"/>
                  </a:moveTo>
                  <a:lnTo>
                    <a:pt x="1157221" y="717757"/>
                  </a:lnTo>
                  <a:lnTo>
                    <a:pt x="1155137" y="719847"/>
                  </a:lnTo>
                  <a:lnTo>
                    <a:pt x="1156178" y="722981"/>
                  </a:lnTo>
                  <a:lnTo>
                    <a:pt x="1158264" y="724025"/>
                  </a:lnTo>
                  <a:lnTo>
                    <a:pt x="1160349" y="722981"/>
                  </a:lnTo>
                  <a:lnTo>
                    <a:pt x="1161392" y="720891"/>
                  </a:lnTo>
                  <a:lnTo>
                    <a:pt x="1161392" y="718802"/>
                  </a:lnTo>
                  <a:lnTo>
                    <a:pt x="1159306" y="717757"/>
                  </a:lnTo>
                  <a:close/>
                </a:path>
                <a:path w="3751579" h="788035">
                  <a:moveTo>
                    <a:pt x="1146796" y="715667"/>
                  </a:moveTo>
                  <a:lnTo>
                    <a:pt x="1143669" y="715667"/>
                  </a:lnTo>
                  <a:lnTo>
                    <a:pt x="1142626" y="717757"/>
                  </a:lnTo>
                  <a:lnTo>
                    <a:pt x="1142626" y="719847"/>
                  </a:lnTo>
                  <a:lnTo>
                    <a:pt x="1144711" y="721936"/>
                  </a:lnTo>
                  <a:lnTo>
                    <a:pt x="1147838" y="720891"/>
                  </a:lnTo>
                  <a:lnTo>
                    <a:pt x="1148881" y="718802"/>
                  </a:lnTo>
                  <a:lnTo>
                    <a:pt x="1148881" y="716713"/>
                  </a:lnTo>
                  <a:lnTo>
                    <a:pt x="1146796" y="715667"/>
                  </a:lnTo>
                  <a:close/>
                </a:path>
                <a:path w="3751579" h="788035">
                  <a:moveTo>
                    <a:pt x="1133242" y="712533"/>
                  </a:moveTo>
                  <a:lnTo>
                    <a:pt x="1131158" y="713578"/>
                  </a:lnTo>
                  <a:lnTo>
                    <a:pt x="1130115" y="715667"/>
                  </a:lnTo>
                  <a:lnTo>
                    <a:pt x="1130115" y="717757"/>
                  </a:lnTo>
                  <a:lnTo>
                    <a:pt x="1132201" y="718802"/>
                  </a:lnTo>
                  <a:lnTo>
                    <a:pt x="1134285" y="718802"/>
                  </a:lnTo>
                  <a:lnTo>
                    <a:pt x="1136370" y="716713"/>
                  </a:lnTo>
                  <a:lnTo>
                    <a:pt x="1135327" y="714622"/>
                  </a:lnTo>
                  <a:lnTo>
                    <a:pt x="1133242" y="712533"/>
                  </a:lnTo>
                  <a:close/>
                </a:path>
                <a:path w="3751579" h="788035">
                  <a:moveTo>
                    <a:pt x="1120733" y="710444"/>
                  </a:moveTo>
                  <a:lnTo>
                    <a:pt x="1118647" y="710444"/>
                  </a:lnTo>
                  <a:lnTo>
                    <a:pt x="1116562" y="712533"/>
                  </a:lnTo>
                  <a:lnTo>
                    <a:pt x="1117605" y="714622"/>
                  </a:lnTo>
                  <a:lnTo>
                    <a:pt x="1119690" y="716713"/>
                  </a:lnTo>
                  <a:lnTo>
                    <a:pt x="1121775" y="715667"/>
                  </a:lnTo>
                  <a:lnTo>
                    <a:pt x="1122818" y="713578"/>
                  </a:lnTo>
                  <a:lnTo>
                    <a:pt x="1122818" y="711488"/>
                  </a:lnTo>
                  <a:lnTo>
                    <a:pt x="1120733" y="710444"/>
                  </a:lnTo>
                  <a:close/>
                </a:path>
                <a:path w="3751579" h="788035">
                  <a:moveTo>
                    <a:pt x="1108222" y="707309"/>
                  </a:moveTo>
                  <a:lnTo>
                    <a:pt x="1105094" y="708353"/>
                  </a:lnTo>
                  <a:lnTo>
                    <a:pt x="1104052" y="710444"/>
                  </a:lnTo>
                  <a:lnTo>
                    <a:pt x="1105094" y="712533"/>
                  </a:lnTo>
                  <a:lnTo>
                    <a:pt x="1107179" y="713578"/>
                  </a:lnTo>
                  <a:lnTo>
                    <a:pt x="1109264" y="713578"/>
                  </a:lnTo>
                  <a:lnTo>
                    <a:pt x="1110307" y="711488"/>
                  </a:lnTo>
                  <a:lnTo>
                    <a:pt x="1110307" y="709399"/>
                  </a:lnTo>
                  <a:lnTo>
                    <a:pt x="1108222" y="707309"/>
                  </a:lnTo>
                  <a:close/>
                </a:path>
                <a:path w="3751579" h="788035">
                  <a:moveTo>
                    <a:pt x="1095711" y="705219"/>
                  </a:moveTo>
                  <a:lnTo>
                    <a:pt x="1092584" y="705219"/>
                  </a:lnTo>
                  <a:lnTo>
                    <a:pt x="1091542" y="707309"/>
                  </a:lnTo>
                  <a:lnTo>
                    <a:pt x="1091542" y="710444"/>
                  </a:lnTo>
                  <a:lnTo>
                    <a:pt x="1093626" y="711488"/>
                  </a:lnTo>
                  <a:lnTo>
                    <a:pt x="1096754" y="710444"/>
                  </a:lnTo>
                  <a:lnTo>
                    <a:pt x="1097796" y="708353"/>
                  </a:lnTo>
                  <a:lnTo>
                    <a:pt x="1097796" y="706264"/>
                  </a:lnTo>
                  <a:lnTo>
                    <a:pt x="1095711" y="705219"/>
                  </a:lnTo>
                  <a:close/>
                </a:path>
                <a:path w="3751579" h="788035">
                  <a:moveTo>
                    <a:pt x="1082158" y="702085"/>
                  </a:moveTo>
                  <a:lnTo>
                    <a:pt x="1080074" y="703130"/>
                  </a:lnTo>
                  <a:lnTo>
                    <a:pt x="1079031" y="705219"/>
                  </a:lnTo>
                  <a:lnTo>
                    <a:pt x="1079031" y="707309"/>
                  </a:lnTo>
                  <a:lnTo>
                    <a:pt x="1081116" y="708353"/>
                  </a:lnTo>
                  <a:lnTo>
                    <a:pt x="1083200" y="708353"/>
                  </a:lnTo>
                  <a:lnTo>
                    <a:pt x="1085286" y="706264"/>
                  </a:lnTo>
                  <a:lnTo>
                    <a:pt x="1084243" y="704175"/>
                  </a:lnTo>
                  <a:lnTo>
                    <a:pt x="1082158" y="702085"/>
                  </a:lnTo>
                  <a:close/>
                </a:path>
                <a:path w="3751579" h="788035">
                  <a:moveTo>
                    <a:pt x="1069648" y="699996"/>
                  </a:moveTo>
                  <a:lnTo>
                    <a:pt x="1067563" y="699996"/>
                  </a:lnTo>
                  <a:lnTo>
                    <a:pt x="1065477" y="702085"/>
                  </a:lnTo>
                  <a:lnTo>
                    <a:pt x="1066520" y="705219"/>
                  </a:lnTo>
                  <a:lnTo>
                    <a:pt x="1068605" y="706264"/>
                  </a:lnTo>
                  <a:lnTo>
                    <a:pt x="1070691" y="706264"/>
                  </a:lnTo>
                  <a:lnTo>
                    <a:pt x="1071733" y="704175"/>
                  </a:lnTo>
                  <a:lnTo>
                    <a:pt x="1071733" y="701041"/>
                  </a:lnTo>
                  <a:lnTo>
                    <a:pt x="1069648" y="699996"/>
                  </a:lnTo>
                  <a:close/>
                </a:path>
                <a:path w="3751579" h="788035">
                  <a:moveTo>
                    <a:pt x="1057137" y="696861"/>
                  </a:moveTo>
                  <a:lnTo>
                    <a:pt x="1055052" y="697906"/>
                  </a:lnTo>
                  <a:lnTo>
                    <a:pt x="1052968" y="699996"/>
                  </a:lnTo>
                  <a:lnTo>
                    <a:pt x="1052968" y="702085"/>
                  </a:lnTo>
                  <a:lnTo>
                    <a:pt x="1055052" y="703130"/>
                  </a:lnTo>
                  <a:lnTo>
                    <a:pt x="1058180" y="703130"/>
                  </a:lnTo>
                  <a:lnTo>
                    <a:pt x="1059223" y="701041"/>
                  </a:lnTo>
                  <a:lnTo>
                    <a:pt x="1059223" y="698950"/>
                  </a:lnTo>
                  <a:lnTo>
                    <a:pt x="1057137" y="696861"/>
                  </a:lnTo>
                  <a:close/>
                </a:path>
                <a:path w="3751579" h="788035">
                  <a:moveTo>
                    <a:pt x="1044627" y="694772"/>
                  </a:moveTo>
                  <a:lnTo>
                    <a:pt x="1041499" y="694772"/>
                  </a:lnTo>
                  <a:lnTo>
                    <a:pt x="1040456" y="696861"/>
                  </a:lnTo>
                  <a:lnTo>
                    <a:pt x="1040456" y="698950"/>
                  </a:lnTo>
                  <a:lnTo>
                    <a:pt x="1042541" y="701041"/>
                  </a:lnTo>
                  <a:lnTo>
                    <a:pt x="1045669" y="699996"/>
                  </a:lnTo>
                  <a:lnTo>
                    <a:pt x="1046712" y="697906"/>
                  </a:lnTo>
                  <a:lnTo>
                    <a:pt x="1046712" y="695817"/>
                  </a:lnTo>
                  <a:lnTo>
                    <a:pt x="1044627" y="694772"/>
                  </a:lnTo>
                  <a:close/>
                </a:path>
                <a:path w="3751579" h="788035">
                  <a:moveTo>
                    <a:pt x="1032116" y="691638"/>
                  </a:moveTo>
                  <a:lnTo>
                    <a:pt x="1028989" y="691638"/>
                  </a:lnTo>
                  <a:lnTo>
                    <a:pt x="1027946" y="693727"/>
                  </a:lnTo>
                  <a:lnTo>
                    <a:pt x="1027946" y="695817"/>
                  </a:lnTo>
                  <a:lnTo>
                    <a:pt x="1030032" y="697906"/>
                  </a:lnTo>
                  <a:lnTo>
                    <a:pt x="1034201" y="695817"/>
                  </a:lnTo>
                  <a:lnTo>
                    <a:pt x="1033158" y="692683"/>
                  </a:lnTo>
                  <a:lnTo>
                    <a:pt x="1032116" y="691638"/>
                  </a:lnTo>
                  <a:close/>
                </a:path>
                <a:path w="3751579" h="788035">
                  <a:moveTo>
                    <a:pt x="1018564" y="688503"/>
                  </a:moveTo>
                  <a:lnTo>
                    <a:pt x="1016478" y="688503"/>
                  </a:lnTo>
                  <a:lnTo>
                    <a:pt x="1015436" y="690592"/>
                  </a:lnTo>
                  <a:lnTo>
                    <a:pt x="1015436" y="693727"/>
                  </a:lnTo>
                  <a:lnTo>
                    <a:pt x="1017521" y="694772"/>
                  </a:lnTo>
                  <a:lnTo>
                    <a:pt x="1019606" y="694772"/>
                  </a:lnTo>
                  <a:lnTo>
                    <a:pt x="1021690" y="692683"/>
                  </a:lnTo>
                  <a:lnTo>
                    <a:pt x="1020649" y="689549"/>
                  </a:lnTo>
                  <a:lnTo>
                    <a:pt x="1018564" y="688503"/>
                  </a:lnTo>
                  <a:close/>
                </a:path>
                <a:path w="3751579" h="788035">
                  <a:moveTo>
                    <a:pt x="1006053" y="685369"/>
                  </a:moveTo>
                  <a:lnTo>
                    <a:pt x="1003968" y="685369"/>
                  </a:lnTo>
                  <a:lnTo>
                    <a:pt x="1001882" y="687458"/>
                  </a:lnTo>
                  <a:lnTo>
                    <a:pt x="1002925" y="690592"/>
                  </a:lnTo>
                  <a:lnTo>
                    <a:pt x="1005010" y="691638"/>
                  </a:lnTo>
                  <a:lnTo>
                    <a:pt x="1007096" y="691638"/>
                  </a:lnTo>
                  <a:lnTo>
                    <a:pt x="1008138" y="689549"/>
                  </a:lnTo>
                  <a:lnTo>
                    <a:pt x="1008138" y="687458"/>
                  </a:lnTo>
                  <a:lnTo>
                    <a:pt x="1006053" y="685369"/>
                  </a:lnTo>
                  <a:close/>
                </a:path>
                <a:path w="3751579" h="788035">
                  <a:moveTo>
                    <a:pt x="993542" y="682235"/>
                  </a:moveTo>
                  <a:lnTo>
                    <a:pt x="991457" y="683280"/>
                  </a:lnTo>
                  <a:lnTo>
                    <a:pt x="989371" y="685369"/>
                  </a:lnTo>
                  <a:lnTo>
                    <a:pt x="989371" y="687458"/>
                  </a:lnTo>
                  <a:lnTo>
                    <a:pt x="991457" y="688503"/>
                  </a:lnTo>
                  <a:lnTo>
                    <a:pt x="994585" y="688503"/>
                  </a:lnTo>
                  <a:lnTo>
                    <a:pt x="995627" y="686414"/>
                  </a:lnTo>
                  <a:lnTo>
                    <a:pt x="995627" y="684324"/>
                  </a:lnTo>
                  <a:lnTo>
                    <a:pt x="993542" y="682235"/>
                  </a:lnTo>
                  <a:close/>
                </a:path>
                <a:path w="3751579" h="788035">
                  <a:moveTo>
                    <a:pt x="981031" y="680145"/>
                  </a:moveTo>
                  <a:lnTo>
                    <a:pt x="977905" y="680145"/>
                  </a:lnTo>
                  <a:lnTo>
                    <a:pt x="976862" y="682235"/>
                  </a:lnTo>
                  <a:lnTo>
                    <a:pt x="976862" y="684324"/>
                  </a:lnTo>
                  <a:lnTo>
                    <a:pt x="978947" y="686414"/>
                  </a:lnTo>
                  <a:lnTo>
                    <a:pt x="982074" y="685369"/>
                  </a:lnTo>
                  <a:lnTo>
                    <a:pt x="983117" y="683280"/>
                  </a:lnTo>
                  <a:lnTo>
                    <a:pt x="983117" y="681189"/>
                  </a:lnTo>
                  <a:lnTo>
                    <a:pt x="981031" y="680145"/>
                  </a:lnTo>
                  <a:close/>
                </a:path>
                <a:path w="3751579" h="788035">
                  <a:moveTo>
                    <a:pt x="968522" y="675966"/>
                  </a:moveTo>
                  <a:lnTo>
                    <a:pt x="965394" y="677011"/>
                  </a:lnTo>
                  <a:lnTo>
                    <a:pt x="964351" y="679100"/>
                  </a:lnTo>
                  <a:lnTo>
                    <a:pt x="964351" y="681189"/>
                  </a:lnTo>
                  <a:lnTo>
                    <a:pt x="966435" y="683280"/>
                  </a:lnTo>
                  <a:lnTo>
                    <a:pt x="968522" y="682235"/>
                  </a:lnTo>
                  <a:lnTo>
                    <a:pt x="970606" y="680145"/>
                  </a:lnTo>
                  <a:lnTo>
                    <a:pt x="970606" y="678055"/>
                  </a:lnTo>
                  <a:lnTo>
                    <a:pt x="968522" y="675966"/>
                  </a:lnTo>
                  <a:close/>
                </a:path>
                <a:path w="3751579" h="788035">
                  <a:moveTo>
                    <a:pt x="956011" y="672832"/>
                  </a:moveTo>
                  <a:lnTo>
                    <a:pt x="952883" y="673877"/>
                  </a:lnTo>
                  <a:lnTo>
                    <a:pt x="951840" y="675966"/>
                  </a:lnTo>
                  <a:lnTo>
                    <a:pt x="951840" y="678055"/>
                  </a:lnTo>
                  <a:lnTo>
                    <a:pt x="953926" y="679100"/>
                  </a:lnTo>
                  <a:lnTo>
                    <a:pt x="956011" y="679100"/>
                  </a:lnTo>
                  <a:lnTo>
                    <a:pt x="958095" y="677011"/>
                  </a:lnTo>
                  <a:lnTo>
                    <a:pt x="956011" y="672832"/>
                  </a:lnTo>
                  <a:close/>
                </a:path>
                <a:path w="3751579" h="788035">
                  <a:moveTo>
                    <a:pt x="942458" y="669697"/>
                  </a:moveTo>
                  <a:lnTo>
                    <a:pt x="940372" y="670742"/>
                  </a:lnTo>
                  <a:lnTo>
                    <a:pt x="939330" y="671786"/>
                  </a:lnTo>
                  <a:lnTo>
                    <a:pt x="939330" y="674922"/>
                  </a:lnTo>
                  <a:lnTo>
                    <a:pt x="941415" y="675966"/>
                  </a:lnTo>
                  <a:lnTo>
                    <a:pt x="943500" y="675966"/>
                  </a:lnTo>
                  <a:lnTo>
                    <a:pt x="945586" y="673877"/>
                  </a:lnTo>
                  <a:lnTo>
                    <a:pt x="944543" y="671786"/>
                  </a:lnTo>
                  <a:lnTo>
                    <a:pt x="942458" y="669697"/>
                  </a:lnTo>
                  <a:close/>
                </a:path>
                <a:path w="3751579" h="788035">
                  <a:moveTo>
                    <a:pt x="929947" y="666563"/>
                  </a:moveTo>
                  <a:lnTo>
                    <a:pt x="927861" y="666563"/>
                  </a:lnTo>
                  <a:lnTo>
                    <a:pt x="926819" y="668653"/>
                  </a:lnTo>
                  <a:lnTo>
                    <a:pt x="926819" y="671786"/>
                  </a:lnTo>
                  <a:lnTo>
                    <a:pt x="928904" y="672832"/>
                  </a:lnTo>
                  <a:lnTo>
                    <a:pt x="930990" y="672832"/>
                  </a:lnTo>
                  <a:lnTo>
                    <a:pt x="933075" y="670742"/>
                  </a:lnTo>
                  <a:lnTo>
                    <a:pt x="932032" y="668653"/>
                  </a:lnTo>
                  <a:lnTo>
                    <a:pt x="929947" y="666563"/>
                  </a:lnTo>
                  <a:close/>
                </a:path>
                <a:path w="3751579" h="788035">
                  <a:moveTo>
                    <a:pt x="917436" y="663428"/>
                  </a:moveTo>
                  <a:lnTo>
                    <a:pt x="915352" y="663428"/>
                  </a:lnTo>
                  <a:lnTo>
                    <a:pt x="913267" y="665519"/>
                  </a:lnTo>
                  <a:lnTo>
                    <a:pt x="914309" y="668653"/>
                  </a:lnTo>
                  <a:lnTo>
                    <a:pt x="916395" y="669697"/>
                  </a:lnTo>
                  <a:lnTo>
                    <a:pt x="918480" y="669697"/>
                  </a:lnTo>
                  <a:lnTo>
                    <a:pt x="919521" y="667608"/>
                  </a:lnTo>
                  <a:lnTo>
                    <a:pt x="919521" y="665519"/>
                  </a:lnTo>
                  <a:lnTo>
                    <a:pt x="917436" y="663428"/>
                  </a:lnTo>
                  <a:close/>
                </a:path>
                <a:path w="3751579" h="788035">
                  <a:moveTo>
                    <a:pt x="904927" y="660294"/>
                  </a:moveTo>
                  <a:lnTo>
                    <a:pt x="902841" y="660294"/>
                  </a:lnTo>
                  <a:lnTo>
                    <a:pt x="900756" y="662385"/>
                  </a:lnTo>
                  <a:lnTo>
                    <a:pt x="901799" y="665519"/>
                  </a:lnTo>
                  <a:lnTo>
                    <a:pt x="902841" y="666563"/>
                  </a:lnTo>
                  <a:lnTo>
                    <a:pt x="905968" y="666563"/>
                  </a:lnTo>
                  <a:lnTo>
                    <a:pt x="907011" y="664474"/>
                  </a:lnTo>
                  <a:lnTo>
                    <a:pt x="907011" y="661339"/>
                  </a:lnTo>
                  <a:lnTo>
                    <a:pt x="904927" y="660294"/>
                  </a:lnTo>
                  <a:close/>
                </a:path>
                <a:path w="3751579" h="788035">
                  <a:moveTo>
                    <a:pt x="892416" y="657160"/>
                  </a:moveTo>
                  <a:lnTo>
                    <a:pt x="890330" y="657160"/>
                  </a:lnTo>
                  <a:lnTo>
                    <a:pt x="888245" y="659250"/>
                  </a:lnTo>
                  <a:lnTo>
                    <a:pt x="888245" y="661339"/>
                  </a:lnTo>
                  <a:lnTo>
                    <a:pt x="890330" y="663428"/>
                  </a:lnTo>
                  <a:lnTo>
                    <a:pt x="893458" y="662385"/>
                  </a:lnTo>
                  <a:lnTo>
                    <a:pt x="894501" y="661339"/>
                  </a:lnTo>
                  <a:lnTo>
                    <a:pt x="894501" y="658205"/>
                  </a:lnTo>
                  <a:lnTo>
                    <a:pt x="892416" y="657160"/>
                  </a:lnTo>
                  <a:close/>
                </a:path>
                <a:path w="3751579" h="788035">
                  <a:moveTo>
                    <a:pt x="879905" y="652981"/>
                  </a:moveTo>
                  <a:lnTo>
                    <a:pt x="877820" y="652981"/>
                  </a:lnTo>
                  <a:lnTo>
                    <a:pt x="875734" y="655071"/>
                  </a:lnTo>
                  <a:lnTo>
                    <a:pt x="875734" y="658205"/>
                  </a:lnTo>
                  <a:lnTo>
                    <a:pt x="877820" y="659250"/>
                  </a:lnTo>
                  <a:lnTo>
                    <a:pt x="880948" y="659250"/>
                  </a:lnTo>
                  <a:lnTo>
                    <a:pt x="881990" y="657160"/>
                  </a:lnTo>
                  <a:lnTo>
                    <a:pt x="881990" y="655071"/>
                  </a:lnTo>
                  <a:lnTo>
                    <a:pt x="879905" y="652981"/>
                  </a:lnTo>
                  <a:close/>
                </a:path>
                <a:path w="3751579" h="788035">
                  <a:moveTo>
                    <a:pt x="867394" y="649847"/>
                  </a:moveTo>
                  <a:lnTo>
                    <a:pt x="865309" y="649847"/>
                  </a:lnTo>
                  <a:lnTo>
                    <a:pt x="863225" y="651936"/>
                  </a:lnTo>
                  <a:lnTo>
                    <a:pt x="863225" y="654025"/>
                  </a:lnTo>
                  <a:lnTo>
                    <a:pt x="865309" y="656116"/>
                  </a:lnTo>
                  <a:lnTo>
                    <a:pt x="868437" y="656116"/>
                  </a:lnTo>
                  <a:lnTo>
                    <a:pt x="869480" y="654025"/>
                  </a:lnTo>
                  <a:lnTo>
                    <a:pt x="869480" y="650892"/>
                  </a:lnTo>
                  <a:lnTo>
                    <a:pt x="867394" y="649847"/>
                  </a:lnTo>
                  <a:close/>
                </a:path>
                <a:path w="3751579" h="788035">
                  <a:moveTo>
                    <a:pt x="854883" y="645667"/>
                  </a:moveTo>
                  <a:lnTo>
                    <a:pt x="850714" y="647758"/>
                  </a:lnTo>
                  <a:lnTo>
                    <a:pt x="850714" y="650892"/>
                  </a:lnTo>
                  <a:lnTo>
                    <a:pt x="852799" y="651936"/>
                  </a:lnTo>
                  <a:lnTo>
                    <a:pt x="855926" y="651936"/>
                  </a:lnTo>
                  <a:lnTo>
                    <a:pt x="856969" y="649847"/>
                  </a:lnTo>
                  <a:lnTo>
                    <a:pt x="856969" y="647758"/>
                  </a:lnTo>
                  <a:lnTo>
                    <a:pt x="854883" y="645667"/>
                  </a:lnTo>
                  <a:close/>
                </a:path>
                <a:path w="3751579" h="788035">
                  <a:moveTo>
                    <a:pt x="842374" y="642533"/>
                  </a:moveTo>
                  <a:lnTo>
                    <a:pt x="840289" y="642533"/>
                  </a:lnTo>
                  <a:lnTo>
                    <a:pt x="838203" y="644622"/>
                  </a:lnTo>
                  <a:lnTo>
                    <a:pt x="838203" y="646713"/>
                  </a:lnTo>
                  <a:lnTo>
                    <a:pt x="840289" y="648802"/>
                  </a:lnTo>
                  <a:lnTo>
                    <a:pt x="843417" y="648802"/>
                  </a:lnTo>
                  <a:lnTo>
                    <a:pt x="844459" y="646713"/>
                  </a:lnTo>
                  <a:lnTo>
                    <a:pt x="844459" y="643578"/>
                  </a:lnTo>
                  <a:lnTo>
                    <a:pt x="842374" y="642533"/>
                  </a:lnTo>
                  <a:close/>
                </a:path>
                <a:path w="3751579" h="788035">
                  <a:moveTo>
                    <a:pt x="829863" y="639399"/>
                  </a:moveTo>
                  <a:lnTo>
                    <a:pt x="827778" y="639399"/>
                  </a:lnTo>
                  <a:lnTo>
                    <a:pt x="825693" y="641489"/>
                  </a:lnTo>
                  <a:lnTo>
                    <a:pt x="825693" y="643578"/>
                  </a:lnTo>
                  <a:lnTo>
                    <a:pt x="827778" y="644622"/>
                  </a:lnTo>
                  <a:lnTo>
                    <a:pt x="830906" y="644622"/>
                  </a:lnTo>
                  <a:lnTo>
                    <a:pt x="831949" y="642533"/>
                  </a:lnTo>
                  <a:lnTo>
                    <a:pt x="831949" y="640444"/>
                  </a:lnTo>
                  <a:lnTo>
                    <a:pt x="829863" y="639399"/>
                  </a:lnTo>
                  <a:close/>
                </a:path>
                <a:path w="3751579" h="788035">
                  <a:moveTo>
                    <a:pt x="817352" y="635220"/>
                  </a:moveTo>
                  <a:lnTo>
                    <a:pt x="815267" y="635220"/>
                  </a:lnTo>
                  <a:lnTo>
                    <a:pt x="813182" y="637310"/>
                  </a:lnTo>
                  <a:lnTo>
                    <a:pt x="813182" y="639399"/>
                  </a:lnTo>
                  <a:lnTo>
                    <a:pt x="815267" y="641489"/>
                  </a:lnTo>
                  <a:lnTo>
                    <a:pt x="818395" y="641489"/>
                  </a:lnTo>
                  <a:lnTo>
                    <a:pt x="819438" y="639399"/>
                  </a:lnTo>
                  <a:lnTo>
                    <a:pt x="819438" y="636264"/>
                  </a:lnTo>
                  <a:lnTo>
                    <a:pt x="817352" y="635220"/>
                  </a:lnTo>
                  <a:close/>
                </a:path>
                <a:path w="3751579" h="788035">
                  <a:moveTo>
                    <a:pt x="804842" y="631041"/>
                  </a:moveTo>
                  <a:lnTo>
                    <a:pt x="802756" y="631041"/>
                  </a:lnTo>
                  <a:lnTo>
                    <a:pt x="800672" y="633130"/>
                  </a:lnTo>
                  <a:lnTo>
                    <a:pt x="800672" y="635220"/>
                  </a:lnTo>
                  <a:lnTo>
                    <a:pt x="802756" y="637310"/>
                  </a:lnTo>
                  <a:lnTo>
                    <a:pt x="805884" y="637310"/>
                  </a:lnTo>
                  <a:lnTo>
                    <a:pt x="806927" y="635220"/>
                  </a:lnTo>
                  <a:lnTo>
                    <a:pt x="806927" y="633130"/>
                  </a:lnTo>
                  <a:lnTo>
                    <a:pt x="804842" y="631041"/>
                  </a:lnTo>
                  <a:close/>
                </a:path>
                <a:path w="3751579" h="788035">
                  <a:moveTo>
                    <a:pt x="792332" y="626861"/>
                  </a:moveTo>
                  <a:lnTo>
                    <a:pt x="790246" y="626861"/>
                  </a:lnTo>
                  <a:lnTo>
                    <a:pt x="788161" y="628952"/>
                  </a:lnTo>
                  <a:lnTo>
                    <a:pt x="789204" y="632086"/>
                  </a:lnTo>
                  <a:lnTo>
                    <a:pt x="790246" y="633130"/>
                  </a:lnTo>
                  <a:lnTo>
                    <a:pt x="793374" y="633130"/>
                  </a:lnTo>
                  <a:lnTo>
                    <a:pt x="794416" y="631041"/>
                  </a:lnTo>
                  <a:lnTo>
                    <a:pt x="794416" y="628952"/>
                  </a:lnTo>
                  <a:lnTo>
                    <a:pt x="792332" y="626861"/>
                  </a:lnTo>
                  <a:close/>
                </a:path>
                <a:path w="3751579" h="788035">
                  <a:moveTo>
                    <a:pt x="779821" y="622683"/>
                  </a:moveTo>
                  <a:lnTo>
                    <a:pt x="777736" y="623727"/>
                  </a:lnTo>
                  <a:lnTo>
                    <a:pt x="775651" y="625817"/>
                  </a:lnTo>
                  <a:lnTo>
                    <a:pt x="776693" y="627907"/>
                  </a:lnTo>
                  <a:lnTo>
                    <a:pt x="777736" y="628952"/>
                  </a:lnTo>
                  <a:lnTo>
                    <a:pt x="780863" y="628952"/>
                  </a:lnTo>
                  <a:lnTo>
                    <a:pt x="781905" y="626861"/>
                  </a:lnTo>
                  <a:lnTo>
                    <a:pt x="781905" y="624772"/>
                  </a:lnTo>
                  <a:lnTo>
                    <a:pt x="779821" y="622683"/>
                  </a:lnTo>
                  <a:close/>
                </a:path>
                <a:path w="3751579" h="788035">
                  <a:moveTo>
                    <a:pt x="767311" y="619549"/>
                  </a:moveTo>
                  <a:lnTo>
                    <a:pt x="765225" y="619549"/>
                  </a:lnTo>
                  <a:lnTo>
                    <a:pt x="764183" y="621638"/>
                  </a:lnTo>
                  <a:lnTo>
                    <a:pt x="764183" y="623727"/>
                  </a:lnTo>
                  <a:lnTo>
                    <a:pt x="766268" y="625817"/>
                  </a:lnTo>
                  <a:lnTo>
                    <a:pt x="768353" y="624772"/>
                  </a:lnTo>
                  <a:lnTo>
                    <a:pt x="769396" y="623727"/>
                  </a:lnTo>
                  <a:lnTo>
                    <a:pt x="769396" y="620594"/>
                  </a:lnTo>
                  <a:lnTo>
                    <a:pt x="767311" y="619549"/>
                  </a:lnTo>
                  <a:close/>
                </a:path>
                <a:path w="3751579" h="788035">
                  <a:moveTo>
                    <a:pt x="755843" y="615369"/>
                  </a:moveTo>
                  <a:lnTo>
                    <a:pt x="752715" y="615369"/>
                  </a:lnTo>
                  <a:lnTo>
                    <a:pt x="751673" y="617460"/>
                  </a:lnTo>
                  <a:lnTo>
                    <a:pt x="751673" y="619549"/>
                  </a:lnTo>
                  <a:lnTo>
                    <a:pt x="753757" y="621638"/>
                  </a:lnTo>
                  <a:lnTo>
                    <a:pt x="755843" y="621638"/>
                  </a:lnTo>
                  <a:lnTo>
                    <a:pt x="757928" y="619549"/>
                  </a:lnTo>
                  <a:lnTo>
                    <a:pt x="755843" y="615369"/>
                  </a:lnTo>
                  <a:close/>
                </a:path>
                <a:path w="3751579" h="788035">
                  <a:moveTo>
                    <a:pt x="743332" y="611191"/>
                  </a:moveTo>
                  <a:lnTo>
                    <a:pt x="741246" y="611191"/>
                  </a:lnTo>
                  <a:lnTo>
                    <a:pt x="739162" y="613280"/>
                  </a:lnTo>
                  <a:lnTo>
                    <a:pt x="739162" y="615369"/>
                  </a:lnTo>
                  <a:lnTo>
                    <a:pt x="741246" y="617460"/>
                  </a:lnTo>
                  <a:lnTo>
                    <a:pt x="743332" y="617460"/>
                  </a:lnTo>
                  <a:lnTo>
                    <a:pt x="745417" y="615369"/>
                  </a:lnTo>
                  <a:lnTo>
                    <a:pt x="745417" y="613280"/>
                  </a:lnTo>
                  <a:lnTo>
                    <a:pt x="743332" y="611191"/>
                  </a:lnTo>
                  <a:close/>
                </a:path>
                <a:path w="3751579" h="788035">
                  <a:moveTo>
                    <a:pt x="730821" y="607011"/>
                  </a:moveTo>
                  <a:lnTo>
                    <a:pt x="728737" y="607011"/>
                  </a:lnTo>
                  <a:lnTo>
                    <a:pt x="726652" y="609100"/>
                  </a:lnTo>
                  <a:lnTo>
                    <a:pt x="726652" y="611191"/>
                  </a:lnTo>
                  <a:lnTo>
                    <a:pt x="728737" y="613280"/>
                  </a:lnTo>
                  <a:lnTo>
                    <a:pt x="730821" y="613280"/>
                  </a:lnTo>
                  <a:lnTo>
                    <a:pt x="732906" y="611191"/>
                  </a:lnTo>
                  <a:lnTo>
                    <a:pt x="732906" y="608055"/>
                  </a:lnTo>
                  <a:lnTo>
                    <a:pt x="730821" y="607011"/>
                  </a:lnTo>
                  <a:close/>
                </a:path>
                <a:path w="3751579" h="788035">
                  <a:moveTo>
                    <a:pt x="718311" y="602832"/>
                  </a:moveTo>
                  <a:lnTo>
                    <a:pt x="716226" y="602832"/>
                  </a:lnTo>
                  <a:lnTo>
                    <a:pt x="714141" y="603877"/>
                  </a:lnTo>
                  <a:lnTo>
                    <a:pt x="714141" y="607011"/>
                  </a:lnTo>
                  <a:lnTo>
                    <a:pt x="716226" y="608055"/>
                  </a:lnTo>
                  <a:lnTo>
                    <a:pt x="716226" y="609100"/>
                  </a:lnTo>
                  <a:lnTo>
                    <a:pt x="720396" y="607011"/>
                  </a:lnTo>
                  <a:lnTo>
                    <a:pt x="720396" y="603877"/>
                  </a:lnTo>
                  <a:lnTo>
                    <a:pt x="718311" y="602832"/>
                  </a:lnTo>
                  <a:close/>
                </a:path>
                <a:path w="3751579" h="788035">
                  <a:moveTo>
                    <a:pt x="705801" y="598653"/>
                  </a:moveTo>
                  <a:lnTo>
                    <a:pt x="703715" y="598653"/>
                  </a:lnTo>
                  <a:lnTo>
                    <a:pt x="701630" y="599697"/>
                  </a:lnTo>
                  <a:lnTo>
                    <a:pt x="702673" y="602832"/>
                  </a:lnTo>
                  <a:lnTo>
                    <a:pt x="703715" y="603877"/>
                  </a:lnTo>
                  <a:lnTo>
                    <a:pt x="706843" y="603877"/>
                  </a:lnTo>
                  <a:lnTo>
                    <a:pt x="707886" y="602832"/>
                  </a:lnTo>
                  <a:lnTo>
                    <a:pt x="707886" y="599697"/>
                  </a:lnTo>
                  <a:lnTo>
                    <a:pt x="705801" y="598653"/>
                  </a:lnTo>
                  <a:close/>
                </a:path>
                <a:path w="3751579" h="788035">
                  <a:moveTo>
                    <a:pt x="694333" y="593429"/>
                  </a:moveTo>
                  <a:lnTo>
                    <a:pt x="691205" y="594474"/>
                  </a:lnTo>
                  <a:lnTo>
                    <a:pt x="690162" y="595519"/>
                  </a:lnTo>
                  <a:lnTo>
                    <a:pt x="690162" y="598653"/>
                  </a:lnTo>
                  <a:lnTo>
                    <a:pt x="691205" y="599697"/>
                  </a:lnTo>
                  <a:lnTo>
                    <a:pt x="694333" y="599697"/>
                  </a:lnTo>
                  <a:lnTo>
                    <a:pt x="695375" y="597608"/>
                  </a:lnTo>
                  <a:lnTo>
                    <a:pt x="695375" y="595519"/>
                  </a:lnTo>
                  <a:lnTo>
                    <a:pt x="694333" y="593429"/>
                  </a:lnTo>
                  <a:close/>
                </a:path>
                <a:path w="3751579" h="788035">
                  <a:moveTo>
                    <a:pt x="681822" y="589250"/>
                  </a:moveTo>
                  <a:lnTo>
                    <a:pt x="678694" y="589250"/>
                  </a:lnTo>
                  <a:lnTo>
                    <a:pt x="677652" y="591339"/>
                  </a:lnTo>
                  <a:lnTo>
                    <a:pt x="677652" y="593429"/>
                  </a:lnTo>
                  <a:lnTo>
                    <a:pt x="679737" y="595519"/>
                  </a:lnTo>
                  <a:lnTo>
                    <a:pt x="681822" y="595519"/>
                  </a:lnTo>
                  <a:lnTo>
                    <a:pt x="683907" y="593429"/>
                  </a:lnTo>
                  <a:lnTo>
                    <a:pt x="683907" y="591339"/>
                  </a:lnTo>
                  <a:lnTo>
                    <a:pt x="681822" y="589250"/>
                  </a:lnTo>
                  <a:close/>
                </a:path>
                <a:path w="3751579" h="788035">
                  <a:moveTo>
                    <a:pt x="669311" y="585071"/>
                  </a:moveTo>
                  <a:lnTo>
                    <a:pt x="667227" y="585071"/>
                  </a:lnTo>
                  <a:lnTo>
                    <a:pt x="665142" y="587160"/>
                  </a:lnTo>
                  <a:lnTo>
                    <a:pt x="665142" y="589250"/>
                  </a:lnTo>
                  <a:lnTo>
                    <a:pt x="667227" y="591339"/>
                  </a:lnTo>
                  <a:lnTo>
                    <a:pt x="669311" y="591339"/>
                  </a:lnTo>
                  <a:lnTo>
                    <a:pt x="671396" y="589250"/>
                  </a:lnTo>
                  <a:lnTo>
                    <a:pt x="671396" y="586116"/>
                  </a:lnTo>
                  <a:lnTo>
                    <a:pt x="669311" y="585071"/>
                  </a:lnTo>
                  <a:close/>
                </a:path>
                <a:path w="3751579" h="788035">
                  <a:moveTo>
                    <a:pt x="657844" y="579847"/>
                  </a:moveTo>
                  <a:lnTo>
                    <a:pt x="654716" y="579847"/>
                  </a:lnTo>
                  <a:lnTo>
                    <a:pt x="652631" y="581936"/>
                  </a:lnTo>
                  <a:lnTo>
                    <a:pt x="654716" y="586116"/>
                  </a:lnTo>
                  <a:lnTo>
                    <a:pt x="657844" y="586116"/>
                  </a:lnTo>
                  <a:lnTo>
                    <a:pt x="658886" y="584027"/>
                  </a:lnTo>
                  <a:lnTo>
                    <a:pt x="658886" y="581936"/>
                  </a:lnTo>
                  <a:lnTo>
                    <a:pt x="657844" y="579847"/>
                  </a:lnTo>
                  <a:close/>
                </a:path>
                <a:path w="3751579" h="788035">
                  <a:moveTo>
                    <a:pt x="645333" y="575668"/>
                  </a:moveTo>
                  <a:lnTo>
                    <a:pt x="642205" y="575668"/>
                  </a:lnTo>
                  <a:lnTo>
                    <a:pt x="641163" y="577758"/>
                  </a:lnTo>
                  <a:lnTo>
                    <a:pt x="641163" y="579847"/>
                  </a:lnTo>
                  <a:lnTo>
                    <a:pt x="643248" y="581936"/>
                  </a:lnTo>
                  <a:lnTo>
                    <a:pt x="645333" y="581936"/>
                  </a:lnTo>
                  <a:lnTo>
                    <a:pt x="647418" y="579847"/>
                  </a:lnTo>
                  <a:lnTo>
                    <a:pt x="647418" y="576713"/>
                  </a:lnTo>
                  <a:lnTo>
                    <a:pt x="645333" y="575668"/>
                  </a:lnTo>
                  <a:close/>
                </a:path>
                <a:path w="3751579" h="788035">
                  <a:moveTo>
                    <a:pt x="632823" y="570444"/>
                  </a:moveTo>
                  <a:lnTo>
                    <a:pt x="630737" y="570444"/>
                  </a:lnTo>
                  <a:lnTo>
                    <a:pt x="628652" y="572533"/>
                  </a:lnTo>
                  <a:lnTo>
                    <a:pt x="628652" y="574624"/>
                  </a:lnTo>
                  <a:lnTo>
                    <a:pt x="630737" y="576713"/>
                  </a:lnTo>
                  <a:lnTo>
                    <a:pt x="632823" y="576713"/>
                  </a:lnTo>
                  <a:lnTo>
                    <a:pt x="634908" y="574624"/>
                  </a:lnTo>
                  <a:lnTo>
                    <a:pt x="634908" y="572533"/>
                  </a:lnTo>
                  <a:lnTo>
                    <a:pt x="632823" y="570444"/>
                  </a:lnTo>
                  <a:close/>
                </a:path>
                <a:path w="3751579" h="788035">
                  <a:moveTo>
                    <a:pt x="620312" y="566266"/>
                  </a:moveTo>
                  <a:lnTo>
                    <a:pt x="618227" y="566266"/>
                  </a:lnTo>
                  <a:lnTo>
                    <a:pt x="616143" y="568355"/>
                  </a:lnTo>
                  <a:lnTo>
                    <a:pt x="618227" y="572533"/>
                  </a:lnTo>
                  <a:lnTo>
                    <a:pt x="621355" y="572533"/>
                  </a:lnTo>
                  <a:lnTo>
                    <a:pt x="622397" y="570444"/>
                  </a:lnTo>
                  <a:lnTo>
                    <a:pt x="622397" y="567310"/>
                  </a:lnTo>
                  <a:lnTo>
                    <a:pt x="620312" y="566266"/>
                  </a:lnTo>
                  <a:close/>
                </a:path>
                <a:path w="3751579" h="788035">
                  <a:moveTo>
                    <a:pt x="608844" y="561041"/>
                  </a:moveTo>
                  <a:lnTo>
                    <a:pt x="606759" y="561041"/>
                  </a:lnTo>
                  <a:lnTo>
                    <a:pt x="604673" y="563131"/>
                  </a:lnTo>
                  <a:lnTo>
                    <a:pt x="604673" y="565221"/>
                  </a:lnTo>
                  <a:lnTo>
                    <a:pt x="606759" y="567310"/>
                  </a:lnTo>
                  <a:lnTo>
                    <a:pt x="608844" y="567310"/>
                  </a:lnTo>
                  <a:lnTo>
                    <a:pt x="610929" y="565221"/>
                  </a:lnTo>
                  <a:lnTo>
                    <a:pt x="610929" y="563131"/>
                  </a:lnTo>
                  <a:lnTo>
                    <a:pt x="608844" y="561041"/>
                  </a:lnTo>
                  <a:close/>
                </a:path>
                <a:path w="3751579" h="788035">
                  <a:moveTo>
                    <a:pt x="597376" y="555818"/>
                  </a:moveTo>
                  <a:lnTo>
                    <a:pt x="594249" y="555818"/>
                  </a:lnTo>
                  <a:lnTo>
                    <a:pt x="592164" y="557907"/>
                  </a:lnTo>
                  <a:lnTo>
                    <a:pt x="592164" y="559997"/>
                  </a:lnTo>
                  <a:lnTo>
                    <a:pt x="594249" y="562086"/>
                  </a:lnTo>
                  <a:lnTo>
                    <a:pt x="596333" y="562086"/>
                  </a:lnTo>
                  <a:lnTo>
                    <a:pt x="598418" y="559997"/>
                  </a:lnTo>
                  <a:lnTo>
                    <a:pt x="598418" y="557907"/>
                  </a:lnTo>
                  <a:lnTo>
                    <a:pt x="597376" y="555818"/>
                  </a:lnTo>
                  <a:close/>
                </a:path>
                <a:path w="3751579" h="788035">
                  <a:moveTo>
                    <a:pt x="584866" y="550593"/>
                  </a:moveTo>
                  <a:lnTo>
                    <a:pt x="582781" y="550593"/>
                  </a:lnTo>
                  <a:lnTo>
                    <a:pt x="580696" y="552683"/>
                  </a:lnTo>
                  <a:lnTo>
                    <a:pt x="580696" y="554772"/>
                  </a:lnTo>
                  <a:lnTo>
                    <a:pt x="581738" y="556863"/>
                  </a:lnTo>
                  <a:lnTo>
                    <a:pt x="584866" y="556863"/>
                  </a:lnTo>
                  <a:lnTo>
                    <a:pt x="586950" y="555818"/>
                  </a:lnTo>
                  <a:lnTo>
                    <a:pt x="586950" y="552683"/>
                  </a:lnTo>
                  <a:lnTo>
                    <a:pt x="584866" y="550593"/>
                  </a:lnTo>
                  <a:close/>
                </a:path>
                <a:path w="3751579" h="788035">
                  <a:moveTo>
                    <a:pt x="573397" y="545369"/>
                  </a:moveTo>
                  <a:lnTo>
                    <a:pt x="570270" y="546414"/>
                  </a:lnTo>
                  <a:lnTo>
                    <a:pt x="568185" y="547460"/>
                  </a:lnTo>
                  <a:lnTo>
                    <a:pt x="568185" y="550593"/>
                  </a:lnTo>
                  <a:lnTo>
                    <a:pt x="570270" y="551638"/>
                  </a:lnTo>
                  <a:lnTo>
                    <a:pt x="572355" y="551638"/>
                  </a:lnTo>
                  <a:lnTo>
                    <a:pt x="574441" y="550593"/>
                  </a:lnTo>
                  <a:lnTo>
                    <a:pt x="574441" y="547460"/>
                  </a:lnTo>
                  <a:lnTo>
                    <a:pt x="573397" y="545369"/>
                  </a:lnTo>
                  <a:close/>
                </a:path>
                <a:path w="3751579" h="788035">
                  <a:moveTo>
                    <a:pt x="560887" y="541191"/>
                  </a:moveTo>
                  <a:lnTo>
                    <a:pt x="558802" y="541191"/>
                  </a:lnTo>
                  <a:lnTo>
                    <a:pt x="556717" y="542235"/>
                  </a:lnTo>
                  <a:lnTo>
                    <a:pt x="556717" y="545369"/>
                  </a:lnTo>
                  <a:lnTo>
                    <a:pt x="557759" y="546414"/>
                  </a:lnTo>
                  <a:lnTo>
                    <a:pt x="560887" y="546414"/>
                  </a:lnTo>
                  <a:lnTo>
                    <a:pt x="562973" y="545369"/>
                  </a:lnTo>
                  <a:lnTo>
                    <a:pt x="562973" y="542235"/>
                  </a:lnTo>
                  <a:lnTo>
                    <a:pt x="560887" y="541191"/>
                  </a:lnTo>
                  <a:close/>
                </a:path>
                <a:path w="3751579" h="788035">
                  <a:moveTo>
                    <a:pt x="549419" y="535966"/>
                  </a:moveTo>
                  <a:lnTo>
                    <a:pt x="546291" y="535966"/>
                  </a:lnTo>
                  <a:lnTo>
                    <a:pt x="544206" y="537011"/>
                  </a:lnTo>
                  <a:lnTo>
                    <a:pt x="544206" y="540146"/>
                  </a:lnTo>
                  <a:lnTo>
                    <a:pt x="548377" y="542235"/>
                  </a:lnTo>
                  <a:lnTo>
                    <a:pt x="550462" y="540146"/>
                  </a:lnTo>
                  <a:lnTo>
                    <a:pt x="550462" y="538057"/>
                  </a:lnTo>
                  <a:lnTo>
                    <a:pt x="549419" y="535966"/>
                  </a:lnTo>
                  <a:close/>
                </a:path>
                <a:path w="3751579" h="788035">
                  <a:moveTo>
                    <a:pt x="536909" y="529697"/>
                  </a:moveTo>
                  <a:lnTo>
                    <a:pt x="534823" y="529697"/>
                  </a:lnTo>
                  <a:lnTo>
                    <a:pt x="532739" y="531788"/>
                  </a:lnTo>
                  <a:lnTo>
                    <a:pt x="532739" y="533877"/>
                  </a:lnTo>
                  <a:lnTo>
                    <a:pt x="533780" y="535966"/>
                  </a:lnTo>
                  <a:lnTo>
                    <a:pt x="536909" y="535966"/>
                  </a:lnTo>
                  <a:lnTo>
                    <a:pt x="538994" y="534922"/>
                  </a:lnTo>
                  <a:lnTo>
                    <a:pt x="538994" y="531788"/>
                  </a:lnTo>
                  <a:lnTo>
                    <a:pt x="536909" y="529697"/>
                  </a:lnTo>
                  <a:close/>
                </a:path>
                <a:path w="3751579" h="788035">
                  <a:moveTo>
                    <a:pt x="525440" y="524474"/>
                  </a:moveTo>
                  <a:lnTo>
                    <a:pt x="523355" y="524474"/>
                  </a:lnTo>
                  <a:lnTo>
                    <a:pt x="521270" y="526564"/>
                  </a:lnTo>
                  <a:lnTo>
                    <a:pt x="521270" y="528654"/>
                  </a:lnTo>
                  <a:lnTo>
                    <a:pt x="522314" y="530743"/>
                  </a:lnTo>
                  <a:lnTo>
                    <a:pt x="525440" y="530743"/>
                  </a:lnTo>
                  <a:lnTo>
                    <a:pt x="527526" y="526564"/>
                  </a:lnTo>
                  <a:lnTo>
                    <a:pt x="525440" y="524474"/>
                  </a:lnTo>
                  <a:close/>
                </a:path>
                <a:path w="3751579" h="788035">
                  <a:moveTo>
                    <a:pt x="513972" y="519250"/>
                  </a:moveTo>
                  <a:lnTo>
                    <a:pt x="510846" y="519250"/>
                  </a:lnTo>
                  <a:lnTo>
                    <a:pt x="508760" y="520296"/>
                  </a:lnTo>
                  <a:lnTo>
                    <a:pt x="508760" y="523430"/>
                  </a:lnTo>
                  <a:lnTo>
                    <a:pt x="512930" y="525519"/>
                  </a:lnTo>
                  <a:lnTo>
                    <a:pt x="515015" y="523430"/>
                  </a:lnTo>
                  <a:lnTo>
                    <a:pt x="515015" y="521340"/>
                  </a:lnTo>
                  <a:lnTo>
                    <a:pt x="513972" y="519250"/>
                  </a:lnTo>
                  <a:close/>
                </a:path>
                <a:path w="3751579" h="788035">
                  <a:moveTo>
                    <a:pt x="499377" y="512982"/>
                  </a:moveTo>
                  <a:lnTo>
                    <a:pt x="497292" y="515071"/>
                  </a:lnTo>
                  <a:lnTo>
                    <a:pt x="497292" y="517161"/>
                  </a:lnTo>
                  <a:lnTo>
                    <a:pt x="498335" y="519250"/>
                  </a:lnTo>
                  <a:lnTo>
                    <a:pt x="501463" y="519250"/>
                  </a:lnTo>
                  <a:lnTo>
                    <a:pt x="503547" y="518205"/>
                  </a:lnTo>
                  <a:lnTo>
                    <a:pt x="503547" y="515071"/>
                  </a:lnTo>
                  <a:lnTo>
                    <a:pt x="499377" y="512982"/>
                  </a:lnTo>
                  <a:close/>
                </a:path>
                <a:path w="3751579" h="788035">
                  <a:moveTo>
                    <a:pt x="489993" y="507758"/>
                  </a:moveTo>
                  <a:lnTo>
                    <a:pt x="487909" y="507758"/>
                  </a:lnTo>
                  <a:lnTo>
                    <a:pt x="485824" y="509847"/>
                  </a:lnTo>
                  <a:lnTo>
                    <a:pt x="485824" y="511938"/>
                  </a:lnTo>
                  <a:lnTo>
                    <a:pt x="486867" y="514027"/>
                  </a:lnTo>
                  <a:lnTo>
                    <a:pt x="489993" y="514027"/>
                  </a:lnTo>
                  <a:lnTo>
                    <a:pt x="491037" y="512982"/>
                  </a:lnTo>
                  <a:lnTo>
                    <a:pt x="492080" y="509847"/>
                  </a:lnTo>
                  <a:lnTo>
                    <a:pt x="489993" y="507758"/>
                  </a:lnTo>
                  <a:close/>
                </a:path>
                <a:path w="3751579" h="788035">
                  <a:moveTo>
                    <a:pt x="475399" y="501489"/>
                  </a:moveTo>
                  <a:lnTo>
                    <a:pt x="473313" y="505669"/>
                  </a:lnTo>
                  <a:lnTo>
                    <a:pt x="475399" y="507758"/>
                  </a:lnTo>
                  <a:lnTo>
                    <a:pt x="477484" y="507758"/>
                  </a:lnTo>
                  <a:lnTo>
                    <a:pt x="479569" y="506713"/>
                  </a:lnTo>
                  <a:lnTo>
                    <a:pt x="479569" y="503579"/>
                  </a:lnTo>
                  <a:lnTo>
                    <a:pt x="478527" y="502535"/>
                  </a:lnTo>
                  <a:lnTo>
                    <a:pt x="475399" y="501489"/>
                  </a:lnTo>
                  <a:close/>
                </a:path>
                <a:path w="3751579" h="788035">
                  <a:moveTo>
                    <a:pt x="467059" y="496266"/>
                  </a:moveTo>
                  <a:lnTo>
                    <a:pt x="463930" y="496266"/>
                  </a:lnTo>
                  <a:lnTo>
                    <a:pt x="462888" y="497310"/>
                  </a:lnTo>
                  <a:lnTo>
                    <a:pt x="461845" y="500444"/>
                  </a:lnTo>
                  <a:lnTo>
                    <a:pt x="463930" y="502535"/>
                  </a:lnTo>
                  <a:lnTo>
                    <a:pt x="466016" y="502535"/>
                  </a:lnTo>
                  <a:lnTo>
                    <a:pt x="468101" y="500444"/>
                  </a:lnTo>
                  <a:lnTo>
                    <a:pt x="468101" y="498355"/>
                  </a:lnTo>
                  <a:lnTo>
                    <a:pt x="467059" y="496266"/>
                  </a:lnTo>
                  <a:close/>
                </a:path>
                <a:path w="3751579" h="788035">
                  <a:moveTo>
                    <a:pt x="455590" y="489997"/>
                  </a:moveTo>
                  <a:lnTo>
                    <a:pt x="452462" y="489997"/>
                  </a:lnTo>
                  <a:lnTo>
                    <a:pt x="450377" y="492086"/>
                  </a:lnTo>
                  <a:lnTo>
                    <a:pt x="450377" y="494177"/>
                  </a:lnTo>
                  <a:lnTo>
                    <a:pt x="452462" y="496266"/>
                  </a:lnTo>
                  <a:lnTo>
                    <a:pt x="454548" y="496266"/>
                  </a:lnTo>
                  <a:lnTo>
                    <a:pt x="456633" y="495221"/>
                  </a:lnTo>
                  <a:lnTo>
                    <a:pt x="456633" y="492086"/>
                  </a:lnTo>
                  <a:lnTo>
                    <a:pt x="455590" y="489997"/>
                  </a:lnTo>
                  <a:close/>
                </a:path>
                <a:path w="3751579" h="788035">
                  <a:moveTo>
                    <a:pt x="440994" y="483729"/>
                  </a:moveTo>
                  <a:lnTo>
                    <a:pt x="438910" y="485818"/>
                  </a:lnTo>
                  <a:lnTo>
                    <a:pt x="438910" y="487907"/>
                  </a:lnTo>
                  <a:lnTo>
                    <a:pt x="440994" y="489997"/>
                  </a:lnTo>
                  <a:lnTo>
                    <a:pt x="443080" y="489997"/>
                  </a:lnTo>
                  <a:lnTo>
                    <a:pt x="445165" y="488952"/>
                  </a:lnTo>
                  <a:lnTo>
                    <a:pt x="445165" y="485818"/>
                  </a:lnTo>
                  <a:lnTo>
                    <a:pt x="440994" y="483729"/>
                  </a:lnTo>
                  <a:close/>
                </a:path>
                <a:path w="3751579" h="788035">
                  <a:moveTo>
                    <a:pt x="431612" y="478505"/>
                  </a:moveTo>
                  <a:lnTo>
                    <a:pt x="429526" y="478505"/>
                  </a:lnTo>
                  <a:lnTo>
                    <a:pt x="427442" y="479549"/>
                  </a:lnTo>
                  <a:lnTo>
                    <a:pt x="427442" y="482683"/>
                  </a:lnTo>
                  <a:lnTo>
                    <a:pt x="428485" y="483729"/>
                  </a:lnTo>
                  <a:lnTo>
                    <a:pt x="431612" y="484774"/>
                  </a:lnTo>
                  <a:lnTo>
                    <a:pt x="433697" y="482683"/>
                  </a:lnTo>
                  <a:lnTo>
                    <a:pt x="433697" y="480594"/>
                  </a:lnTo>
                  <a:lnTo>
                    <a:pt x="431612" y="478505"/>
                  </a:lnTo>
                  <a:close/>
                </a:path>
                <a:path w="3751579" h="788035">
                  <a:moveTo>
                    <a:pt x="418059" y="471191"/>
                  </a:moveTo>
                  <a:lnTo>
                    <a:pt x="415974" y="473280"/>
                  </a:lnTo>
                  <a:lnTo>
                    <a:pt x="415974" y="475369"/>
                  </a:lnTo>
                  <a:lnTo>
                    <a:pt x="417017" y="477460"/>
                  </a:lnTo>
                  <a:lnTo>
                    <a:pt x="420143" y="478505"/>
                  </a:lnTo>
                  <a:lnTo>
                    <a:pt x="422229" y="476415"/>
                  </a:lnTo>
                  <a:lnTo>
                    <a:pt x="422229" y="474325"/>
                  </a:lnTo>
                  <a:lnTo>
                    <a:pt x="421186" y="472236"/>
                  </a:lnTo>
                  <a:lnTo>
                    <a:pt x="418059" y="471191"/>
                  </a:lnTo>
                  <a:close/>
                </a:path>
                <a:path w="3751579" h="788035">
                  <a:moveTo>
                    <a:pt x="406591" y="464922"/>
                  </a:moveTo>
                  <a:lnTo>
                    <a:pt x="404506" y="467012"/>
                  </a:lnTo>
                  <a:lnTo>
                    <a:pt x="404506" y="469102"/>
                  </a:lnTo>
                  <a:lnTo>
                    <a:pt x="405549" y="471191"/>
                  </a:lnTo>
                  <a:lnTo>
                    <a:pt x="408677" y="471191"/>
                  </a:lnTo>
                  <a:lnTo>
                    <a:pt x="410761" y="470146"/>
                  </a:lnTo>
                  <a:lnTo>
                    <a:pt x="410761" y="468057"/>
                  </a:lnTo>
                  <a:lnTo>
                    <a:pt x="409718" y="465968"/>
                  </a:lnTo>
                  <a:lnTo>
                    <a:pt x="406591" y="464922"/>
                  </a:lnTo>
                  <a:close/>
                </a:path>
                <a:path w="3751579" h="788035">
                  <a:moveTo>
                    <a:pt x="395123" y="458654"/>
                  </a:moveTo>
                  <a:lnTo>
                    <a:pt x="393038" y="460743"/>
                  </a:lnTo>
                  <a:lnTo>
                    <a:pt x="393038" y="462833"/>
                  </a:lnTo>
                  <a:lnTo>
                    <a:pt x="395123" y="464922"/>
                  </a:lnTo>
                  <a:lnTo>
                    <a:pt x="397209" y="464922"/>
                  </a:lnTo>
                  <a:lnTo>
                    <a:pt x="399293" y="463877"/>
                  </a:lnTo>
                  <a:lnTo>
                    <a:pt x="399293" y="460743"/>
                  </a:lnTo>
                  <a:lnTo>
                    <a:pt x="398250" y="459699"/>
                  </a:lnTo>
                  <a:lnTo>
                    <a:pt x="395123" y="458654"/>
                  </a:lnTo>
                  <a:close/>
                </a:path>
                <a:path w="3751579" h="788035">
                  <a:moveTo>
                    <a:pt x="386783" y="452385"/>
                  </a:moveTo>
                  <a:lnTo>
                    <a:pt x="383655" y="452385"/>
                  </a:lnTo>
                  <a:lnTo>
                    <a:pt x="382612" y="453430"/>
                  </a:lnTo>
                  <a:lnTo>
                    <a:pt x="381570" y="456564"/>
                  </a:lnTo>
                  <a:lnTo>
                    <a:pt x="383655" y="458654"/>
                  </a:lnTo>
                  <a:lnTo>
                    <a:pt x="385740" y="458654"/>
                  </a:lnTo>
                  <a:lnTo>
                    <a:pt x="387824" y="457608"/>
                  </a:lnTo>
                  <a:lnTo>
                    <a:pt x="387824" y="454475"/>
                  </a:lnTo>
                  <a:lnTo>
                    <a:pt x="386783" y="452385"/>
                  </a:lnTo>
                  <a:close/>
                </a:path>
                <a:path w="3751579" h="788035">
                  <a:moveTo>
                    <a:pt x="375315" y="446116"/>
                  </a:moveTo>
                  <a:lnTo>
                    <a:pt x="373230" y="446116"/>
                  </a:lnTo>
                  <a:lnTo>
                    <a:pt x="371144" y="447161"/>
                  </a:lnTo>
                  <a:lnTo>
                    <a:pt x="370102" y="450296"/>
                  </a:lnTo>
                  <a:lnTo>
                    <a:pt x="372187" y="452385"/>
                  </a:lnTo>
                  <a:lnTo>
                    <a:pt x="374272" y="452385"/>
                  </a:lnTo>
                  <a:lnTo>
                    <a:pt x="376358" y="451341"/>
                  </a:lnTo>
                  <a:lnTo>
                    <a:pt x="376358" y="448207"/>
                  </a:lnTo>
                  <a:lnTo>
                    <a:pt x="375315" y="446116"/>
                  </a:lnTo>
                  <a:close/>
                </a:path>
                <a:path w="3751579" h="788035">
                  <a:moveTo>
                    <a:pt x="361762" y="438804"/>
                  </a:moveTo>
                  <a:lnTo>
                    <a:pt x="359676" y="440893"/>
                  </a:lnTo>
                  <a:lnTo>
                    <a:pt x="359676" y="442982"/>
                  </a:lnTo>
                  <a:lnTo>
                    <a:pt x="360719" y="445072"/>
                  </a:lnTo>
                  <a:lnTo>
                    <a:pt x="362804" y="445072"/>
                  </a:lnTo>
                  <a:lnTo>
                    <a:pt x="364890" y="444027"/>
                  </a:lnTo>
                  <a:lnTo>
                    <a:pt x="365932" y="441938"/>
                  </a:lnTo>
                  <a:lnTo>
                    <a:pt x="364890" y="439849"/>
                  </a:lnTo>
                  <a:lnTo>
                    <a:pt x="361762" y="438804"/>
                  </a:lnTo>
                  <a:close/>
                </a:path>
                <a:path w="3751579" h="788035">
                  <a:moveTo>
                    <a:pt x="353421" y="432535"/>
                  </a:moveTo>
                  <a:lnTo>
                    <a:pt x="351336" y="432535"/>
                  </a:lnTo>
                  <a:lnTo>
                    <a:pt x="349251" y="433580"/>
                  </a:lnTo>
                  <a:lnTo>
                    <a:pt x="348208" y="435669"/>
                  </a:lnTo>
                  <a:lnTo>
                    <a:pt x="349251" y="437758"/>
                  </a:lnTo>
                  <a:lnTo>
                    <a:pt x="352379" y="438804"/>
                  </a:lnTo>
                  <a:lnTo>
                    <a:pt x="354464" y="436713"/>
                  </a:lnTo>
                  <a:lnTo>
                    <a:pt x="354464" y="434624"/>
                  </a:lnTo>
                  <a:lnTo>
                    <a:pt x="353421" y="432535"/>
                  </a:lnTo>
                  <a:close/>
                </a:path>
                <a:path w="3751579" h="788035">
                  <a:moveTo>
                    <a:pt x="341953" y="425221"/>
                  </a:moveTo>
                  <a:lnTo>
                    <a:pt x="339868" y="425221"/>
                  </a:lnTo>
                  <a:lnTo>
                    <a:pt x="337783" y="426266"/>
                  </a:lnTo>
                  <a:lnTo>
                    <a:pt x="337783" y="429400"/>
                  </a:lnTo>
                  <a:lnTo>
                    <a:pt x="338825" y="431490"/>
                  </a:lnTo>
                  <a:lnTo>
                    <a:pt x="340911" y="431490"/>
                  </a:lnTo>
                  <a:lnTo>
                    <a:pt x="342996" y="430444"/>
                  </a:lnTo>
                  <a:lnTo>
                    <a:pt x="344039" y="427311"/>
                  </a:lnTo>
                  <a:lnTo>
                    <a:pt x="341953" y="425221"/>
                  </a:lnTo>
                  <a:close/>
                </a:path>
                <a:path w="3751579" h="788035">
                  <a:moveTo>
                    <a:pt x="328400" y="417908"/>
                  </a:moveTo>
                  <a:lnTo>
                    <a:pt x="326315" y="419997"/>
                  </a:lnTo>
                  <a:lnTo>
                    <a:pt x="326315" y="422087"/>
                  </a:lnTo>
                  <a:lnTo>
                    <a:pt x="327357" y="424176"/>
                  </a:lnTo>
                  <a:lnTo>
                    <a:pt x="330485" y="425221"/>
                  </a:lnTo>
                  <a:lnTo>
                    <a:pt x="332571" y="423132"/>
                  </a:lnTo>
                  <a:lnTo>
                    <a:pt x="332571" y="421043"/>
                  </a:lnTo>
                  <a:lnTo>
                    <a:pt x="331528" y="418952"/>
                  </a:lnTo>
                  <a:lnTo>
                    <a:pt x="328400" y="417908"/>
                  </a:lnTo>
                  <a:close/>
                </a:path>
                <a:path w="3751579" h="788035">
                  <a:moveTo>
                    <a:pt x="320060" y="411640"/>
                  </a:moveTo>
                  <a:lnTo>
                    <a:pt x="317974" y="411640"/>
                  </a:lnTo>
                  <a:lnTo>
                    <a:pt x="315890" y="412683"/>
                  </a:lnTo>
                  <a:lnTo>
                    <a:pt x="314846" y="414774"/>
                  </a:lnTo>
                  <a:lnTo>
                    <a:pt x="316932" y="416863"/>
                  </a:lnTo>
                  <a:lnTo>
                    <a:pt x="319017" y="417908"/>
                  </a:lnTo>
                  <a:lnTo>
                    <a:pt x="321102" y="416863"/>
                  </a:lnTo>
                  <a:lnTo>
                    <a:pt x="321102" y="413729"/>
                  </a:lnTo>
                  <a:lnTo>
                    <a:pt x="320060" y="411640"/>
                  </a:lnTo>
                  <a:close/>
                </a:path>
                <a:path w="3751579" h="788035">
                  <a:moveTo>
                    <a:pt x="309634" y="404326"/>
                  </a:moveTo>
                  <a:lnTo>
                    <a:pt x="307549" y="404326"/>
                  </a:lnTo>
                  <a:lnTo>
                    <a:pt x="305464" y="405371"/>
                  </a:lnTo>
                  <a:lnTo>
                    <a:pt x="304421" y="407460"/>
                  </a:lnTo>
                  <a:lnTo>
                    <a:pt x="305464" y="409549"/>
                  </a:lnTo>
                  <a:lnTo>
                    <a:pt x="308592" y="410594"/>
                  </a:lnTo>
                  <a:lnTo>
                    <a:pt x="310677" y="408505"/>
                  </a:lnTo>
                  <a:lnTo>
                    <a:pt x="310677" y="406415"/>
                  </a:lnTo>
                  <a:lnTo>
                    <a:pt x="309634" y="404326"/>
                  </a:lnTo>
                  <a:close/>
                </a:path>
                <a:path w="3751579" h="788035">
                  <a:moveTo>
                    <a:pt x="296081" y="395968"/>
                  </a:moveTo>
                  <a:lnTo>
                    <a:pt x="293997" y="398057"/>
                  </a:lnTo>
                  <a:lnTo>
                    <a:pt x="293997" y="400147"/>
                  </a:lnTo>
                  <a:lnTo>
                    <a:pt x="295038" y="402236"/>
                  </a:lnTo>
                  <a:lnTo>
                    <a:pt x="297124" y="403280"/>
                  </a:lnTo>
                  <a:lnTo>
                    <a:pt x="299209" y="401191"/>
                  </a:lnTo>
                  <a:lnTo>
                    <a:pt x="300252" y="399102"/>
                  </a:lnTo>
                  <a:lnTo>
                    <a:pt x="299209" y="397013"/>
                  </a:lnTo>
                  <a:lnTo>
                    <a:pt x="296081" y="395968"/>
                  </a:lnTo>
                  <a:close/>
                </a:path>
                <a:path w="3751579" h="788035">
                  <a:moveTo>
                    <a:pt x="285656" y="388654"/>
                  </a:moveTo>
                  <a:lnTo>
                    <a:pt x="283571" y="390744"/>
                  </a:lnTo>
                  <a:lnTo>
                    <a:pt x="283571" y="392833"/>
                  </a:lnTo>
                  <a:lnTo>
                    <a:pt x="284614" y="394923"/>
                  </a:lnTo>
                  <a:lnTo>
                    <a:pt x="286698" y="394923"/>
                  </a:lnTo>
                  <a:lnTo>
                    <a:pt x="288784" y="393879"/>
                  </a:lnTo>
                  <a:lnTo>
                    <a:pt x="289826" y="391788"/>
                  </a:lnTo>
                  <a:lnTo>
                    <a:pt x="287741" y="389699"/>
                  </a:lnTo>
                  <a:lnTo>
                    <a:pt x="285656" y="388654"/>
                  </a:lnTo>
                  <a:close/>
                </a:path>
                <a:path w="3751579" h="788035">
                  <a:moveTo>
                    <a:pt x="275230" y="381341"/>
                  </a:moveTo>
                  <a:lnTo>
                    <a:pt x="273145" y="382386"/>
                  </a:lnTo>
                  <a:lnTo>
                    <a:pt x="272103" y="385519"/>
                  </a:lnTo>
                  <a:lnTo>
                    <a:pt x="274187" y="387610"/>
                  </a:lnTo>
                  <a:lnTo>
                    <a:pt x="276273" y="387610"/>
                  </a:lnTo>
                  <a:lnTo>
                    <a:pt x="278358" y="386565"/>
                  </a:lnTo>
                  <a:lnTo>
                    <a:pt x="278358" y="384475"/>
                  </a:lnTo>
                  <a:lnTo>
                    <a:pt x="277315" y="382386"/>
                  </a:lnTo>
                  <a:lnTo>
                    <a:pt x="275230" y="381341"/>
                  </a:lnTo>
                  <a:close/>
                </a:path>
                <a:path w="3751579" h="788035">
                  <a:moveTo>
                    <a:pt x="266890" y="374027"/>
                  </a:moveTo>
                  <a:lnTo>
                    <a:pt x="264805" y="374027"/>
                  </a:lnTo>
                  <a:lnTo>
                    <a:pt x="262719" y="375072"/>
                  </a:lnTo>
                  <a:lnTo>
                    <a:pt x="261678" y="377162"/>
                  </a:lnTo>
                  <a:lnTo>
                    <a:pt x="262719" y="379251"/>
                  </a:lnTo>
                  <a:lnTo>
                    <a:pt x="265847" y="380296"/>
                  </a:lnTo>
                  <a:lnTo>
                    <a:pt x="267933" y="379251"/>
                  </a:lnTo>
                  <a:lnTo>
                    <a:pt x="267933" y="376118"/>
                  </a:lnTo>
                  <a:lnTo>
                    <a:pt x="266890" y="374027"/>
                  </a:lnTo>
                  <a:close/>
                </a:path>
                <a:path w="3751579" h="788035">
                  <a:moveTo>
                    <a:pt x="254379" y="365669"/>
                  </a:moveTo>
                  <a:lnTo>
                    <a:pt x="252295" y="366715"/>
                  </a:lnTo>
                  <a:lnTo>
                    <a:pt x="251252" y="369849"/>
                  </a:lnTo>
                  <a:lnTo>
                    <a:pt x="252295" y="371938"/>
                  </a:lnTo>
                  <a:lnTo>
                    <a:pt x="255422" y="371938"/>
                  </a:lnTo>
                  <a:lnTo>
                    <a:pt x="257507" y="370893"/>
                  </a:lnTo>
                  <a:lnTo>
                    <a:pt x="257507" y="368804"/>
                  </a:lnTo>
                  <a:lnTo>
                    <a:pt x="256465" y="366715"/>
                  </a:lnTo>
                  <a:lnTo>
                    <a:pt x="254379" y="365669"/>
                  </a:lnTo>
                  <a:close/>
                </a:path>
                <a:path w="3751579" h="788035">
                  <a:moveTo>
                    <a:pt x="246039" y="358355"/>
                  </a:moveTo>
                  <a:lnTo>
                    <a:pt x="243954" y="358355"/>
                  </a:lnTo>
                  <a:lnTo>
                    <a:pt x="241870" y="359401"/>
                  </a:lnTo>
                  <a:lnTo>
                    <a:pt x="240827" y="361490"/>
                  </a:lnTo>
                  <a:lnTo>
                    <a:pt x="242911" y="363580"/>
                  </a:lnTo>
                  <a:lnTo>
                    <a:pt x="244996" y="364624"/>
                  </a:lnTo>
                  <a:lnTo>
                    <a:pt x="247082" y="362535"/>
                  </a:lnTo>
                  <a:lnTo>
                    <a:pt x="247082" y="360446"/>
                  </a:lnTo>
                  <a:lnTo>
                    <a:pt x="246039" y="358355"/>
                  </a:lnTo>
                  <a:close/>
                </a:path>
                <a:path w="3751579" h="788035">
                  <a:moveTo>
                    <a:pt x="235614" y="349998"/>
                  </a:moveTo>
                  <a:lnTo>
                    <a:pt x="233528" y="349998"/>
                  </a:lnTo>
                  <a:lnTo>
                    <a:pt x="231444" y="351043"/>
                  </a:lnTo>
                  <a:lnTo>
                    <a:pt x="231444" y="353132"/>
                  </a:lnTo>
                  <a:lnTo>
                    <a:pt x="232487" y="355221"/>
                  </a:lnTo>
                  <a:lnTo>
                    <a:pt x="234571" y="356266"/>
                  </a:lnTo>
                  <a:lnTo>
                    <a:pt x="236656" y="355221"/>
                  </a:lnTo>
                  <a:lnTo>
                    <a:pt x="237699" y="352087"/>
                  </a:lnTo>
                  <a:lnTo>
                    <a:pt x="235614" y="349998"/>
                  </a:lnTo>
                  <a:close/>
                </a:path>
                <a:path w="3751579" h="788035">
                  <a:moveTo>
                    <a:pt x="224146" y="341640"/>
                  </a:moveTo>
                  <a:lnTo>
                    <a:pt x="221018" y="342685"/>
                  </a:lnTo>
                  <a:lnTo>
                    <a:pt x="221018" y="344774"/>
                  </a:lnTo>
                  <a:lnTo>
                    <a:pt x="222060" y="346863"/>
                  </a:lnTo>
                  <a:lnTo>
                    <a:pt x="224146" y="347908"/>
                  </a:lnTo>
                  <a:lnTo>
                    <a:pt x="226231" y="346863"/>
                  </a:lnTo>
                  <a:lnTo>
                    <a:pt x="227274" y="344774"/>
                  </a:lnTo>
                  <a:lnTo>
                    <a:pt x="226231" y="342685"/>
                  </a:lnTo>
                  <a:lnTo>
                    <a:pt x="224146" y="341640"/>
                  </a:lnTo>
                  <a:close/>
                </a:path>
                <a:path w="3751579" h="788035">
                  <a:moveTo>
                    <a:pt x="213720" y="333282"/>
                  </a:moveTo>
                  <a:lnTo>
                    <a:pt x="211635" y="334326"/>
                  </a:lnTo>
                  <a:lnTo>
                    <a:pt x="210593" y="336416"/>
                  </a:lnTo>
                  <a:lnTo>
                    <a:pt x="211635" y="338505"/>
                  </a:lnTo>
                  <a:lnTo>
                    <a:pt x="213720" y="339551"/>
                  </a:lnTo>
                  <a:lnTo>
                    <a:pt x="216848" y="338505"/>
                  </a:lnTo>
                  <a:lnTo>
                    <a:pt x="216848" y="336416"/>
                  </a:lnTo>
                  <a:lnTo>
                    <a:pt x="215806" y="334326"/>
                  </a:lnTo>
                  <a:lnTo>
                    <a:pt x="213720" y="333282"/>
                  </a:lnTo>
                  <a:close/>
                </a:path>
                <a:path w="3751579" h="788035">
                  <a:moveTo>
                    <a:pt x="206423" y="324924"/>
                  </a:moveTo>
                  <a:lnTo>
                    <a:pt x="204337" y="324924"/>
                  </a:lnTo>
                  <a:lnTo>
                    <a:pt x="202252" y="325968"/>
                  </a:lnTo>
                  <a:lnTo>
                    <a:pt x="201211" y="328058"/>
                  </a:lnTo>
                  <a:lnTo>
                    <a:pt x="202252" y="330147"/>
                  </a:lnTo>
                  <a:lnTo>
                    <a:pt x="204337" y="331191"/>
                  </a:lnTo>
                  <a:lnTo>
                    <a:pt x="206423" y="330147"/>
                  </a:lnTo>
                  <a:lnTo>
                    <a:pt x="207465" y="328058"/>
                  </a:lnTo>
                  <a:lnTo>
                    <a:pt x="206423" y="324924"/>
                  </a:lnTo>
                  <a:close/>
                </a:path>
                <a:path w="3751579" h="788035">
                  <a:moveTo>
                    <a:pt x="193912" y="315520"/>
                  </a:moveTo>
                  <a:lnTo>
                    <a:pt x="191828" y="316565"/>
                  </a:lnTo>
                  <a:lnTo>
                    <a:pt x="190784" y="319699"/>
                  </a:lnTo>
                  <a:lnTo>
                    <a:pt x="191828" y="321790"/>
                  </a:lnTo>
                  <a:lnTo>
                    <a:pt x="194955" y="322834"/>
                  </a:lnTo>
                  <a:lnTo>
                    <a:pt x="197040" y="321790"/>
                  </a:lnTo>
                  <a:lnTo>
                    <a:pt x="198083" y="318655"/>
                  </a:lnTo>
                  <a:lnTo>
                    <a:pt x="197040" y="316565"/>
                  </a:lnTo>
                  <a:lnTo>
                    <a:pt x="195997" y="316565"/>
                  </a:lnTo>
                  <a:lnTo>
                    <a:pt x="193912" y="315520"/>
                  </a:lnTo>
                  <a:close/>
                </a:path>
                <a:path w="3751579" h="788035">
                  <a:moveTo>
                    <a:pt x="184529" y="307162"/>
                  </a:moveTo>
                  <a:lnTo>
                    <a:pt x="182444" y="308207"/>
                  </a:lnTo>
                  <a:lnTo>
                    <a:pt x="181401" y="310296"/>
                  </a:lnTo>
                  <a:lnTo>
                    <a:pt x="182444" y="313430"/>
                  </a:lnTo>
                  <a:lnTo>
                    <a:pt x="184529" y="314476"/>
                  </a:lnTo>
                  <a:lnTo>
                    <a:pt x="186615" y="313430"/>
                  </a:lnTo>
                  <a:lnTo>
                    <a:pt x="187657" y="310296"/>
                  </a:lnTo>
                  <a:lnTo>
                    <a:pt x="186615" y="308207"/>
                  </a:lnTo>
                  <a:lnTo>
                    <a:pt x="184529" y="307162"/>
                  </a:lnTo>
                  <a:close/>
                </a:path>
                <a:path w="3751579" h="788035">
                  <a:moveTo>
                    <a:pt x="175146" y="297759"/>
                  </a:moveTo>
                  <a:lnTo>
                    <a:pt x="173061" y="298804"/>
                  </a:lnTo>
                  <a:lnTo>
                    <a:pt x="172018" y="301938"/>
                  </a:lnTo>
                  <a:lnTo>
                    <a:pt x="173061" y="304027"/>
                  </a:lnTo>
                  <a:lnTo>
                    <a:pt x="175146" y="305073"/>
                  </a:lnTo>
                  <a:lnTo>
                    <a:pt x="177232" y="304027"/>
                  </a:lnTo>
                  <a:lnTo>
                    <a:pt x="178274" y="301938"/>
                  </a:lnTo>
                  <a:lnTo>
                    <a:pt x="177232" y="298804"/>
                  </a:lnTo>
                  <a:lnTo>
                    <a:pt x="175146" y="297759"/>
                  </a:lnTo>
                  <a:close/>
                </a:path>
                <a:path w="3751579" h="788035">
                  <a:moveTo>
                    <a:pt x="165764" y="289401"/>
                  </a:moveTo>
                  <a:lnTo>
                    <a:pt x="163678" y="290446"/>
                  </a:lnTo>
                  <a:lnTo>
                    <a:pt x="162636" y="292535"/>
                  </a:lnTo>
                  <a:lnTo>
                    <a:pt x="163678" y="294624"/>
                  </a:lnTo>
                  <a:lnTo>
                    <a:pt x="165764" y="295669"/>
                  </a:lnTo>
                  <a:lnTo>
                    <a:pt x="167849" y="294624"/>
                  </a:lnTo>
                  <a:lnTo>
                    <a:pt x="168892" y="292535"/>
                  </a:lnTo>
                  <a:lnTo>
                    <a:pt x="167849" y="290446"/>
                  </a:lnTo>
                  <a:lnTo>
                    <a:pt x="165764" y="289401"/>
                  </a:lnTo>
                  <a:close/>
                </a:path>
                <a:path w="3751579" h="788035">
                  <a:moveTo>
                    <a:pt x="156381" y="279998"/>
                  </a:moveTo>
                  <a:lnTo>
                    <a:pt x="154296" y="281043"/>
                  </a:lnTo>
                  <a:lnTo>
                    <a:pt x="153253" y="283132"/>
                  </a:lnTo>
                  <a:lnTo>
                    <a:pt x="154296" y="285222"/>
                  </a:lnTo>
                  <a:lnTo>
                    <a:pt x="156381" y="286266"/>
                  </a:lnTo>
                  <a:lnTo>
                    <a:pt x="158466" y="285222"/>
                  </a:lnTo>
                  <a:lnTo>
                    <a:pt x="159509" y="283132"/>
                  </a:lnTo>
                  <a:lnTo>
                    <a:pt x="158466" y="281043"/>
                  </a:lnTo>
                  <a:lnTo>
                    <a:pt x="156381" y="279998"/>
                  </a:lnTo>
                  <a:close/>
                </a:path>
                <a:path w="3751579" h="788035">
                  <a:moveTo>
                    <a:pt x="146998" y="270596"/>
                  </a:moveTo>
                  <a:lnTo>
                    <a:pt x="144913" y="271640"/>
                  </a:lnTo>
                  <a:lnTo>
                    <a:pt x="143870" y="273730"/>
                  </a:lnTo>
                  <a:lnTo>
                    <a:pt x="144913" y="275819"/>
                  </a:lnTo>
                  <a:lnTo>
                    <a:pt x="146998" y="276863"/>
                  </a:lnTo>
                  <a:lnTo>
                    <a:pt x="149084" y="276863"/>
                  </a:lnTo>
                  <a:lnTo>
                    <a:pt x="150125" y="273730"/>
                  </a:lnTo>
                  <a:lnTo>
                    <a:pt x="150125" y="271640"/>
                  </a:lnTo>
                  <a:lnTo>
                    <a:pt x="146998" y="270596"/>
                  </a:lnTo>
                  <a:close/>
                </a:path>
                <a:path w="3751579" h="788035">
                  <a:moveTo>
                    <a:pt x="138657" y="261192"/>
                  </a:moveTo>
                  <a:lnTo>
                    <a:pt x="136573" y="262237"/>
                  </a:lnTo>
                  <a:lnTo>
                    <a:pt x="135530" y="264327"/>
                  </a:lnTo>
                  <a:lnTo>
                    <a:pt x="136573" y="266416"/>
                  </a:lnTo>
                  <a:lnTo>
                    <a:pt x="138657" y="267462"/>
                  </a:lnTo>
                  <a:lnTo>
                    <a:pt x="140742" y="266416"/>
                  </a:lnTo>
                  <a:lnTo>
                    <a:pt x="141785" y="264327"/>
                  </a:lnTo>
                  <a:lnTo>
                    <a:pt x="140742" y="262237"/>
                  </a:lnTo>
                  <a:lnTo>
                    <a:pt x="138657" y="261192"/>
                  </a:lnTo>
                  <a:close/>
                </a:path>
                <a:path w="3751579" h="788035">
                  <a:moveTo>
                    <a:pt x="130317" y="250744"/>
                  </a:moveTo>
                  <a:lnTo>
                    <a:pt x="128231" y="251790"/>
                  </a:lnTo>
                  <a:lnTo>
                    <a:pt x="127190" y="253879"/>
                  </a:lnTo>
                  <a:lnTo>
                    <a:pt x="127190" y="257013"/>
                  </a:lnTo>
                  <a:lnTo>
                    <a:pt x="129274" y="258057"/>
                  </a:lnTo>
                  <a:lnTo>
                    <a:pt x="132402" y="257013"/>
                  </a:lnTo>
                  <a:lnTo>
                    <a:pt x="133445" y="254923"/>
                  </a:lnTo>
                  <a:lnTo>
                    <a:pt x="132402" y="252834"/>
                  </a:lnTo>
                  <a:lnTo>
                    <a:pt x="130317" y="250744"/>
                  </a:lnTo>
                  <a:close/>
                </a:path>
                <a:path w="3751579" h="788035">
                  <a:moveTo>
                    <a:pt x="121977" y="241341"/>
                  </a:moveTo>
                  <a:lnTo>
                    <a:pt x="118849" y="242387"/>
                  </a:lnTo>
                  <a:lnTo>
                    <a:pt x="117807" y="244476"/>
                  </a:lnTo>
                  <a:lnTo>
                    <a:pt x="118849" y="246565"/>
                  </a:lnTo>
                  <a:lnTo>
                    <a:pt x="120934" y="247610"/>
                  </a:lnTo>
                  <a:lnTo>
                    <a:pt x="123019" y="247610"/>
                  </a:lnTo>
                  <a:lnTo>
                    <a:pt x="124062" y="244476"/>
                  </a:lnTo>
                  <a:lnTo>
                    <a:pt x="124062" y="242387"/>
                  </a:lnTo>
                  <a:lnTo>
                    <a:pt x="121977" y="241341"/>
                  </a:lnTo>
                  <a:close/>
                </a:path>
                <a:path w="3751579" h="788035">
                  <a:moveTo>
                    <a:pt x="112594" y="231938"/>
                  </a:moveTo>
                  <a:lnTo>
                    <a:pt x="110509" y="231938"/>
                  </a:lnTo>
                  <a:lnTo>
                    <a:pt x="109466" y="234029"/>
                  </a:lnTo>
                  <a:lnTo>
                    <a:pt x="110509" y="237162"/>
                  </a:lnTo>
                  <a:lnTo>
                    <a:pt x="112594" y="238207"/>
                  </a:lnTo>
                  <a:lnTo>
                    <a:pt x="114679" y="237162"/>
                  </a:lnTo>
                  <a:lnTo>
                    <a:pt x="115722" y="235073"/>
                  </a:lnTo>
                  <a:lnTo>
                    <a:pt x="115722" y="232984"/>
                  </a:lnTo>
                  <a:lnTo>
                    <a:pt x="112594" y="231938"/>
                  </a:lnTo>
                  <a:close/>
                </a:path>
                <a:path w="3751579" h="788035">
                  <a:moveTo>
                    <a:pt x="105296" y="221491"/>
                  </a:moveTo>
                  <a:lnTo>
                    <a:pt x="102168" y="222535"/>
                  </a:lnTo>
                  <a:lnTo>
                    <a:pt x="101126" y="224626"/>
                  </a:lnTo>
                  <a:lnTo>
                    <a:pt x="102168" y="226715"/>
                  </a:lnTo>
                  <a:lnTo>
                    <a:pt x="104254" y="227760"/>
                  </a:lnTo>
                  <a:lnTo>
                    <a:pt x="106338" y="226715"/>
                  </a:lnTo>
                  <a:lnTo>
                    <a:pt x="107382" y="224626"/>
                  </a:lnTo>
                  <a:lnTo>
                    <a:pt x="107382" y="222535"/>
                  </a:lnTo>
                  <a:lnTo>
                    <a:pt x="105296" y="221491"/>
                  </a:lnTo>
                  <a:close/>
                </a:path>
                <a:path w="3751579" h="788035">
                  <a:moveTo>
                    <a:pt x="96955" y="211043"/>
                  </a:moveTo>
                  <a:lnTo>
                    <a:pt x="94871" y="212088"/>
                  </a:lnTo>
                  <a:lnTo>
                    <a:pt x="93828" y="214177"/>
                  </a:lnTo>
                  <a:lnTo>
                    <a:pt x="93828" y="216268"/>
                  </a:lnTo>
                  <a:lnTo>
                    <a:pt x="95914" y="217312"/>
                  </a:lnTo>
                  <a:lnTo>
                    <a:pt x="97998" y="217312"/>
                  </a:lnTo>
                  <a:lnTo>
                    <a:pt x="100083" y="215223"/>
                  </a:lnTo>
                  <a:lnTo>
                    <a:pt x="99040" y="212088"/>
                  </a:lnTo>
                  <a:lnTo>
                    <a:pt x="96955" y="211043"/>
                  </a:lnTo>
                  <a:close/>
                </a:path>
                <a:path w="3751579" h="788035">
                  <a:moveTo>
                    <a:pt x="89658" y="200596"/>
                  </a:moveTo>
                  <a:lnTo>
                    <a:pt x="86530" y="201640"/>
                  </a:lnTo>
                  <a:lnTo>
                    <a:pt x="85488" y="203730"/>
                  </a:lnTo>
                  <a:lnTo>
                    <a:pt x="86530" y="205820"/>
                  </a:lnTo>
                  <a:lnTo>
                    <a:pt x="88615" y="206865"/>
                  </a:lnTo>
                  <a:lnTo>
                    <a:pt x="90700" y="206865"/>
                  </a:lnTo>
                  <a:lnTo>
                    <a:pt x="91743" y="204774"/>
                  </a:lnTo>
                  <a:lnTo>
                    <a:pt x="91743" y="201640"/>
                  </a:lnTo>
                  <a:lnTo>
                    <a:pt x="89658" y="200596"/>
                  </a:lnTo>
                  <a:close/>
                </a:path>
                <a:path w="3751579" h="788035">
                  <a:moveTo>
                    <a:pt x="82360" y="190148"/>
                  </a:moveTo>
                  <a:lnTo>
                    <a:pt x="79232" y="190148"/>
                  </a:lnTo>
                  <a:lnTo>
                    <a:pt x="78190" y="192238"/>
                  </a:lnTo>
                  <a:lnTo>
                    <a:pt x="78190" y="195371"/>
                  </a:lnTo>
                  <a:lnTo>
                    <a:pt x="80275" y="196416"/>
                  </a:lnTo>
                  <a:lnTo>
                    <a:pt x="83403" y="195371"/>
                  </a:lnTo>
                  <a:lnTo>
                    <a:pt x="84446" y="194327"/>
                  </a:lnTo>
                  <a:lnTo>
                    <a:pt x="84446" y="191193"/>
                  </a:lnTo>
                  <a:lnTo>
                    <a:pt x="82360" y="190148"/>
                  </a:lnTo>
                  <a:close/>
                </a:path>
                <a:path w="3751579" h="788035">
                  <a:moveTo>
                    <a:pt x="75063" y="178655"/>
                  </a:moveTo>
                  <a:lnTo>
                    <a:pt x="71935" y="179701"/>
                  </a:lnTo>
                  <a:lnTo>
                    <a:pt x="70892" y="181790"/>
                  </a:lnTo>
                  <a:lnTo>
                    <a:pt x="72978" y="185968"/>
                  </a:lnTo>
                  <a:lnTo>
                    <a:pt x="76106" y="184924"/>
                  </a:lnTo>
                  <a:lnTo>
                    <a:pt x="77147" y="182834"/>
                  </a:lnTo>
                  <a:lnTo>
                    <a:pt x="77147" y="180745"/>
                  </a:lnTo>
                  <a:lnTo>
                    <a:pt x="75063" y="178655"/>
                  </a:lnTo>
                  <a:close/>
                </a:path>
                <a:path w="3751579" h="788035">
                  <a:moveTo>
                    <a:pt x="67764" y="168207"/>
                  </a:moveTo>
                  <a:lnTo>
                    <a:pt x="65679" y="168207"/>
                  </a:lnTo>
                  <a:lnTo>
                    <a:pt x="63595" y="170298"/>
                  </a:lnTo>
                  <a:lnTo>
                    <a:pt x="64637" y="173432"/>
                  </a:lnTo>
                  <a:lnTo>
                    <a:pt x="66721" y="174476"/>
                  </a:lnTo>
                  <a:lnTo>
                    <a:pt x="68807" y="174476"/>
                  </a:lnTo>
                  <a:lnTo>
                    <a:pt x="69850" y="172387"/>
                  </a:lnTo>
                  <a:lnTo>
                    <a:pt x="69850" y="169252"/>
                  </a:lnTo>
                  <a:lnTo>
                    <a:pt x="67764" y="168207"/>
                  </a:lnTo>
                  <a:close/>
                </a:path>
                <a:path w="3751579" h="788035">
                  <a:moveTo>
                    <a:pt x="61509" y="156715"/>
                  </a:moveTo>
                  <a:lnTo>
                    <a:pt x="58381" y="157760"/>
                  </a:lnTo>
                  <a:lnTo>
                    <a:pt x="57339" y="158804"/>
                  </a:lnTo>
                  <a:lnTo>
                    <a:pt x="57339" y="161940"/>
                  </a:lnTo>
                  <a:lnTo>
                    <a:pt x="59424" y="162984"/>
                  </a:lnTo>
                  <a:lnTo>
                    <a:pt x="61509" y="162984"/>
                  </a:lnTo>
                  <a:lnTo>
                    <a:pt x="63595" y="160895"/>
                  </a:lnTo>
                  <a:lnTo>
                    <a:pt x="63595" y="158804"/>
                  </a:lnTo>
                  <a:lnTo>
                    <a:pt x="61509" y="156715"/>
                  </a:lnTo>
                  <a:close/>
                </a:path>
                <a:path w="3751579" h="788035">
                  <a:moveTo>
                    <a:pt x="55255" y="145223"/>
                  </a:moveTo>
                  <a:lnTo>
                    <a:pt x="52127" y="146268"/>
                  </a:lnTo>
                  <a:lnTo>
                    <a:pt x="51084" y="147312"/>
                  </a:lnTo>
                  <a:lnTo>
                    <a:pt x="51084" y="150446"/>
                  </a:lnTo>
                  <a:lnTo>
                    <a:pt x="53169" y="151491"/>
                  </a:lnTo>
                  <a:lnTo>
                    <a:pt x="55255" y="151491"/>
                  </a:lnTo>
                  <a:lnTo>
                    <a:pt x="57339" y="149402"/>
                  </a:lnTo>
                  <a:lnTo>
                    <a:pt x="55255" y="145223"/>
                  </a:lnTo>
                  <a:close/>
                </a:path>
                <a:path w="3751579" h="788035">
                  <a:moveTo>
                    <a:pt x="48999" y="133730"/>
                  </a:moveTo>
                  <a:lnTo>
                    <a:pt x="45871" y="134774"/>
                  </a:lnTo>
                  <a:lnTo>
                    <a:pt x="44828" y="135820"/>
                  </a:lnTo>
                  <a:lnTo>
                    <a:pt x="44828" y="138954"/>
                  </a:lnTo>
                  <a:lnTo>
                    <a:pt x="46913" y="139999"/>
                  </a:lnTo>
                  <a:lnTo>
                    <a:pt x="48999" y="139999"/>
                  </a:lnTo>
                  <a:lnTo>
                    <a:pt x="51084" y="137909"/>
                  </a:lnTo>
                  <a:lnTo>
                    <a:pt x="48999" y="133730"/>
                  </a:lnTo>
                  <a:close/>
                </a:path>
                <a:path w="3751579" h="788035">
                  <a:moveTo>
                    <a:pt x="42744" y="122238"/>
                  </a:moveTo>
                  <a:lnTo>
                    <a:pt x="40659" y="122238"/>
                  </a:lnTo>
                  <a:lnTo>
                    <a:pt x="38573" y="124327"/>
                  </a:lnTo>
                  <a:lnTo>
                    <a:pt x="38573" y="127462"/>
                  </a:lnTo>
                  <a:lnTo>
                    <a:pt x="40659" y="128506"/>
                  </a:lnTo>
                  <a:lnTo>
                    <a:pt x="43787" y="128506"/>
                  </a:lnTo>
                  <a:lnTo>
                    <a:pt x="44828" y="126417"/>
                  </a:lnTo>
                  <a:lnTo>
                    <a:pt x="44828" y="124327"/>
                  </a:lnTo>
                  <a:lnTo>
                    <a:pt x="42744" y="122238"/>
                  </a:lnTo>
                  <a:close/>
                </a:path>
                <a:path w="3751579" h="788035">
                  <a:moveTo>
                    <a:pt x="37531" y="110745"/>
                  </a:moveTo>
                  <a:lnTo>
                    <a:pt x="35445" y="110745"/>
                  </a:lnTo>
                  <a:lnTo>
                    <a:pt x="33361" y="112835"/>
                  </a:lnTo>
                  <a:lnTo>
                    <a:pt x="33361" y="114924"/>
                  </a:lnTo>
                  <a:lnTo>
                    <a:pt x="35445" y="117013"/>
                  </a:lnTo>
                  <a:lnTo>
                    <a:pt x="37531" y="117013"/>
                  </a:lnTo>
                  <a:lnTo>
                    <a:pt x="39616" y="114924"/>
                  </a:lnTo>
                  <a:lnTo>
                    <a:pt x="39616" y="112835"/>
                  </a:lnTo>
                  <a:lnTo>
                    <a:pt x="37531" y="110745"/>
                  </a:lnTo>
                  <a:close/>
                </a:path>
                <a:path w="3751579" h="788035">
                  <a:moveTo>
                    <a:pt x="32318" y="99253"/>
                  </a:moveTo>
                  <a:lnTo>
                    <a:pt x="30233" y="99253"/>
                  </a:lnTo>
                  <a:lnTo>
                    <a:pt x="28148" y="100298"/>
                  </a:lnTo>
                  <a:lnTo>
                    <a:pt x="28148" y="103432"/>
                  </a:lnTo>
                  <a:lnTo>
                    <a:pt x="30233" y="104477"/>
                  </a:lnTo>
                  <a:lnTo>
                    <a:pt x="32318" y="104477"/>
                  </a:lnTo>
                  <a:lnTo>
                    <a:pt x="34404" y="103432"/>
                  </a:lnTo>
                  <a:lnTo>
                    <a:pt x="34404" y="100298"/>
                  </a:lnTo>
                  <a:lnTo>
                    <a:pt x="32318" y="99253"/>
                  </a:lnTo>
                  <a:close/>
                </a:path>
                <a:path w="3751579" h="788035">
                  <a:moveTo>
                    <a:pt x="28148" y="86716"/>
                  </a:moveTo>
                  <a:lnTo>
                    <a:pt x="25021" y="86716"/>
                  </a:lnTo>
                  <a:lnTo>
                    <a:pt x="22936" y="88806"/>
                  </a:lnTo>
                  <a:lnTo>
                    <a:pt x="22936" y="90895"/>
                  </a:lnTo>
                  <a:lnTo>
                    <a:pt x="25021" y="92984"/>
                  </a:lnTo>
                  <a:lnTo>
                    <a:pt x="27105" y="92984"/>
                  </a:lnTo>
                  <a:lnTo>
                    <a:pt x="29190" y="90895"/>
                  </a:lnTo>
                  <a:lnTo>
                    <a:pt x="29190" y="88806"/>
                  </a:lnTo>
                  <a:lnTo>
                    <a:pt x="28148" y="86716"/>
                  </a:lnTo>
                  <a:close/>
                </a:path>
                <a:path w="3751579" h="788035">
                  <a:moveTo>
                    <a:pt x="22936" y="74179"/>
                  </a:moveTo>
                  <a:lnTo>
                    <a:pt x="20850" y="74179"/>
                  </a:lnTo>
                  <a:lnTo>
                    <a:pt x="18765" y="76268"/>
                  </a:lnTo>
                  <a:lnTo>
                    <a:pt x="18765" y="78357"/>
                  </a:lnTo>
                  <a:lnTo>
                    <a:pt x="20850" y="80446"/>
                  </a:lnTo>
                  <a:lnTo>
                    <a:pt x="22936" y="80446"/>
                  </a:lnTo>
                  <a:lnTo>
                    <a:pt x="25021" y="78357"/>
                  </a:lnTo>
                  <a:lnTo>
                    <a:pt x="25021" y="76268"/>
                  </a:lnTo>
                  <a:lnTo>
                    <a:pt x="22936" y="74179"/>
                  </a:lnTo>
                  <a:close/>
                </a:path>
                <a:path w="3751579" h="788035">
                  <a:moveTo>
                    <a:pt x="18765" y="61641"/>
                  </a:moveTo>
                  <a:lnTo>
                    <a:pt x="16680" y="61641"/>
                  </a:lnTo>
                  <a:lnTo>
                    <a:pt x="14594" y="63731"/>
                  </a:lnTo>
                  <a:lnTo>
                    <a:pt x="14594" y="65820"/>
                  </a:lnTo>
                  <a:lnTo>
                    <a:pt x="16680" y="67910"/>
                  </a:lnTo>
                  <a:lnTo>
                    <a:pt x="18765" y="67910"/>
                  </a:lnTo>
                  <a:lnTo>
                    <a:pt x="20850" y="66865"/>
                  </a:lnTo>
                  <a:lnTo>
                    <a:pt x="20850" y="63731"/>
                  </a:lnTo>
                  <a:lnTo>
                    <a:pt x="18765" y="61641"/>
                  </a:lnTo>
                  <a:close/>
                </a:path>
                <a:path w="3751579" h="788035">
                  <a:moveTo>
                    <a:pt x="13552" y="49104"/>
                  </a:moveTo>
                  <a:lnTo>
                    <a:pt x="11468" y="51193"/>
                  </a:lnTo>
                  <a:lnTo>
                    <a:pt x="10425" y="53282"/>
                  </a:lnTo>
                  <a:lnTo>
                    <a:pt x="12509" y="55373"/>
                  </a:lnTo>
                  <a:lnTo>
                    <a:pt x="14594" y="55373"/>
                  </a:lnTo>
                  <a:lnTo>
                    <a:pt x="16680" y="54328"/>
                  </a:lnTo>
                  <a:lnTo>
                    <a:pt x="16680" y="51193"/>
                  </a:lnTo>
                  <a:lnTo>
                    <a:pt x="15638" y="50149"/>
                  </a:lnTo>
                  <a:lnTo>
                    <a:pt x="13552" y="49104"/>
                  </a:lnTo>
                  <a:close/>
                </a:path>
                <a:path w="3751579" h="788035">
                  <a:moveTo>
                    <a:pt x="12509" y="36567"/>
                  </a:moveTo>
                  <a:lnTo>
                    <a:pt x="10425" y="36567"/>
                  </a:lnTo>
                  <a:lnTo>
                    <a:pt x="8340" y="37612"/>
                  </a:lnTo>
                  <a:lnTo>
                    <a:pt x="7297" y="40746"/>
                  </a:lnTo>
                  <a:lnTo>
                    <a:pt x="9382" y="42835"/>
                  </a:lnTo>
                  <a:lnTo>
                    <a:pt x="11468" y="42835"/>
                  </a:lnTo>
                  <a:lnTo>
                    <a:pt x="13552" y="41790"/>
                  </a:lnTo>
                  <a:lnTo>
                    <a:pt x="13552" y="38656"/>
                  </a:lnTo>
                  <a:lnTo>
                    <a:pt x="12509" y="36567"/>
                  </a:lnTo>
                  <a:close/>
                </a:path>
                <a:path w="3751579" h="788035">
                  <a:moveTo>
                    <a:pt x="9382" y="24029"/>
                  </a:moveTo>
                  <a:lnTo>
                    <a:pt x="7297" y="24029"/>
                  </a:lnTo>
                  <a:lnTo>
                    <a:pt x="5212" y="25074"/>
                  </a:lnTo>
                  <a:lnTo>
                    <a:pt x="4169" y="28209"/>
                  </a:lnTo>
                  <a:lnTo>
                    <a:pt x="6256" y="30298"/>
                  </a:lnTo>
                  <a:lnTo>
                    <a:pt x="8340" y="30298"/>
                  </a:lnTo>
                  <a:lnTo>
                    <a:pt x="10425" y="29254"/>
                  </a:lnTo>
                  <a:lnTo>
                    <a:pt x="11468" y="26118"/>
                  </a:lnTo>
                  <a:lnTo>
                    <a:pt x="9382" y="24029"/>
                  </a:lnTo>
                  <a:close/>
                </a:path>
                <a:path w="3751579" h="788035">
                  <a:moveTo>
                    <a:pt x="7297" y="11492"/>
                  </a:moveTo>
                  <a:lnTo>
                    <a:pt x="4169" y="11492"/>
                  </a:lnTo>
                  <a:lnTo>
                    <a:pt x="2085" y="12537"/>
                  </a:lnTo>
                  <a:lnTo>
                    <a:pt x="2085" y="14626"/>
                  </a:lnTo>
                  <a:lnTo>
                    <a:pt x="3126" y="16717"/>
                  </a:lnTo>
                  <a:lnTo>
                    <a:pt x="6256" y="17760"/>
                  </a:lnTo>
                  <a:lnTo>
                    <a:pt x="8340" y="15671"/>
                  </a:lnTo>
                  <a:lnTo>
                    <a:pt x="8340" y="13582"/>
                  </a:lnTo>
                  <a:lnTo>
                    <a:pt x="7297" y="11492"/>
                  </a:lnTo>
                  <a:close/>
                </a:path>
                <a:path w="3751579" h="788035">
                  <a:moveTo>
                    <a:pt x="5734" y="0"/>
                  </a:moveTo>
                  <a:lnTo>
                    <a:pt x="694" y="0"/>
                  </a:lnTo>
                  <a:lnTo>
                    <a:pt x="0" y="2089"/>
                  </a:lnTo>
                  <a:lnTo>
                    <a:pt x="1042" y="4179"/>
                  </a:lnTo>
                  <a:lnTo>
                    <a:pt x="4169" y="4179"/>
                  </a:lnTo>
                  <a:lnTo>
                    <a:pt x="6256" y="3134"/>
                  </a:lnTo>
                  <a:lnTo>
                    <a:pt x="6256" y="1045"/>
                  </a:lnTo>
                  <a:lnTo>
                    <a:pt x="57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19244" y="3849576"/>
              <a:ext cx="133084" cy="4552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5579077" y="3866154"/>
              <a:ext cx="184022" cy="4731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817135" y="3664932"/>
              <a:ext cx="1188306" cy="265371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817135" y="3664932"/>
              <a:ext cx="1188720" cy="265430"/>
            </a:xfrm>
            <a:custGeom>
              <a:avLst/>
              <a:gdLst/>
              <a:ahLst/>
              <a:cxnLst/>
              <a:rect l="l" t="t" r="r" b="b"/>
              <a:pathLst>
                <a:path w="1188720" h="265429">
                  <a:moveTo>
                    <a:pt x="8196" y="0"/>
                  </a:moveTo>
                  <a:lnTo>
                    <a:pt x="0" y="0"/>
                  </a:lnTo>
                  <a:lnTo>
                    <a:pt x="19078" y="43173"/>
                  </a:lnTo>
                  <a:lnTo>
                    <a:pt x="47999" y="82542"/>
                  </a:lnTo>
                  <a:lnTo>
                    <a:pt x="84065" y="117103"/>
                  </a:lnTo>
                  <a:lnTo>
                    <a:pt x="124971" y="146959"/>
                  </a:lnTo>
                  <a:lnTo>
                    <a:pt x="168470" y="172292"/>
                  </a:lnTo>
                  <a:lnTo>
                    <a:pt x="212318" y="193282"/>
                  </a:lnTo>
                  <a:lnTo>
                    <a:pt x="256778" y="210750"/>
                  </a:lnTo>
                  <a:lnTo>
                    <a:pt x="302626" y="225486"/>
                  </a:lnTo>
                  <a:lnTo>
                    <a:pt x="349388" y="237651"/>
                  </a:lnTo>
                  <a:lnTo>
                    <a:pt x="396591" y="247409"/>
                  </a:lnTo>
                  <a:lnTo>
                    <a:pt x="443762" y="254923"/>
                  </a:lnTo>
                  <a:lnTo>
                    <a:pt x="481685" y="259149"/>
                  </a:lnTo>
                  <a:lnTo>
                    <a:pt x="557527" y="264327"/>
                  </a:lnTo>
                  <a:lnTo>
                    <a:pt x="558981" y="264327"/>
                  </a:lnTo>
                  <a:lnTo>
                    <a:pt x="593888" y="265371"/>
                  </a:lnTo>
                  <a:lnTo>
                    <a:pt x="593888" y="264327"/>
                  </a:lnTo>
                  <a:lnTo>
                    <a:pt x="591803" y="263282"/>
                  </a:lnTo>
                  <a:lnTo>
                    <a:pt x="590761" y="261192"/>
                  </a:lnTo>
                  <a:lnTo>
                    <a:pt x="591779" y="259149"/>
                  </a:lnTo>
                  <a:lnTo>
                    <a:pt x="592764" y="258628"/>
                  </a:lnTo>
                  <a:lnTo>
                    <a:pt x="558691" y="258628"/>
                  </a:lnTo>
                  <a:lnTo>
                    <a:pt x="517984" y="256899"/>
                  </a:lnTo>
                  <a:lnTo>
                    <a:pt x="474143" y="252830"/>
                  </a:lnTo>
                  <a:lnTo>
                    <a:pt x="474006" y="252830"/>
                  </a:lnTo>
                  <a:lnTo>
                    <a:pt x="426879" y="246231"/>
                  </a:lnTo>
                  <a:lnTo>
                    <a:pt x="378337" y="237137"/>
                  </a:lnTo>
                  <a:lnTo>
                    <a:pt x="329263" y="225486"/>
                  </a:lnTo>
                  <a:lnTo>
                    <a:pt x="279912" y="211040"/>
                  </a:lnTo>
                  <a:lnTo>
                    <a:pt x="231885" y="193883"/>
                  </a:lnTo>
                  <a:lnTo>
                    <a:pt x="185886" y="173883"/>
                  </a:lnTo>
                  <a:lnTo>
                    <a:pt x="142842" y="150962"/>
                  </a:lnTo>
                  <a:lnTo>
                    <a:pt x="103681" y="125043"/>
                  </a:lnTo>
                  <a:lnTo>
                    <a:pt x="69331" y="96048"/>
                  </a:lnTo>
                  <a:lnTo>
                    <a:pt x="40720" y="63900"/>
                  </a:lnTo>
                  <a:lnTo>
                    <a:pt x="18775" y="28521"/>
                  </a:lnTo>
                  <a:lnTo>
                    <a:pt x="8196" y="0"/>
                  </a:lnTo>
                  <a:close/>
                </a:path>
                <a:path w="1188720" h="265429">
                  <a:moveTo>
                    <a:pt x="594928" y="258074"/>
                  </a:moveTo>
                  <a:lnTo>
                    <a:pt x="593887" y="258074"/>
                  </a:lnTo>
                  <a:lnTo>
                    <a:pt x="592764" y="258628"/>
                  </a:lnTo>
                  <a:lnTo>
                    <a:pt x="591779" y="259149"/>
                  </a:lnTo>
                  <a:lnTo>
                    <a:pt x="590761" y="261192"/>
                  </a:lnTo>
                  <a:lnTo>
                    <a:pt x="591803" y="263282"/>
                  </a:lnTo>
                  <a:lnTo>
                    <a:pt x="593888" y="264327"/>
                  </a:lnTo>
                  <a:lnTo>
                    <a:pt x="593888" y="265371"/>
                  </a:lnTo>
                  <a:lnTo>
                    <a:pt x="594775" y="259149"/>
                  </a:lnTo>
                  <a:lnTo>
                    <a:pt x="594849" y="258628"/>
                  </a:lnTo>
                  <a:lnTo>
                    <a:pt x="594928" y="258074"/>
                  </a:lnTo>
                  <a:close/>
                </a:path>
                <a:path w="1188720" h="265429">
                  <a:moveTo>
                    <a:pt x="594947" y="258074"/>
                  </a:moveTo>
                  <a:lnTo>
                    <a:pt x="594849" y="258628"/>
                  </a:lnTo>
                  <a:lnTo>
                    <a:pt x="593888" y="265371"/>
                  </a:lnTo>
                  <a:lnTo>
                    <a:pt x="597016" y="264327"/>
                  </a:lnTo>
                  <a:lnTo>
                    <a:pt x="598059" y="262237"/>
                  </a:lnTo>
                  <a:lnTo>
                    <a:pt x="597016" y="260148"/>
                  </a:lnTo>
                  <a:lnTo>
                    <a:pt x="594947" y="258074"/>
                  </a:lnTo>
                  <a:close/>
                </a:path>
                <a:path w="1188720" h="265429">
                  <a:moveTo>
                    <a:pt x="1188306" y="0"/>
                  </a:moveTo>
                  <a:lnTo>
                    <a:pt x="1182030" y="0"/>
                  </a:lnTo>
                  <a:lnTo>
                    <a:pt x="1181719" y="1665"/>
                  </a:lnTo>
                  <a:lnTo>
                    <a:pt x="1181600" y="2302"/>
                  </a:lnTo>
                  <a:lnTo>
                    <a:pt x="1161556" y="44206"/>
                  </a:lnTo>
                  <a:lnTo>
                    <a:pt x="1132501" y="81758"/>
                  </a:lnTo>
                  <a:lnTo>
                    <a:pt x="1096848" y="114888"/>
                  </a:lnTo>
                  <a:lnTo>
                    <a:pt x="1057008" y="143521"/>
                  </a:lnTo>
                  <a:lnTo>
                    <a:pt x="1015393" y="167587"/>
                  </a:lnTo>
                  <a:lnTo>
                    <a:pt x="974325" y="187049"/>
                  </a:lnTo>
                  <a:lnTo>
                    <a:pt x="929540" y="204577"/>
                  </a:lnTo>
                  <a:lnTo>
                    <a:pt x="884192" y="219227"/>
                  </a:lnTo>
                  <a:lnTo>
                    <a:pt x="838242" y="231260"/>
                  </a:lnTo>
                  <a:lnTo>
                    <a:pt x="791560" y="240971"/>
                  </a:lnTo>
                  <a:lnTo>
                    <a:pt x="744015" y="248655"/>
                  </a:lnTo>
                  <a:lnTo>
                    <a:pt x="669166" y="256092"/>
                  </a:lnTo>
                  <a:lnTo>
                    <a:pt x="630212" y="258074"/>
                  </a:lnTo>
                  <a:lnTo>
                    <a:pt x="594947" y="258074"/>
                  </a:lnTo>
                  <a:lnTo>
                    <a:pt x="597016" y="260148"/>
                  </a:lnTo>
                  <a:lnTo>
                    <a:pt x="598059" y="262237"/>
                  </a:lnTo>
                  <a:lnTo>
                    <a:pt x="597016" y="264327"/>
                  </a:lnTo>
                  <a:lnTo>
                    <a:pt x="593888" y="265371"/>
                  </a:lnTo>
                  <a:lnTo>
                    <a:pt x="648533" y="262849"/>
                  </a:lnTo>
                  <a:lnTo>
                    <a:pt x="700048" y="258628"/>
                  </a:lnTo>
                  <a:lnTo>
                    <a:pt x="700217" y="258628"/>
                  </a:lnTo>
                  <a:lnTo>
                    <a:pt x="750036" y="252660"/>
                  </a:lnTo>
                  <a:lnTo>
                    <a:pt x="796893" y="245163"/>
                  </a:lnTo>
                  <a:lnTo>
                    <a:pt x="841153" y="236177"/>
                  </a:lnTo>
                  <a:lnTo>
                    <a:pt x="882815" y="225788"/>
                  </a:lnTo>
                  <a:lnTo>
                    <a:pt x="921880" y="214080"/>
                  </a:lnTo>
                  <a:lnTo>
                    <a:pt x="958346" y="201139"/>
                  </a:lnTo>
                  <a:lnTo>
                    <a:pt x="1023483" y="171895"/>
                  </a:lnTo>
                  <a:lnTo>
                    <a:pt x="1078222" y="138736"/>
                  </a:lnTo>
                  <a:lnTo>
                    <a:pt x="1122562" y="102342"/>
                  </a:lnTo>
                  <a:lnTo>
                    <a:pt x="1156498" y="63393"/>
                  </a:lnTo>
                  <a:lnTo>
                    <a:pt x="1180029" y="22568"/>
                  </a:lnTo>
                  <a:lnTo>
                    <a:pt x="1187891" y="1665"/>
                  </a:lnTo>
                  <a:lnTo>
                    <a:pt x="1188306" y="0"/>
                  </a:lnTo>
                  <a:close/>
                </a:path>
                <a:path w="1188720" h="265429">
                  <a:moveTo>
                    <a:pt x="593887" y="258074"/>
                  </a:moveTo>
                  <a:lnTo>
                    <a:pt x="558691" y="258628"/>
                  </a:lnTo>
                  <a:lnTo>
                    <a:pt x="592764" y="258628"/>
                  </a:lnTo>
                  <a:lnTo>
                    <a:pt x="593887" y="2580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3" name="object 6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64964" y="3849576"/>
              <a:ext cx="133089" cy="4552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924798" y="3866156"/>
              <a:ext cx="184018" cy="47317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162856" y="3664932"/>
              <a:ext cx="1188306" cy="265371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5899975" y="3664940"/>
              <a:ext cx="2451735" cy="296545"/>
            </a:xfrm>
            <a:custGeom>
              <a:avLst/>
              <a:gdLst/>
              <a:ahLst/>
              <a:cxnLst/>
              <a:rect l="l" t="t" r="r" b="b"/>
              <a:pathLst>
                <a:path w="2451734" h="296545">
                  <a:moveTo>
                    <a:pt x="2451176" y="0"/>
                  </a:moveTo>
                  <a:lnTo>
                    <a:pt x="2444902" y="0"/>
                  </a:lnTo>
                  <a:lnTo>
                    <a:pt x="2444597" y="1663"/>
                  </a:lnTo>
                  <a:lnTo>
                    <a:pt x="2444470" y="2298"/>
                  </a:lnTo>
                  <a:lnTo>
                    <a:pt x="2424430" y="44208"/>
                  </a:lnTo>
                  <a:lnTo>
                    <a:pt x="2395372" y="81762"/>
                  </a:lnTo>
                  <a:lnTo>
                    <a:pt x="2359723" y="114884"/>
                  </a:lnTo>
                  <a:lnTo>
                    <a:pt x="2319883" y="143522"/>
                  </a:lnTo>
                  <a:lnTo>
                    <a:pt x="2278265" y="167589"/>
                  </a:lnTo>
                  <a:lnTo>
                    <a:pt x="2237206" y="187045"/>
                  </a:lnTo>
                  <a:lnTo>
                    <a:pt x="2192413" y="204571"/>
                  </a:lnTo>
                  <a:lnTo>
                    <a:pt x="2147062" y="219227"/>
                  </a:lnTo>
                  <a:lnTo>
                    <a:pt x="2101113" y="231254"/>
                  </a:lnTo>
                  <a:lnTo>
                    <a:pt x="2054428" y="240969"/>
                  </a:lnTo>
                  <a:lnTo>
                    <a:pt x="2006892" y="248653"/>
                  </a:lnTo>
                  <a:lnTo>
                    <a:pt x="1932038" y="256095"/>
                  </a:lnTo>
                  <a:lnTo>
                    <a:pt x="1893087" y="258076"/>
                  </a:lnTo>
                  <a:lnTo>
                    <a:pt x="1857819" y="258076"/>
                  </a:lnTo>
                  <a:lnTo>
                    <a:pt x="1857717" y="258622"/>
                  </a:lnTo>
                  <a:lnTo>
                    <a:pt x="1857806" y="258076"/>
                  </a:lnTo>
                  <a:lnTo>
                    <a:pt x="1856765" y="258076"/>
                  </a:lnTo>
                  <a:lnTo>
                    <a:pt x="1821561" y="258622"/>
                  </a:lnTo>
                  <a:lnTo>
                    <a:pt x="1780857" y="256895"/>
                  </a:lnTo>
                  <a:lnTo>
                    <a:pt x="1737017" y="252831"/>
                  </a:lnTo>
                  <a:lnTo>
                    <a:pt x="1736877" y="252831"/>
                  </a:lnTo>
                  <a:lnTo>
                    <a:pt x="1689747" y="246227"/>
                  </a:lnTo>
                  <a:lnTo>
                    <a:pt x="1641208" y="237134"/>
                  </a:lnTo>
                  <a:lnTo>
                    <a:pt x="1592135" y="225488"/>
                  </a:lnTo>
                  <a:lnTo>
                    <a:pt x="1542783" y="211035"/>
                  </a:lnTo>
                  <a:lnTo>
                    <a:pt x="1494764" y="193878"/>
                  </a:lnTo>
                  <a:lnTo>
                    <a:pt x="1448765" y="173875"/>
                  </a:lnTo>
                  <a:lnTo>
                    <a:pt x="1405712" y="150964"/>
                  </a:lnTo>
                  <a:lnTo>
                    <a:pt x="1366558" y="125044"/>
                  </a:lnTo>
                  <a:lnTo>
                    <a:pt x="1330274" y="86715"/>
                  </a:lnTo>
                  <a:lnTo>
                    <a:pt x="1326095" y="89192"/>
                  </a:lnTo>
                  <a:lnTo>
                    <a:pt x="1303591" y="63893"/>
                  </a:lnTo>
                  <a:lnTo>
                    <a:pt x="1281645" y="28524"/>
                  </a:lnTo>
                  <a:lnTo>
                    <a:pt x="1271066" y="0"/>
                  </a:lnTo>
                  <a:lnTo>
                    <a:pt x="1262875" y="0"/>
                  </a:lnTo>
                  <a:lnTo>
                    <a:pt x="1281950" y="43167"/>
                  </a:lnTo>
                  <a:lnTo>
                    <a:pt x="1310868" y="82537"/>
                  </a:lnTo>
                  <a:lnTo>
                    <a:pt x="1320965" y="92227"/>
                  </a:lnTo>
                  <a:lnTo>
                    <a:pt x="1281861" y="115366"/>
                  </a:lnTo>
                  <a:lnTo>
                    <a:pt x="1234579" y="141363"/>
                  </a:lnTo>
                  <a:lnTo>
                    <a:pt x="1188059" y="164782"/>
                  </a:lnTo>
                  <a:lnTo>
                    <a:pt x="1141933" y="185674"/>
                  </a:lnTo>
                  <a:lnTo>
                    <a:pt x="1095819" y="204089"/>
                  </a:lnTo>
                  <a:lnTo>
                    <a:pt x="1049350" y="220091"/>
                  </a:lnTo>
                  <a:lnTo>
                    <a:pt x="1002157" y="233718"/>
                  </a:lnTo>
                  <a:lnTo>
                    <a:pt x="953858" y="245059"/>
                  </a:lnTo>
                  <a:lnTo>
                    <a:pt x="904100" y="254152"/>
                  </a:lnTo>
                  <a:lnTo>
                    <a:pt x="852500" y="261048"/>
                  </a:lnTo>
                  <a:lnTo>
                    <a:pt x="798360" y="265836"/>
                  </a:lnTo>
                  <a:lnTo>
                    <a:pt x="798080" y="265836"/>
                  </a:lnTo>
                  <a:lnTo>
                    <a:pt x="742289" y="268503"/>
                  </a:lnTo>
                  <a:lnTo>
                    <a:pt x="690537" y="269671"/>
                  </a:lnTo>
                  <a:lnTo>
                    <a:pt x="640626" y="270116"/>
                  </a:lnTo>
                  <a:lnTo>
                    <a:pt x="591108" y="269671"/>
                  </a:lnTo>
                  <a:lnTo>
                    <a:pt x="542290" y="268185"/>
                  </a:lnTo>
                  <a:lnTo>
                    <a:pt x="494042" y="265480"/>
                  </a:lnTo>
                  <a:lnTo>
                    <a:pt x="446239" y="261378"/>
                  </a:lnTo>
                  <a:lnTo>
                    <a:pt x="398767" y="255727"/>
                  </a:lnTo>
                  <a:lnTo>
                    <a:pt x="351485" y="248348"/>
                  </a:lnTo>
                  <a:lnTo>
                    <a:pt x="304279" y="239077"/>
                  </a:lnTo>
                  <a:lnTo>
                    <a:pt x="257022" y="227749"/>
                  </a:lnTo>
                  <a:lnTo>
                    <a:pt x="209575" y="214185"/>
                  </a:lnTo>
                  <a:lnTo>
                    <a:pt x="161823" y="198221"/>
                  </a:lnTo>
                  <a:lnTo>
                    <a:pt x="125742" y="184353"/>
                  </a:lnTo>
                  <a:lnTo>
                    <a:pt x="127596" y="179705"/>
                  </a:lnTo>
                  <a:lnTo>
                    <a:pt x="135521" y="159842"/>
                  </a:lnTo>
                  <a:lnTo>
                    <a:pt x="0" y="147307"/>
                  </a:lnTo>
                  <a:lnTo>
                    <a:pt x="106337" y="232981"/>
                  </a:lnTo>
                  <a:lnTo>
                    <a:pt x="116141" y="208419"/>
                  </a:lnTo>
                  <a:lnTo>
                    <a:pt x="150799" y="222072"/>
                  </a:lnTo>
                  <a:lnTo>
                    <a:pt x="197637" y="238010"/>
                  </a:lnTo>
                  <a:lnTo>
                    <a:pt x="244754" y="251701"/>
                  </a:lnTo>
                  <a:lnTo>
                    <a:pt x="292125" y="263258"/>
                  </a:lnTo>
                  <a:lnTo>
                    <a:pt x="339763" y="272834"/>
                  </a:lnTo>
                  <a:lnTo>
                    <a:pt x="387642" y="280555"/>
                  </a:lnTo>
                  <a:lnTo>
                    <a:pt x="435762" y="286575"/>
                  </a:lnTo>
                  <a:lnTo>
                    <a:pt x="484124" y="291033"/>
                  </a:lnTo>
                  <a:lnTo>
                    <a:pt x="532714" y="294055"/>
                  </a:lnTo>
                  <a:lnTo>
                    <a:pt x="581520" y="295783"/>
                  </a:lnTo>
                  <a:lnTo>
                    <a:pt x="630529" y="296354"/>
                  </a:lnTo>
                  <a:lnTo>
                    <a:pt x="679754" y="295910"/>
                  </a:lnTo>
                  <a:lnTo>
                    <a:pt x="729170" y="294589"/>
                  </a:lnTo>
                  <a:lnTo>
                    <a:pt x="778776" y="292531"/>
                  </a:lnTo>
                  <a:lnTo>
                    <a:pt x="832383" y="289077"/>
                  </a:lnTo>
                  <a:lnTo>
                    <a:pt x="883818" y="283476"/>
                  </a:lnTo>
                  <a:lnTo>
                    <a:pt x="933399" y="275729"/>
                  </a:lnTo>
                  <a:lnTo>
                    <a:pt x="981392" y="265836"/>
                  </a:lnTo>
                  <a:lnTo>
                    <a:pt x="1028103" y="253796"/>
                  </a:lnTo>
                  <a:lnTo>
                    <a:pt x="1073835" y="239585"/>
                  </a:lnTo>
                  <a:lnTo>
                    <a:pt x="1118857" y="223215"/>
                  </a:lnTo>
                  <a:lnTo>
                    <a:pt x="1163485" y="204673"/>
                  </a:lnTo>
                  <a:lnTo>
                    <a:pt x="1207998" y="183946"/>
                  </a:lnTo>
                  <a:lnTo>
                    <a:pt x="1252702" y="161048"/>
                  </a:lnTo>
                  <a:lnTo>
                    <a:pt x="1297876" y="135940"/>
                  </a:lnTo>
                  <a:lnTo>
                    <a:pt x="1340294" y="110756"/>
                  </a:lnTo>
                  <a:lnTo>
                    <a:pt x="1346936" y="117106"/>
                  </a:lnTo>
                  <a:lnTo>
                    <a:pt x="1387843" y="146964"/>
                  </a:lnTo>
                  <a:lnTo>
                    <a:pt x="1431340" y="172288"/>
                  </a:lnTo>
                  <a:lnTo>
                    <a:pt x="1475193" y="193281"/>
                  </a:lnTo>
                  <a:lnTo>
                    <a:pt x="1519656" y="210743"/>
                  </a:lnTo>
                  <a:lnTo>
                    <a:pt x="1565503" y="225488"/>
                  </a:lnTo>
                  <a:lnTo>
                    <a:pt x="1612265" y="237655"/>
                  </a:lnTo>
                  <a:lnTo>
                    <a:pt x="1659470" y="247408"/>
                  </a:lnTo>
                  <a:lnTo>
                    <a:pt x="1706638" y="254927"/>
                  </a:lnTo>
                  <a:lnTo>
                    <a:pt x="1744560" y="259143"/>
                  </a:lnTo>
                  <a:lnTo>
                    <a:pt x="1820405" y="264325"/>
                  </a:lnTo>
                  <a:lnTo>
                    <a:pt x="1821853" y="264325"/>
                  </a:lnTo>
                  <a:lnTo>
                    <a:pt x="1856765" y="265366"/>
                  </a:lnTo>
                  <a:lnTo>
                    <a:pt x="1911413" y="262851"/>
                  </a:lnTo>
                  <a:lnTo>
                    <a:pt x="1962924" y="258622"/>
                  </a:lnTo>
                  <a:lnTo>
                    <a:pt x="1963089" y="258622"/>
                  </a:lnTo>
                  <a:lnTo>
                    <a:pt x="2012911" y="252653"/>
                  </a:lnTo>
                  <a:lnTo>
                    <a:pt x="2059762" y="245160"/>
                  </a:lnTo>
                  <a:lnTo>
                    <a:pt x="2104021" y="236181"/>
                  </a:lnTo>
                  <a:lnTo>
                    <a:pt x="2145690" y="225793"/>
                  </a:lnTo>
                  <a:lnTo>
                    <a:pt x="2184755" y="214083"/>
                  </a:lnTo>
                  <a:lnTo>
                    <a:pt x="2221217" y="201142"/>
                  </a:lnTo>
                  <a:lnTo>
                    <a:pt x="2286355" y="171894"/>
                  </a:lnTo>
                  <a:lnTo>
                    <a:pt x="2341092" y="138734"/>
                  </a:lnTo>
                  <a:lnTo>
                    <a:pt x="2385441" y="102336"/>
                  </a:lnTo>
                  <a:lnTo>
                    <a:pt x="2419375" y="63398"/>
                  </a:lnTo>
                  <a:lnTo>
                    <a:pt x="2442908" y="22567"/>
                  </a:lnTo>
                  <a:lnTo>
                    <a:pt x="2450769" y="1663"/>
                  </a:lnTo>
                  <a:lnTo>
                    <a:pt x="24511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790981" y="3615203"/>
            <a:ext cx="930729" cy="241569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498" b="0" kern="0" spc="-9" dirty="0">
                <a:solidFill>
                  <a:srgbClr val="0000FF"/>
                </a:solidFill>
                <a:latin typeface="Calibri"/>
                <a:cs typeface="Calibri"/>
              </a:rPr>
              <a:t>preemption</a:t>
            </a:r>
            <a:endParaRPr sz="14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748520" y="4089301"/>
            <a:ext cx="6365837" cy="1696326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4189314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498" kern="0" spc="-9" dirty="0">
                <a:solidFill>
                  <a:srgbClr val="0000FF"/>
                </a:solidFill>
                <a:latin typeface="Calibri"/>
                <a:cs typeface="Calibri"/>
              </a:rPr>
              <a:t>ACTIVE</a:t>
            </a:r>
            <a:endParaRPr sz="1498" b="0" kern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322166" indent="-310640" defTabSz="829909" eaLnBrk="1" fontAlgn="auto" hangingPunct="1">
              <a:spcBef>
                <a:spcPts val="128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Worst-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case assumption: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 task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could unnecessarily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rejected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-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Efficiency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Early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detection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potential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overload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situation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426481" defTabSz="829909" eaLnBrk="1" fontAlgn="auto" hangingPunct="1">
              <a:spcBef>
                <a:spcPts val="672"/>
              </a:spcBef>
              <a:spcAft>
                <a:spcPts val="0"/>
              </a:spcAft>
              <a:tabLst>
                <a:tab pos="685252" algn="l"/>
              </a:tabLst>
            </a:pPr>
            <a:r>
              <a:rPr sz="1271" b="0" kern="0" spc="-290" dirty="0">
                <a:solidFill>
                  <a:srgbClr val="CC6600"/>
                </a:solidFill>
                <a:latin typeface="Lucida Sans Unicode"/>
                <a:cs typeface="Lucida Sans Unicode"/>
              </a:rPr>
              <a:t></a:t>
            </a: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+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Avoid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negative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effects (possible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catastrophe,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domino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effect)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710412" y="2893716"/>
            <a:ext cx="1289765" cy="787805"/>
            <a:chOff x="2718135" y="3188446"/>
            <a:chExt cx="1421130" cy="868044"/>
          </a:xfrm>
        </p:grpSpPr>
        <p:sp>
          <p:nvSpPr>
            <p:cNvPr id="70" name="object 70"/>
            <p:cNvSpPr/>
            <p:nvPr/>
          </p:nvSpPr>
          <p:spPr>
            <a:xfrm>
              <a:off x="2722897" y="3193209"/>
              <a:ext cx="1411605" cy="858519"/>
            </a:xfrm>
            <a:custGeom>
              <a:avLst/>
              <a:gdLst/>
              <a:ahLst/>
              <a:cxnLst/>
              <a:rect l="l" t="t" r="r" b="b"/>
              <a:pathLst>
                <a:path w="1411604" h="858520">
                  <a:moveTo>
                    <a:pt x="705592" y="0"/>
                  </a:moveTo>
                  <a:lnTo>
                    <a:pt x="0" y="429061"/>
                  </a:lnTo>
                  <a:lnTo>
                    <a:pt x="705592" y="858123"/>
                  </a:lnTo>
                  <a:lnTo>
                    <a:pt x="1411184" y="429061"/>
                  </a:lnTo>
                  <a:lnTo>
                    <a:pt x="705592" y="0"/>
                  </a:lnTo>
                  <a:close/>
                </a:path>
              </a:pathLst>
            </a:custGeom>
            <a:solidFill>
              <a:srgbClr val="A8D2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2722897" y="3193209"/>
              <a:ext cx="1411605" cy="858519"/>
            </a:xfrm>
            <a:custGeom>
              <a:avLst/>
              <a:gdLst/>
              <a:ahLst/>
              <a:cxnLst/>
              <a:rect l="l" t="t" r="r" b="b"/>
              <a:pathLst>
                <a:path w="1411604" h="858520">
                  <a:moveTo>
                    <a:pt x="0" y="429061"/>
                  </a:moveTo>
                  <a:lnTo>
                    <a:pt x="705592" y="0"/>
                  </a:lnTo>
                  <a:lnTo>
                    <a:pt x="1411184" y="429061"/>
                  </a:lnTo>
                  <a:lnTo>
                    <a:pt x="705592" y="858122"/>
                  </a:lnTo>
                  <a:lnTo>
                    <a:pt x="0" y="429061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887385" y="3122708"/>
            <a:ext cx="928423" cy="410324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11216" marR="4611" indent="-299690" defTabSz="829909" eaLnBrk="1" fontAlgn="auto" hangingPunct="1">
              <a:lnSpc>
                <a:spcPts val="1452"/>
              </a:lnSpc>
              <a:spcBef>
                <a:spcPts val="199"/>
              </a:spcBef>
              <a:spcAft>
                <a:spcPts val="0"/>
              </a:spcAft>
            </a:pPr>
            <a:r>
              <a:rPr sz="1271" b="0" kern="0" spc="-9" dirty="0">
                <a:solidFill>
                  <a:sysClr val="windowText" lastClr="000000"/>
                </a:solidFill>
                <a:latin typeface="Verdana"/>
                <a:cs typeface="Verdana"/>
              </a:rPr>
              <a:t>acceptance </a:t>
            </a:r>
            <a:r>
              <a:rPr sz="1271" b="0" kern="0" spc="-18" dirty="0">
                <a:solidFill>
                  <a:sysClr val="windowText" lastClr="000000"/>
                </a:solidFill>
                <a:latin typeface="Verdana"/>
                <a:cs typeface="Verdana"/>
              </a:rPr>
              <a:t>test</a:t>
            </a:r>
            <a:endParaRPr sz="1271" b="0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867815" y="3224032"/>
            <a:ext cx="2711503" cy="1078838"/>
            <a:chOff x="1789718" y="3552406"/>
            <a:chExt cx="2987675" cy="1188720"/>
          </a:xfrm>
        </p:grpSpPr>
        <p:sp>
          <p:nvSpPr>
            <p:cNvPr id="74" name="object 74"/>
            <p:cNvSpPr/>
            <p:nvPr/>
          </p:nvSpPr>
          <p:spPr>
            <a:xfrm>
              <a:off x="1789718" y="3608292"/>
              <a:ext cx="698500" cy="26670"/>
            </a:xfrm>
            <a:custGeom>
              <a:avLst/>
              <a:gdLst/>
              <a:ahLst/>
              <a:cxnLst/>
              <a:rect l="l" t="t" r="r" b="b"/>
              <a:pathLst>
                <a:path w="698500" h="26670">
                  <a:moveTo>
                    <a:pt x="697981" y="0"/>
                  </a:moveTo>
                  <a:lnTo>
                    <a:pt x="0" y="0"/>
                  </a:lnTo>
                  <a:lnTo>
                    <a:pt x="0" y="26120"/>
                  </a:lnTo>
                  <a:lnTo>
                    <a:pt x="697981" y="26120"/>
                  </a:lnTo>
                  <a:lnTo>
                    <a:pt x="6979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2449775" y="3620594"/>
              <a:ext cx="260350" cy="1905"/>
            </a:xfrm>
            <a:custGeom>
              <a:avLst/>
              <a:gdLst/>
              <a:ahLst/>
              <a:cxnLst/>
              <a:rect l="l" t="t" r="r" b="b"/>
              <a:pathLst>
                <a:path w="260350" h="1904">
                  <a:moveTo>
                    <a:pt x="0" y="0"/>
                  </a:moveTo>
                  <a:lnTo>
                    <a:pt x="259776" y="1431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6" name="object 76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607233" y="3555234"/>
              <a:ext cx="130672" cy="132643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4129492" y="3617419"/>
              <a:ext cx="619760" cy="1905"/>
            </a:xfrm>
            <a:custGeom>
              <a:avLst/>
              <a:gdLst/>
              <a:ahLst/>
              <a:cxnLst/>
              <a:rect l="l" t="t" r="r" b="b"/>
              <a:pathLst>
                <a:path w="619760" h="1904">
                  <a:moveTo>
                    <a:pt x="0" y="0"/>
                  </a:moveTo>
                  <a:lnTo>
                    <a:pt x="619344" y="1518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78" name="object 7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646670" y="3552406"/>
              <a:ext cx="130521" cy="132646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3424713" y="4049104"/>
              <a:ext cx="3175" cy="664210"/>
            </a:xfrm>
            <a:custGeom>
              <a:avLst/>
              <a:gdLst/>
              <a:ahLst/>
              <a:cxnLst/>
              <a:rect l="l" t="t" r="r" b="b"/>
              <a:pathLst>
                <a:path w="3175" h="664210">
                  <a:moveTo>
                    <a:pt x="3043" y="0"/>
                  </a:moveTo>
                  <a:lnTo>
                    <a:pt x="0" y="66360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80" name="object 80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3358781" y="4610441"/>
              <a:ext cx="132646" cy="130628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2723814" y="2911441"/>
            <a:ext cx="778008" cy="241569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498" b="0" kern="0" spc="-9" dirty="0">
                <a:solidFill>
                  <a:srgbClr val="0000FF"/>
                </a:solidFill>
                <a:latin typeface="Calibri"/>
                <a:cs typeface="Calibri"/>
              </a:rPr>
              <a:t>activation</a:t>
            </a:r>
            <a:endParaRPr sz="1498" b="0" kern="0">
              <a:solidFill>
                <a:sysClr val="windowText" lastClr="000000"/>
              </a:solidFill>
              <a:latin typeface="Calibri"/>
              <a:cs typeface="Calibri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80</a:t>
            </a:fld>
            <a:endParaRPr kern="0" spc="-18" dirty="0"/>
          </a:p>
        </p:txBody>
      </p:sp>
      <p:sp>
        <p:nvSpPr>
          <p:cNvPr id="82" name="object 82"/>
          <p:cNvSpPr txBox="1"/>
          <p:nvPr/>
        </p:nvSpPr>
        <p:spPr>
          <a:xfrm>
            <a:off x="5039162" y="2992281"/>
            <a:ext cx="37978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452" b="0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YES</a:t>
            </a:r>
            <a:endParaRPr sz="1452" b="0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4443594" y="3810961"/>
            <a:ext cx="30659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452" b="0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NO</a:t>
            </a:r>
            <a:endParaRPr sz="1452" b="0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45154" y="316862"/>
            <a:ext cx="207469" cy="2074689"/>
          </a:xfrm>
          <a:custGeom>
            <a:avLst/>
            <a:gdLst/>
            <a:ahLst/>
            <a:cxnLst/>
            <a:rect l="l" t="t" r="r" b="b"/>
            <a:pathLst>
              <a:path w="228600" h="2286000">
                <a:moveTo>
                  <a:pt x="228600" y="0"/>
                </a:moveTo>
                <a:lnTo>
                  <a:pt x="0" y="0"/>
                </a:lnTo>
                <a:lnTo>
                  <a:pt x="0" y="2285998"/>
                </a:lnTo>
                <a:lnTo>
                  <a:pt x="228600" y="2285998"/>
                </a:lnTo>
                <a:lnTo>
                  <a:pt x="228600" y="0"/>
                </a:lnTo>
                <a:close/>
              </a:path>
            </a:pathLst>
          </a:custGeom>
          <a:solidFill>
            <a:srgbClr val="011172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60092" y="1097752"/>
            <a:ext cx="7330568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197" y="1"/>
                </a:lnTo>
              </a:path>
            </a:pathLst>
          </a:custGeom>
          <a:ln w="19049">
            <a:solidFill>
              <a:srgbClr val="407AAA"/>
            </a:solidFill>
          </a:ln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945154" y="2391550"/>
            <a:ext cx="207469" cy="4149378"/>
            <a:chOff x="773083" y="2635134"/>
            <a:chExt cx="228600" cy="4572000"/>
          </a:xfrm>
        </p:grpSpPr>
        <p:sp>
          <p:nvSpPr>
            <p:cNvPr id="5" name="object 5"/>
            <p:cNvSpPr/>
            <p:nvPr/>
          </p:nvSpPr>
          <p:spPr>
            <a:xfrm>
              <a:off x="773083" y="2635134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28600" y="2286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7091AE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73083" y="4921134"/>
              <a:ext cx="228600" cy="2286000"/>
            </a:xfrm>
            <a:custGeom>
              <a:avLst/>
              <a:gdLst/>
              <a:ahLst/>
              <a:cxnLst/>
              <a:rect l="l" t="t" r="r" b="b"/>
              <a:pathLst>
                <a:path w="228600" h="2286000">
                  <a:moveTo>
                    <a:pt x="228600" y="0"/>
                  </a:moveTo>
                  <a:lnTo>
                    <a:pt x="0" y="0"/>
                  </a:lnTo>
                  <a:lnTo>
                    <a:pt x="0" y="2285999"/>
                  </a:lnTo>
                  <a:lnTo>
                    <a:pt x="228600" y="228599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11172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0169" y="5708171"/>
            <a:ext cx="1550253" cy="7924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971611">
              <a:spcBef>
                <a:spcPts val="91"/>
              </a:spcBef>
            </a:pPr>
            <a:r>
              <a:rPr dirty="0"/>
              <a:t>Domino</a:t>
            </a:r>
            <a:r>
              <a:rPr spc="-68" dirty="0"/>
              <a:t> </a:t>
            </a:r>
            <a:r>
              <a:rPr spc="-9" dirty="0"/>
              <a:t>Effect</a:t>
            </a: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8303" y="1695085"/>
            <a:ext cx="6659752" cy="3656649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81</a:t>
            </a:fld>
            <a:endParaRPr kern="0" spc="-18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6418">
              <a:spcBef>
                <a:spcPts val="91"/>
              </a:spcBef>
            </a:pPr>
            <a:r>
              <a:rPr dirty="0"/>
              <a:t>Metrics</a:t>
            </a:r>
            <a:r>
              <a:rPr spc="-41" dirty="0"/>
              <a:t> </a:t>
            </a:r>
            <a:r>
              <a:rPr dirty="0"/>
              <a:t>for</a:t>
            </a:r>
            <a:r>
              <a:rPr spc="-36" dirty="0"/>
              <a:t> </a:t>
            </a:r>
            <a:r>
              <a:rPr dirty="0"/>
              <a:t>Performance</a:t>
            </a:r>
            <a:r>
              <a:rPr spc="-36" dirty="0"/>
              <a:t> </a:t>
            </a:r>
            <a:r>
              <a:rPr spc="-9" dirty="0"/>
              <a:t>Evaluation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82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1" y="1386076"/>
            <a:ext cx="7258530" cy="4253794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Classical</a:t>
            </a:r>
            <a:r>
              <a:rPr sz="1634" b="0" kern="0" spc="-27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operating</a:t>
            </a:r>
            <a:r>
              <a:rPr sz="1634" b="0" kern="0" spc="-27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Optimality: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min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cost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function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Average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response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Total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completion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Weighted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sum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completion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times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Maximum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lateness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Maximum number of late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spc="65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…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marR="171169" indent="-311216" defTabSz="829909" eaLnBrk="1" fontAlgn="auto" hangingPunct="1">
              <a:lnSpc>
                <a:spcPts val="1942"/>
              </a:lnSpc>
              <a:spcBef>
                <a:spcPts val="753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 Operating Systems: these cost functions are not necessarily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interest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63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individual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assessment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timing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properties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(periods,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deadlines)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0065" marR="4611" lvl="1" indent="-253583" defTabSz="829909" eaLnBrk="1" fontAlgn="auto" hangingPunct="1">
              <a:lnSpc>
                <a:spcPts val="1942"/>
              </a:lnSpc>
              <a:spcBef>
                <a:spcPts val="753"/>
              </a:spcBef>
              <a:spcAft>
                <a:spcPts val="0"/>
              </a:spcAft>
              <a:buFontTx/>
              <a:buChar char="●"/>
              <a:tabLst>
                <a:tab pos="680065" algn="l"/>
                <a:tab pos="685252" algn="l"/>
              </a:tabLst>
            </a:pPr>
            <a:r>
              <a:rPr sz="1271" b="0" kern="0" dirty="0">
                <a:solidFill>
                  <a:srgbClr val="CC6600"/>
                </a:solidFill>
                <a:latin typeface="Lucida Sans Unicode"/>
                <a:cs typeface="Lucida Sans Unicode"/>
              </a:rPr>
              <a:t>	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Maximum lateness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direct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relation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with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number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 tasks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that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miss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their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deadline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4906" y="2411721"/>
            <a:ext cx="5002304" cy="35384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520348">
              <a:spcBef>
                <a:spcPts val="91"/>
              </a:spcBef>
            </a:pPr>
            <a:r>
              <a:rPr dirty="0"/>
              <a:t>Maximum</a:t>
            </a:r>
            <a:r>
              <a:rPr spc="-68" dirty="0"/>
              <a:t> </a:t>
            </a:r>
            <a:r>
              <a:rPr spc="-9" dirty="0"/>
              <a:t>Lateness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83</a:t>
            </a:fld>
            <a:endParaRPr kern="0" spc="-18" dirty="0"/>
          </a:p>
        </p:txBody>
      </p:sp>
      <p:sp>
        <p:nvSpPr>
          <p:cNvPr id="4" name="object 4"/>
          <p:cNvSpPr txBox="1"/>
          <p:nvPr/>
        </p:nvSpPr>
        <p:spPr>
          <a:xfrm>
            <a:off x="2794624" y="1386077"/>
            <a:ext cx="4393730" cy="672429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Tx/>
              <a:buAutoNum type="alphaLcParenR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Min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maximum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lateness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993300"/>
              </a:buClr>
              <a:buSzPct val="88888"/>
              <a:buFontTx/>
              <a:buAutoNum type="alphaLcParenR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number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that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miss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their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deadline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684025">
              <a:spcBef>
                <a:spcPts val="91"/>
              </a:spcBef>
            </a:pPr>
            <a:r>
              <a:rPr dirty="0"/>
              <a:t>Cumulative</a:t>
            </a:r>
            <a:r>
              <a:rPr spc="-68" dirty="0"/>
              <a:t> </a:t>
            </a:r>
            <a:r>
              <a:rPr spc="-9" dirty="0"/>
              <a:t>Value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0" y="1466298"/>
            <a:ext cx="597337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9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Sum of the utility functions computed at each completion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02524" y="2065125"/>
            <a:ext cx="2139811" cy="933610"/>
            <a:chOff x="1607592" y="2275462"/>
            <a:chExt cx="2357755" cy="1028700"/>
          </a:xfrm>
        </p:grpSpPr>
        <p:sp>
          <p:nvSpPr>
            <p:cNvPr id="5" name="object 5"/>
            <p:cNvSpPr/>
            <p:nvPr/>
          </p:nvSpPr>
          <p:spPr>
            <a:xfrm>
              <a:off x="1607591" y="2275471"/>
              <a:ext cx="2357755" cy="1028700"/>
            </a:xfrm>
            <a:custGeom>
              <a:avLst/>
              <a:gdLst/>
              <a:ahLst/>
              <a:cxnLst/>
              <a:rect l="l" t="t" r="r" b="b"/>
              <a:pathLst>
                <a:path w="2357754" h="1028700">
                  <a:moveTo>
                    <a:pt x="2357590" y="995286"/>
                  </a:moveTo>
                  <a:lnTo>
                    <a:pt x="2341651" y="987323"/>
                  </a:lnTo>
                  <a:lnTo>
                    <a:pt x="2291181" y="962113"/>
                  </a:lnTo>
                  <a:lnTo>
                    <a:pt x="2291181" y="987323"/>
                  </a:lnTo>
                  <a:lnTo>
                    <a:pt x="41173" y="987323"/>
                  </a:lnTo>
                  <a:lnTo>
                    <a:pt x="41173" y="66344"/>
                  </a:lnTo>
                  <a:lnTo>
                    <a:pt x="66408" y="66344"/>
                  </a:lnTo>
                  <a:lnTo>
                    <a:pt x="61099" y="55727"/>
                  </a:lnTo>
                  <a:lnTo>
                    <a:pt x="33197" y="0"/>
                  </a:lnTo>
                  <a:lnTo>
                    <a:pt x="0" y="66344"/>
                  </a:lnTo>
                  <a:lnTo>
                    <a:pt x="25234" y="66344"/>
                  </a:lnTo>
                  <a:lnTo>
                    <a:pt x="25234" y="995286"/>
                  </a:lnTo>
                  <a:lnTo>
                    <a:pt x="33197" y="995286"/>
                  </a:lnTo>
                  <a:lnTo>
                    <a:pt x="33197" y="1003249"/>
                  </a:lnTo>
                  <a:lnTo>
                    <a:pt x="2291181" y="1003249"/>
                  </a:lnTo>
                  <a:lnTo>
                    <a:pt x="2291181" y="1028458"/>
                  </a:lnTo>
                  <a:lnTo>
                    <a:pt x="2341651" y="1003249"/>
                  </a:lnTo>
                  <a:lnTo>
                    <a:pt x="2357590" y="995286"/>
                  </a:lnTo>
                  <a:close/>
                </a:path>
              </a:pathLst>
            </a:custGeom>
            <a:solidFill>
              <a:srgbClr val="000057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640799" y="2806283"/>
              <a:ext cx="1793239" cy="0"/>
            </a:xfrm>
            <a:custGeom>
              <a:avLst/>
              <a:gdLst/>
              <a:ahLst/>
              <a:cxnLst/>
              <a:rect l="l" t="t" r="r" b="b"/>
              <a:pathLst>
                <a:path w="1793239">
                  <a:moveTo>
                    <a:pt x="0" y="0"/>
                  </a:moveTo>
                  <a:lnTo>
                    <a:pt x="1793099" y="0"/>
                  </a:lnTo>
                </a:path>
              </a:pathLst>
            </a:custGeom>
            <a:ln w="33205">
              <a:solidFill>
                <a:srgbClr val="000057"/>
              </a:solidFill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45051" y="2985793"/>
            <a:ext cx="182688" cy="204807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34580" defTabSz="829909" eaLnBrk="1" fontAlgn="auto" hangingPunct="1">
              <a:spcBef>
                <a:spcPts val="127"/>
              </a:spcBef>
              <a:spcAft>
                <a:spcPts val="0"/>
              </a:spcAft>
            </a:pPr>
            <a:r>
              <a:rPr sz="1225" b="0" kern="0" spc="-23" dirty="0">
                <a:solidFill>
                  <a:srgbClr val="000057"/>
                </a:solidFill>
                <a:latin typeface="Comic Sans MS"/>
                <a:cs typeface="Comic Sans MS"/>
              </a:rPr>
              <a:t>a</a:t>
            </a:r>
            <a:r>
              <a:rPr sz="1293" b="0" kern="0" spc="-34" baseline="-20467" dirty="0">
                <a:solidFill>
                  <a:srgbClr val="000057"/>
                </a:solidFill>
                <a:latin typeface="Comic Sans MS"/>
                <a:cs typeface="Comic Sans MS"/>
              </a:rPr>
              <a:t>i</a:t>
            </a:r>
            <a:endParaRPr sz="1293" b="0" kern="0" baseline="-20467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1099" y="2985793"/>
            <a:ext cx="182688" cy="204807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34580" defTabSz="829909" eaLnBrk="1" fontAlgn="auto" hangingPunct="1">
              <a:spcBef>
                <a:spcPts val="127"/>
              </a:spcBef>
              <a:spcAft>
                <a:spcPts val="0"/>
              </a:spcAft>
            </a:pPr>
            <a:r>
              <a:rPr sz="1225" b="0" kern="0" spc="-23" dirty="0">
                <a:solidFill>
                  <a:srgbClr val="000057"/>
                </a:solidFill>
                <a:latin typeface="Comic Sans MS"/>
                <a:cs typeface="Comic Sans MS"/>
              </a:rPr>
              <a:t>f</a:t>
            </a:r>
            <a:r>
              <a:rPr sz="1293" b="0" kern="0" spc="-34" baseline="-20467" dirty="0">
                <a:solidFill>
                  <a:srgbClr val="000057"/>
                </a:solidFill>
                <a:latin typeface="Comic Sans MS"/>
                <a:cs typeface="Comic Sans MS"/>
              </a:rPr>
              <a:t>i</a:t>
            </a:r>
            <a:endParaRPr sz="1293" b="0" kern="0" baseline="-20467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76185" y="1994584"/>
            <a:ext cx="414938" cy="204807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34580" defTabSz="829909" eaLnBrk="1" fontAlgn="auto" hangingPunct="1">
              <a:spcBef>
                <a:spcPts val="127"/>
              </a:spcBef>
              <a:spcAft>
                <a:spcPts val="0"/>
              </a:spcAft>
            </a:pPr>
            <a:r>
              <a:rPr sz="1225" b="0" kern="0" dirty="0">
                <a:solidFill>
                  <a:srgbClr val="000057"/>
                </a:solidFill>
                <a:latin typeface="Comic Sans MS"/>
                <a:cs typeface="Comic Sans MS"/>
              </a:rPr>
              <a:t>v</a:t>
            </a:r>
            <a:r>
              <a:rPr sz="1225" b="0" kern="0" spc="-73" dirty="0">
                <a:solidFill>
                  <a:srgbClr val="000057"/>
                </a:solidFill>
                <a:latin typeface="Comic Sans MS"/>
                <a:cs typeface="Comic Sans MS"/>
              </a:rPr>
              <a:t> </a:t>
            </a:r>
            <a:r>
              <a:rPr sz="1225" b="0" kern="0" spc="-18" dirty="0">
                <a:solidFill>
                  <a:srgbClr val="000057"/>
                </a:solidFill>
                <a:latin typeface="Comic Sans MS"/>
                <a:cs typeface="Comic Sans MS"/>
              </a:rPr>
              <a:t>(f</a:t>
            </a:r>
            <a:r>
              <a:rPr sz="1293" b="0" kern="0" spc="-27" baseline="-20467" dirty="0">
                <a:solidFill>
                  <a:srgbClr val="000057"/>
                </a:solidFill>
                <a:latin typeface="Comic Sans MS"/>
                <a:cs typeface="Comic Sans MS"/>
              </a:rPr>
              <a:t>i</a:t>
            </a:r>
            <a:r>
              <a:rPr sz="1225" b="0" kern="0" spc="-18" dirty="0">
                <a:solidFill>
                  <a:srgbClr val="000057"/>
                </a:solidFill>
                <a:latin typeface="Comic Sans MS"/>
                <a:cs typeface="Comic Sans MS"/>
              </a:rPr>
              <a:t>)</a:t>
            </a:r>
            <a:endParaRPr sz="1225" b="0" ker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836683" y="2065125"/>
            <a:ext cx="2139811" cy="933610"/>
            <a:chOff x="5060970" y="2275462"/>
            <a:chExt cx="2357755" cy="1028700"/>
          </a:xfrm>
        </p:grpSpPr>
        <p:sp>
          <p:nvSpPr>
            <p:cNvPr id="11" name="object 11"/>
            <p:cNvSpPr/>
            <p:nvPr/>
          </p:nvSpPr>
          <p:spPr>
            <a:xfrm>
              <a:off x="5060962" y="2275471"/>
              <a:ext cx="2357755" cy="1028700"/>
            </a:xfrm>
            <a:custGeom>
              <a:avLst/>
              <a:gdLst/>
              <a:ahLst/>
              <a:cxnLst/>
              <a:rect l="l" t="t" r="r" b="b"/>
              <a:pathLst>
                <a:path w="2357754" h="1028700">
                  <a:moveTo>
                    <a:pt x="2357590" y="995286"/>
                  </a:moveTo>
                  <a:lnTo>
                    <a:pt x="2341651" y="987323"/>
                  </a:lnTo>
                  <a:lnTo>
                    <a:pt x="2291181" y="962113"/>
                  </a:lnTo>
                  <a:lnTo>
                    <a:pt x="2291181" y="987323"/>
                  </a:lnTo>
                  <a:lnTo>
                    <a:pt x="41173" y="987323"/>
                  </a:lnTo>
                  <a:lnTo>
                    <a:pt x="41173" y="66344"/>
                  </a:lnTo>
                  <a:lnTo>
                    <a:pt x="66408" y="66344"/>
                  </a:lnTo>
                  <a:lnTo>
                    <a:pt x="61099" y="55727"/>
                  </a:lnTo>
                  <a:lnTo>
                    <a:pt x="33210" y="0"/>
                  </a:lnTo>
                  <a:lnTo>
                    <a:pt x="0" y="66344"/>
                  </a:lnTo>
                  <a:lnTo>
                    <a:pt x="25234" y="66344"/>
                  </a:lnTo>
                  <a:lnTo>
                    <a:pt x="25234" y="995286"/>
                  </a:lnTo>
                  <a:lnTo>
                    <a:pt x="33210" y="995286"/>
                  </a:lnTo>
                  <a:lnTo>
                    <a:pt x="33210" y="1003249"/>
                  </a:lnTo>
                  <a:lnTo>
                    <a:pt x="2291181" y="1003249"/>
                  </a:lnTo>
                  <a:lnTo>
                    <a:pt x="2291181" y="1028458"/>
                  </a:lnTo>
                  <a:lnTo>
                    <a:pt x="2341651" y="1003249"/>
                  </a:lnTo>
                  <a:lnTo>
                    <a:pt x="2357590" y="995286"/>
                  </a:lnTo>
                  <a:close/>
                </a:path>
              </a:pathLst>
            </a:custGeom>
            <a:solidFill>
              <a:srgbClr val="000057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094175" y="2806283"/>
              <a:ext cx="1793239" cy="464820"/>
            </a:xfrm>
            <a:custGeom>
              <a:avLst/>
              <a:gdLst/>
              <a:ahLst/>
              <a:cxnLst/>
              <a:rect l="l" t="t" r="r" b="b"/>
              <a:pathLst>
                <a:path w="1793240" h="464820">
                  <a:moveTo>
                    <a:pt x="0" y="0"/>
                  </a:moveTo>
                  <a:lnTo>
                    <a:pt x="996166" y="0"/>
                  </a:lnTo>
                </a:path>
                <a:path w="1793240" h="464820">
                  <a:moveTo>
                    <a:pt x="1793099" y="464468"/>
                  </a:moveTo>
                  <a:lnTo>
                    <a:pt x="1733684" y="463192"/>
                  </a:lnTo>
                  <a:lnTo>
                    <a:pt x="1675445" y="459423"/>
                  </a:lnTo>
                  <a:lnTo>
                    <a:pt x="1618537" y="453253"/>
                  </a:lnTo>
                  <a:lnTo>
                    <a:pt x="1563114" y="444771"/>
                  </a:lnTo>
                  <a:lnTo>
                    <a:pt x="1509332" y="434068"/>
                  </a:lnTo>
                  <a:lnTo>
                    <a:pt x="1457345" y="421235"/>
                  </a:lnTo>
                  <a:lnTo>
                    <a:pt x="1407309" y="406362"/>
                  </a:lnTo>
                  <a:lnTo>
                    <a:pt x="1359378" y="389539"/>
                  </a:lnTo>
                  <a:lnTo>
                    <a:pt x="1313708" y="370857"/>
                  </a:lnTo>
                  <a:lnTo>
                    <a:pt x="1270452" y="350407"/>
                  </a:lnTo>
                  <a:lnTo>
                    <a:pt x="1229767" y="328279"/>
                  </a:lnTo>
                  <a:lnTo>
                    <a:pt x="1191807" y="304564"/>
                  </a:lnTo>
                  <a:lnTo>
                    <a:pt x="1156726" y="279351"/>
                  </a:lnTo>
                  <a:lnTo>
                    <a:pt x="1124681" y="252732"/>
                  </a:lnTo>
                  <a:lnTo>
                    <a:pt x="1095826" y="224797"/>
                  </a:lnTo>
                  <a:lnTo>
                    <a:pt x="1070315" y="195636"/>
                  </a:lnTo>
                  <a:lnTo>
                    <a:pt x="1029947" y="133999"/>
                  </a:lnTo>
                  <a:lnTo>
                    <a:pt x="1004818" y="68546"/>
                  </a:lnTo>
                  <a:lnTo>
                    <a:pt x="998355" y="34614"/>
                  </a:lnTo>
                  <a:lnTo>
                    <a:pt x="996166" y="0"/>
                  </a:lnTo>
                </a:path>
              </a:pathLst>
            </a:custGeom>
            <a:ln w="33190">
              <a:solidFill>
                <a:srgbClr val="000057"/>
              </a:solidFill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090342" y="2806283"/>
              <a:ext cx="0" cy="464820"/>
            </a:xfrm>
            <a:custGeom>
              <a:avLst/>
              <a:gdLst/>
              <a:ahLst/>
              <a:cxnLst/>
              <a:rect l="l" t="t" r="r" b="b"/>
              <a:pathLst>
                <a:path h="464820">
                  <a:moveTo>
                    <a:pt x="0" y="464468"/>
                  </a:moveTo>
                  <a:lnTo>
                    <a:pt x="0" y="0"/>
                  </a:lnTo>
                </a:path>
              </a:pathLst>
            </a:custGeom>
            <a:ln w="11058">
              <a:solidFill>
                <a:srgbClr val="000057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852536" y="1856080"/>
            <a:ext cx="4280199" cy="204807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11527" defTabSz="829909" eaLnBrk="1" fontAlgn="auto" hangingPunct="1">
              <a:spcBef>
                <a:spcPts val="127"/>
              </a:spcBef>
              <a:spcAft>
                <a:spcPts val="0"/>
              </a:spcAft>
              <a:tabLst>
                <a:tab pos="3145586" algn="l"/>
              </a:tabLst>
            </a:pPr>
            <a:r>
              <a:rPr sz="1225" kern="0" dirty="0">
                <a:solidFill>
                  <a:srgbClr val="007F00"/>
                </a:solidFill>
                <a:latin typeface="Comic Sans MS"/>
                <a:cs typeface="Comic Sans MS"/>
              </a:rPr>
              <a:t>non</a:t>
            </a:r>
            <a:r>
              <a:rPr sz="1225" kern="0" spc="123" dirty="0">
                <a:solidFill>
                  <a:srgbClr val="007F00"/>
                </a:solidFill>
                <a:latin typeface="Comic Sans MS"/>
                <a:cs typeface="Comic Sans MS"/>
              </a:rPr>
              <a:t> </a:t>
            </a:r>
            <a:r>
              <a:rPr sz="1225" kern="0" dirty="0">
                <a:solidFill>
                  <a:srgbClr val="007F00"/>
                </a:solidFill>
                <a:latin typeface="Comic Sans MS"/>
                <a:cs typeface="Comic Sans MS"/>
              </a:rPr>
              <a:t>real-</a:t>
            </a:r>
            <a:r>
              <a:rPr sz="1225" kern="0" spc="-18" dirty="0">
                <a:solidFill>
                  <a:srgbClr val="007F00"/>
                </a:solidFill>
                <a:latin typeface="Comic Sans MS"/>
                <a:cs typeface="Comic Sans MS"/>
              </a:rPr>
              <a:t>time</a:t>
            </a:r>
            <a:r>
              <a:rPr sz="1225" kern="0" dirty="0">
                <a:solidFill>
                  <a:srgbClr val="007F00"/>
                </a:solidFill>
                <a:latin typeface="Comic Sans MS"/>
                <a:cs typeface="Comic Sans MS"/>
              </a:rPr>
              <a:t>	</a:t>
            </a:r>
            <a:r>
              <a:rPr sz="1225" kern="0" dirty="0">
                <a:solidFill>
                  <a:srgbClr val="0000FF"/>
                </a:solidFill>
                <a:latin typeface="Comic Sans MS"/>
                <a:cs typeface="Comic Sans MS"/>
              </a:rPr>
              <a:t>soft</a:t>
            </a:r>
            <a:r>
              <a:rPr sz="1225" kern="0" spc="123" dirty="0">
                <a:solidFill>
                  <a:srgbClr val="0000FF"/>
                </a:solidFill>
                <a:latin typeface="Comic Sans MS"/>
                <a:cs typeface="Comic Sans MS"/>
              </a:rPr>
              <a:t> </a:t>
            </a:r>
            <a:r>
              <a:rPr sz="1225" kern="0" dirty="0">
                <a:solidFill>
                  <a:srgbClr val="0000FF"/>
                </a:solidFill>
                <a:latin typeface="Comic Sans MS"/>
                <a:cs typeface="Comic Sans MS"/>
              </a:rPr>
              <a:t>real-</a:t>
            </a:r>
            <a:r>
              <a:rPr sz="1225" kern="0" spc="-18" dirty="0">
                <a:solidFill>
                  <a:srgbClr val="0000FF"/>
                </a:solidFill>
                <a:latin typeface="Comic Sans MS"/>
                <a:cs typeface="Comic Sans MS"/>
              </a:rPr>
              <a:t>time</a:t>
            </a:r>
            <a:endParaRPr sz="1225" b="0" ker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76798" y="2985793"/>
            <a:ext cx="182688" cy="204807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34580" defTabSz="829909" eaLnBrk="1" fontAlgn="auto" hangingPunct="1">
              <a:spcBef>
                <a:spcPts val="127"/>
              </a:spcBef>
              <a:spcAft>
                <a:spcPts val="0"/>
              </a:spcAft>
            </a:pPr>
            <a:r>
              <a:rPr sz="1225" b="0" kern="0" spc="-23" dirty="0">
                <a:solidFill>
                  <a:srgbClr val="000057"/>
                </a:solidFill>
                <a:latin typeface="Comic Sans MS"/>
                <a:cs typeface="Comic Sans MS"/>
              </a:rPr>
              <a:t>a</a:t>
            </a:r>
            <a:r>
              <a:rPr sz="1293" b="0" kern="0" spc="-34" baseline="-20467" dirty="0">
                <a:solidFill>
                  <a:srgbClr val="000057"/>
                </a:solidFill>
                <a:latin typeface="Comic Sans MS"/>
                <a:cs typeface="Comic Sans MS"/>
              </a:rPr>
              <a:t>i</a:t>
            </a:r>
            <a:endParaRPr sz="1293" b="0" kern="0" baseline="-20467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76060" y="2985793"/>
            <a:ext cx="194789" cy="204807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34580" defTabSz="829909" eaLnBrk="1" fontAlgn="auto" hangingPunct="1">
              <a:spcBef>
                <a:spcPts val="127"/>
              </a:spcBef>
              <a:spcAft>
                <a:spcPts val="0"/>
              </a:spcAft>
            </a:pPr>
            <a:r>
              <a:rPr sz="1225" b="0" kern="0" spc="-23" dirty="0">
                <a:solidFill>
                  <a:srgbClr val="000057"/>
                </a:solidFill>
                <a:latin typeface="Comic Sans MS"/>
                <a:cs typeface="Comic Sans MS"/>
              </a:rPr>
              <a:t>d</a:t>
            </a:r>
            <a:r>
              <a:rPr sz="1293" b="0" kern="0" spc="-34" baseline="-20467" dirty="0">
                <a:solidFill>
                  <a:srgbClr val="000057"/>
                </a:solidFill>
                <a:latin typeface="Comic Sans MS"/>
                <a:cs typeface="Comic Sans MS"/>
              </a:rPr>
              <a:t>i</a:t>
            </a:r>
            <a:endParaRPr sz="1293" b="0" kern="0" baseline="-20467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35897" y="2985793"/>
            <a:ext cx="104887" cy="204807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11527" defTabSz="829909" eaLnBrk="1" fontAlgn="auto" hangingPunct="1">
              <a:spcBef>
                <a:spcPts val="127"/>
              </a:spcBef>
              <a:spcAft>
                <a:spcPts val="0"/>
              </a:spcAft>
            </a:pPr>
            <a:r>
              <a:rPr sz="1225" b="0" kern="0" spc="-45" dirty="0">
                <a:solidFill>
                  <a:srgbClr val="000057"/>
                </a:solidFill>
                <a:latin typeface="Comic Sans MS"/>
                <a:cs typeface="Comic Sans MS"/>
              </a:rPr>
              <a:t>f</a:t>
            </a:r>
            <a:endParaRPr sz="1225" b="0" ker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29394" y="3075136"/>
            <a:ext cx="31120" cy="14546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862" b="0" kern="0" spc="-45" dirty="0">
                <a:solidFill>
                  <a:srgbClr val="000057"/>
                </a:solidFill>
                <a:latin typeface="Comic Sans MS"/>
                <a:cs typeface="Comic Sans MS"/>
              </a:rPr>
              <a:t>i</a:t>
            </a:r>
            <a:endParaRPr sz="862" b="0" ker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07931" y="1994584"/>
            <a:ext cx="414938" cy="204807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34580" defTabSz="829909" eaLnBrk="1" fontAlgn="auto" hangingPunct="1">
              <a:spcBef>
                <a:spcPts val="127"/>
              </a:spcBef>
              <a:spcAft>
                <a:spcPts val="0"/>
              </a:spcAft>
            </a:pPr>
            <a:r>
              <a:rPr sz="1225" b="0" kern="0" dirty="0">
                <a:solidFill>
                  <a:srgbClr val="000057"/>
                </a:solidFill>
                <a:latin typeface="Comic Sans MS"/>
                <a:cs typeface="Comic Sans MS"/>
              </a:rPr>
              <a:t>v</a:t>
            </a:r>
            <a:r>
              <a:rPr sz="1225" b="0" kern="0" spc="-73" dirty="0">
                <a:solidFill>
                  <a:srgbClr val="000057"/>
                </a:solidFill>
                <a:latin typeface="Comic Sans MS"/>
                <a:cs typeface="Comic Sans MS"/>
              </a:rPr>
              <a:t> </a:t>
            </a:r>
            <a:r>
              <a:rPr sz="1225" b="0" kern="0" spc="-18" dirty="0">
                <a:solidFill>
                  <a:srgbClr val="000057"/>
                </a:solidFill>
                <a:latin typeface="Comic Sans MS"/>
                <a:cs typeface="Comic Sans MS"/>
              </a:rPr>
              <a:t>(f</a:t>
            </a:r>
            <a:r>
              <a:rPr sz="1293" b="0" kern="0" spc="-27" baseline="-20467" dirty="0">
                <a:solidFill>
                  <a:srgbClr val="000057"/>
                </a:solidFill>
                <a:latin typeface="Comic Sans MS"/>
                <a:cs typeface="Comic Sans MS"/>
              </a:rPr>
              <a:t>i</a:t>
            </a:r>
            <a:r>
              <a:rPr sz="1225" b="0" kern="0" spc="-18" dirty="0">
                <a:solidFill>
                  <a:srgbClr val="000057"/>
                </a:solidFill>
                <a:latin typeface="Comic Sans MS"/>
                <a:cs typeface="Comic Sans MS"/>
              </a:rPr>
              <a:t>)</a:t>
            </a:r>
            <a:endParaRPr sz="1225" b="0" ker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702524" y="3992141"/>
            <a:ext cx="2139811" cy="933610"/>
            <a:chOff x="1607592" y="4398748"/>
            <a:chExt cx="2357755" cy="1028700"/>
          </a:xfrm>
        </p:grpSpPr>
        <p:sp>
          <p:nvSpPr>
            <p:cNvPr id="21" name="object 21"/>
            <p:cNvSpPr/>
            <p:nvPr/>
          </p:nvSpPr>
          <p:spPr>
            <a:xfrm>
              <a:off x="1607591" y="4398758"/>
              <a:ext cx="2357755" cy="1028700"/>
            </a:xfrm>
            <a:custGeom>
              <a:avLst/>
              <a:gdLst/>
              <a:ahLst/>
              <a:cxnLst/>
              <a:rect l="l" t="t" r="r" b="b"/>
              <a:pathLst>
                <a:path w="2357754" h="1028700">
                  <a:moveTo>
                    <a:pt x="2357590" y="995286"/>
                  </a:moveTo>
                  <a:lnTo>
                    <a:pt x="2341651" y="987323"/>
                  </a:lnTo>
                  <a:lnTo>
                    <a:pt x="2291181" y="962113"/>
                  </a:lnTo>
                  <a:lnTo>
                    <a:pt x="2291181" y="987323"/>
                  </a:lnTo>
                  <a:lnTo>
                    <a:pt x="41173" y="987323"/>
                  </a:lnTo>
                  <a:lnTo>
                    <a:pt x="41173" y="66344"/>
                  </a:lnTo>
                  <a:lnTo>
                    <a:pt x="66408" y="66344"/>
                  </a:lnTo>
                  <a:lnTo>
                    <a:pt x="61099" y="55727"/>
                  </a:lnTo>
                  <a:lnTo>
                    <a:pt x="33197" y="0"/>
                  </a:lnTo>
                  <a:lnTo>
                    <a:pt x="0" y="66344"/>
                  </a:lnTo>
                  <a:lnTo>
                    <a:pt x="25234" y="66344"/>
                  </a:lnTo>
                  <a:lnTo>
                    <a:pt x="25234" y="995286"/>
                  </a:lnTo>
                  <a:lnTo>
                    <a:pt x="33197" y="995286"/>
                  </a:lnTo>
                  <a:lnTo>
                    <a:pt x="33197" y="1003249"/>
                  </a:lnTo>
                  <a:lnTo>
                    <a:pt x="2291181" y="1003249"/>
                  </a:lnTo>
                  <a:lnTo>
                    <a:pt x="2291181" y="1028458"/>
                  </a:lnTo>
                  <a:lnTo>
                    <a:pt x="2341651" y="1003249"/>
                  </a:lnTo>
                  <a:lnTo>
                    <a:pt x="2357590" y="995286"/>
                  </a:lnTo>
                  <a:close/>
                </a:path>
              </a:pathLst>
            </a:custGeom>
            <a:solidFill>
              <a:srgbClr val="000057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640799" y="4904355"/>
              <a:ext cx="1992630" cy="490220"/>
            </a:xfrm>
            <a:custGeom>
              <a:avLst/>
              <a:gdLst/>
              <a:ahLst/>
              <a:cxnLst/>
              <a:rect l="l" t="t" r="r" b="b"/>
              <a:pathLst>
                <a:path w="1992629" h="490220">
                  <a:moveTo>
                    <a:pt x="0" y="0"/>
                  </a:moveTo>
                  <a:lnTo>
                    <a:pt x="996166" y="0"/>
                  </a:lnTo>
                </a:path>
                <a:path w="1992629" h="490220">
                  <a:moveTo>
                    <a:pt x="996166" y="489682"/>
                  </a:moveTo>
                  <a:lnTo>
                    <a:pt x="996166" y="0"/>
                  </a:lnTo>
                </a:path>
                <a:path w="1992629" h="490220">
                  <a:moveTo>
                    <a:pt x="996166" y="489682"/>
                  </a:moveTo>
                  <a:lnTo>
                    <a:pt x="1992332" y="489682"/>
                  </a:lnTo>
                </a:path>
              </a:pathLst>
            </a:custGeom>
            <a:ln w="33190">
              <a:solidFill>
                <a:srgbClr val="000057"/>
              </a:solidFill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645051" y="4917627"/>
            <a:ext cx="182688" cy="204807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34580" defTabSz="829909" eaLnBrk="1" fontAlgn="auto" hangingPunct="1">
              <a:spcBef>
                <a:spcPts val="127"/>
              </a:spcBef>
              <a:spcAft>
                <a:spcPts val="0"/>
              </a:spcAft>
            </a:pPr>
            <a:r>
              <a:rPr sz="1225" b="0" kern="0" spc="-23" dirty="0">
                <a:solidFill>
                  <a:srgbClr val="000057"/>
                </a:solidFill>
                <a:latin typeface="Comic Sans MS"/>
                <a:cs typeface="Comic Sans MS"/>
              </a:rPr>
              <a:t>a</a:t>
            </a:r>
            <a:r>
              <a:rPr sz="1293" b="0" kern="0" spc="-34" baseline="-20467" dirty="0">
                <a:solidFill>
                  <a:srgbClr val="000057"/>
                </a:solidFill>
                <a:latin typeface="Comic Sans MS"/>
                <a:cs typeface="Comic Sans MS"/>
              </a:rPr>
              <a:t>i</a:t>
            </a:r>
            <a:endParaRPr sz="1293" b="0" kern="0" baseline="-20467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44314" y="4917627"/>
            <a:ext cx="194789" cy="204807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34580" defTabSz="829909" eaLnBrk="1" fontAlgn="auto" hangingPunct="1">
              <a:spcBef>
                <a:spcPts val="127"/>
              </a:spcBef>
              <a:spcAft>
                <a:spcPts val="0"/>
              </a:spcAft>
            </a:pPr>
            <a:r>
              <a:rPr sz="1225" b="0" kern="0" spc="-23" dirty="0">
                <a:solidFill>
                  <a:srgbClr val="000057"/>
                </a:solidFill>
                <a:latin typeface="Comic Sans MS"/>
                <a:cs typeface="Comic Sans MS"/>
              </a:rPr>
              <a:t>d</a:t>
            </a:r>
            <a:r>
              <a:rPr sz="1293" b="0" kern="0" spc="-34" baseline="-20467" dirty="0">
                <a:solidFill>
                  <a:srgbClr val="000057"/>
                </a:solidFill>
                <a:latin typeface="Comic Sans MS"/>
                <a:cs typeface="Comic Sans MS"/>
              </a:rPr>
              <a:t>i</a:t>
            </a:r>
            <a:endParaRPr sz="1293" b="0" kern="0" baseline="-20467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81099" y="4917627"/>
            <a:ext cx="182688" cy="204807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34580" defTabSz="829909" eaLnBrk="1" fontAlgn="auto" hangingPunct="1">
              <a:spcBef>
                <a:spcPts val="127"/>
              </a:spcBef>
              <a:spcAft>
                <a:spcPts val="0"/>
              </a:spcAft>
            </a:pPr>
            <a:r>
              <a:rPr sz="1225" b="0" kern="0" spc="-23" dirty="0">
                <a:solidFill>
                  <a:srgbClr val="000057"/>
                </a:solidFill>
                <a:latin typeface="Comic Sans MS"/>
                <a:cs typeface="Comic Sans MS"/>
              </a:rPr>
              <a:t>f</a:t>
            </a:r>
            <a:r>
              <a:rPr sz="1293" b="0" kern="0" spc="-34" baseline="-20467" dirty="0">
                <a:solidFill>
                  <a:srgbClr val="000057"/>
                </a:solidFill>
                <a:latin typeface="Comic Sans MS"/>
                <a:cs typeface="Comic Sans MS"/>
              </a:rPr>
              <a:t>i</a:t>
            </a:r>
            <a:endParaRPr sz="1293" b="0" kern="0" baseline="-20467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53115" y="3591118"/>
            <a:ext cx="1569847" cy="542424"/>
          </a:xfrm>
          <a:prstGeom prst="rect">
            <a:avLst/>
          </a:prstGeom>
        </p:spPr>
        <p:txBody>
          <a:bodyPr vert="horz" wrap="square" lIns="0" tIns="87598" rIns="0" bIns="0" rtlCol="0">
            <a:spAutoFit/>
          </a:bodyPr>
          <a:lstStyle/>
          <a:p>
            <a:pPr marL="34580" defTabSz="829909" eaLnBrk="1" fontAlgn="auto" hangingPunct="1">
              <a:spcBef>
                <a:spcPts val="690"/>
              </a:spcBef>
              <a:spcAft>
                <a:spcPts val="0"/>
              </a:spcAft>
            </a:pPr>
            <a:r>
              <a:rPr sz="1225" kern="0" dirty="0">
                <a:solidFill>
                  <a:srgbClr val="FF0000"/>
                </a:solidFill>
                <a:latin typeface="Comic Sans MS"/>
                <a:cs typeface="Comic Sans MS"/>
              </a:rPr>
              <a:t>hard</a:t>
            </a:r>
            <a:r>
              <a:rPr sz="1225" kern="0" spc="159" dirty="0">
                <a:solidFill>
                  <a:srgbClr val="FF0000"/>
                </a:solidFill>
                <a:latin typeface="Comic Sans MS"/>
                <a:cs typeface="Comic Sans MS"/>
              </a:rPr>
              <a:t> </a:t>
            </a:r>
            <a:r>
              <a:rPr sz="1225" kern="0" dirty="0">
                <a:solidFill>
                  <a:srgbClr val="FF0000"/>
                </a:solidFill>
                <a:latin typeface="Comic Sans MS"/>
                <a:cs typeface="Comic Sans MS"/>
              </a:rPr>
              <a:t>real-</a:t>
            </a:r>
            <a:r>
              <a:rPr sz="1225" kern="0" spc="-18" dirty="0">
                <a:solidFill>
                  <a:srgbClr val="FF0000"/>
                </a:solidFill>
                <a:latin typeface="Comic Sans MS"/>
                <a:cs typeface="Comic Sans MS"/>
              </a:rPr>
              <a:t>time</a:t>
            </a:r>
            <a:endParaRPr sz="1225" b="0" ker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1188961" defTabSz="829909" eaLnBrk="1" fontAlgn="auto" hangingPunct="1">
              <a:spcBef>
                <a:spcPts val="604"/>
              </a:spcBef>
              <a:spcAft>
                <a:spcPts val="0"/>
              </a:spcAft>
            </a:pPr>
            <a:r>
              <a:rPr sz="1225" b="0" kern="0" dirty="0">
                <a:solidFill>
                  <a:srgbClr val="000057"/>
                </a:solidFill>
                <a:latin typeface="Comic Sans MS"/>
                <a:cs typeface="Comic Sans MS"/>
              </a:rPr>
              <a:t>v</a:t>
            </a:r>
            <a:r>
              <a:rPr sz="1225" b="0" kern="0" spc="-73" dirty="0">
                <a:solidFill>
                  <a:srgbClr val="000057"/>
                </a:solidFill>
                <a:latin typeface="Comic Sans MS"/>
                <a:cs typeface="Comic Sans MS"/>
              </a:rPr>
              <a:t> </a:t>
            </a:r>
            <a:r>
              <a:rPr sz="1225" b="0" kern="0" spc="-18" dirty="0">
                <a:solidFill>
                  <a:srgbClr val="000057"/>
                </a:solidFill>
                <a:latin typeface="Comic Sans MS"/>
                <a:cs typeface="Comic Sans MS"/>
              </a:rPr>
              <a:t>(f</a:t>
            </a:r>
            <a:r>
              <a:rPr sz="1293" b="0" kern="0" spc="-27" baseline="-20467" dirty="0">
                <a:solidFill>
                  <a:srgbClr val="000057"/>
                </a:solidFill>
                <a:latin typeface="Comic Sans MS"/>
                <a:cs typeface="Comic Sans MS"/>
              </a:rPr>
              <a:t>i</a:t>
            </a:r>
            <a:r>
              <a:rPr sz="1225" b="0" kern="0" spc="-18" dirty="0">
                <a:solidFill>
                  <a:srgbClr val="000057"/>
                </a:solidFill>
                <a:latin typeface="Comic Sans MS"/>
                <a:cs typeface="Comic Sans MS"/>
              </a:rPr>
              <a:t>)</a:t>
            </a:r>
            <a:endParaRPr sz="1225" b="0" ker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276185" y="3926418"/>
            <a:ext cx="414938" cy="204807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34580" defTabSz="829909" eaLnBrk="1" fontAlgn="auto" hangingPunct="1">
              <a:spcBef>
                <a:spcPts val="127"/>
              </a:spcBef>
              <a:spcAft>
                <a:spcPts val="0"/>
              </a:spcAft>
            </a:pPr>
            <a:r>
              <a:rPr sz="1225" b="0" kern="0" dirty="0">
                <a:solidFill>
                  <a:srgbClr val="000057"/>
                </a:solidFill>
                <a:latin typeface="Comic Sans MS"/>
                <a:cs typeface="Comic Sans MS"/>
              </a:rPr>
              <a:t>v</a:t>
            </a:r>
            <a:r>
              <a:rPr sz="1225" b="0" kern="0" spc="-73" dirty="0">
                <a:solidFill>
                  <a:srgbClr val="000057"/>
                </a:solidFill>
                <a:latin typeface="Comic Sans MS"/>
                <a:cs typeface="Comic Sans MS"/>
              </a:rPr>
              <a:t> </a:t>
            </a:r>
            <a:r>
              <a:rPr sz="1225" b="0" kern="0" spc="-18" dirty="0">
                <a:solidFill>
                  <a:srgbClr val="000057"/>
                </a:solidFill>
                <a:latin typeface="Comic Sans MS"/>
                <a:cs typeface="Comic Sans MS"/>
              </a:rPr>
              <a:t>(f</a:t>
            </a:r>
            <a:r>
              <a:rPr sz="1293" b="0" kern="0" spc="-27" baseline="-20467" dirty="0">
                <a:solidFill>
                  <a:srgbClr val="000057"/>
                </a:solidFill>
                <a:latin typeface="Comic Sans MS"/>
                <a:cs typeface="Comic Sans MS"/>
              </a:rPr>
              <a:t>i</a:t>
            </a:r>
            <a:r>
              <a:rPr sz="1225" b="0" kern="0" spc="-18" dirty="0">
                <a:solidFill>
                  <a:srgbClr val="000057"/>
                </a:solidFill>
                <a:latin typeface="Comic Sans MS"/>
                <a:cs typeface="Comic Sans MS"/>
              </a:rPr>
              <a:t>)</a:t>
            </a:r>
            <a:endParaRPr sz="1225" b="0" ker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836683" y="3992141"/>
            <a:ext cx="2139811" cy="1362379"/>
            <a:chOff x="5060970" y="4398748"/>
            <a:chExt cx="2357755" cy="1501140"/>
          </a:xfrm>
        </p:grpSpPr>
        <p:sp>
          <p:nvSpPr>
            <p:cNvPr id="29" name="object 29"/>
            <p:cNvSpPr/>
            <p:nvPr/>
          </p:nvSpPr>
          <p:spPr>
            <a:xfrm>
              <a:off x="5060962" y="4398758"/>
              <a:ext cx="2357755" cy="1028700"/>
            </a:xfrm>
            <a:custGeom>
              <a:avLst/>
              <a:gdLst/>
              <a:ahLst/>
              <a:cxnLst/>
              <a:rect l="l" t="t" r="r" b="b"/>
              <a:pathLst>
                <a:path w="2357754" h="1028700">
                  <a:moveTo>
                    <a:pt x="2357590" y="995286"/>
                  </a:moveTo>
                  <a:lnTo>
                    <a:pt x="2341651" y="987323"/>
                  </a:lnTo>
                  <a:lnTo>
                    <a:pt x="2291181" y="962113"/>
                  </a:lnTo>
                  <a:lnTo>
                    <a:pt x="2291181" y="987323"/>
                  </a:lnTo>
                  <a:lnTo>
                    <a:pt x="41173" y="987323"/>
                  </a:lnTo>
                  <a:lnTo>
                    <a:pt x="41173" y="66344"/>
                  </a:lnTo>
                  <a:lnTo>
                    <a:pt x="66408" y="66344"/>
                  </a:lnTo>
                  <a:lnTo>
                    <a:pt x="61099" y="55727"/>
                  </a:lnTo>
                  <a:lnTo>
                    <a:pt x="33210" y="0"/>
                  </a:lnTo>
                  <a:lnTo>
                    <a:pt x="0" y="66344"/>
                  </a:lnTo>
                  <a:lnTo>
                    <a:pt x="25234" y="66344"/>
                  </a:lnTo>
                  <a:lnTo>
                    <a:pt x="25234" y="995286"/>
                  </a:lnTo>
                  <a:lnTo>
                    <a:pt x="33210" y="995286"/>
                  </a:lnTo>
                  <a:lnTo>
                    <a:pt x="33210" y="1003249"/>
                  </a:lnTo>
                  <a:lnTo>
                    <a:pt x="2291181" y="1003249"/>
                  </a:lnTo>
                  <a:lnTo>
                    <a:pt x="2291181" y="1028458"/>
                  </a:lnTo>
                  <a:lnTo>
                    <a:pt x="2341651" y="1003249"/>
                  </a:lnTo>
                  <a:lnTo>
                    <a:pt x="2357590" y="995286"/>
                  </a:lnTo>
                  <a:close/>
                </a:path>
              </a:pathLst>
            </a:custGeom>
            <a:solidFill>
              <a:srgbClr val="000057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5094175" y="4904355"/>
              <a:ext cx="996315" cy="995680"/>
            </a:xfrm>
            <a:custGeom>
              <a:avLst/>
              <a:gdLst/>
              <a:ahLst/>
              <a:cxnLst/>
              <a:rect l="l" t="t" r="r" b="b"/>
              <a:pathLst>
                <a:path w="996314" h="995679">
                  <a:moveTo>
                    <a:pt x="0" y="0"/>
                  </a:moveTo>
                  <a:lnTo>
                    <a:pt x="996166" y="0"/>
                  </a:lnTo>
                </a:path>
                <a:path w="996314" h="995679">
                  <a:moveTo>
                    <a:pt x="996166" y="995290"/>
                  </a:moveTo>
                  <a:lnTo>
                    <a:pt x="996166" y="0"/>
                  </a:lnTo>
                </a:path>
              </a:pathLst>
            </a:custGeom>
            <a:ln w="33190">
              <a:solidFill>
                <a:srgbClr val="000057"/>
              </a:solidFill>
            </a:ln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722550" y="4917627"/>
            <a:ext cx="1984210" cy="747841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88754" defTabSz="829909" eaLnBrk="1" fontAlgn="auto" hangingPunct="1">
              <a:spcBef>
                <a:spcPts val="127"/>
              </a:spcBef>
              <a:spcAft>
                <a:spcPts val="0"/>
              </a:spcAft>
              <a:tabLst>
                <a:tab pos="1086375" algn="l"/>
              </a:tabLst>
            </a:pPr>
            <a:r>
              <a:rPr sz="1225" b="0" kern="0" spc="-23" dirty="0">
                <a:solidFill>
                  <a:srgbClr val="000057"/>
                </a:solidFill>
                <a:latin typeface="Comic Sans MS"/>
                <a:cs typeface="Comic Sans MS"/>
              </a:rPr>
              <a:t>a</a:t>
            </a:r>
            <a:r>
              <a:rPr sz="1293" b="0" kern="0" spc="-34" baseline="-20467" dirty="0">
                <a:solidFill>
                  <a:srgbClr val="000057"/>
                </a:solidFill>
                <a:latin typeface="Comic Sans MS"/>
                <a:cs typeface="Comic Sans MS"/>
              </a:rPr>
              <a:t>i</a:t>
            </a:r>
            <a:r>
              <a:rPr sz="1293" b="0" kern="0" baseline="-20467" dirty="0">
                <a:solidFill>
                  <a:srgbClr val="000057"/>
                </a:solidFill>
                <a:latin typeface="Comic Sans MS"/>
                <a:cs typeface="Comic Sans MS"/>
              </a:rPr>
              <a:t>	</a:t>
            </a:r>
            <a:r>
              <a:rPr sz="1225" b="0" kern="0" spc="-23" dirty="0">
                <a:solidFill>
                  <a:srgbClr val="000057"/>
                </a:solidFill>
                <a:latin typeface="Comic Sans MS"/>
                <a:cs typeface="Comic Sans MS"/>
              </a:rPr>
              <a:t>d</a:t>
            </a:r>
            <a:r>
              <a:rPr sz="1293" b="0" kern="0" spc="-34" baseline="-20467" dirty="0">
                <a:solidFill>
                  <a:srgbClr val="000057"/>
                </a:solidFill>
                <a:latin typeface="Comic Sans MS"/>
                <a:cs typeface="Comic Sans MS"/>
              </a:rPr>
              <a:t>i</a:t>
            </a:r>
            <a:endParaRPr sz="1293" b="0" kern="0" baseline="-20467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defTabSz="829909" eaLnBrk="1" fontAlgn="auto" hangingPunct="1">
              <a:spcBef>
                <a:spcPts val="427"/>
              </a:spcBef>
              <a:spcAft>
                <a:spcPts val="0"/>
              </a:spcAft>
            </a:pPr>
            <a:endParaRPr sz="862" b="0" kern="0">
              <a:solidFill>
                <a:sysClr val="windowText" lastClr="000000"/>
              </a:solidFill>
              <a:latin typeface="Comic Sans MS"/>
              <a:cs typeface="Comic Sans MS"/>
            </a:endParaRPr>
          </a:p>
          <a:p>
            <a:pPr marL="150997" algn="ctr" defTabSz="829909" eaLnBrk="1" fontAlgn="auto" hangingPunct="1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25" b="0" kern="0" dirty="0">
                <a:solidFill>
                  <a:srgbClr val="000057"/>
                </a:solidFill>
                <a:latin typeface="Comic Sans MS"/>
                <a:cs typeface="Comic Sans MS"/>
              </a:rPr>
              <a:t>-</a:t>
            </a:r>
            <a:r>
              <a:rPr sz="1225" b="0" kern="0" spc="-45" dirty="0">
                <a:solidFill>
                  <a:srgbClr val="000057"/>
                </a:solidFill>
                <a:latin typeface="Symbol"/>
                <a:cs typeface="Symbol"/>
              </a:rPr>
              <a:t></a:t>
            </a:r>
            <a:endParaRPr sz="1225" b="0" kern="0">
              <a:solidFill>
                <a:sysClr val="windowText" lastClr="000000"/>
              </a:solidFill>
              <a:latin typeface="Symbol"/>
              <a:cs typeface="Symbol"/>
            </a:endParaRPr>
          </a:p>
          <a:p>
            <a:pPr marL="34580" defTabSz="829909" eaLnBrk="1" fontAlgn="auto" hangingPunct="1">
              <a:lnSpc>
                <a:spcPts val="1448"/>
              </a:lnSpc>
              <a:spcBef>
                <a:spcPts val="0"/>
              </a:spcBef>
              <a:spcAft>
                <a:spcPts val="0"/>
              </a:spcAft>
            </a:pPr>
            <a:r>
              <a:rPr sz="1225" kern="0" dirty="0">
                <a:solidFill>
                  <a:srgbClr val="000057"/>
                </a:solidFill>
                <a:latin typeface="Comic Sans MS"/>
                <a:cs typeface="Comic Sans MS"/>
              </a:rPr>
              <a:t>“better</a:t>
            </a:r>
            <a:r>
              <a:rPr sz="1225" kern="0" spc="109" dirty="0">
                <a:solidFill>
                  <a:srgbClr val="000057"/>
                </a:solidFill>
                <a:latin typeface="Comic Sans MS"/>
                <a:cs typeface="Comic Sans MS"/>
              </a:rPr>
              <a:t> </a:t>
            </a:r>
            <a:r>
              <a:rPr sz="1225" kern="0" dirty="0">
                <a:solidFill>
                  <a:srgbClr val="000057"/>
                </a:solidFill>
                <a:latin typeface="Comic Sans MS"/>
                <a:cs typeface="Comic Sans MS"/>
              </a:rPr>
              <a:t>never</a:t>
            </a:r>
            <a:r>
              <a:rPr sz="1225" kern="0" spc="123" dirty="0">
                <a:solidFill>
                  <a:srgbClr val="000057"/>
                </a:solidFill>
                <a:latin typeface="Comic Sans MS"/>
                <a:cs typeface="Comic Sans MS"/>
              </a:rPr>
              <a:t> </a:t>
            </a:r>
            <a:r>
              <a:rPr sz="1225" kern="0" dirty="0">
                <a:solidFill>
                  <a:srgbClr val="000057"/>
                </a:solidFill>
                <a:latin typeface="Comic Sans MS"/>
                <a:cs typeface="Comic Sans MS"/>
              </a:rPr>
              <a:t>than</a:t>
            </a:r>
            <a:r>
              <a:rPr sz="1225" kern="0" spc="113" dirty="0">
                <a:solidFill>
                  <a:srgbClr val="000057"/>
                </a:solidFill>
                <a:latin typeface="Comic Sans MS"/>
                <a:cs typeface="Comic Sans MS"/>
              </a:rPr>
              <a:t> </a:t>
            </a:r>
            <a:r>
              <a:rPr sz="1225" kern="0" spc="-18" dirty="0">
                <a:solidFill>
                  <a:srgbClr val="000057"/>
                </a:solidFill>
                <a:latin typeface="Comic Sans MS"/>
                <a:cs typeface="Comic Sans MS"/>
              </a:rPr>
              <a:t>late”</a:t>
            </a:r>
            <a:endParaRPr sz="1225" b="0" ker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12845" y="4917627"/>
            <a:ext cx="182688" cy="204807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34580" defTabSz="829909" eaLnBrk="1" fontAlgn="auto" hangingPunct="1">
              <a:spcBef>
                <a:spcPts val="127"/>
              </a:spcBef>
              <a:spcAft>
                <a:spcPts val="0"/>
              </a:spcAft>
            </a:pPr>
            <a:r>
              <a:rPr sz="1225" b="0" kern="0" spc="-23" dirty="0">
                <a:solidFill>
                  <a:srgbClr val="000057"/>
                </a:solidFill>
                <a:latin typeface="Comic Sans MS"/>
                <a:cs typeface="Comic Sans MS"/>
              </a:rPr>
              <a:t>f</a:t>
            </a:r>
            <a:r>
              <a:rPr sz="1293" b="0" kern="0" spc="-34" baseline="-20467" dirty="0">
                <a:solidFill>
                  <a:srgbClr val="000057"/>
                </a:solidFill>
                <a:latin typeface="Comic Sans MS"/>
                <a:cs typeface="Comic Sans MS"/>
              </a:rPr>
              <a:t>i</a:t>
            </a:r>
            <a:endParaRPr sz="1293" b="0" kern="0" baseline="-20467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7942" y="1852707"/>
            <a:ext cx="1852813" cy="1329818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9305401" y="1850978"/>
            <a:ext cx="628170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271" kern="0" spc="-9" dirty="0">
                <a:solidFill>
                  <a:srgbClr val="0000FF"/>
                </a:solidFill>
                <a:latin typeface="Comic Sans MS"/>
                <a:cs typeface="Comic Sans MS"/>
              </a:rPr>
              <a:t>on-</a:t>
            </a:r>
            <a:r>
              <a:rPr sz="1271" kern="0" spc="-18" dirty="0">
                <a:solidFill>
                  <a:srgbClr val="0000FF"/>
                </a:solidFill>
                <a:latin typeface="Comic Sans MS"/>
                <a:cs typeface="Comic Sans MS"/>
              </a:rPr>
              <a:t>time</a:t>
            </a:r>
            <a:endParaRPr sz="1271" b="0" ker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84</a:t>
            </a:fld>
            <a:endParaRPr kern="0" spc="-18" dirty="0"/>
          </a:p>
        </p:txBody>
      </p:sp>
      <p:sp>
        <p:nvSpPr>
          <p:cNvPr id="35" name="object 35"/>
          <p:cNvSpPr txBox="1"/>
          <p:nvPr/>
        </p:nvSpPr>
        <p:spPr>
          <a:xfrm>
            <a:off x="4075456" y="5501855"/>
            <a:ext cx="493315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271" kern="0" spc="-9" dirty="0">
                <a:solidFill>
                  <a:srgbClr val="FF8719"/>
                </a:solidFill>
                <a:latin typeface="Comic Sans MS"/>
                <a:cs typeface="Comic Sans MS"/>
              </a:rPr>
              <a:t>“firm”</a:t>
            </a:r>
            <a:endParaRPr sz="1271" b="0" kern="0">
              <a:solidFill>
                <a:sysClr val="windowText" lastClr="000000"/>
              </a:solidFill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404" y="3238428"/>
            <a:ext cx="5461619" cy="62610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993" dirty="0"/>
              <a:t>Scheduling</a:t>
            </a:r>
            <a:r>
              <a:rPr sz="3993" spc="-132" dirty="0"/>
              <a:t> </a:t>
            </a:r>
            <a:r>
              <a:rPr sz="3993" spc="-9" dirty="0"/>
              <a:t>Anomalies</a:t>
            </a:r>
            <a:endParaRPr sz="3993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315752">
              <a:spcBef>
                <a:spcPts val="91"/>
              </a:spcBef>
            </a:pPr>
            <a:r>
              <a:rPr dirty="0"/>
              <a:t>A</a:t>
            </a:r>
            <a:r>
              <a:rPr spc="-36" dirty="0"/>
              <a:t> </a:t>
            </a:r>
            <a:r>
              <a:rPr dirty="0"/>
              <a:t>Surprising</a:t>
            </a:r>
            <a:r>
              <a:rPr spc="-36" dirty="0"/>
              <a:t> </a:t>
            </a:r>
            <a:r>
              <a:rPr spc="-9" dirty="0"/>
              <a:t>Result…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86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0" y="1386077"/>
            <a:ext cx="7011873" cy="1678346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Theorem</a:t>
            </a:r>
            <a:r>
              <a:rPr sz="1634" kern="0" spc="-4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(Graham,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1976)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11527" marR="4611" defTabSz="829909" eaLnBrk="1" fontAlgn="auto" hangingPunct="1">
              <a:spcBef>
                <a:spcPts val="631"/>
              </a:spcBef>
              <a:spcAft>
                <a:spcPts val="0"/>
              </a:spcAft>
            </a:pP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If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task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set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optimally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scheduled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multiprocessor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with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some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priority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assignment,</a:t>
            </a:r>
            <a:r>
              <a:rPr sz="1634" b="0" i="1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fixed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processors,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fixed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execution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times,</a:t>
            </a:r>
            <a:r>
              <a:rPr sz="1634" b="0" i="1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 and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precedence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constraints,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then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increasing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number</a:t>
            </a:r>
            <a:r>
              <a:rPr sz="1634" b="0" i="1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of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processors,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reducing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execution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times,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or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weakening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the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precedence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constraints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can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increase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spc="-23" dirty="0">
                <a:solidFill>
                  <a:sysClr val="windowText" lastClr="000000"/>
                </a:solidFill>
                <a:latin typeface="Arial"/>
                <a:cs typeface="Arial"/>
              </a:rPr>
              <a:t>the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schedule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length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8520" y="3801015"/>
            <a:ext cx="6664362" cy="508844"/>
          </a:xfrm>
          <a:prstGeom prst="rect">
            <a:avLst/>
          </a:prstGeom>
        </p:spPr>
        <p:txBody>
          <a:bodyPr vert="horz" wrap="square" lIns="0" tIns="21323" rIns="0" bIns="0" rtlCol="0">
            <a:spAutoFit/>
          </a:bodyPr>
          <a:lstStyle/>
          <a:p>
            <a:pPr marL="322743" marR="4611" indent="-311216" defTabSz="829909" eaLnBrk="1" fontAlgn="auto" hangingPunct="1">
              <a:lnSpc>
                <a:spcPts val="1942"/>
              </a:lnSpc>
              <a:spcBef>
                <a:spcPts val="168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Brittleness</a:t>
            </a:r>
            <a:r>
              <a:rPr sz="1634" kern="0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1634" kern="0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scheduling</a:t>
            </a:r>
            <a:r>
              <a:rPr sz="1634" kern="0" spc="-3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algorithms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: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small changes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have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big,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unexpected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consequences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3255">
              <a:spcBef>
                <a:spcPts val="91"/>
              </a:spcBef>
            </a:pPr>
            <a:r>
              <a:rPr dirty="0"/>
              <a:t>Richard’s</a:t>
            </a:r>
            <a:r>
              <a:rPr spc="-54" dirty="0"/>
              <a:t> </a:t>
            </a:r>
            <a:r>
              <a:rPr dirty="0"/>
              <a:t>Anomalies</a:t>
            </a:r>
            <a:r>
              <a:rPr spc="-54" dirty="0"/>
              <a:t> </a:t>
            </a:r>
            <a:r>
              <a:rPr dirty="0"/>
              <a:t>(Graham,</a:t>
            </a:r>
            <a:r>
              <a:rPr spc="-59" dirty="0"/>
              <a:t> </a:t>
            </a:r>
            <a:r>
              <a:rPr spc="-9" dirty="0"/>
              <a:t>1976)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0" y="3058737"/>
            <a:ext cx="7033196" cy="1031738"/>
          </a:xfrm>
          <a:prstGeom prst="rect">
            <a:avLst/>
          </a:prstGeom>
        </p:spPr>
        <p:txBody>
          <a:bodyPr vert="horz" wrap="square" lIns="0" tIns="96819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Assume 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parallel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machine with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3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CPU. All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arrive at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same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time.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Tx/>
              <a:buAutoNum type="arabicPeriod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What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priority-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based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schedule?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Tx/>
              <a:buAutoNum type="arabicPeriod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How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 improve schedule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length?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12282" y="1356059"/>
            <a:ext cx="1390618" cy="247234"/>
            <a:chOff x="3491492" y="1494176"/>
            <a:chExt cx="1532255" cy="272415"/>
          </a:xfrm>
        </p:grpSpPr>
        <p:sp>
          <p:nvSpPr>
            <p:cNvPr id="5" name="object 5"/>
            <p:cNvSpPr/>
            <p:nvPr/>
          </p:nvSpPr>
          <p:spPr>
            <a:xfrm>
              <a:off x="3495467" y="1497077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5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1"/>
                  </a:lnTo>
                  <a:lnTo>
                    <a:pt x="6784" y="175316"/>
                  </a:lnTo>
                  <a:lnTo>
                    <a:pt x="25654" y="211851"/>
                  </a:lnTo>
                  <a:lnTo>
                    <a:pt x="54383" y="240476"/>
                  </a:lnTo>
                  <a:lnTo>
                    <a:pt x="90745" y="259147"/>
                  </a:lnTo>
                  <a:lnTo>
                    <a:pt x="132513" y="265824"/>
                  </a:lnTo>
                  <a:lnTo>
                    <a:pt x="174790" y="259147"/>
                  </a:lnTo>
                  <a:lnTo>
                    <a:pt x="211216" y="240476"/>
                  </a:lnTo>
                  <a:lnTo>
                    <a:pt x="239754" y="211851"/>
                  </a:lnTo>
                  <a:lnTo>
                    <a:pt x="258369" y="175316"/>
                  </a:lnTo>
                  <a:lnTo>
                    <a:pt x="265027" y="132911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491492" y="1494176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2"/>
                  </a:lnTo>
                  <a:lnTo>
                    <a:pt x="1325" y="150432"/>
                  </a:lnTo>
                  <a:lnTo>
                    <a:pt x="12514" y="191385"/>
                  </a:lnTo>
                  <a:lnTo>
                    <a:pt x="56610" y="247921"/>
                  </a:lnTo>
                  <a:lnTo>
                    <a:pt x="118204" y="271936"/>
                  </a:lnTo>
                  <a:lnTo>
                    <a:pt x="151264" y="272238"/>
                  </a:lnTo>
                  <a:lnTo>
                    <a:pt x="183540" y="264999"/>
                  </a:lnTo>
                  <a:lnTo>
                    <a:pt x="184926" y="264319"/>
                  </a:lnTo>
                  <a:lnTo>
                    <a:pt x="126733" y="264319"/>
                  </a:lnTo>
                  <a:lnTo>
                    <a:pt x="94324" y="257783"/>
                  </a:lnTo>
                  <a:lnTo>
                    <a:pt x="64429" y="243083"/>
                  </a:lnTo>
                  <a:lnTo>
                    <a:pt x="38992" y="220130"/>
                  </a:lnTo>
                  <a:lnTo>
                    <a:pt x="19959" y="188833"/>
                  </a:lnTo>
                  <a:lnTo>
                    <a:pt x="9276" y="149104"/>
                  </a:lnTo>
                  <a:lnTo>
                    <a:pt x="9276" y="135812"/>
                  </a:lnTo>
                  <a:lnTo>
                    <a:pt x="15327" y="97917"/>
                  </a:lnTo>
                  <a:lnTo>
                    <a:pt x="15442" y="97194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4"/>
                  </a:lnTo>
                  <a:lnTo>
                    <a:pt x="183830" y="8324"/>
                  </a:lnTo>
                  <a:lnTo>
                    <a:pt x="161713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30" y="8324"/>
                  </a:moveTo>
                  <a:lnTo>
                    <a:pt x="137723" y="8324"/>
                  </a:lnTo>
                  <a:lnTo>
                    <a:pt x="168721" y="12022"/>
                  </a:lnTo>
                  <a:lnTo>
                    <a:pt x="198024" y="22836"/>
                  </a:lnTo>
                  <a:lnTo>
                    <a:pt x="223970" y="40760"/>
                  </a:lnTo>
                  <a:lnTo>
                    <a:pt x="244894" y="65788"/>
                  </a:lnTo>
                  <a:lnTo>
                    <a:pt x="259134" y="97917"/>
                  </a:lnTo>
                  <a:lnTo>
                    <a:pt x="265027" y="137142"/>
                  </a:lnTo>
                  <a:lnTo>
                    <a:pt x="258390" y="177698"/>
                  </a:lnTo>
                  <a:lnTo>
                    <a:pt x="219585" y="235848"/>
                  </a:lnTo>
                  <a:lnTo>
                    <a:pt x="159709" y="262782"/>
                  </a:lnTo>
                  <a:lnTo>
                    <a:pt x="126733" y="264319"/>
                  </a:lnTo>
                  <a:lnTo>
                    <a:pt x="184926" y="264319"/>
                  </a:lnTo>
                  <a:lnTo>
                    <a:pt x="238861" y="228675"/>
                  </a:lnTo>
                  <a:lnTo>
                    <a:pt x="270413" y="164534"/>
                  </a:lnTo>
                  <a:lnTo>
                    <a:pt x="272977" y="122521"/>
                  </a:lnTo>
                  <a:lnTo>
                    <a:pt x="262390" y="83128"/>
                  </a:lnTo>
                  <a:lnTo>
                    <a:pt x="244418" y="51460"/>
                  </a:lnTo>
                  <a:lnTo>
                    <a:pt x="220613" y="27416"/>
                  </a:lnTo>
                  <a:lnTo>
                    <a:pt x="192527" y="10893"/>
                  </a:lnTo>
                  <a:lnTo>
                    <a:pt x="183830" y="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754346" y="1497077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4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1"/>
                  </a:lnTo>
                  <a:lnTo>
                    <a:pt x="6784" y="175316"/>
                  </a:lnTo>
                  <a:lnTo>
                    <a:pt x="25654" y="211851"/>
                  </a:lnTo>
                  <a:lnTo>
                    <a:pt x="54383" y="240476"/>
                  </a:lnTo>
                  <a:lnTo>
                    <a:pt x="90744" y="259147"/>
                  </a:lnTo>
                  <a:lnTo>
                    <a:pt x="132513" y="265824"/>
                  </a:lnTo>
                  <a:lnTo>
                    <a:pt x="174790" y="259147"/>
                  </a:lnTo>
                  <a:lnTo>
                    <a:pt x="211216" y="240476"/>
                  </a:lnTo>
                  <a:lnTo>
                    <a:pt x="239754" y="211851"/>
                  </a:lnTo>
                  <a:lnTo>
                    <a:pt x="258369" y="175316"/>
                  </a:lnTo>
                  <a:lnTo>
                    <a:pt x="265027" y="132911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760495" y="1494180"/>
              <a:ext cx="1263015" cy="272415"/>
            </a:xfrm>
            <a:custGeom>
              <a:avLst/>
              <a:gdLst/>
              <a:ahLst/>
              <a:cxnLst/>
              <a:rect l="l" t="t" r="r" b="b"/>
              <a:pathLst>
                <a:path w="1263014" h="272414">
                  <a:moveTo>
                    <a:pt x="1262849" y="122529"/>
                  </a:moveTo>
                  <a:lnTo>
                    <a:pt x="1254899" y="92964"/>
                  </a:lnTo>
                  <a:lnTo>
                    <a:pt x="1254899" y="137147"/>
                  </a:lnTo>
                  <a:lnTo>
                    <a:pt x="1248257" y="177698"/>
                  </a:lnTo>
                  <a:lnTo>
                    <a:pt x="1209459" y="235851"/>
                  </a:lnTo>
                  <a:lnTo>
                    <a:pt x="1149578" y="262788"/>
                  </a:lnTo>
                  <a:lnTo>
                    <a:pt x="1116596" y="264325"/>
                  </a:lnTo>
                  <a:lnTo>
                    <a:pt x="1084199" y="257784"/>
                  </a:lnTo>
                  <a:lnTo>
                    <a:pt x="1054303" y="243090"/>
                  </a:lnTo>
                  <a:lnTo>
                    <a:pt x="1028865" y="220129"/>
                  </a:lnTo>
                  <a:lnTo>
                    <a:pt x="1009827" y="188836"/>
                  </a:lnTo>
                  <a:lnTo>
                    <a:pt x="999147" y="149110"/>
                  </a:lnTo>
                  <a:lnTo>
                    <a:pt x="999147" y="135813"/>
                  </a:lnTo>
                  <a:lnTo>
                    <a:pt x="1005192" y="97917"/>
                  </a:lnTo>
                  <a:lnTo>
                    <a:pt x="1005306" y="97193"/>
                  </a:lnTo>
                  <a:lnTo>
                    <a:pt x="1041057" y="39966"/>
                  </a:lnTo>
                  <a:lnTo>
                    <a:pt x="1096568" y="11747"/>
                  </a:lnTo>
                  <a:lnTo>
                    <a:pt x="1127594" y="8331"/>
                  </a:lnTo>
                  <a:lnTo>
                    <a:pt x="1158595" y="12026"/>
                  </a:lnTo>
                  <a:lnTo>
                    <a:pt x="1213840" y="40767"/>
                  </a:lnTo>
                  <a:lnTo>
                    <a:pt x="1249006" y="97917"/>
                  </a:lnTo>
                  <a:lnTo>
                    <a:pt x="1254899" y="137147"/>
                  </a:lnTo>
                  <a:lnTo>
                    <a:pt x="1254899" y="92964"/>
                  </a:lnTo>
                  <a:lnTo>
                    <a:pt x="1234287" y="51460"/>
                  </a:lnTo>
                  <a:lnTo>
                    <a:pt x="1182395" y="10896"/>
                  </a:lnTo>
                  <a:lnTo>
                    <a:pt x="1173695" y="8331"/>
                  </a:lnTo>
                  <a:lnTo>
                    <a:pt x="1151585" y="1790"/>
                  </a:lnTo>
                  <a:lnTo>
                    <a:pt x="1087983" y="5422"/>
                  </a:lnTo>
                  <a:lnTo>
                    <a:pt x="1032090" y="37503"/>
                  </a:lnTo>
                  <a:lnTo>
                    <a:pt x="996327" y="97193"/>
                  </a:lnTo>
                  <a:lnTo>
                    <a:pt x="990257" y="134734"/>
                  </a:lnTo>
                  <a:lnTo>
                    <a:pt x="976249" y="130492"/>
                  </a:lnTo>
                  <a:lnTo>
                    <a:pt x="883856" y="102590"/>
                  </a:lnTo>
                  <a:lnTo>
                    <a:pt x="883856" y="130492"/>
                  </a:lnTo>
                  <a:lnTo>
                    <a:pt x="0" y="130492"/>
                  </a:lnTo>
                  <a:lnTo>
                    <a:pt x="0" y="142455"/>
                  </a:lnTo>
                  <a:lnTo>
                    <a:pt x="883856" y="142455"/>
                  </a:lnTo>
                  <a:lnTo>
                    <a:pt x="883856" y="169049"/>
                  </a:lnTo>
                  <a:lnTo>
                    <a:pt x="971842" y="142455"/>
                  </a:lnTo>
                  <a:lnTo>
                    <a:pt x="989888" y="137007"/>
                  </a:lnTo>
                  <a:lnTo>
                    <a:pt x="989876" y="137147"/>
                  </a:lnTo>
                  <a:lnTo>
                    <a:pt x="991196" y="150431"/>
                  </a:lnTo>
                  <a:lnTo>
                    <a:pt x="1002385" y="191389"/>
                  </a:lnTo>
                  <a:lnTo>
                    <a:pt x="1046480" y="247929"/>
                  </a:lnTo>
                  <a:lnTo>
                    <a:pt x="1108075" y="271945"/>
                  </a:lnTo>
                  <a:lnTo>
                    <a:pt x="1141133" y="272237"/>
                  </a:lnTo>
                  <a:lnTo>
                    <a:pt x="1173403" y="264998"/>
                  </a:lnTo>
                  <a:lnTo>
                    <a:pt x="1228737" y="228676"/>
                  </a:lnTo>
                  <a:lnTo>
                    <a:pt x="1260284" y="164541"/>
                  </a:lnTo>
                  <a:lnTo>
                    <a:pt x="1262849" y="122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12477" y="1717940"/>
            <a:ext cx="1390618" cy="183841"/>
            <a:chOff x="3491707" y="1892915"/>
            <a:chExt cx="1532255" cy="202565"/>
          </a:xfrm>
        </p:grpSpPr>
        <p:sp>
          <p:nvSpPr>
            <p:cNvPr id="10" name="object 10"/>
            <p:cNvSpPr/>
            <p:nvPr/>
          </p:nvSpPr>
          <p:spPr>
            <a:xfrm>
              <a:off x="3495468" y="1962271"/>
              <a:ext cx="265430" cy="133350"/>
            </a:xfrm>
            <a:custGeom>
              <a:avLst/>
              <a:gdLst/>
              <a:ahLst/>
              <a:cxnLst/>
              <a:rect l="l" t="t" r="r" b="b"/>
              <a:pathLst>
                <a:path w="265429" h="133350">
                  <a:moveTo>
                    <a:pt x="132513" y="0"/>
                  </a:moveTo>
                  <a:lnTo>
                    <a:pt x="90745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3"/>
                  </a:lnTo>
                  <a:lnTo>
                    <a:pt x="265027" y="132913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491707" y="1959372"/>
              <a:ext cx="273050" cy="135890"/>
            </a:xfrm>
            <a:custGeom>
              <a:avLst/>
              <a:gdLst/>
              <a:ahLst/>
              <a:cxnLst/>
              <a:rect l="l" t="t" r="r" b="b"/>
              <a:pathLst>
                <a:path w="273050" h="135889">
                  <a:moveTo>
                    <a:pt x="129507" y="0"/>
                  </a:moveTo>
                  <a:lnTo>
                    <a:pt x="68206" y="17957"/>
                  </a:lnTo>
                  <a:lnTo>
                    <a:pt x="20826" y="63945"/>
                  </a:lnTo>
                  <a:lnTo>
                    <a:pt x="0" y="135812"/>
                  </a:lnTo>
                  <a:lnTo>
                    <a:pt x="9061" y="135812"/>
                  </a:lnTo>
                  <a:lnTo>
                    <a:pt x="15112" y="97918"/>
                  </a:lnTo>
                  <a:lnTo>
                    <a:pt x="15227" y="97194"/>
                  </a:lnTo>
                  <a:lnTo>
                    <a:pt x="50975" y="39964"/>
                  </a:lnTo>
                  <a:lnTo>
                    <a:pt x="106478" y="11744"/>
                  </a:lnTo>
                  <a:lnTo>
                    <a:pt x="137508" y="8324"/>
                  </a:lnTo>
                  <a:lnTo>
                    <a:pt x="183616" y="8324"/>
                  </a:lnTo>
                  <a:lnTo>
                    <a:pt x="161498" y="1789"/>
                  </a:lnTo>
                  <a:lnTo>
                    <a:pt x="129507" y="0"/>
                  </a:lnTo>
                  <a:close/>
                </a:path>
                <a:path w="273050" h="135889">
                  <a:moveTo>
                    <a:pt x="183616" y="8324"/>
                  </a:moveTo>
                  <a:lnTo>
                    <a:pt x="137508" y="8324"/>
                  </a:lnTo>
                  <a:lnTo>
                    <a:pt x="168506" y="12023"/>
                  </a:lnTo>
                  <a:lnTo>
                    <a:pt x="197809" y="22836"/>
                  </a:lnTo>
                  <a:lnTo>
                    <a:pt x="223755" y="40760"/>
                  </a:lnTo>
                  <a:lnTo>
                    <a:pt x="244679" y="65789"/>
                  </a:lnTo>
                  <a:lnTo>
                    <a:pt x="258919" y="97918"/>
                  </a:lnTo>
                  <a:lnTo>
                    <a:pt x="264612" y="135812"/>
                  </a:lnTo>
                  <a:lnTo>
                    <a:pt x="271951" y="135812"/>
                  </a:lnTo>
                  <a:lnTo>
                    <a:pt x="262175" y="83128"/>
                  </a:lnTo>
                  <a:lnTo>
                    <a:pt x="220398" y="27416"/>
                  </a:lnTo>
                  <a:lnTo>
                    <a:pt x="192312" y="10893"/>
                  </a:lnTo>
                  <a:lnTo>
                    <a:pt x="183616" y="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754346" y="1895815"/>
              <a:ext cx="265430" cy="199390"/>
            </a:xfrm>
            <a:custGeom>
              <a:avLst/>
              <a:gdLst/>
              <a:ahLst/>
              <a:cxnLst/>
              <a:rect l="l" t="t" r="r" b="b"/>
              <a:pathLst>
                <a:path w="265429" h="199389">
                  <a:moveTo>
                    <a:pt x="132513" y="0"/>
                  </a:moveTo>
                  <a:lnTo>
                    <a:pt x="90744" y="6805"/>
                  </a:lnTo>
                  <a:lnTo>
                    <a:pt x="54383" y="25732"/>
                  </a:lnTo>
                  <a:lnTo>
                    <a:pt x="25654" y="54547"/>
                  </a:lnTo>
                  <a:lnTo>
                    <a:pt x="6784" y="91019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19207" y="199369"/>
                  </a:lnTo>
                  <a:lnTo>
                    <a:pt x="246114" y="199369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9"/>
                  </a:lnTo>
                  <a:lnTo>
                    <a:pt x="239754" y="54547"/>
                  </a:lnTo>
                  <a:lnTo>
                    <a:pt x="211216" y="25732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653636" y="1892922"/>
              <a:ext cx="370205" cy="202565"/>
            </a:xfrm>
            <a:custGeom>
              <a:avLst/>
              <a:gdLst/>
              <a:ahLst/>
              <a:cxnLst/>
              <a:rect l="l" t="t" r="r" b="b"/>
              <a:pathLst>
                <a:path w="370204" h="202564">
                  <a:moveTo>
                    <a:pt x="369709" y="122516"/>
                  </a:moveTo>
                  <a:lnTo>
                    <a:pt x="359117" y="83134"/>
                  </a:lnTo>
                  <a:lnTo>
                    <a:pt x="317347" y="27419"/>
                  </a:lnTo>
                  <a:lnTo>
                    <a:pt x="280555" y="8318"/>
                  </a:lnTo>
                  <a:lnTo>
                    <a:pt x="226453" y="0"/>
                  </a:lnTo>
                  <a:lnTo>
                    <a:pt x="194843" y="5422"/>
                  </a:lnTo>
                  <a:lnTo>
                    <a:pt x="138950" y="37503"/>
                  </a:lnTo>
                  <a:lnTo>
                    <a:pt x="103187" y="97193"/>
                  </a:lnTo>
                  <a:lnTo>
                    <a:pt x="96735" y="137147"/>
                  </a:lnTo>
                  <a:lnTo>
                    <a:pt x="96812" y="137972"/>
                  </a:lnTo>
                  <a:lnTo>
                    <a:pt x="0" y="191630"/>
                  </a:lnTo>
                  <a:lnTo>
                    <a:pt x="10591" y="202272"/>
                  </a:lnTo>
                  <a:lnTo>
                    <a:pt x="65430" y="202272"/>
                  </a:lnTo>
                  <a:lnTo>
                    <a:pt x="97243" y="142341"/>
                  </a:lnTo>
                  <a:lnTo>
                    <a:pt x="98056" y="150431"/>
                  </a:lnTo>
                  <a:lnTo>
                    <a:pt x="109245" y="191389"/>
                  </a:lnTo>
                  <a:lnTo>
                    <a:pt x="115620" y="202272"/>
                  </a:lnTo>
                  <a:lnTo>
                    <a:pt x="124866" y="202272"/>
                  </a:lnTo>
                  <a:lnTo>
                    <a:pt x="116687" y="188836"/>
                  </a:lnTo>
                  <a:lnTo>
                    <a:pt x="106006" y="149098"/>
                  </a:lnTo>
                  <a:lnTo>
                    <a:pt x="106006" y="135813"/>
                  </a:lnTo>
                  <a:lnTo>
                    <a:pt x="112052" y="97917"/>
                  </a:lnTo>
                  <a:lnTo>
                    <a:pt x="112166" y="97193"/>
                  </a:lnTo>
                  <a:lnTo>
                    <a:pt x="147916" y="39966"/>
                  </a:lnTo>
                  <a:lnTo>
                    <a:pt x="203428" y="11747"/>
                  </a:lnTo>
                  <a:lnTo>
                    <a:pt x="234454" y="8318"/>
                  </a:lnTo>
                  <a:lnTo>
                    <a:pt x="265455" y="12026"/>
                  </a:lnTo>
                  <a:lnTo>
                    <a:pt x="320700" y="40754"/>
                  </a:lnTo>
                  <a:lnTo>
                    <a:pt x="355866" y="97917"/>
                  </a:lnTo>
                  <a:lnTo>
                    <a:pt x="361759" y="137147"/>
                  </a:lnTo>
                  <a:lnTo>
                    <a:pt x="355117" y="177698"/>
                  </a:lnTo>
                  <a:lnTo>
                    <a:pt x="343331" y="202272"/>
                  </a:lnTo>
                  <a:lnTo>
                    <a:pt x="353631" y="202272"/>
                  </a:lnTo>
                  <a:lnTo>
                    <a:pt x="355193" y="199986"/>
                  </a:lnTo>
                  <a:lnTo>
                    <a:pt x="367144" y="164528"/>
                  </a:lnTo>
                  <a:lnTo>
                    <a:pt x="369709" y="1225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56774" y="1242217"/>
            <a:ext cx="542301" cy="747313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marL="34580" defTabSz="829909" eaLnBrk="1" fontAlgn="auto" hangingPunct="1">
              <a:spcBef>
                <a:spcPts val="653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9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9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563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8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68299" y="1717381"/>
            <a:ext cx="5427617" cy="1186031"/>
            <a:chOff x="2671733" y="1892300"/>
            <a:chExt cx="5980430" cy="13068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0765" y="1895815"/>
              <a:ext cx="2186472" cy="19936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406781" y="1892299"/>
              <a:ext cx="2195830" cy="203200"/>
            </a:xfrm>
            <a:custGeom>
              <a:avLst/>
              <a:gdLst/>
              <a:ahLst/>
              <a:cxnLst/>
              <a:rect l="l" t="t" r="r" b="b"/>
              <a:pathLst>
                <a:path w="2195829" h="203200">
                  <a:moveTo>
                    <a:pt x="2195753" y="0"/>
                  </a:moveTo>
                  <a:lnTo>
                    <a:pt x="8991" y="0"/>
                  </a:lnTo>
                  <a:lnTo>
                    <a:pt x="8991" y="3810"/>
                  </a:lnTo>
                  <a:lnTo>
                    <a:pt x="6451" y="6362"/>
                  </a:lnTo>
                  <a:lnTo>
                    <a:pt x="6451" y="3810"/>
                  </a:lnTo>
                  <a:lnTo>
                    <a:pt x="8991" y="3810"/>
                  </a:lnTo>
                  <a:lnTo>
                    <a:pt x="8991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0" y="203200"/>
                  </a:lnTo>
                  <a:lnTo>
                    <a:pt x="9283" y="203200"/>
                  </a:lnTo>
                  <a:lnTo>
                    <a:pt x="9283" y="8890"/>
                  </a:lnTo>
                  <a:lnTo>
                    <a:pt x="6451" y="8890"/>
                  </a:lnTo>
                  <a:lnTo>
                    <a:pt x="9283" y="8839"/>
                  </a:lnTo>
                  <a:lnTo>
                    <a:pt x="2186470" y="8839"/>
                  </a:lnTo>
                  <a:lnTo>
                    <a:pt x="2186470" y="203200"/>
                  </a:lnTo>
                  <a:lnTo>
                    <a:pt x="2195753" y="203200"/>
                  </a:lnTo>
                  <a:lnTo>
                    <a:pt x="2195753" y="8890"/>
                  </a:lnTo>
                  <a:lnTo>
                    <a:pt x="2188591" y="8890"/>
                  </a:lnTo>
                  <a:lnTo>
                    <a:pt x="2188591" y="6362"/>
                  </a:lnTo>
                  <a:lnTo>
                    <a:pt x="2190445" y="8839"/>
                  </a:lnTo>
                  <a:lnTo>
                    <a:pt x="2195753" y="8839"/>
                  </a:lnTo>
                  <a:lnTo>
                    <a:pt x="2195753" y="3810"/>
                  </a:lnTo>
                  <a:lnTo>
                    <a:pt x="2195753" y="3517"/>
                  </a:lnTo>
                  <a:lnTo>
                    <a:pt x="21957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671733" y="2095185"/>
              <a:ext cx="5980430" cy="1103630"/>
            </a:xfrm>
            <a:custGeom>
              <a:avLst/>
              <a:gdLst/>
              <a:ahLst/>
              <a:cxnLst/>
              <a:rect l="l" t="t" r="r" b="b"/>
              <a:pathLst>
                <a:path w="5980430" h="1103630">
                  <a:moveTo>
                    <a:pt x="5980112" y="0"/>
                  </a:moveTo>
                  <a:lnTo>
                    <a:pt x="0" y="0"/>
                  </a:lnTo>
                  <a:lnTo>
                    <a:pt x="0" y="1103513"/>
                  </a:lnTo>
                  <a:lnTo>
                    <a:pt x="5980112" y="1103513"/>
                  </a:lnTo>
                  <a:lnTo>
                    <a:pt x="5980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495467" y="2095185"/>
              <a:ext cx="265430" cy="133350"/>
            </a:xfrm>
            <a:custGeom>
              <a:avLst/>
              <a:gdLst/>
              <a:ahLst/>
              <a:cxnLst/>
              <a:rect l="l" t="t" r="r" b="b"/>
              <a:pathLst>
                <a:path w="265429" h="133350">
                  <a:moveTo>
                    <a:pt x="265027" y="0"/>
                  </a:moveTo>
                  <a:lnTo>
                    <a:pt x="0" y="0"/>
                  </a:lnTo>
                  <a:lnTo>
                    <a:pt x="6784" y="42404"/>
                  </a:lnTo>
                  <a:lnTo>
                    <a:pt x="25654" y="78939"/>
                  </a:lnTo>
                  <a:lnTo>
                    <a:pt x="54383" y="107563"/>
                  </a:lnTo>
                  <a:lnTo>
                    <a:pt x="90745" y="126235"/>
                  </a:lnTo>
                  <a:lnTo>
                    <a:pt x="132513" y="132913"/>
                  </a:lnTo>
                  <a:lnTo>
                    <a:pt x="174790" y="126235"/>
                  </a:lnTo>
                  <a:lnTo>
                    <a:pt x="211216" y="107563"/>
                  </a:lnTo>
                  <a:lnTo>
                    <a:pt x="239754" y="78939"/>
                  </a:lnTo>
                  <a:lnTo>
                    <a:pt x="258369" y="42404"/>
                  </a:lnTo>
                  <a:lnTo>
                    <a:pt x="26502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491492" y="2095185"/>
              <a:ext cx="272415" cy="136525"/>
            </a:xfrm>
            <a:custGeom>
              <a:avLst/>
              <a:gdLst/>
              <a:ahLst/>
              <a:cxnLst/>
              <a:rect l="l" t="t" r="r" b="b"/>
              <a:pathLst>
                <a:path w="272414" h="136525">
                  <a:moveTo>
                    <a:pt x="9276" y="0"/>
                  </a:moveTo>
                  <a:lnTo>
                    <a:pt x="214" y="0"/>
                  </a:lnTo>
                  <a:lnTo>
                    <a:pt x="0" y="1329"/>
                  </a:lnTo>
                  <a:lnTo>
                    <a:pt x="12514" y="55572"/>
                  </a:lnTo>
                  <a:lnTo>
                    <a:pt x="56610" y="112108"/>
                  </a:lnTo>
                  <a:lnTo>
                    <a:pt x="118204" y="136123"/>
                  </a:lnTo>
                  <a:lnTo>
                    <a:pt x="151264" y="136426"/>
                  </a:lnTo>
                  <a:lnTo>
                    <a:pt x="183540" y="129186"/>
                  </a:lnTo>
                  <a:lnTo>
                    <a:pt x="184927" y="128506"/>
                  </a:lnTo>
                  <a:lnTo>
                    <a:pt x="126733" y="128506"/>
                  </a:lnTo>
                  <a:lnTo>
                    <a:pt x="94324" y="121970"/>
                  </a:lnTo>
                  <a:lnTo>
                    <a:pt x="64429" y="107270"/>
                  </a:lnTo>
                  <a:lnTo>
                    <a:pt x="38992" y="84316"/>
                  </a:lnTo>
                  <a:lnTo>
                    <a:pt x="19959" y="53020"/>
                  </a:lnTo>
                  <a:lnTo>
                    <a:pt x="9276" y="13290"/>
                  </a:lnTo>
                  <a:lnTo>
                    <a:pt x="9276" y="0"/>
                  </a:lnTo>
                  <a:close/>
                </a:path>
                <a:path w="272414" h="136525">
                  <a:moveTo>
                    <a:pt x="272166" y="0"/>
                  </a:moveTo>
                  <a:lnTo>
                    <a:pt x="264827" y="0"/>
                  </a:lnTo>
                  <a:lnTo>
                    <a:pt x="265027" y="1329"/>
                  </a:lnTo>
                  <a:lnTo>
                    <a:pt x="258390" y="41885"/>
                  </a:lnTo>
                  <a:lnTo>
                    <a:pt x="219585" y="100035"/>
                  </a:lnTo>
                  <a:lnTo>
                    <a:pt x="159709" y="126969"/>
                  </a:lnTo>
                  <a:lnTo>
                    <a:pt x="126733" y="128506"/>
                  </a:lnTo>
                  <a:lnTo>
                    <a:pt x="184927" y="128506"/>
                  </a:lnTo>
                  <a:lnTo>
                    <a:pt x="238861" y="92863"/>
                  </a:lnTo>
                  <a:lnTo>
                    <a:pt x="270413" y="28722"/>
                  </a:lnTo>
                  <a:lnTo>
                    <a:pt x="272085" y="1329"/>
                  </a:lnTo>
                  <a:lnTo>
                    <a:pt x="272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495467" y="2427467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5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25654" y="211852"/>
                  </a:lnTo>
                  <a:lnTo>
                    <a:pt x="54383" y="240476"/>
                  </a:lnTo>
                  <a:lnTo>
                    <a:pt x="90745" y="259147"/>
                  </a:lnTo>
                  <a:lnTo>
                    <a:pt x="132513" y="265824"/>
                  </a:lnTo>
                  <a:lnTo>
                    <a:pt x="174790" y="259147"/>
                  </a:lnTo>
                  <a:lnTo>
                    <a:pt x="211216" y="240476"/>
                  </a:lnTo>
                  <a:lnTo>
                    <a:pt x="239754" y="211852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491492" y="2424567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1"/>
                  </a:lnTo>
                  <a:lnTo>
                    <a:pt x="1325" y="150431"/>
                  </a:lnTo>
                  <a:lnTo>
                    <a:pt x="12514" y="191384"/>
                  </a:lnTo>
                  <a:lnTo>
                    <a:pt x="56610" y="247920"/>
                  </a:lnTo>
                  <a:lnTo>
                    <a:pt x="118204" y="271935"/>
                  </a:lnTo>
                  <a:lnTo>
                    <a:pt x="151264" y="272238"/>
                  </a:lnTo>
                  <a:lnTo>
                    <a:pt x="183540" y="264998"/>
                  </a:lnTo>
                  <a:lnTo>
                    <a:pt x="184928" y="264318"/>
                  </a:lnTo>
                  <a:lnTo>
                    <a:pt x="126733" y="264318"/>
                  </a:lnTo>
                  <a:lnTo>
                    <a:pt x="94324" y="257782"/>
                  </a:lnTo>
                  <a:lnTo>
                    <a:pt x="64429" y="243082"/>
                  </a:lnTo>
                  <a:lnTo>
                    <a:pt x="38992" y="220129"/>
                  </a:lnTo>
                  <a:lnTo>
                    <a:pt x="19959" y="188832"/>
                  </a:lnTo>
                  <a:lnTo>
                    <a:pt x="9276" y="149103"/>
                  </a:lnTo>
                  <a:lnTo>
                    <a:pt x="9276" y="135813"/>
                  </a:lnTo>
                  <a:lnTo>
                    <a:pt x="15327" y="97917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3"/>
                  </a:lnTo>
                  <a:lnTo>
                    <a:pt x="183828" y="8323"/>
                  </a:lnTo>
                  <a:lnTo>
                    <a:pt x="161713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28" y="8323"/>
                  </a:moveTo>
                  <a:lnTo>
                    <a:pt x="137723" y="8323"/>
                  </a:lnTo>
                  <a:lnTo>
                    <a:pt x="168721" y="12022"/>
                  </a:lnTo>
                  <a:lnTo>
                    <a:pt x="198024" y="22835"/>
                  </a:lnTo>
                  <a:lnTo>
                    <a:pt x="223970" y="40759"/>
                  </a:lnTo>
                  <a:lnTo>
                    <a:pt x="244894" y="65788"/>
                  </a:lnTo>
                  <a:lnTo>
                    <a:pt x="259134" y="97917"/>
                  </a:lnTo>
                  <a:lnTo>
                    <a:pt x="265027" y="137141"/>
                  </a:lnTo>
                  <a:lnTo>
                    <a:pt x="258390" y="177697"/>
                  </a:lnTo>
                  <a:lnTo>
                    <a:pt x="219585" y="235847"/>
                  </a:lnTo>
                  <a:lnTo>
                    <a:pt x="159709" y="262781"/>
                  </a:lnTo>
                  <a:lnTo>
                    <a:pt x="126733" y="264318"/>
                  </a:lnTo>
                  <a:lnTo>
                    <a:pt x="184928" y="264318"/>
                  </a:lnTo>
                  <a:lnTo>
                    <a:pt x="238861" y="228675"/>
                  </a:lnTo>
                  <a:lnTo>
                    <a:pt x="270413" y="164534"/>
                  </a:lnTo>
                  <a:lnTo>
                    <a:pt x="272977" y="122522"/>
                  </a:lnTo>
                  <a:lnTo>
                    <a:pt x="262390" y="83128"/>
                  </a:lnTo>
                  <a:lnTo>
                    <a:pt x="244418" y="51460"/>
                  </a:lnTo>
                  <a:lnTo>
                    <a:pt x="220613" y="27416"/>
                  </a:lnTo>
                  <a:lnTo>
                    <a:pt x="192527" y="10893"/>
                  </a:lnTo>
                  <a:lnTo>
                    <a:pt x="183828" y="8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495467" y="2892662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5" y="6805"/>
                  </a:lnTo>
                  <a:lnTo>
                    <a:pt x="54383" y="25732"/>
                  </a:lnTo>
                  <a:lnTo>
                    <a:pt x="25654" y="54547"/>
                  </a:lnTo>
                  <a:lnTo>
                    <a:pt x="6784" y="91019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25654" y="211852"/>
                  </a:lnTo>
                  <a:lnTo>
                    <a:pt x="54383" y="240476"/>
                  </a:lnTo>
                  <a:lnTo>
                    <a:pt x="90745" y="259148"/>
                  </a:lnTo>
                  <a:lnTo>
                    <a:pt x="132513" y="265826"/>
                  </a:lnTo>
                  <a:lnTo>
                    <a:pt x="174790" y="259148"/>
                  </a:lnTo>
                  <a:lnTo>
                    <a:pt x="211216" y="240476"/>
                  </a:lnTo>
                  <a:lnTo>
                    <a:pt x="239754" y="211852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9"/>
                  </a:lnTo>
                  <a:lnTo>
                    <a:pt x="239754" y="54547"/>
                  </a:lnTo>
                  <a:lnTo>
                    <a:pt x="211216" y="25732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491492" y="2889762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2"/>
                  </a:lnTo>
                  <a:lnTo>
                    <a:pt x="1325" y="150433"/>
                  </a:lnTo>
                  <a:lnTo>
                    <a:pt x="12514" y="191385"/>
                  </a:lnTo>
                  <a:lnTo>
                    <a:pt x="56610" y="247921"/>
                  </a:lnTo>
                  <a:lnTo>
                    <a:pt x="118204" y="271936"/>
                  </a:lnTo>
                  <a:lnTo>
                    <a:pt x="151264" y="272238"/>
                  </a:lnTo>
                  <a:lnTo>
                    <a:pt x="183540" y="264999"/>
                  </a:lnTo>
                  <a:lnTo>
                    <a:pt x="184926" y="264320"/>
                  </a:lnTo>
                  <a:lnTo>
                    <a:pt x="126733" y="264320"/>
                  </a:lnTo>
                  <a:lnTo>
                    <a:pt x="94324" y="257783"/>
                  </a:lnTo>
                  <a:lnTo>
                    <a:pt x="64429" y="243083"/>
                  </a:lnTo>
                  <a:lnTo>
                    <a:pt x="38992" y="220129"/>
                  </a:lnTo>
                  <a:lnTo>
                    <a:pt x="19959" y="188832"/>
                  </a:lnTo>
                  <a:lnTo>
                    <a:pt x="9276" y="149103"/>
                  </a:lnTo>
                  <a:lnTo>
                    <a:pt x="9276" y="135812"/>
                  </a:lnTo>
                  <a:lnTo>
                    <a:pt x="15327" y="97918"/>
                  </a:lnTo>
                  <a:lnTo>
                    <a:pt x="15442" y="97194"/>
                  </a:lnTo>
                  <a:lnTo>
                    <a:pt x="15518" y="96721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4"/>
                  </a:lnTo>
                  <a:lnTo>
                    <a:pt x="183830" y="8324"/>
                  </a:lnTo>
                  <a:lnTo>
                    <a:pt x="161713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30" y="8324"/>
                  </a:moveTo>
                  <a:lnTo>
                    <a:pt x="137723" y="8324"/>
                  </a:lnTo>
                  <a:lnTo>
                    <a:pt x="168721" y="12023"/>
                  </a:lnTo>
                  <a:lnTo>
                    <a:pt x="198024" y="22836"/>
                  </a:lnTo>
                  <a:lnTo>
                    <a:pt x="223970" y="40760"/>
                  </a:lnTo>
                  <a:lnTo>
                    <a:pt x="244894" y="65789"/>
                  </a:lnTo>
                  <a:lnTo>
                    <a:pt x="259134" y="97918"/>
                  </a:lnTo>
                  <a:lnTo>
                    <a:pt x="265027" y="137142"/>
                  </a:lnTo>
                  <a:lnTo>
                    <a:pt x="258390" y="177698"/>
                  </a:lnTo>
                  <a:lnTo>
                    <a:pt x="219585" y="235848"/>
                  </a:lnTo>
                  <a:lnTo>
                    <a:pt x="159709" y="262783"/>
                  </a:lnTo>
                  <a:lnTo>
                    <a:pt x="126733" y="264320"/>
                  </a:lnTo>
                  <a:lnTo>
                    <a:pt x="184926" y="264320"/>
                  </a:lnTo>
                  <a:lnTo>
                    <a:pt x="238861" y="228676"/>
                  </a:lnTo>
                  <a:lnTo>
                    <a:pt x="270413" y="164535"/>
                  </a:lnTo>
                  <a:lnTo>
                    <a:pt x="272977" y="122522"/>
                  </a:lnTo>
                  <a:lnTo>
                    <a:pt x="262390" y="83128"/>
                  </a:lnTo>
                  <a:lnTo>
                    <a:pt x="244418" y="51460"/>
                  </a:lnTo>
                  <a:lnTo>
                    <a:pt x="220613" y="27416"/>
                  </a:lnTo>
                  <a:lnTo>
                    <a:pt x="192527" y="10893"/>
                  </a:lnTo>
                  <a:lnTo>
                    <a:pt x="183830" y="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9261" y="2095185"/>
              <a:ext cx="238017" cy="6996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754346" y="2228098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4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25654" y="211852"/>
                  </a:lnTo>
                  <a:lnTo>
                    <a:pt x="54383" y="240476"/>
                  </a:lnTo>
                  <a:lnTo>
                    <a:pt x="90744" y="259148"/>
                  </a:lnTo>
                  <a:lnTo>
                    <a:pt x="132513" y="265826"/>
                  </a:lnTo>
                  <a:lnTo>
                    <a:pt x="174790" y="259148"/>
                  </a:lnTo>
                  <a:lnTo>
                    <a:pt x="211216" y="240476"/>
                  </a:lnTo>
                  <a:lnTo>
                    <a:pt x="239754" y="211852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750371" y="2225197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1"/>
                  </a:lnTo>
                  <a:lnTo>
                    <a:pt x="1324" y="150433"/>
                  </a:lnTo>
                  <a:lnTo>
                    <a:pt x="12513" y="191386"/>
                  </a:lnTo>
                  <a:lnTo>
                    <a:pt x="56610" y="247921"/>
                  </a:lnTo>
                  <a:lnTo>
                    <a:pt x="118204" y="271937"/>
                  </a:lnTo>
                  <a:lnTo>
                    <a:pt x="151264" y="272239"/>
                  </a:lnTo>
                  <a:lnTo>
                    <a:pt x="183540" y="264999"/>
                  </a:lnTo>
                  <a:lnTo>
                    <a:pt x="184927" y="264320"/>
                  </a:lnTo>
                  <a:lnTo>
                    <a:pt x="126733" y="264320"/>
                  </a:lnTo>
                  <a:lnTo>
                    <a:pt x="94324" y="257783"/>
                  </a:lnTo>
                  <a:lnTo>
                    <a:pt x="64429" y="243083"/>
                  </a:lnTo>
                  <a:lnTo>
                    <a:pt x="38992" y="220130"/>
                  </a:lnTo>
                  <a:lnTo>
                    <a:pt x="19959" y="188833"/>
                  </a:lnTo>
                  <a:lnTo>
                    <a:pt x="9276" y="149104"/>
                  </a:lnTo>
                  <a:lnTo>
                    <a:pt x="9276" y="135813"/>
                  </a:lnTo>
                  <a:lnTo>
                    <a:pt x="15327" y="97917"/>
                  </a:lnTo>
                  <a:lnTo>
                    <a:pt x="15442" y="97193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4"/>
                  </a:lnTo>
                  <a:lnTo>
                    <a:pt x="183829" y="8324"/>
                  </a:lnTo>
                  <a:lnTo>
                    <a:pt x="161712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29" y="8324"/>
                  </a:moveTo>
                  <a:lnTo>
                    <a:pt x="137723" y="8324"/>
                  </a:lnTo>
                  <a:lnTo>
                    <a:pt x="168721" y="12022"/>
                  </a:lnTo>
                  <a:lnTo>
                    <a:pt x="198024" y="22836"/>
                  </a:lnTo>
                  <a:lnTo>
                    <a:pt x="223970" y="40759"/>
                  </a:lnTo>
                  <a:lnTo>
                    <a:pt x="244894" y="65788"/>
                  </a:lnTo>
                  <a:lnTo>
                    <a:pt x="259134" y="97917"/>
                  </a:lnTo>
                  <a:lnTo>
                    <a:pt x="265027" y="137141"/>
                  </a:lnTo>
                  <a:lnTo>
                    <a:pt x="258390" y="177698"/>
                  </a:lnTo>
                  <a:lnTo>
                    <a:pt x="219585" y="235848"/>
                  </a:lnTo>
                  <a:lnTo>
                    <a:pt x="159709" y="262783"/>
                  </a:lnTo>
                  <a:lnTo>
                    <a:pt x="126733" y="264320"/>
                  </a:lnTo>
                  <a:lnTo>
                    <a:pt x="184927" y="264320"/>
                  </a:lnTo>
                  <a:lnTo>
                    <a:pt x="238861" y="228676"/>
                  </a:lnTo>
                  <a:lnTo>
                    <a:pt x="270413" y="164535"/>
                  </a:lnTo>
                  <a:lnTo>
                    <a:pt x="272977" y="122522"/>
                  </a:lnTo>
                  <a:lnTo>
                    <a:pt x="262390" y="83128"/>
                  </a:lnTo>
                  <a:lnTo>
                    <a:pt x="244418" y="51461"/>
                  </a:lnTo>
                  <a:lnTo>
                    <a:pt x="220612" y="27417"/>
                  </a:lnTo>
                  <a:lnTo>
                    <a:pt x="192527" y="10894"/>
                  </a:lnTo>
                  <a:lnTo>
                    <a:pt x="183829" y="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754346" y="2560380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4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1"/>
                  </a:lnTo>
                  <a:lnTo>
                    <a:pt x="6784" y="175316"/>
                  </a:lnTo>
                  <a:lnTo>
                    <a:pt x="25654" y="211851"/>
                  </a:lnTo>
                  <a:lnTo>
                    <a:pt x="54383" y="240476"/>
                  </a:lnTo>
                  <a:lnTo>
                    <a:pt x="90744" y="259147"/>
                  </a:lnTo>
                  <a:lnTo>
                    <a:pt x="132513" y="265824"/>
                  </a:lnTo>
                  <a:lnTo>
                    <a:pt x="174790" y="259147"/>
                  </a:lnTo>
                  <a:lnTo>
                    <a:pt x="211216" y="240476"/>
                  </a:lnTo>
                  <a:lnTo>
                    <a:pt x="239754" y="211851"/>
                  </a:lnTo>
                  <a:lnTo>
                    <a:pt x="258369" y="175316"/>
                  </a:lnTo>
                  <a:lnTo>
                    <a:pt x="265027" y="132911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750371" y="2557480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1"/>
                  </a:lnTo>
                  <a:lnTo>
                    <a:pt x="1324" y="150432"/>
                  </a:lnTo>
                  <a:lnTo>
                    <a:pt x="12513" y="191384"/>
                  </a:lnTo>
                  <a:lnTo>
                    <a:pt x="56610" y="247920"/>
                  </a:lnTo>
                  <a:lnTo>
                    <a:pt x="118204" y="271935"/>
                  </a:lnTo>
                  <a:lnTo>
                    <a:pt x="151264" y="272237"/>
                  </a:lnTo>
                  <a:lnTo>
                    <a:pt x="183540" y="264998"/>
                  </a:lnTo>
                  <a:lnTo>
                    <a:pt x="184924" y="264319"/>
                  </a:lnTo>
                  <a:lnTo>
                    <a:pt x="126733" y="264319"/>
                  </a:lnTo>
                  <a:lnTo>
                    <a:pt x="94324" y="257783"/>
                  </a:lnTo>
                  <a:lnTo>
                    <a:pt x="64429" y="243083"/>
                  </a:lnTo>
                  <a:lnTo>
                    <a:pt x="38992" y="220129"/>
                  </a:lnTo>
                  <a:lnTo>
                    <a:pt x="19959" y="188833"/>
                  </a:lnTo>
                  <a:lnTo>
                    <a:pt x="9276" y="149103"/>
                  </a:lnTo>
                  <a:lnTo>
                    <a:pt x="9276" y="135811"/>
                  </a:lnTo>
                  <a:lnTo>
                    <a:pt x="15327" y="97917"/>
                  </a:lnTo>
                  <a:lnTo>
                    <a:pt x="15442" y="97193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3"/>
                  </a:lnTo>
                  <a:lnTo>
                    <a:pt x="183828" y="8323"/>
                  </a:lnTo>
                  <a:lnTo>
                    <a:pt x="161712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28" y="8323"/>
                  </a:moveTo>
                  <a:lnTo>
                    <a:pt x="137723" y="8323"/>
                  </a:lnTo>
                  <a:lnTo>
                    <a:pt x="168721" y="12022"/>
                  </a:lnTo>
                  <a:lnTo>
                    <a:pt x="198024" y="22836"/>
                  </a:lnTo>
                  <a:lnTo>
                    <a:pt x="223970" y="40759"/>
                  </a:lnTo>
                  <a:lnTo>
                    <a:pt x="244894" y="65788"/>
                  </a:lnTo>
                  <a:lnTo>
                    <a:pt x="259134" y="97917"/>
                  </a:lnTo>
                  <a:lnTo>
                    <a:pt x="265027" y="137141"/>
                  </a:lnTo>
                  <a:lnTo>
                    <a:pt x="258390" y="177697"/>
                  </a:lnTo>
                  <a:lnTo>
                    <a:pt x="219585" y="235848"/>
                  </a:lnTo>
                  <a:lnTo>
                    <a:pt x="159709" y="262782"/>
                  </a:lnTo>
                  <a:lnTo>
                    <a:pt x="126733" y="264319"/>
                  </a:lnTo>
                  <a:lnTo>
                    <a:pt x="184924" y="264319"/>
                  </a:lnTo>
                  <a:lnTo>
                    <a:pt x="238861" y="228675"/>
                  </a:lnTo>
                  <a:lnTo>
                    <a:pt x="270413" y="164534"/>
                  </a:lnTo>
                  <a:lnTo>
                    <a:pt x="272977" y="122521"/>
                  </a:lnTo>
                  <a:lnTo>
                    <a:pt x="262390" y="83127"/>
                  </a:lnTo>
                  <a:lnTo>
                    <a:pt x="244418" y="51460"/>
                  </a:lnTo>
                  <a:lnTo>
                    <a:pt x="220612" y="27416"/>
                  </a:lnTo>
                  <a:lnTo>
                    <a:pt x="192527" y="10893"/>
                  </a:lnTo>
                  <a:lnTo>
                    <a:pt x="183828" y="8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754346" y="2892662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4" y="6805"/>
                  </a:lnTo>
                  <a:lnTo>
                    <a:pt x="54383" y="25732"/>
                  </a:lnTo>
                  <a:lnTo>
                    <a:pt x="25654" y="54547"/>
                  </a:lnTo>
                  <a:lnTo>
                    <a:pt x="6784" y="91019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25654" y="211852"/>
                  </a:lnTo>
                  <a:lnTo>
                    <a:pt x="54383" y="240476"/>
                  </a:lnTo>
                  <a:lnTo>
                    <a:pt x="90744" y="259148"/>
                  </a:lnTo>
                  <a:lnTo>
                    <a:pt x="132513" y="265826"/>
                  </a:lnTo>
                  <a:lnTo>
                    <a:pt x="174790" y="259148"/>
                  </a:lnTo>
                  <a:lnTo>
                    <a:pt x="211216" y="240476"/>
                  </a:lnTo>
                  <a:lnTo>
                    <a:pt x="239754" y="211852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9"/>
                  </a:lnTo>
                  <a:lnTo>
                    <a:pt x="239754" y="54547"/>
                  </a:lnTo>
                  <a:lnTo>
                    <a:pt x="211216" y="25732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757841" y="2095194"/>
              <a:ext cx="1265555" cy="1067435"/>
            </a:xfrm>
            <a:custGeom>
              <a:avLst/>
              <a:gdLst/>
              <a:ahLst/>
              <a:cxnLst/>
              <a:rect l="l" t="t" r="r" b="b"/>
              <a:pathLst>
                <a:path w="1265554" h="1067435">
                  <a:moveTo>
                    <a:pt x="1265504" y="917092"/>
                  </a:moveTo>
                  <a:lnTo>
                    <a:pt x="1257554" y="887526"/>
                  </a:lnTo>
                  <a:lnTo>
                    <a:pt x="1257554" y="931710"/>
                  </a:lnTo>
                  <a:lnTo>
                    <a:pt x="1250911" y="972273"/>
                  </a:lnTo>
                  <a:lnTo>
                    <a:pt x="1212113" y="1030427"/>
                  </a:lnTo>
                  <a:lnTo>
                    <a:pt x="1152232" y="1057351"/>
                  </a:lnTo>
                  <a:lnTo>
                    <a:pt x="1119251" y="1058887"/>
                  </a:lnTo>
                  <a:lnTo>
                    <a:pt x="1086853" y="1052360"/>
                  </a:lnTo>
                  <a:lnTo>
                    <a:pt x="1056957" y="1037653"/>
                  </a:lnTo>
                  <a:lnTo>
                    <a:pt x="1031519" y="1014704"/>
                  </a:lnTo>
                  <a:lnTo>
                    <a:pt x="1012482" y="983411"/>
                  </a:lnTo>
                  <a:lnTo>
                    <a:pt x="1001801" y="943673"/>
                  </a:lnTo>
                  <a:lnTo>
                    <a:pt x="1001801" y="930389"/>
                  </a:lnTo>
                  <a:lnTo>
                    <a:pt x="1007846" y="892492"/>
                  </a:lnTo>
                  <a:lnTo>
                    <a:pt x="1007960" y="891768"/>
                  </a:lnTo>
                  <a:lnTo>
                    <a:pt x="1043711" y="834542"/>
                  </a:lnTo>
                  <a:lnTo>
                    <a:pt x="1099223" y="806323"/>
                  </a:lnTo>
                  <a:lnTo>
                    <a:pt x="1130249" y="802894"/>
                  </a:lnTo>
                  <a:lnTo>
                    <a:pt x="1161249" y="806602"/>
                  </a:lnTo>
                  <a:lnTo>
                    <a:pt x="1216494" y="835329"/>
                  </a:lnTo>
                  <a:lnTo>
                    <a:pt x="1251661" y="892492"/>
                  </a:lnTo>
                  <a:lnTo>
                    <a:pt x="1257554" y="931710"/>
                  </a:lnTo>
                  <a:lnTo>
                    <a:pt x="1257554" y="887526"/>
                  </a:lnTo>
                  <a:lnTo>
                    <a:pt x="1236941" y="846035"/>
                  </a:lnTo>
                  <a:lnTo>
                    <a:pt x="1185049" y="805472"/>
                  </a:lnTo>
                  <a:lnTo>
                    <a:pt x="1122248" y="794575"/>
                  </a:lnTo>
                  <a:lnTo>
                    <a:pt x="1090637" y="799998"/>
                  </a:lnTo>
                  <a:lnTo>
                    <a:pt x="1034745" y="832078"/>
                  </a:lnTo>
                  <a:lnTo>
                    <a:pt x="998982" y="891768"/>
                  </a:lnTo>
                  <a:lnTo>
                    <a:pt x="992911" y="929309"/>
                  </a:lnTo>
                  <a:lnTo>
                    <a:pt x="978903" y="925068"/>
                  </a:lnTo>
                  <a:lnTo>
                    <a:pt x="886510" y="897153"/>
                  </a:lnTo>
                  <a:lnTo>
                    <a:pt x="886510" y="925068"/>
                  </a:lnTo>
                  <a:lnTo>
                    <a:pt x="45148" y="925068"/>
                  </a:lnTo>
                  <a:lnTo>
                    <a:pt x="891857" y="699274"/>
                  </a:lnTo>
                  <a:lnTo>
                    <a:pt x="898436" y="725703"/>
                  </a:lnTo>
                  <a:lnTo>
                    <a:pt x="962393" y="685825"/>
                  </a:lnTo>
                  <a:lnTo>
                    <a:pt x="996505" y="664565"/>
                  </a:lnTo>
                  <a:lnTo>
                    <a:pt x="882535" y="661898"/>
                  </a:lnTo>
                  <a:lnTo>
                    <a:pt x="889203" y="688644"/>
                  </a:lnTo>
                  <a:lnTo>
                    <a:pt x="36550" y="915695"/>
                  </a:lnTo>
                  <a:lnTo>
                    <a:pt x="908481" y="332651"/>
                  </a:lnTo>
                  <a:lnTo>
                    <a:pt x="923620" y="354876"/>
                  </a:lnTo>
                  <a:lnTo>
                    <a:pt x="954074" y="317652"/>
                  </a:lnTo>
                  <a:lnTo>
                    <a:pt x="996505" y="265823"/>
                  </a:lnTo>
                  <a:lnTo>
                    <a:pt x="886510" y="300380"/>
                  </a:lnTo>
                  <a:lnTo>
                    <a:pt x="902474" y="323811"/>
                  </a:lnTo>
                  <a:lnTo>
                    <a:pt x="43599" y="897293"/>
                  </a:lnTo>
                  <a:lnTo>
                    <a:pt x="922286" y="15951"/>
                  </a:lnTo>
                  <a:lnTo>
                    <a:pt x="942174" y="35877"/>
                  </a:lnTo>
                  <a:lnTo>
                    <a:pt x="960513" y="1320"/>
                  </a:lnTo>
                  <a:lnTo>
                    <a:pt x="961224" y="0"/>
                  </a:lnTo>
                  <a:lnTo>
                    <a:pt x="906386" y="0"/>
                  </a:lnTo>
                  <a:lnTo>
                    <a:pt x="915009" y="8636"/>
                  </a:lnTo>
                  <a:lnTo>
                    <a:pt x="3911" y="923798"/>
                  </a:lnTo>
                  <a:lnTo>
                    <a:pt x="2438" y="924775"/>
                  </a:lnTo>
                  <a:lnTo>
                    <a:pt x="1320" y="925068"/>
                  </a:lnTo>
                  <a:lnTo>
                    <a:pt x="1447" y="925436"/>
                  </a:lnTo>
                  <a:lnTo>
                    <a:pt x="0" y="926401"/>
                  </a:lnTo>
                  <a:lnTo>
                    <a:pt x="546" y="927176"/>
                  </a:lnTo>
                  <a:lnTo>
                    <a:pt x="0" y="927722"/>
                  </a:lnTo>
                  <a:lnTo>
                    <a:pt x="2654" y="930389"/>
                  </a:lnTo>
                  <a:lnTo>
                    <a:pt x="2654" y="937031"/>
                  </a:lnTo>
                  <a:lnTo>
                    <a:pt x="886510" y="937031"/>
                  </a:lnTo>
                  <a:lnTo>
                    <a:pt x="886510" y="963612"/>
                  </a:lnTo>
                  <a:lnTo>
                    <a:pt x="974496" y="937031"/>
                  </a:lnTo>
                  <a:lnTo>
                    <a:pt x="992543" y="931583"/>
                  </a:lnTo>
                  <a:lnTo>
                    <a:pt x="1005039" y="985964"/>
                  </a:lnTo>
                  <a:lnTo>
                    <a:pt x="1049134" y="1042492"/>
                  </a:lnTo>
                  <a:lnTo>
                    <a:pt x="1110729" y="1066507"/>
                  </a:lnTo>
                  <a:lnTo>
                    <a:pt x="1143787" y="1066812"/>
                  </a:lnTo>
                  <a:lnTo>
                    <a:pt x="1176058" y="1059573"/>
                  </a:lnTo>
                  <a:lnTo>
                    <a:pt x="1177455" y="1058887"/>
                  </a:lnTo>
                  <a:lnTo>
                    <a:pt x="1205839" y="1044981"/>
                  </a:lnTo>
                  <a:lnTo>
                    <a:pt x="1231392" y="1023251"/>
                  </a:lnTo>
                  <a:lnTo>
                    <a:pt x="1250988" y="994562"/>
                  </a:lnTo>
                  <a:lnTo>
                    <a:pt x="1262938" y="959104"/>
                  </a:lnTo>
                  <a:lnTo>
                    <a:pt x="1265504" y="917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71752" y="1181903"/>
            <a:ext cx="542301" cy="859711"/>
          </a:xfrm>
          <a:prstGeom prst="rect">
            <a:avLst/>
          </a:prstGeom>
        </p:spPr>
        <p:txBody>
          <a:bodyPr vert="horz" wrap="square" lIns="0" tIns="143499" rIns="0" bIns="0" rtlCol="0">
            <a:spAutoFit/>
          </a:bodyPr>
          <a:lstStyle/>
          <a:p>
            <a:pPr marL="34580" defTabSz="829909" eaLnBrk="1" fontAlgn="auto" hangingPunct="1">
              <a:spcBef>
                <a:spcPts val="1130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1035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71752" y="2026290"/>
            <a:ext cx="542301" cy="859711"/>
          </a:xfrm>
          <a:prstGeom prst="rect">
            <a:avLst/>
          </a:prstGeom>
        </p:spPr>
        <p:txBody>
          <a:bodyPr vert="horz" wrap="square" lIns="0" tIns="143499" rIns="0" bIns="0" rtlCol="0">
            <a:spAutoFit/>
          </a:bodyPr>
          <a:lstStyle/>
          <a:p>
            <a:pPr marL="34580" defTabSz="829909" eaLnBrk="1" fontAlgn="auto" hangingPunct="1">
              <a:spcBef>
                <a:spcPts val="1130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1035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56774" y="1978040"/>
            <a:ext cx="542301" cy="915979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7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6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5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058099" y="1901513"/>
            <a:ext cx="1992854" cy="729023"/>
            <a:chOff x="6406790" y="2095185"/>
            <a:chExt cx="2195830" cy="803275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0765" y="2095185"/>
              <a:ext cx="2186472" cy="79747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406782" y="2095499"/>
              <a:ext cx="2195830" cy="802640"/>
            </a:xfrm>
            <a:custGeom>
              <a:avLst/>
              <a:gdLst/>
              <a:ahLst/>
              <a:cxnLst/>
              <a:rect l="l" t="t" r="r" b="b"/>
              <a:pathLst>
                <a:path w="2195829" h="802639">
                  <a:moveTo>
                    <a:pt x="2195753" y="0"/>
                  </a:moveTo>
                  <a:lnTo>
                    <a:pt x="2189873" y="0"/>
                  </a:lnTo>
                  <a:lnTo>
                    <a:pt x="2189873" y="793750"/>
                  </a:lnTo>
                  <a:lnTo>
                    <a:pt x="2187981" y="795655"/>
                  </a:lnTo>
                  <a:lnTo>
                    <a:pt x="2187981" y="793750"/>
                  </a:lnTo>
                  <a:lnTo>
                    <a:pt x="2189873" y="793750"/>
                  </a:lnTo>
                  <a:lnTo>
                    <a:pt x="2189873" y="0"/>
                  </a:lnTo>
                  <a:lnTo>
                    <a:pt x="2186470" y="0"/>
                  </a:lnTo>
                  <a:lnTo>
                    <a:pt x="2186470" y="793178"/>
                  </a:lnTo>
                  <a:lnTo>
                    <a:pt x="2186470" y="797166"/>
                  </a:lnTo>
                  <a:lnTo>
                    <a:pt x="2186470" y="797560"/>
                  </a:lnTo>
                  <a:lnTo>
                    <a:pt x="7277" y="797560"/>
                  </a:lnTo>
                  <a:lnTo>
                    <a:pt x="7277" y="795667"/>
                  </a:lnTo>
                  <a:lnTo>
                    <a:pt x="9283" y="797166"/>
                  </a:lnTo>
                  <a:lnTo>
                    <a:pt x="2186470" y="797166"/>
                  </a:lnTo>
                  <a:lnTo>
                    <a:pt x="2186470" y="793178"/>
                  </a:lnTo>
                  <a:lnTo>
                    <a:pt x="9283" y="793178"/>
                  </a:lnTo>
                  <a:lnTo>
                    <a:pt x="9283" y="0"/>
                  </a:lnTo>
                  <a:lnTo>
                    <a:pt x="0" y="0"/>
                  </a:lnTo>
                  <a:lnTo>
                    <a:pt x="0" y="793750"/>
                  </a:lnTo>
                  <a:lnTo>
                    <a:pt x="0" y="797560"/>
                  </a:lnTo>
                  <a:lnTo>
                    <a:pt x="0" y="802640"/>
                  </a:lnTo>
                  <a:lnTo>
                    <a:pt x="2195753" y="802640"/>
                  </a:lnTo>
                  <a:lnTo>
                    <a:pt x="2195753" y="797560"/>
                  </a:lnTo>
                  <a:lnTo>
                    <a:pt x="2187981" y="797560"/>
                  </a:lnTo>
                  <a:lnTo>
                    <a:pt x="2187981" y="797166"/>
                  </a:lnTo>
                  <a:lnTo>
                    <a:pt x="2195753" y="797166"/>
                  </a:lnTo>
                  <a:lnTo>
                    <a:pt x="2195753" y="793750"/>
                  </a:lnTo>
                  <a:lnTo>
                    <a:pt x="2195753" y="793178"/>
                  </a:lnTo>
                  <a:lnTo>
                    <a:pt x="21957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603394" y="1736787"/>
            <a:ext cx="748041" cy="303760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906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priority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87</a:t>
            </a:fld>
            <a:endParaRPr kern="0" spc="-18" dirty="0"/>
          </a:p>
        </p:txBody>
      </p:sp>
      <p:sp>
        <p:nvSpPr>
          <p:cNvPr id="39" name="object 39"/>
          <p:cNvSpPr txBox="1"/>
          <p:nvPr/>
        </p:nvSpPr>
        <p:spPr>
          <a:xfrm>
            <a:off x="7108906" y="2126411"/>
            <a:ext cx="1833218" cy="350868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34580" defTabSz="829909" eaLnBrk="1" fontAlgn="auto" hangingPunct="1">
              <a:spcBef>
                <a:spcPts val="123"/>
              </a:spcBef>
              <a:spcAft>
                <a:spcPts val="0"/>
              </a:spcAft>
              <a:tabLst>
                <a:tab pos="656435" algn="l"/>
                <a:tab pos="1074848" algn="l"/>
              </a:tabLst>
            </a:pPr>
            <a:r>
              <a:rPr sz="217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</a:t>
            </a:r>
            <a:r>
              <a:rPr sz="2178" b="0" kern="0" baseline="-69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2178" b="0" kern="0" spc="136" baseline="-69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 </a:t>
            </a:r>
            <a:r>
              <a:rPr sz="217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&gt;</a:t>
            </a:r>
            <a:r>
              <a:rPr sz="217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2178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</a:t>
            </a:r>
            <a:r>
              <a:rPr sz="2178" b="0" kern="0" spc="-34" baseline="-69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j</a:t>
            </a:r>
            <a:r>
              <a:rPr sz="2178" b="0" kern="0" baseline="-69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2178" b="0" kern="0" dirty="0">
                <a:solidFill>
                  <a:sysClr val="windowText" lastClr="000000"/>
                </a:solidFill>
                <a:latin typeface="Symbol"/>
                <a:cs typeface="Symbol"/>
              </a:rPr>
              <a:t></a:t>
            </a:r>
            <a:r>
              <a:rPr sz="2178" b="0" kern="0" spc="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17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2178" b="0" kern="0" spc="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17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&lt;</a:t>
            </a:r>
            <a:r>
              <a:rPr sz="2178" b="0" kern="0" spc="1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17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j</a:t>
            </a:r>
            <a:endParaRPr sz="217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761902">
              <a:spcBef>
                <a:spcPts val="91"/>
              </a:spcBef>
            </a:pPr>
            <a:r>
              <a:rPr dirty="0"/>
              <a:t>1)</a:t>
            </a:r>
            <a:r>
              <a:rPr spc="-27" dirty="0"/>
              <a:t> </a:t>
            </a:r>
            <a:r>
              <a:rPr dirty="0"/>
              <a:t>Increase</a:t>
            </a:r>
            <a:r>
              <a:rPr spc="-18" dirty="0"/>
              <a:t> </a:t>
            </a:r>
            <a:r>
              <a:rPr dirty="0"/>
              <a:t>number</a:t>
            </a:r>
            <a:r>
              <a:rPr spc="-18" dirty="0"/>
              <a:t> </a:t>
            </a:r>
            <a:r>
              <a:rPr dirty="0"/>
              <a:t>of</a:t>
            </a:r>
            <a:r>
              <a:rPr spc="-23" dirty="0"/>
              <a:t> </a:t>
            </a:r>
            <a:r>
              <a:rPr spc="-18" dirty="0"/>
              <a:t>CPUs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1" y="3144030"/>
            <a:ext cx="1856270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9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Assume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4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CPUs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12282" y="1356059"/>
            <a:ext cx="1390618" cy="247234"/>
            <a:chOff x="3491492" y="1494176"/>
            <a:chExt cx="1532255" cy="272415"/>
          </a:xfrm>
        </p:grpSpPr>
        <p:sp>
          <p:nvSpPr>
            <p:cNvPr id="5" name="object 5"/>
            <p:cNvSpPr/>
            <p:nvPr/>
          </p:nvSpPr>
          <p:spPr>
            <a:xfrm>
              <a:off x="3495467" y="1497077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5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1"/>
                  </a:lnTo>
                  <a:lnTo>
                    <a:pt x="6784" y="175316"/>
                  </a:lnTo>
                  <a:lnTo>
                    <a:pt x="25654" y="211851"/>
                  </a:lnTo>
                  <a:lnTo>
                    <a:pt x="54383" y="240476"/>
                  </a:lnTo>
                  <a:lnTo>
                    <a:pt x="90745" y="259147"/>
                  </a:lnTo>
                  <a:lnTo>
                    <a:pt x="132513" y="265824"/>
                  </a:lnTo>
                  <a:lnTo>
                    <a:pt x="174790" y="259147"/>
                  </a:lnTo>
                  <a:lnTo>
                    <a:pt x="211216" y="240476"/>
                  </a:lnTo>
                  <a:lnTo>
                    <a:pt x="239754" y="211851"/>
                  </a:lnTo>
                  <a:lnTo>
                    <a:pt x="258369" y="175316"/>
                  </a:lnTo>
                  <a:lnTo>
                    <a:pt x="265027" y="132911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491492" y="1494176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2"/>
                  </a:lnTo>
                  <a:lnTo>
                    <a:pt x="1325" y="150432"/>
                  </a:lnTo>
                  <a:lnTo>
                    <a:pt x="12514" y="191385"/>
                  </a:lnTo>
                  <a:lnTo>
                    <a:pt x="56610" y="247921"/>
                  </a:lnTo>
                  <a:lnTo>
                    <a:pt x="118204" y="271936"/>
                  </a:lnTo>
                  <a:lnTo>
                    <a:pt x="151264" y="272238"/>
                  </a:lnTo>
                  <a:lnTo>
                    <a:pt x="183540" y="264999"/>
                  </a:lnTo>
                  <a:lnTo>
                    <a:pt x="184926" y="264319"/>
                  </a:lnTo>
                  <a:lnTo>
                    <a:pt x="126733" y="264319"/>
                  </a:lnTo>
                  <a:lnTo>
                    <a:pt x="94324" y="257783"/>
                  </a:lnTo>
                  <a:lnTo>
                    <a:pt x="64429" y="243083"/>
                  </a:lnTo>
                  <a:lnTo>
                    <a:pt x="38992" y="220130"/>
                  </a:lnTo>
                  <a:lnTo>
                    <a:pt x="19959" y="188833"/>
                  </a:lnTo>
                  <a:lnTo>
                    <a:pt x="9276" y="149104"/>
                  </a:lnTo>
                  <a:lnTo>
                    <a:pt x="9276" y="135812"/>
                  </a:lnTo>
                  <a:lnTo>
                    <a:pt x="15327" y="97917"/>
                  </a:lnTo>
                  <a:lnTo>
                    <a:pt x="15442" y="97194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4"/>
                  </a:lnTo>
                  <a:lnTo>
                    <a:pt x="183830" y="8324"/>
                  </a:lnTo>
                  <a:lnTo>
                    <a:pt x="161713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30" y="8324"/>
                  </a:moveTo>
                  <a:lnTo>
                    <a:pt x="137723" y="8324"/>
                  </a:lnTo>
                  <a:lnTo>
                    <a:pt x="168721" y="12022"/>
                  </a:lnTo>
                  <a:lnTo>
                    <a:pt x="198024" y="22836"/>
                  </a:lnTo>
                  <a:lnTo>
                    <a:pt x="223970" y="40760"/>
                  </a:lnTo>
                  <a:lnTo>
                    <a:pt x="244894" y="65788"/>
                  </a:lnTo>
                  <a:lnTo>
                    <a:pt x="259134" y="97917"/>
                  </a:lnTo>
                  <a:lnTo>
                    <a:pt x="265027" y="137142"/>
                  </a:lnTo>
                  <a:lnTo>
                    <a:pt x="258390" y="177698"/>
                  </a:lnTo>
                  <a:lnTo>
                    <a:pt x="219585" y="235848"/>
                  </a:lnTo>
                  <a:lnTo>
                    <a:pt x="159709" y="262782"/>
                  </a:lnTo>
                  <a:lnTo>
                    <a:pt x="126733" y="264319"/>
                  </a:lnTo>
                  <a:lnTo>
                    <a:pt x="184926" y="264319"/>
                  </a:lnTo>
                  <a:lnTo>
                    <a:pt x="238861" y="228675"/>
                  </a:lnTo>
                  <a:lnTo>
                    <a:pt x="270413" y="164534"/>
                  </a:lnTo>
                  <a:lnTo>
                    <a:pt x="272977" y="122521"/>
                  </a:lnTo>
                  <a:lnTo>
                    <a:pt x="262390" y="83128"/>
                  </a:lnTo>
                  <a:lnTo>
                    <a:pt x="244418" y="51460"/>
                  </a:lnTo>
                  <a:lnTo>
                    <a:pt x="220613" y="27416"/>
                  </a:lnTo>
                  <a:lnTo>
                    <a:pt x="192527" y="10893"/>
                  </a:lnTo>
                  <a:lnTo>
                    <a:pt x="183830" y="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754346" y="1497077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4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1"/>
                  </a:lnTo>
                  <a:lnTo>
                    <a:pt x="6784" y="175316"/>
                  </a:lnTo>
                  <a:lnTo>
                    <a:pt x="25654" y="211851"/>
                  </a:lnTo>
                  <a:lnTo>
                    <a:pt x="54383" y="240476"/>
                  </a:lnTo>
                  <a:lnTo>
                    <a:pt x="90744" y="259147"/>
                  </a:lnTo>
                  <a:lnTo>
                    <a:pt x="132513" y="265824"/>
                  </a:lnTo>
                  <a:lnTo>
                    <a:pt x="174790" y="259147"/>
                  </a:lnTo>
                  <a:lnTo>
                    <a:pt x="211216" y="240476"/>
                  </a:lnTo>
                  <a:lnTo>
                    <a:pt x="239754" y="211851"/>
                  </a:lnTo>
                  <a:lnTo>
                    <a:pt x="258369" y="175316"/>
                  </a:lnTo>
                  <a:lnTo>
                    <a:pt x="265027" y="132911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760495" y="1494180"/>
              <a:ext cx="1263015" cy="272415"/>
            </a:xfrm>
            <a:custGeom>
              <a:avLst/>
              <a:gdLst/>
              <a:ahLst/>
              <a:cxnLst/>
              <a:rect l="l" t="t" r="r" b="b"/>
              <a:pathLst>
                <a:path w="1263014" h="272414">
                  <a:moveTo>
                    <a:pt x="1262849" y="122529"/>
                  </a:moveTo>
                  <a:lnTo>
                    <a:pt x="1254899" y="92964"/>
                  </a:lnTo>
                  <a:lnTo>
                    <a:pt x="1254899" y="137147"/>
                  </a:lnTo>
                  <a:lnTo>
                    <a:pt x="1248257" y="177698"/>
                  </a:lnTo>
                  <a:lnTo>
                    <a:pt x="1209459" y="235851"/>
                  </a:lnTo>
                  <a:lnTo>
                    <a:pt x="1149578" y="262788"/>
                  </a:lnTo>
                  <a:lnTo>
                    <a:pt x="1116596" y="264325"/>
                  </a:lnTo>
                  <a:lnTo>
                    <a:pt x="1084199" y="257784"/>
                  </a:lnTo>
                  <a:lnTo>
                    <a:pt x="1054303" y="243090"/>
                  </a:lnTo>
                  <a:lnTo>
                    <a:pt x="1028865" y="220129"/>
                  </a:lnTo>
                  <a:lnTo>
                    <a:pt x="1009827" y="188836"/>
                  </a:lnTo>
                  <a:lnTo>
                    <a:pt x="999147" y="149110"/>
                  </a:lnTo>
                  <a:lnTo>
                    <a:pt x="999147" y="135813"/>
                  </a:lnTo>
                  <a:lnTo>
                    <a:pt x="1005192" y="97917"/>
                  </a:lnTo>
                  <a:lnTo>
                    <a:pt x="1005306" y="97193"/>
                  </a:lnTo>
                  <a:lnTo>
                    <a:pt x="1041057" y="39966"/>
                  </a:lnTo>
                  <a:lnTo>
                    <a:pt x="1096568" y="11747"/>
                  </a:lnTo>
                  <a:lnTo>
                    <a:pt x="1127594" y="8331"/>
                  </a:lnTo>
                  <a:lnTo>
                    <a:pt x="1158595" y="12026"/>
                  </a:lnTo>
                  <a:lnTo>
                    <a:pt x="1213840" y="40767"/>
                  </a:lnTo>
                  <a:lnTo>
                    <a:pt x="1249006" y="97917"/>
                  </a:lnTo>
                  <a:lnTo>
                    <a:pt x="1254899" y="137147"/>
                  </a:lnTo>
                  <a:lnTo>
                    <a:pt x="1254899" y="92964"/>
                  </a:lnTo>
                  <a:lnTo>
                    <a:pt x="1234287" y="51460"/>
                  </a:lnTo>
                  <a:lnTo>
                    <a:pt x="1182395" y="10896"/>
                  </a:lnTo>
                  <a:lnTo>
                    <a:pt x="1173695" y="8331"/>
                  </a:lnTo>
                  <a:lnTo>
                    <a:pt x="1151585" y="1790"/>
                  </a:lnTo>
                  <a:lnTo>
                    <a:pt x="1087983" y="5422"/>
                  </a:lnTo>
                  <a:lnTo>
                    <a:pt x="1032090" y="37503"/>
                  </a:lnTo>
                  <a:lnTo>
                    <a:pt x="996327" y="97193"/>
                  </a:lnTo>
                  <a:lnTo>
                    <a:pt x="990257" y="134734"/>
                  </a:lnTo>
                  <a:lnTo>
                    <a:pt x="976249" y="130492"/>
                  </a:lnTo>
                  <a:lnTo>
                    <a:pt x="883856" y="102590"/>
                  </a:lnTo>
                  <a:lnTo>
                    <a:pt x="883856" y="130492"/>
                  </a:lnTo>
                  <a:lnTo>
                    <a:pt x="0" y="130492"/>
                  </a:lnTo>
                  <a:lnTo>
                    <a:pt x="0" y="142455"/>
                  </a:lnTo>
                  <a:lnTo>
                    <a:pt x="883856" y="142455"/>
                  </a:lnTo>
                  <a:lnTo>
                    <a:pt x="883856" y="169049"/>
                  </a:lnTo>
                  <a:lnTo>
                    <a:pt x="971842" y="142455"/>
                  </a:lnTo>
                  <a:lnTo>
                    <a:pt x="989888" y="137007"/>
                  </a:lnTo>
                  <a:lnTo>
                    <a:pt x="989876" y="137147"/>
                  </a:lnTo>
                  <a:lnTo>
                    <a:pt x="991196" y="150431"/>
                  </a:lnTo>
                  <a:lnTo>
                    <a:pt x="1002385" y="191389"/>
                  </a:lnTo>
                  <a:lnTo>
                    <a:pt x="1046480" y="247929"/>
                  </a:lnTo>
                  <a:lnTo>
                    <a:pt x="1108075" y="271945"/>
                  </a:lnTo>
                  <a:lnTo>
                    <a:pt x="1141133" y="272237"/>
                  </a:lnTo>
                  <a:lnTo>
                    <a:pt x="1173403" y="264998"/>
                  </a:lnTo>
                  <a:lnTo>
                    <a:pt x="1228737" y="228676"/>
                  </a:lnTo>
                  <a:lnTo>
                    <a:pt x="1260284" y="164541"/>
                  </a:lnTo>
                  <a:lnTo>
                    <a:pt x="1262849" y="122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12477" y="1717940"/>
            <a:ext cx="1390618" cy="183841"/>
            <a:chOff x="3491707" y="1892915"/>
            <a:chExt cx="1532255" cy="202565"/>
          </a:xfrm>
        </p:grpSpPr>
        <p:sp>
          <p:nvSpPr>
            <p:cNvPr id="10" name="object 10"/>
            <p:cNvSpPr/>
            <p:nvPr/>
          </p:nvSpPr>
          <p:spPr>
            <a:xfrm>
              <a:off x="3495468" y="1962271"/>
              <a:ext cx="265430" cy="133350"/>
            </a:xfrm>
            <a:custGeom>
              <a:avLst/>
              <a:gdLst/>
              <a:ahLst/>
              <a:cxnLst/>
              <a:rect l="l" t="t" r="r" b="b"/>
              <a:pathLst>
                <a:path w="265429" h="133350">
                  <a:moveTo>
                    <a:pt x="132513" y="0"/>
                  </a:moveTo>
                  <a:lnTo>
                    <a:pt x="90745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3"/>
                  </a:lnTo>
                  <a:lnTo>
                    <a:pt x="265027" y="132913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491707" y="1959372"/>
              <a:ext cx="273050" cy="135890"/>
            </a:xfrm>
            <a:custGeom>
              <a:avLst/>
              <a:gdLst/>
              <a:ahLst/>
              <a:cxnLst/>
              <a:rect l="l" t="t" r="r" b="b"/>
              <a:pathLst>
                <a:path w="273050" h="135889">
                  <a:moveTo>
                    <a:pt x="129507" y="0"/>
                  </a:moveTo>
                  <a:lnTo>
                    <a:pt x="68206" y="17957"/>
                  </a:lnTo>
                  <a:lnTo>
                    <a:pt x="20826" y="63945"/>
                  </a:lnTo>
                  <a:lnTo>
                    <a:pt x="0" y="135812"/>
                  </a:lnTo>
                  <a:lnTo>
                    <a:pt x="9061" y="135812"/>
                  </a:lnTo>
                  <a:lnTo>
                    <a:pt x="15112" y="97918"/>
                  </a:lnTo>
                  <a:lnTo>
                    <a:pt x="15227" y="97194"/>
                  </a:lnTo>
                  <a:lnTo>
                    <a:pt x="50975" y="39964"/>
                  </a:lnTo>
                  <a:lnTo>
                    <a:pt x="106478" y="11744"/>
                  </a:lnTo>
                  <a:lnTo>
                    <a:pt x="137508" y="8324"/>
                  </a:lnTo>
                  <a:lnTo>
                    <a:pt x="183616" y="8324"/>
                  </a:lnTo>
                  <a:lnTo>
                    <a:pt x="161498" y="1789"/>
                  </a:lnTo>
                  <a:lnTo>
                    <a:pt x="129507" y="0"/>
                  </a:lnTo>
                  <a:close/>
                </a:path>
                <a:path w="273050" h="135889">
                  <a:moveTo>
                    <a:pt x="183616" y="8324"/>
                  </a:moveTo>
                  <a:lnTo>
                    <a:pt x="137508" y="8324"/>
                  </a:lnTo>
                  <a:lnTo>
                    <a:pt x="168506" y="12023"/>
                  </a:lnTo>
                  <a:lnTo>
                    <a:pt x="197809" y="22836"/>
                  </a:lnTo>
                  <a:lnTo>
                    <a:pt x="223755" y="40760"/>
                  </a:lnTo>
                  <a:lnTo>
                    <a:pt x="244679" y="65789"/>
                  </a:lnTo>
                  <a:lnTo>
                    <a:pt x="258919" y="97918"/>
                  </a:lnTo>
                  <a:lnTo>
                    <a:pt x="264612" y="135812"/>
                  </a:lnTo>
                  <a:lnTo>
                    <a:pt x="271951" y="135812"/>
                  </a:lnTo>
                  <a:lnTo>
                    <a:pt x="262175" y="83128"/>
                  </a:lnTo>
                  <a:lnTo>
                    <a:pt x="220398" y="27416"/>
                  </a:lnTo>
                  <a:lnTo>
                    <a:pt x="192312" y="10893"/>
                  </a:lnTo>
                  <a:lnTo>
                    <a:pt x="183616" y="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754346" y="1895815"/>
              <a:ext cx="265430" cy="199390"/>
            </a:xfrm>
            <a:custGeom>
              <a:avLst/>
              <a:gdLst/>
              <a:ahLst/>
              <a:cxnLst/>
              <a:rect l="l" t="t" r="r" b="b"/>
              <a:pathLst>
                <a:path w="265429" h="199389">
                  <a:moveTo>
                    <a:pt x="132513" y="0"/>
                  </a:moveTo>
                  <a:lnTo>
                    <a:pt x="90744" y="6805"/>
                  </a:lnTo>
                  <a:lnTo>
                    <a:pt x="54383" y="25732"/>
                  </a:lnTo>
                  <a:lnTo>
                    <a:pt x="25654" y="54547"/>
                  </a:lnTo>
                  <a:lnTo>
                    <a:pt x="6784" y="91019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19207" y="199369"/>
                  </a:lnTo>
                  <a:lnTo>
                    <a:pt x="246114" y="199369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9"/>
                  </a:lnTo>
                  <a:lnTo>
                    <a:pt x="239754" y="54547"/>
                  </a:lnTo>
                  <a:lnTo>
                    <a:pt x="211216" y="25732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653636" y="1892922"/>
              <a:ext cx="370205" cy="202565"/>
            </a:xfrm>
            <a:custGeom>
              <a:avLst/>
              <a:gdLst/>
              <a:ahLst/>
              <a:cxnLst/>
              <a:rect l="l" t="t" r="r" b="b"/>
              <a:pathLst>
                <a:path w="370204" h="202564">
                  <a:moveTo>
                    <a:pt x="369709" y="122516"/>
                  </a:moveTo>
                  <a:lnTo>
                    <a:pt x="359117" y="83134"/>
                  </a:lnTo>
                  <a:lnTo>
                    <a:pt x="317347" y="27419"/>
                  </a:lnTo>
                  <a:lnTo>
                    <a:pt x="280555" y="8318"/>
                  </a:lnTo>
                  <a:lnTo>
                    <a:pt x="226453" y="0"/>
                  </a:lnTo>
                  <a:lnTo>
                    <a:pt x="194843" y="5422"/>
                  </a:lnTo>
                  <a:lnTo>
                    <a:pt x="138950" y="37503"/>
                  </a:lnTo>
                  <a:lnTo>
                    <a:pt x="103187" y="97193"/>
                  </a:lnTo>
                  <a:lnTo>
                    <a:pt x="96735" y="137147"/>
                  </a:lnTo>
                  <a:lnTo>
                    <a:pt x="96812" y="137972"/>
                  </a:lnTo>
                  <a:lnTo>
                    <a:pt x="0" y="191630"/>
                  </a:lnTo>
                  <a:lnTo>
                    <a:pt x="10591" y="202272"/>
                  </a:lnTo>
                  <a:lnTo>
                    <a:pt x="65430" y="202272"/>
                  </a:lnTo>
                  <a:lnTo>
                    <a:pt x="97243" y="142341"/>
                  </a:lnTo>
                  <a:lnTo>
                    <a:pt x="98056" y="150431"/>
                  </a:lnTo>
                  <a:lnTo>
                    <a:pt x="109245" y="191389"/>
                  </a:lnTo>
                  <a:lnTo>
                    <a:pt x="115620" y="202272"/>
                  </a:lnTo>
                  <a:lnTo>
                    <a:pt x="124866" y="202272"/>
                  </a:lnTo>
                  <a:lnTo>
                    <a:pt x="116687" y="188836"/>
                  </a:lnTo>
                  <a:lnTo>
                    <a:pt x="106006" y="149098"/>
                  </a:lnTo>
                  <a:lnTo>
                    <a:pt x="106006" y="135813"/>
                  </a:lnTo>
                  <a:lnTo>
                    <a:pt x="112052" y="97917"/>
                  </a:lnTo>
                  <a:lnTo>
                    <a:pt x="112166" y="97193"/>
                  </a:lnTo>
                  <a:lnTo>
                    <a:pt x="147916" y="39966"/>
                  </a:lnTo>
                  <a:lnTo>
                    <a:pt x="203428" y="11747"/>
                  </a:lnTo>
                  <a:lnTo>
                    <a:pt x="234454" y="8318"/>
                  </a:lnTo>
                  <a:lnTo>
                    <a:pt x="265455" y="12026"/>
                  </a:lnTo>
                  <a:lnTo>
                    <a:pt x="320700" y="40754"/>
                  </a:lnTo>
                  <a:lnTo>
                    <a:pt x="355866" y="97917"/>
                  </a:lnTo>
                  <a:lnTo>
                    <a:pt x="361759" y="137147"/>
                  </a:lnTo>
                  <a:lnTo>
                    <a:pt x="355117" y="177698"/>
                  </a:lnTo>
                  <a:lnTo>
                    <a:pt x="343331" y="202272"/>
                  </a:lnTo>
                  <a:lnTo>
                    <a:pt x="353631" y="202272"/>
                  </a:lnTo>
                  <a:lnTo>
                    <a:pt x="355193" y="199986"/>
                  </a:lnTo>
                  <a:lnTo>
                    <a:pt x="367144" y="164528"/>
                  </a:lnTo>
                  <a:lnTo>
                    <a:pt x="369709" y="1225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56774" y="1242217"/>
            <a:ext cx="542301" cy="747313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marL="34580" defTabSz="829909" eaLnBrk="1" fontAlgn="auto" hangingPunct="1">
              <a:spcBef>
                <a:spcPts val="653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9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9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563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8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68299" y="1717381"/>
            <a:ext cx="5427617" cy="1186031"/>
            <a:chOff x="2671733" y="1892300"/>
            <a:chExt cx="5980430" cy="13068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0765" y="1895815"/>
              <a:ext cx="2186472" cy="19936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406781" y="1892299"/>
              <a:ext cx="2195830" cy="203200"/>
            </a:xfrm>
            <a:custGeom>
              <a:avLst/>
              <a:gdLst/>
              <a:ahLst/>
              <a:cxnLst/>
              <a:rect l="l" t="t" r="r" b="b"/>
              <a:pathLst>
                <a:path w="2195829" h="203200">
                  <a:moveTo>
                    <a:pt x="2195753" y="0"/>
                  </a:moveTo>
                  <a:lnTo>
                    <a:pt x="8991" y="0"/>
                  </a:lnTo>
                  <a:lnTo>
                    <a:pt x="8991" y="3810"/>
                  </a:lnTo>
                  <a:lnTo>
                    <a:pt x="6451" y="6362"/>
                  </a:lnTo>
                  <a:lnTo>
                    <a:pt x="6451" y="3810"/>
                  </a:lnTo>
                  <a:lnTo>
                    <a:pt x="8991" y="3810"/>
                  </a:lnTo>
                  <a:lnTo>
                    <a:pt x="8991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0" y="203200"/>
                  </a:lnTo>
                  <a:lnTo>
                    <a:pt x="9283" y="203200"/>
                  </a:lnTo>
                  <a:lnTo>
                    <a:pt x="9283" y="8890"/>
                  </a:lnTo>
                  <a:lnTo>
                    <a:pt x="6451" y="8890"/>
                  </a:lnTo>
                  <a:lnTo>
                    <a:pt x="9283" y="8839"/>
                  </a:lnTo>
                  <a:lnTo>
                    <a:pt x="2186470" y="8839"/>
                  </a:lnTo>
                  <a:lnTo>
                    <a:pt x="2186470" y="203200"/>
                  </a:lnTo>
                  <a:lnTo>
                    <a:pt x="2195753" y="203200"/>
                  </a:lnTo>
                  <a:lnTo>
                    <a:pt x="2195753" y="8890"/>
                  </a:lnTo>
                  <a:lnTo>
                    <a:pt x="2188591" y="8890"/>
                  </a:lnTo>
                  <a:lnTo>
                    <a:pt x="2188591" y="6362"/>
                  </a:lnTo>
                  <a:lnTo>
                    <a:pt x="2190445" y="8839"/>
                  </a:lnTo>
                  <a:lnTo>
                    <a:pt x="2195753" y="8839"/>
                  </a:lnTo>
                  <a:lnTo>
                    <a:pt x="2195753" y="3810"/>
                  </a:lnTo>
                  <a:lnTo>
                    <a:pt x="2195753" y="3517"/>
                  </a:lnTo>
                  <a:lnTo>
                    <a:pt x="21957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671733" y="2095185"/>
              <a:ext cx="5980430" cy="1103630"/>
            </a:xfrm>
            <a:custGeom>
              <a:avLst/>
              <a:gdLst/>
              <a:ahLst/>
              <a:cxnLst/>
              <a:rect l="l" t="t" r="r" b="b"/>
              <a:pathLst>
                <a:path w="5980430" h="1103630">
                  <a:moveTo>
                    <a:pt x="5980112" y="0"/>
                  </a:moveTo>
                  <a:lnTo>
                    <a:pt x="0" y="0"/>
                  </a:lnTo>
                  <a:lnTo>
                    <a:pt x="0" y="1103513"/>
                  </a:lnTo>
                  <a:lnTo>
                    <a:pt x="5980112" y="1103513"/>
                  </a:lnTo>
                  <a:lnTo>
                    <a:pt x="5980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495467" y="2095185"/>
              <a:ext cx="265430" cy="133350"/>
            </a:xfrm>
            <a:custGeom>
              <a:avLst/>
              <a:gdLst/>
              <a:ahLst/>
              <a:cxnLst/>
              <a:rect l="l" t="t" r="r" b="b"/>
              <a:pathLst>
                <a:path w="265429" h="133350">
                  <a:moveTo>
                    <a:pt x="265027" y="0"/>
                  </a:moveTo>
                  <a:lnTo>
                    <a:pt x="0" y="0"/>
                  </a:lnTo>
                  <a:lnTo>
                    <a:pt x="6784" y="42404"/>
                  </a:lnTo>
                  <a:lnTo>
                    <a:pt x="25654" y="78939"/>
                  </a:lnTo>
                  <a:lnTo>
                    <a:pt x="54383" y="107563"/>
                  </a:lnTo>
                  <a:lnTo>
                    <a:pt x="90745" y="126235"/>
                  </a:lnTo>
                  <a:lnTo>
                    <a:pt x="132513" y="132913"/>
                  </a:lnTo>
                  <a:lnTo>
                    <a:pt x="174790" y="126235"/>
                  </a:lnTo>
                  <a:lnTo>
                    <a:pt x="211216" y="107563"/>
                  </a:lnTo>
                  <a:lnTo>
                    <a:pt x="239754" y="78939"/>
                  </a:lnTo>
                  <a:lnTo>
                    <a:pt x="258369" y="42404"/>
                  </a:lnTo>
                  <a:lnTo>
                    <a:pt x="26502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491492" y="2095185"/>
              <a:ext cx="272415" cy="136525"/>
            </a:xfrm>
            <a:custGeom>
              <a:avLst/>
              <a:gdLst/>
              <a:ahLst/>
              <a:cxnLst/>
              <a:rect l="l" t="t" r="r" b="b"/>
              <a:pathLst>
                <a:path w="272414" h="136525">
                  <a:moveTo>
                    <a:pt x="9276" y="0"/>
                  </a:moveTo>
                  <a:lnTo>
                    <a:pt x="214" y="0"/>
                  </a:lnTo>
                  <a:lnTo>
                    <a:pt x="0" y="1329"/>
                  </a:lnTo>
                  <a:lnTo>
                    <a:pt x="12514" y="55572"/>
                  </a:lnTo>
                  <a:lnTo>
                    <a:pt x="56610" y="112108"/>
                  </a:lnTo>
                  <a:lnTo>
                    <a:pt x="118204" y="136123"/>
                  </a:lnTo>
                  <a:lnTo>
                    <a:pt x="151264" y="136426"/>
                  </a:lnTo>
                  <a:lnTo>
                    <a:pt x="183540" y="129186"/>
                  </a:lnTo>
                  <a:lnTo>
                    <a:pt x="184927" y="128506"/>
                  </a:lnTo>
                  <a:lnTo>
                    <a:pt x="126733" y="128506"/>
                  </a:lnTo>
                  <a:lnTo>
                    <a:pt x="94324" y="121970"/>
                  </a:lnTo>
                  <a:lnTo>
                    <a:pt x="64429" y="107270"/>
                  </a:lnTo>
                  <a:lnTo>
                    <a:pt x="38992" y="84316"/>
                  </a:lnTo>
                  <a:lnTo>
                    <a:pt x="19959" y="53020"/>
                  </a:lnTo>
                  <a:lnTo>
                    <a:pt x="9276" y="13290"/>
                  </a:lnTo>
                  <a:lnTo>
                    <a:pt x="9276" y="0"/>
                  </a:lnTo>
                  <a:close/>
                </a:path>
                <a:path w="272414" h="136525">
                  <a:moveTo>
                    <a:pt x="272166" y="0"/>
                  </a:moveTo>
                  <a:lnTo>
                    <a:pt x="264827" y="0"/>
                  </a:lnTo>
                  <a:lnTo>
                    <a:pt x="265027" y="1329"/>
                  </a:lnTo>
                  <a:lnTo>
                    <a:pt x="258390" y="41885"/>
                  </a:lnTo>
                  <a:lnTo>
                    <a:pt x="219585" y="100035"/>
                  </a:lnTo>
                  <a:lnTo>
                    <a:pt x="159709" y="126969"/>
                  </a:lnTo>
                  <a:lnTo>
                    <a:pt x="126733" y="128506"/>
                  </a:lnTo>
                  <a:lnTo>
                    <a:pt x="184927" y="128506"/>
                  </a:lnTo>
                  <a:lnTo>
                    <a:pt x="238861" y="92863"/>
                  </a:lnTo>
                  <a:lnTo>
                    <a:pt x="270413" y="28722"/>
                  </a:lnTo>
                  <a:lnTo>
                    <a:pt x="272085" y="1329"/>
                  </a:lnTo>
                  <a:lnTo>
                    <a:pt x="272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495467" y="2427467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5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25654" y="211852"/>
                  </a:lnTo>
                  <a:lnTo>
                    <a:pt x="54383" y="240476"/>
                  </a:lnTo>
                  <a:lnTo>
                    <a:pt x="90745" y="259147"/>
                  </a:lnTo>
                  <a:lnTo>
                    <a:pt x="132513" y="265824"/>
                  </a:lnTo>
                  <a:lnTo>
                    <a:pt x="174790" y="259147"/>
                  </a:lnTo>
                  <a:lnTo>
                    <a:pt x="211216" y="240476"/>
                  </a:lnTo>
                  <a:lnTo>
                    <a:pt x="239754" y="211852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491492" y="2424567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1"/>
                  </a:lnTo>
                  <a:lnTo>
                    <a:pt x="1325" y="150431"/>
                  </a:lnTo>
                  <a:lnTo>
                    <a:pt x="12514" y="191384"/>
                  </a:lnTo>
                  <a:lnTo>
                    <a:pt x="56610" y="247920"/>
                  </a:lnTo>
                  <a:lnTo>
                    <a:pt x="118204" y="271935"/>
                  </a:lnTo>
                  <a:lnTo>
                    <a:pt x="151264" y="272238"/>
                  </a:lnTo>
                  <a:lnTo>
                    <a:pt x="183540" y="264998"/>
                  </a:lnTo>
                  <a:lnTo>
                    <a:pt x="184928" y="264318"/>
                  </a:lnTo>
                  <a:lnTo>
                    <a:pt x="126733" y="264318"/>
                  </a:lnTo>
                  <a:lnTo>
                    <a:pt x="94324" y="257782"/>
                  </a:lnTo>
                  <a:lnTo>
                    <a:pt x="64429" y="243082"/>
                  </a:lnTo>
                  <a:lnTo>
                    <a:pt x="38992" y="220129"/>
                  </a:lnTo>
                  <a:lnTo>
                    <a:pt x="19959" y="188832"/>
                  </a:lnTo>
                  <a:lnTo>
                    <a:pt x="9276" y="149103"/>
                  </a:lnTo>
                  <a:lnTo>
                    <a:pt x="9276" y="135813"/>
                  </a:lnTo>
                  <a:lnTo>
                    <a:pt x="15327" y="97917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3"/>
                  </a:lnTo>
                  <a:lnTo>
                    <a:pt x="183828" y="8323"/>
                  </a:lnTo>
                  <a:lnTo>
                    <a:pt x="161713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28" y="8323"/>
                  </a:moveTo>
                  <a:lnTo>
                    <a:pt x="137723" y="8323"/>
                  </a:lnTo>
                  <a:lnTo>
                    <a:pt x="168721" y="12022"/>
                  </a:lnTo>
                  <a:lnTo>
                    <a:pt x="198024" y="22835"/>
                  </a:lnTo>
                  <a:lnTo>
                    <a:pt x="223970" y="40759"/>
                  </a:lnTo>
                  <a:lnTo>
                    <a:pt x="244894" y="65788"/>
                  </a:lnTo>
                  <a:lnTo>
                    <a:pt x="259134" y="97917"/>
                  </a:lnTo>
                  <a:lnTo>
                    <a:pt x="265027" y="137141"/>
                  </a:lnTo>
                  <a:lnTo>
                    <a:pt x="258390" y="177697"/>
                  </a:lnTo>
                  <a:lnTo>
                    <a:pt x="219585" y="235847"/>
                  </a:lnTo>
                  <a:lnTo>
                    <a:pt x="159709" y="262781"/>
                  </a:lnTo>
                  <a:lnTo>
                    <a:pt x="126733" y="264318"/>
                  </a:lnTo>
                  <a:lnTo>
                    <a:pt x="184928" y="264318"/>
                  </a:lnTo>
                  <a:lnTo>
                    <a:pt x="238861" y="228675"/>
                  </a:lnTo>
                  <a:lnTo>
                    <a:pt x="270413" y="164534"/>
                  </a:lnTo>
                  <a:lnTo>
                    <a:pt x="272977" y="122522"/>
                  </a:lnTo>
                  <a:lnTo>
                    <a:pt x="262390" y="83128"/>
                  </a:lnTo>
                  <a:lnTo>
                    <a:pt x="244418" y="51460"/>
                  </a:lnTo>
                  <a:lnTo>
                    <a:pt x="220613" y="27416"/>
                  </a:lnTo>
                  <a:lnTo>
                    <a:pt x="192527" y="10893"/>
                  </a:lnTo>
                  <a:lnTo>
                    <a:pt x="183828" y="8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495467" y="2892662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5" y="6805"/>
                  </a:lnTo>
                  <a:lnTo>
                    <a:pt x="54383" y="25732"/>
                  </a:lnTo>
                  <a:lnTo>
                    <a:pt x="25654" y="54547"/>
                  </a:lnTo>
                  <a:lnTo>
                    <a:pt x="6784" y="91019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25654" y="211852"/>
                  </a:lnTo>
                  <a:lnTo>
                    <a:pt x="54383" y="240476"/>
                  </a:lnTo>
                  <a:lnTo>
                    <a:pt x="90745" y="259148"/>
                  </a:lnTo>
                  <a:lnTo>
                    <a:pt x="132513" y="265826"/>
                  </a:lnTo>
                  <a:lnTo>
                    <a:pt x="174790" y="259148"/>
                  </a:lnTo>
                  <a:lnTo>
                    <a:pt x="211216" y="240476"/>
                  </a:lnTo>
                  <a:lnTo>
                    <a:pt x="239754" y="211852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9"/>
                  </a:lnTo>
                  <a:lnTo>
                    <a:pt x="239754" y="54547"/>
                  </a:lnTo>
                  <a:lnTo>
                    <a:pt x="211216" y="25732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491492" y="2889762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2"/>
                  </a:lnTo>
                  <a:lnTo>
                    <a:pt x="1325" y="150433"/>
                  </a:lnTo>
                  <a:lnTo>
                    <a:pt x="12514" y="191385"/>
                  </a:lnTo>
                  <a:lnTo>
                    <a:pt x="56610" y="247921"/>
                  </a:lnTo>
                  <a:lnTo>
                    <a:pt x="118204" y="271936"/>
                  </a:lnTo>
                  <a:lnTo>
                    <a:pt x="151264" y="272238"/>
                  </a:lnTo>
                  <a:lnTo>
                    <a:pt x="183540" y="264999"/>
                  </a:lnTo>
                  <a:lnTo>
                    <a:pt x="184926" y="264320"/>
                  </a:lnTo>
                  <a:lnTo>
                    <a:pt x="126733" y="264320"/>
                  </a:lnTo>
                  <a:lnTo>
                    <a:pt x="94324" y="257783"/>
                  </a:lnTo>
                  <a:lnTo>
                    <a:pt x="64429" y="243083"/>
                  </a:lnTo>
                  <a:lnTo>
                    <a:pt x="38992" y="220129"/>
                  </a:lnTo>
                  <a:lnTo>
                    <a:pt x="19959" y="188832"/>
                  </a:lnTo>
                  <a:lnTo>
                    <a:pt x="9276" y="149103"/>
                  </a:lnTo>
                  <a:lnTo>
                    <a:pt x="9276" y="135812"/>
                  </a:lnTo>
                  <a:lnTo>
                    <a:pt x="15327" y="97918"/>
                  </a:lnTo>
                  <a:lnTo>
                    <a:pt x="15442" y="97194"/>
                  </a:lnTo>
                  <a:lnTo>
                    <a:pt x="15518" y="96721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4"/>
                  </a:lnTo>
                  <a:lnTo>
                    <a:pt x="183830" y="8324"/>
                  </a:lnTo>
                  <a:lnTo>
                    <a:pt x="161713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30" y="8324"/>
                  </a:moveTo>
                  <a:lnTo>
                    <a:pt x="137723" y="8324"/>
                  </a:lnTo>
                  <a:lnTo>
                    <a:pt x="168721" y="12023"/>
                  </a:lnTo>
                  <a:lnTo>
                    <a:pt x="198024" y="22836"/>
                  </a:lnTo>
                  <a:lnTo>
                    <a:pt x="223970" y="40760"/>
                  </a:lnTo>
                  <a:lnTo>
                    <a:pt x="244894" y="65789"/>
                  </a:lnTo>
                  <a:lnTo>
                    <a:pt x="259134" y="97918"/>
                  </a:lnTo>
                  <a:lnTo>
                    <a:pt x="265027" y="137142"/>
                  </a:lnTo>
                  <a:lnTo>
                    <a:pt x="258390" y="177698"/>
                  </a:lnTo>
                  <a:lnTo>
                    <a:pt x="219585" y="235848"/>
                  </a:lnTo>
                  <a:lnTo>
                    <a:pt x="159709" y="262783"/>
                  </a:lnTo>
                  <a:lnTo>
                    <a:pt x="126733" y="264320"/>
                  </a:lnTo>
                  <a:lnTo>
                    <a:pt x="184926" y="264320"/>
                  </a:lnTo>
                  <a:lnTo>
                    <a:pt x="238861" y="228676"/>
                  </a:lnTo>
                  <a:lnTo>
                    <a:pt x="270413" y="164535"/>
                  </a:lnTo>
                  <a:lnTo>
                    <a:pt x="272977" y="122522"/>
                  </a:lnTo>
                  <a:lnTo>
                    <a:pt x="262390" y="83128"/>
                  </a:lnTo>
                  <a:lnTo>
                    <a:pt x="244418" y="51460"/>
                  </a:lnTo>
                  <a:lnTo>
                    <a:pt x="220613" y="27416"/>
                  </a:lnTo>
                  <a:lnTo>
                    <a:pt x="192527" y="10893"/>
                  </a:lnTo>
                  <a:lnTo>
                    <a:pt x="183830" y="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9261" y="2095185"/>
              <a:ext cx="238017" cy="6996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754346" y="2228098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4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25654" y="211852"/>
                  </a:lnTo>
                  <a:lnTo>
                    <a:pt x="54383" y="240476"/>
                  </a:lnTo>
                  <a:lnTo>
                    <a:pt x="90744" y="259148"/>
                  </a:lnTo>
                  <a:lnTo>
                    <a:pt x="132513" y="265826"/>
                  </a:lnTo>
                  <a:lnTo>
                    <a:pt x="174790" y="259148"/>
                  </a:lnTo>
                  <a:lnTo>
                    <a:pt x="211216" y="240476"/>
                  </a:lnTo>
                  <a:lnTo>
                    <a:pt x="239754" y="211852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750371" y="2225197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1"/>
                  </a:lnTo>
                  <a:lnTo>
                    <a:pt x="1324" y="150433"/>
                  </a:lnTo>
                  <a:lnTo>
                    <a:pt x="12513" y="191386"/>
                  </a:lnTo>
                  <a:lnTo>
                    <a:pt x="56610" y="247921"/>
                  </a:lnTo>
                  <a:lnTo>
                    <a:pt x="118204" y="271937"/>
                  </a:lnTo>
                  <a:lnTo>
                    <a:pt x="151264" y="272239"/>
                  </a:lnTo>
                  <a:lnTo>
                    <a:pt x="183540" y="264999"/>
                  </a:lnTo>
                  <a:lnTo>
                    <a:pt x="184927" y="264320"/>
                  </a:lnTo>
                  <a:lnTo>
                    <a:pt x="126733" y="264320"/>
                  </a:lnTo>
                  <a:lnTo>
                    <a:pt x="94324" y="257783"/>
                  </a:lnTo>
                  <a:lnTo>
                    <a:pt x="64429" y="243083"/>
                  </a:lnTo>
                  <a:lnTo>
                    <a:pt x="38992" y="220130"/>
                  </a:lnTo>
                  <a:lnTo>
                    <a:pt x="19959" y="188833"/>
                  </a:lnTo>
                  <a:lnTo>
                    <a:pt x="9276" y="149104"/>
                  </a:lnTo>
                  <a:lnTo>
                    <a:pt x="9276" y="135813"/>
                  </a:lnTo>
                  <a:lnTo>
                    <a:pt x="15327" y="97917"/>
                  </a:lnTo>
                  <a:lnTo>
                    <a:pt x="15442" y="97193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4"/>
                  </a:lnTo>
                  <a:lnTo>
                    <a:pt x="183829" y="8324"/>
                  </a:lnTo>
                  <a:lnTo>
                    <a:pt x="161712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29" y="8324"/>
                  </a:moveTo>
                  <a:lnTo>
                    <a:pt x="137723" y="8324"/>
                  </a:lnTo>
                  <a:lnTo>
                    <a:pt x="168721" y="12022"/>
                  </a:lnTo>
                  <a:lnTo>
                    <a:pt x="198024" y="22836"/>
                  </a:lnTo>
                  <a:lnTo>
                    <a:pt x="223970" y="40759"/>
                  </a:lnTo>
                  <a:lnTo>
                    <a:pt x="244894" y="65788"/>
                  </a:lnTo>
                  <a:lnTo>
                    <a:pt x="259134" y="97917"/>
                  </a:lnTo>
                  <a:lnTo>
                    <a:pt x="265027" y="137141"/>
                  </a:lnTo>
                  <a:lnTo>
                    <a:pt x="258390" y="177698"/>
                  </a:lnTo>
                  <a:lnTo>
                    <a:pt x="219585" y="235848"/>
                  </a:lnTo>
                  <a:lnTo>
                    <a:pt x="159709" y="262783"/>
                  </a:lnTo>
                  <a:lnTo>
                    <a:pt x="126733" y="264320"/>
                  </a:lnTo>
                  <a:lnTo>
                    <a:pt x="184927" y="264320"/>
                  </a:lnTo>
                  <a:lnTo>
                    <a:pt x="238861" y="228676"/>
                  </a:lnTo>
                  <a:lnTo>
                    <a:pt x="270413" y="164535"/>
                  </a:lnTo>
                  <a:lnTo>
                    <a:pt x="272977" y="122522"/>
                  </a:lnTo>
                  <a:lnTo>
                    <a:pt x="262390" y="83128"/>
                  </a:lnTo>
                  <a:lnTo>
                    <a:pt x="244418" y="51461"/>
                  </a:lnTo>
                  <a:lnTo>
                    <a:pt x="220612" y="27417"/>
                  </a:lnTo>
                  <a:lnTo>
                    <a:pt x="192527" y="10894"/>
                  </a:lnTo>
                  <a:lnTo>
                    <a:pt x="183829" y="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754346" y="2560380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4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1"/>
                  </a:lnTo>
                  <a:lnTo>
                    <a:pt x="6784" y="175316"/>
                  </a:lnTo>
                  <a:lnTo>
                    <a:pt x="25654" y="211851"/>
                  </a:lnTo>
                  <a:lnTo>
                    <a:pt x="54383" y="240476"/>
                  </a:lnTo>
                  <a:lnTo>
                    <a:pt x="90744" y="259147"/>
                  </a:lnTo>
                  <a:lnTo>
                    <a:pt x="132513" y="265824"/>
                  </a:lnTo>
                  <a:lnTo>
                    <a:pt x="174790" y="259147"/>
                  </a:lnTo>
                  <a:lnTo>
                    <a:pt x="211216" y="240476"/>
                  </a:lnTo>
                  <a:lnTo>
                    <a:pt x="239754" y="211851"/>
                  </a:lnTo>
                  <a:lnTo>
                    <a:pt x="258369" y="175316"/>
                  </a:lnTo>
                  <a:lnTo>
                    <a:pt x="265027" y="132911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750371" y="2557480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1"/>
                  </a:lnTo>
                  <a:lnTo>
                    <a:pt x="1324" y="150432"/>
                  </a:lnTo>
                  <a:lnTo>
                    <a:pt x="12513" y="191384"/>
                  </a:lnTo>
                  <a:lnTo>
                    <a:pt x="56610" y="247920"/>
                  </a:lnTo>
                  <a:lnTo>
                    <a:pt x="118204" y="271935"/>
                  </a:lnTo>
                  <a:lnTo>
                    <a:pt x="151264" y="272237"/>
                  </a:lnTo>
                  <a:lnTo>
                    <a:pt x="183540" y="264998"/>
                  </a:lnTo>
                  <a:lnTo>
                    <a:pt x="184924" y="264319"/>
                  </a:lnTo>
                  <a:lnTo>
                    <a:pt x="126733" y="264319"/>
                  </a:lnTo>
                  <a:lnTo>
                    <a:pt x="94324" y="257783"/>
                  </a:lnTo>
                  <a:lnTo>
                    <a:pt x="64429" y="243083"/>
                  </a:lnTo>
                  <a:lnTo>
                    <a:pt x="38992" y="220129"/>
                  </a:lnTo>
                  <a:lnTo>
                    <a:pt x="19959" y="188833"/>
                  </a:lnTo>
                  <a:lnTo>
                    <a:pt x="9276" y="149103"/>
                  </a:lnTo>
                  <a:lnTo>
                    <a:pt x="9276" y="135811"/>
                  </a:lnTo>
                  <a:lnTo>
                    <a:pt x="15327" y="97917"/>
                  </a:lnTo>
                  <a:lnTo>
                    <a:pt x="15442" y="97193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3"/>
                  </a:lnTo>
                  <a:lnTo>
                    <a:pt x="183828" y="8323"/>
                  </a:lnTo>
                  <a:lnTo>
                    <a:pt x="161712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28" y="8323"/>
                  </a:moveTo>
                  <a:lnTo>
                    <a:pt x="137723" y="8323"/>
                  </a:lnTo>
                  <a:lnTo>
                    <a:pt x="168721" y="12022"/>
                  </a:lnTo>
                  <a:lnTo>
                    <a:pt x="198024" y="22836"/>
                  </a:lnTo>
                  <a:lnTo>
                    <a:pt x="223970" y="40759"/>
                  </a:lnTo>
                  <a:lnTo>
                    <a:pt x="244894" y="65788"/>
                  </a:lnTo>
                  <a:lnTo>
                    <a:pt x="259134" y="97917"/>
                  </a:lnTo>
                  <a:lnTo>
                    <a:pt x="265027" y="137141"/>
                  </a:lnTo>
                  <a:lnTo>
                    <a:pt x="258390" y="177697"/>
                  </a:lnTo>
                  <a:lnTo>
                    <a:pt x="219585" y="235848"/>
                  </a:lnTo>
                  <a:lnTo>
                    <a:pt x="159709" y="262782"/>
                  </a:lnTo>
                  <a:lnTo>
                    <a:pt x="126733" y="264319"/>
                  </a:lnTo>
                  <a:lnTo>
                    <a:pt x="184924" y="264319"/>
                  </a:lnTo>
                  <a:lnTo>
                    <a:pt x="238861" y="228675"/>
                  </a:lnTo>
                  <a:lnTo>
                    <a:pt x="270413" y="164534"/>
                  </a:lnTo>
                  <a:lnTo>
                    <a:pt x="272977" y="122521"/>
                  </a:lnTo>
                  <a:lnTo>
                    <a:pt x="262390" y="83127"/>
                  </a:lnTo>
                  <a:lnTo>
                    <a:pt x="244418" y="51460"/>
                  </a:lnTo>
                  <a:lnTo>
                    <a:pt x="220612" y="27416"/>
                  </a:lnTo>
                  <a:lnTo>
                    <a:pt x="192527" y="10893"/>
                  </a:lnTo>
                  <a:lnTo>
                    <a:pt x="183828" y="8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754346" y="2892662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4" y="6805"/>
                  </a:lnTo>
                  <a:lnTo>
                    <a:pt x="54383" y="25732"/>
                  </a:lnTo>
                  <a:lnTo>
                    <a:pt x="25654" y="54547"/>
                  </a:lnTo>
                  <a:lnTo>
                    <a:pt x="6784" y="91019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25654" y="211852"/>
                  </a:lnTo>
                  <a:lnTo>
                    <a:pt x="54383" y="240476"/>
                  </a:lnTo>
                  <a:lnTo>
                    <a:pt x="90744" y="259148"/>
                  </a:lnTo>
                  <a:lnTo>
                    <a:pt x="132513" y="265826"/>
                  </a:lnTo>
                  <a:lnTo>
                    <a:pt x="174790" y="259148"/>
                  </a:lnTo>
                  <a:lnTo>
                    <a:pt x="211216" y="240476"/>
                  </a:lnTo>
                  <a:lnTo>
                    <a:pt x="239754" y="211852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9"/>
                  </a:lnTo>
                  <a:lnTo>
                    <a:pt x="239754" y="54547"/>
                  </a:lnTo>
                  <a:lnTo>
                    <a:pt x="211216" y="25732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757841" y="2095194"/>
              <a:ext cx="1265555" cy="1067435"/>
            </a:xfrm>
            <a:custGeom>
              <a:avLst/>
              <a:gdLst/>
              <a:ahLst/>
              <a:cxnLst/>
              <a:rect l="l" t="t" r="r" b="b"/>
              <a:pathLst>
                <a:path w="1265554" h="1067435">
                  <a:moveTo>
                    <a:pt x="1265504" y="917092"/>
                  </a:moveTo>
                  <a:lnTo>
                    <a:pt x="1257554" y="887526"/>
                  </a:lnTo>
                  <a:lnTo>
                    <a:pt x="1257554" y="931710"/>
                  </a:lnTo>
                  <a:lnTo>
                    <a:pt x="1250911" y="972273"/>
                  </a:lnTo>
                  <a:lnTo>
                    <a:pt x="1212113" y="1030427"/>
                  </a:lnTo>
                  <a:lnTo>
                    <a:pt x="1152232" y="1057351"/>
                  </a:lnTo>
                  <a:lnTo>
                    <a:pt x="1119251" y="1058887"/>
                  </a:lnTo>
                  <a:lnTo>
                    <a:pt x="1086853" y="1052360"/>
                  </a:lnTo>
                  <a:lnTo>
                    <a:pt x="1056957" y="1037653"/>
                  </a:lnTo>
                  <a:lnTo>
                    <a:pt x="1031519" y="1014704"/>
                  </a:lnTo>
                  <a:lnTo>
                    <a:pt x="1012482" y="983411"/>
                  </a:lnTo>
                  <a:lnTo>
                    <a:pt x="1001801" y="943673"/>
                  </a:lnTo>
                  <a:lnTo>
                    <a:pt x="1001801" y="930389"/>
                  </a:lnTo>
                  <a:lnTo>
                    <a:pt x="1007846" y="892492"/>
                  </a:lnTo>
                  <a:lnTo>
                    <a:pt x="1007960" y="891768"/>
                  </a:lnTo>
                  <a:lnTo>
                    <a:pt x="1043711" y="834542"/>
                  </a:lnTo>
                  <a:lnTo>
                    <a:pt x="1099223" y="806323"/>
                  </a:lnTo>
                  <a:lnTo>
                    <a:pt x="1130249" y="802894"/>
                  </a:lnTo>
                  <a:lnTo>
                    <a:pt x="1161249" y="806602"/>
                  </a:lnTo>
                  <a:lnTo>
                    <a:pt x="1216494" y="835329"/>
                  </a:lnTo>
                  <a:lnTo>
                    <a:pt x="1251661" y="892492"/>
                  </a:lnTo>
                  <a:lnTo>
                    <a:pt x="1257554" y="931710"/>
                  </a:lnTo>
                  <a:lnTo>
                    <a:pt x="1257554" y="887526"/>
                  </a:lnTo>
                  <a:lnTo>
                    <a:pt x="1236941" y="846035"/>
                  </a:lnTo>
                  <a:lnTo>
                    <a:pt x="1185049" y="805472"/>
                  </a:lnTo>
                  <a:lnTo>
                    <a:pt x="1122248" y="794575"/>
                  </a:lnTo>
                  <a:lnTo>
                    <a:pt x="1090637" y="799998"/>
                  </a:lnTo>
                  <a:lnTo>
                    <a:pt x="1034745" y="832078"/>
                  </a:lnTo>
                  <a:lnTo>
                    <a:pt x="998982" y="891768"/>
                  </a:lnTo>
                  <a:lnTo>
                    <a:pt x="992911" y="929309"/>
                  </a:lnTo>
                  <a:lnTo>
                    <a:pt x="978903" y="925068"/>
                  </a:lnTo>
                  <a:lnTo>
                    <a:pt x="886510" y="897153"/>
                  </a:lnTo>
                  <a:lnTo>
                    <a:pt x="886510" y="925068"/>
                  </a:lnTo>
                  <a:lnTo>
                    <a:pt x="45148" y="925068"/>
                  </a:lnTo>
                  <a:lnTo>
                    <a:pt x="891857" y="699274"/>
                  </a:lnTo>
                  <a:lnTo>
                    <a:pt x="898436" y="725703"/>
                  </a:lnTo>
                  <a:lnTo>
                    <a:pt x="962393" y="685825"/>
                  </a:lnTo>
                  <a:lnTo>
                    <a:pt x="996505" y="664565"/>
                  </a:lnTo>
                  <a:lnTo>
                    <a:pt x="882535" y="661898"/>
                  </a:lnTo>
                  <a:lnTo>
                    <a:pt x="889203" y="688644"/>
                  </a:lnTo>
                  <a:lnTo>
                    <a:pt x="36550" y="915695"/>
                  </a:lnTo>
                  <a:lnTo>
                    <a:pt x="908481" y="332651"/>
                  </a:lnTo>
                  <a:lnTo>
                    <a:pt x="923620" y="354876"/>
                  </a:lnTo>
                  <a:lnTo>
                    <a:pt x="954074" y="317652"/>
                  </a:lnTo>
                  <a:lnTo>
                    <a:pt x="996505" y="265823"/>
                  </a:lnTo>
                  <a:lnTo>
                    <a:pt x="886510" y="300380"/>
                  </a:lnTo>
                  <a:lnTo>
                    <a:pt x="902474" y="323811"/>
                  </a:lnTo>
                  <a:lnTo>
                    <a:pt x="43599" y="897293"/>
                  </a:lnTo>
                  <a:lnTo>
                    <a:pt x="922286" y="15951"/>
                  </a:lnTo>
                  <a:lnTo>
                    <a:pt x="942174" y="35877"/>
                  </a:lnTo>
                  <a:lnTo>
                    <a:pt x="960513" y="1320"/>
                  </a:lnTo>
                  <a:lnTo>
                    <a:pt x="961224" y="0"/>
                  </a:lnTo>
                  <a:lnTo>
                    <a:pt x="906386" y="0"/>
                  </a:lnTo>
                  <a:lnTo>
                    <a:pt x="915009" y="8636"/>
                  </a:lnTo>
                  <a:lnTo>
                    <a:pt x="3911" y="923798"/>
                  </a:lnTo>
                  <a:lnTo>
                    <a:pt x="2438" y="924775"/>
                  </a:lnTo>
                  <a:lnTo>
                    <a:pt x="1320" y="925068"/>
                  </a:lnTo>
                  <a:lnTo>
                    <a:pt x="1447" y="925436"/>
                  </a:lnTo>
                  <a:lnTo>
                    <a:pt x="0" y="926401"/>
                  </a:lnTo>
                  <a:lnTo>
                    <a:pt x="546" y="927176"/>
                  </a:lnTo>
                  <a:lnTo>
                    <a:pt x="0" y="927722"/>
                  </a:lnTo>
                  <a:lnTo>
                    <a:pt x="2654" y="930389"/>
                  </a:lnTo>
                  <a:lnTo>
                    <a:pt x="2654" y="937031"/>
                  </a:lnTo>
                  <a:lnTo>
                    <a:pt x="886510" y="937031"/>
                  </a:lnTo>
                  <a:lnTo>
                    <a:pt x="886510" y="963612"/>
                  </a:lnTo>
                  <a:lnTo>
                    <a:pt x="974496" y="937031"/>
                  </a:lnTo>
                  <a:lnTo>
                    <a:pt x="992543" y="931583"/>
                  </a:lnTo>
                  <a:lnTo>
                    <a:pt x="1005039" y="985964"/>
                  </a:lnTo>
                  <a:lnTo>
                    <a:pt x="1049134" y="1042492"/>
                  </a:lnTo>
                  <a:lnTo>
                    <a:pt x="1110729" y="1066507"/>
                  </a:lnTo>
                  <a:lnTo>
                    <a:pt x="1143787" y="1066812"/>
                  </a:lnTo>
                  <a:lnTo>
                    <a:pt x="1176058" y="1059573"/>
                  </a:lnTo>
                  <a:lnTo>
                    <a:pt x="1177455" y="1058887"/>
                  </a:lnTo>
                  <a:lnTo>
                    <a:pt x="1205839" y="1044981"/>
                  </a:lnTo>
                  <a:lnTo>
                    <a:pt x="1231392" y="1023251"/>
                  </a:lnTo>
                  <a:lnTo>
                    <a:pt x="1250988" y="994562"/>
                  </a:lnTo>
                  <a:lnTo>
                    <a:pt x="1262938" y="959104"/>
                  </a:lnTo>
                  <a:lnTo>
                    <a:pt x="1265504" y="917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71752" y="1181903"/>
            <a:ext cx="542301" cy="859711"/>
          </a:xfrm>
          <a:prstGeom prst="rect">
            <a:avLst/>
          </a:prstGeom>
        </p:spPr>
        <p:txBody>
          <a:bodyPr vert="horz" wrap="square" lIns="0" tIns="143499" rIns="0" bIns="0" rtlCol="0">
            <a:spAutoFit/>
          </a:bodyPr>
          <a:lstStyle/>
          <a:p>
            <a:pPr marL="34580" defTabSz="829909" eaLnBrk="1" fontAlgn="auto" hangingPunct="1">
              <a:spcBef>
                <a:spcPts val="1130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1035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71752" y="2026290"/>
            <a:ext cx="542301" cy="859711"/>
          </a:xfrm>
          <a:prstGeom prst="rect">
            <a:avLst/>
          </a:prstGeom>
        </p:spPr>
        <p:txBody>
          <a:bodyPr vert="horz" wrap="square" lIns="0" tIns="143499" rIns="0" bIns="0" rtlCol="0">
            <a:spAutoFit/>
          </a:bodyPr>
          <a:lstStyle/>
          <a:p>
            <a:pPr marL="34580" defTabSz="829909" eaLnBrk="1" fontAlgn="auto" hangingPunct="1">
              <a:spcBef>
                <a:spcPts val="1130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1035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56774" y="1978040"/>
            <a:ext cx="542301" cy="915979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7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6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5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058099" y="1901513"/>
            <a:ext cx="1992854" cy="729023"/>
            <a:chOff x="6406790" y="2095185"/>
            <a:chExt cx="2195830" cy="803275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0765" y="2095185"/>
              <a:ext cx="2186472" cy="79747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406782" y="2095499"/>
              <a:ext cx="2195830" cy="802640"/>
            </a:xfrm>
            <a:custGeom>
              <a:avLst/>
              <a:gdLst/>
              <a:ahLst/>
              <a:cxnLst/>
              <a:rect l="l" t="t" r="r" b="b"/>
              <a:pathLst>
                <a:path w="2195829" h="802639">
                  <a:moveTo>
                    <a:pt x="2195753" y="0"/>
                  </a:moveTo>
                  <a:lnTo>
                    <a:pt x="2189873" y="0"/>
                  </a:lnTo>
                  <a:lnTo>
                    <a:pt x="2189873" y="793750"/>
                  </a:lnTo>
                  <a:lnTo>
                    <a:pt x="2187981" y="795655"/>
                  </a:lnTo>
                  <a:lnTo>
                    <a:pt x="2187981" y="793750"/>
                  </a:lnTo>
                  <a:lnTo>
                    <a:pt x="2189873" y="793750"/>
                  </a:lnTo>
                  <a:lnTo>
                    <a:pt x="2189873" y="0"/>
                  </a:lnTo>
                  <a:lnTo>
                    <a:pt x="2186470" y="0"/>
                  </a:lnTo>
                  <a:lnTo>
                    <a:pt x="2186470" y="793178"/>
                  </a:lnTo>
                  <a:lnTo>
                    <a:pt x="2186470" y="797166"/>
                  </a:lnTo>
                  <a:lnTo>
                    <a:pt x="2186470" y="797560"/>
                  </a:lnTo>
                  <a:lnTo>
                    <a:pt x="7277" y="797560"/>
                  </a:lnTo>
                  <a:lnTo>
                    <a:pt x="7277" y="795667"/>
                  </a:lnTo>
                  <a:lnTo>
                    <a:pt x="9283" y="797166"/>
                  </a:lnTo>
                  <a:lnTo>
                    <a:pt x="2186470" y="797166"/>
                  </a:lnTo>
                  <a:lnTo>
                    <a:pt x="2186470" y="793178"/>
                  </a:lnTo>
                  <a:lnTo>
                    <a:pt x="9283" y="793178"/>
                  </a:lnTo>
                  <a:lnTo>
                    <a:pt x="9283" y="0"/>
                  </a:lnTo>
                  <a:lnTo>
                    <a:pt x="0" y="0"/>
                  </a:lnTo>
                  <a:lnTo>
                    <a:pt x="0" y="793750"/>
                  </a:lnTo>
                  <a:lnTo>
                    <a:pt x="0" y="797560"/>
                  </a:lnTo>
                  <a:lnTo>
                    <a:pt x="0" y="802640"/>
                  </a:lnTo>
                  <a:lnTo>
                    <a:pt x="2195753" y="802640"/>
                  </a:lnTo>
                  <a:lnTo>
                    <a:pt x="2195753" y="797560"/>
                  </a:lnTo>
                  <a:lnTo>
                    <a:pt x="2187981" y="797560"/>
                  </a:lnTo>
                  <a:lnTo>
                    <a:pt x="2187981" y="797166"/>
                  </a:lnTo>
                  <a:lnTo>
                    <a:pt x="2195753" y="797166"/>
                  </a:lnTo>
                  <a:lnTo>
                    <a:pt x="2195753" y="793750"/>
                  </a:lnTo>
                  <a:lnTo>
                    <a:pt x="2195753" y="793178"/>
                  </a:lnTo>
                  <a:lnTo>
                    <a:pt x="21957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603394" y="1736787"/>
            <a:ext cx="748041" cy="303760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906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priority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88</a:t>
            </a:fld>
            <a:endParaRPr kern="0" spc="-18" dirty="0"/>
          </a:p>
        </p:txBody>
      </p:sp>
      <p:sp>
        <p:nvSpPr>
          <p:cNvPr id="39" name="object 39"/>
          <p:cNvSpPr txBox="1"/>
          <p:nvPr/>
        </p:nvSpPr>
        <p:spPr>
          <a:xfrm>
            <a:off x="7108906" y="2126411"/>
            <a:ext cx="1833218" cy="350868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34580" defTabSz="829909" eaLnBrk="1" fontAlgn="auto" hangingPunct="1">
              <a:spcBef>
                <a:spcPts val="123"/>
              </a:spcBef>
              <a:spcAft>
                <a:spcPts val="0"/>
              </a:spcAft>
              <a:tabLst>
                <a:tab pos="656435" algn="l"/>
                <a:tab pos="1074848" algn="l"/>
              </a:tabLst>
            </a:pPr>
            <a:r>
              <a:rPr sz="217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</a:t>
            </a:r>
            <a:r>
              <a:rPr sz="2178" b="0" kern="0" baseline="-69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2178" b="0" kern="0" spc="136" baseline="-69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 </a:t>
            </a:r>
            <a:r>
              <a:rPr sz="217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&gt;</a:t>
            </a:r>
            <a:r>
              <a:rPr sz="217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2178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</a:t>
            </a:r>
            <a:r>
              <a:rPr sz="2178" b="0" kern="0" spc="-34" baseline="-69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j</a:t>
            </a:r>
            <a:r>
              <a:rPr sz="2178" b="0" kern="0" baseline="-69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2178" b="0" kern="0" dirty="0">
                <a:solidFill>
                  <a:sysClr val="windowText" lastClr="000000"/>
                </a:solidFill>
                <a:latin typeface="Symbol"/>
                <a:cs typeface="Symbol"/>
              </a:rPr>
              <a:t></a:t>
            </a:r>
            <a:r>
              <a:rPr sz="2178" b="0" kern="0" spc="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17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2178" b="0" kern="0" spc="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17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&lt;</a:t>
            </a:r>
            <a:r>
              <a:rPr sz="2178" b="0" kern="0" spc="1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17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j</a:t>
            </a:r>
            <a:endParaRPr sz="217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752105">
              <a:spcBef>
                <a:spcPts val="91"/>
              </a:spcBef>
            </a:pPr>
            <a:r>
              <a:rPr dirty="0"/>
              <a:t>2)</a:t>
            </a:r>
            <a:r>
              <a:rPr spc="-36" dirty="0"/>
              <a:t> </a:t>
            </a:r>
            <a:r>
              <a:rPr dirty="0"/>
              <a:t>Reduce</a:t>
            </a:r>
            <a:r>
              <a:rPr spc="-27" dirty="0"/>
              <a:t> </a:t>
            </a:r>
            <a:r>
              <a:rPr dirty="0"/>
              <a:t>computation</a:t>
            </a:r>
            <a:r>
              <a:rPr spc="-32" dirty="0"/>
              <a:t> </a:t>
            </a:r>
            <a:r>
              <a:rPr spc="-18" dirty="0"/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1" y="3144030"/>
            <a:ext cx="4705510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9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Reduce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computation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each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by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1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unit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12282" y="1356059"/>
            <a:ext cx="1390618" cy="247234"/>
            <a:chOff x="3491492" y="1494176"/>
            <a:chExt cx="1532255" cy="272415"/>
          </a:xfrm>
        </p:grpSpPr>
        <p:sp>
          <p:nvSpPr>
            <p:cNvPr id="5" name="object 5"/>
            <p:cNvSpPr/>
            <p:nvPr/>
          </p:nvSpPr>
          <p:spPr>
            <a:xfrm>
              <a:off x="3495467" y="1497077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5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1"/>
                  </a:lnTo>
                  <a:lnTo>
                    <a:pt x="6784" y="175316"/>
                  </a:lnTo>
                  <a:lnTo>
                    <a:pt x="25654" y="211851"/>
                  </a:lnTo>
                  <a:lnTo>
                    <a:pt x="54383" y="240476"/>
                  </a:lnTo>
                  <a:lnTo>
                    <a:pt x="90745" y="259147"/>
                  </a:lnTo>
                  <a:lnTo>
                    <a:pt x="132513" y="265824"/>
                  </a:lnTo>
                  <a:lnTo>
                    <a:pt x="174790" y="259147"/>
                  </a:lnTo>
                  <a:lnTo>
                    <a:pt x="211216" y="240476"/>
                  </a:lnTo>
                  <a:lnTo>
                    <a:pt x="239754" y="211851"/>
                  </a:lnTo>
                  <a:lnTo>
                    <a:pt x="258369" y="175316"/>
                  </a:lnTo>
                  <a:lnTo>
                    <a:pt x="265027" y="132911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491492" y="1494176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2"/>
                  </a:lnTo>
                  <a:lnTo>
                    <a:pt x="1325" y="150432"/>
                  </a:lnTo>
                  <a:lnTo>
                    <a:pt x="12514" y="191385"/>
                  </a:lnTo>
                  <a:lnTo>
                    <a:pt x="56610" y="247921"/>
                  </a:lnTo>
                  <a:lnTo>
                    <a:pt x="118204" y="271936"/>
                  </a:lnTo>
                  <a:lnTo>
                    <a:pt x="151264" y="272238"/>
                  </a:lnTo>
                  <a:lnTo>
                    <a:pt x="183540" y="264999"/>
                  </a:lnTo>
                  <a:lnTo>
                    <a:pt x="184926" y="264319"/>
                  </a:lnTo>
                  <a:lnTo>
                    <a:pt x="126733" y="264319"/>
                  </a:lnTo>
                  <a:lnTo>
                    <a:pt x="94324" y="257783"/>
                  </a:lnTo>
                  <a:lnTo>
                    <a:pt x="64429" y="243083"/>
                  </a:lnTo>
                  <a:lnTo>
                    <a:pt x="38992" y="220130"/>
                  </a:lnTo>
                  <a:lnTo>
                    <a:pt x="19959" y="188833"/>
                  </a:lnTo>
                  <a:lnTo>
                    <a:pt x="9276" y="149104"/>
                  </a:lnTo>
                  <a:lnTo>
                    <a:pt x="9276" y="135812"/>
                  </a:lnTo>
                  <a:lnTo>
                    <a:pt x="15327" y="97917"/>
                  </a:lnTo>
                  <a:lnTo>
                    <a:pt x="15442" y="97194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4"/>
                  </a:lnTo>
                  <a:lnTo>
                    <a:pt x="183830" y="8324"/>
                  </a:lnTo>
                  <a:lnTo>
                    <a:pt x="161713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30" y="8324"/>
                  </a:moveTo>
                  <a:lnTo>
                    <a:pt x="137723" y="8324"/>
                  </a:lnTo>
                  <a:lnTo>
                    <a:pt x="168721" y="12022"/>
                  </a:lnTo>
                  <a:lnTo>
                    <a:pt x="198024" y="22836"/>
                  </a:lnTo>
                  <a:lnTo>
                    <a:pt x="223970" y="40760"/>
                  </a:lnTo>
                  <a:lnTo>
                    <a:pt x="244894" y="65788"/>
                  </a:lnTo>
                  <a:lnTo>
                    <a:pt x="259134" y="97917"/>
                  </a:lnTo>
                  <a:lnTo>
                    <a:pt x="265027" y="137142"/>
                  </a:lnTo>
                  <a:lnTo>
                    <a:pt x="258390" y="177698"/>
                  </a:lnTo>
                  <a:lnTo>
                    <a:pt x="219585" y="235848"/>
                  </a:lnTo>
                  <a:lnTo>
                    <a:pt x="159709" y="262782"/>
                  </a:lnTo>
                  <a:lnTo>
                    <a:pt x="126733" y="264319"/>
                  </a:lnTo>
                  <a:lnTo>
                    <a:pt x="184926" y="264319"/>
                  </a:lnTo>
                  <a:lnTo>
                    <a:pt x="238861" y="228675"/>
                  </a:lnTo>
                  <a:lnTo>
                    <a:pt x="270413" y="164534"/>
                  </a:lnTo>
                  <a:lnTo>
                    <a:pt x="272977" y="122521"/>
                  </a:lnTo>
                  <a:lnTo>
                    <a:pt x="262390" y="83128"/>
                  </a:lnTo>
                  <a:lnTo>
                    <a:pt x="244418" y="51460"/>
                  </a:lnTo>
                  <a:lnTo>
                    <a:pt x="220613" y="27416"/>
                  </a:lnTo>
                  <a:lnTo>
                    <a:pt x="192527" y="10893"/>
                  </a:lnTo>
                  <a:lnTo>
                    <a:pt x="183830" y="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754346" y="1497077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4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1"/>
                  </a:lnTo>
                  <a:lnTo>
                    <a:pt x="6784" y="175316"/>
                  </a:lnTo>
                  <a:lnTo>
                    <a:pt x="25654" y="211851"/>
                  </a:lnTo>
                  <a:lnTo>
                    <a:pt x="54383" y="240476"/>
                  </a:lnTo>
                  <a:lnTo>
                    <a:pt x="90744" y="259147"/>
                  </a:lnTo>
                  <a:lnTo>
                    <a:pt x="132513" y="265824"/>
                  </a:lnTo>
                  <a:lnTo>
                    <a:pt x="174790" y="259147"/>
                  </a:lnTo>
                  <a:lnTo>
                    <a:pt x="211216" y="240476"/>
                  </a:lnTo>
                  <a:lnTo>
                    <a:pt x="239754" y="211851"/>
                  </a:lnTo>
                  <a:lnTo>
                    <a:pt x="258369" y="175316"/>
                  </a:lnTo>
                  <a:lnTo>
                    <a:pt x="265027" y="132911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760495" y="1494180"/>
              <a:ext cx="1263015" cy="272415"/>
            </a:xfrm>
            <a:custGeom>
              <a:avLst/>
              <a:gdLst/>
              <a:ahLst/>
              <a:cxnLst/>
              <a:rect l="l" t="t" r="r" b="b"/>
              <a:pathLst>
                <a:path w="1263014" h="272414">
                  <a:moveTo>
                    <a:pt x="1262849" y="122529"/>
                  </a:moveTo>
                  <a:lnTo>
                    <a:pt x="1254899" y="92964"/>
                  </a:lnTo>
                  <a:lnTo>
                    <a:pt x="1254899" y="137147"/>
                  </a:lnTo>
                  <a:lnTo>
                    <a:pt x="1248257" y="177698"/>
                  </a:lnTo>
                  <a:lnTo>
                    <a:pt x="1209459" y="235851"/>
                  </a:lnTo>
                  <a:lnTo>
                    <a:pt x="1149578" y="262788"/>
                  </a:lnTo>
                  <a:lnTo>
                    <a:pt x="1116596" y="264325"/>
                  </a:lnTo>
                  <a:lnTo>
                    <a:pt x="1084199" y="257784"/>
                  </a:lnTo>
                  <a:lnTo>
                    <a:pt x="1054303" y="243090"/>
                  </a:lnTo>
                  <a:lnTo>
                    <a:pt x="1028865" y="220129"/>
                  </a:lnTo>
                  <a:lnTo>
                    <a:pt x="1009827" y="188836"/>
                  </a:lnTo>
                  <a:lnTo>
                    <a:pt x="999147" y="149110"/>
                  </a:lnTo>
                  <a:lnTo>
                    <a:pt x="999147" y="135813"/>
                  </a:lnTo>
                  <a:lnTo>
                    <a:pt x="1005192" y="97917"/>
                  </a:lnTo>
                  <a:lnTo>
                    <a:pt x="1005306" y="97193"/>
                  </a:lnTo>
                  <a:lnTo>
                    <a:pt x="1041057" y="39966"/>
                  </a:lnTo>
                  <a:lnTo>
                    <a:pt x="1096568" y="11747"/>
                  </a:lnTo>
                  <a:lnTo>
                    <a:pt x="1127594" y="8331"/>
                  </a:lnTo>
                  <a:lnTo>
                    <a:pt x="1158595" y="12026"/>
                  </a:lnTo>
                  <a:lnTo>
                    <a:pt x="1213840" y="40767"/>
                  </a:lnTo>
                  <a:lnTo>
                    <a:pt x="1249006" y="97917"/>
                  </a:lnTo>
                  <a:lnTo>
                    <a:pt x="1254899" y="137147"/>
                  </a:lnTo>
                  <a:lnTo>
                    <a:pt x="1254899" y="92964"/>
                  </a:lnTo>
                  <a:lnTo>
                    <a:pt x="1234287" y="51460"/>
                  </a:lnTo>
                  <a:lnTo>
                    <a:pt x="1182395" y="10896"/>
                  </a:lnTo>
                  <a:lnTo>
                    <a:pt x="1173695" y="8331"/>
                  </a:lnTo>
                  <a:lnTo>
                    <a:pt x="1151585" y="1790"/>
                  </a:lnTo>
                  <a:lnTo>
                    <a:pt x="1087983" y="5422"/>
                  </a:lnTo>
                  <a:lnTo>
                    <a:pt x="1032090" y="37503"/>
                  </a:lnTo>
                  <a:lnTo>
                    <a:pt x="996327" y="97193"/>
                  </a:lnTo>
                  <a:lnTo>
                    <a:pt x="990257" y="134734"/>
                  </a:lnTo>
                  <a:lnTo>
                    <a:pt x="976249" y="130492"/>
                  </a:lnTo>
                  <a:lnTo>
                    <a:pt x="883856" y="102590"/>
                  </a:lnTo>
                  <a:lnTo>
                    <a:pt x="883856" y="130492"/>
                  </a:lnTo>
                  <a:lnTo>
                    <a:pt x="0" y="130492"/>
                  </a:lnTo>
                  <a:lnTo>
                    <a:pt x="0" y="142455"/>
                  </a:lnTo>
                  <a:lnTo>
                    <a:pt x="883856" y="142455"/>
                  </a:lnTo>
                  <a:lnTo>
                    <a:pt x="883856" y="169049"/>
                  </a:lnTo>
                  <a:lnTo>
                    <a:pt x="971842" y="142455"/>
                  </a:lnTo>
                  <a:lnTo>
                    <a:pt x="989888" y="137007"/>
                  </a:lnTo>
                  <a:lnTo>
                    <a:pt x="989876" y="137147"/>
                  </a:lnTo>
                  <a:lnTo>
                    <a:pt x="991196" y="150431"/>
                  </a:lnTo>
                  <a:lnTo>
                    <a:pt x="1002385" y="191389"/>
                  </a:lnTo>
                  <a:lnTo>
                    <a:pt x="1046480" y="247929"/>
                  </a:lnTo>
                  <a:lnTo>
                    <a:pt x="1108075" y="271945"/>
                  </a:lnTo>
                  <a:lnTo>
                    <a:pt x="1141133" y="272237"/>
                  </a:lnTo>
                  <a:lnTo>
                    <a:pt x="1173403" y="264998"/>
                  </a:lnTo>
                  <a:lnTo>
                    <a:pt x="1228737" y="228676"/>
                  </a:lnTo>
                  <a:lnTo>
                    <a:pt x="1260284" y="164541"/>
                  </a:lnTo>
                  <a:lnTo>
                    <a:pt x="1262849" y="122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12477" y="1717940"/>
            <a:ext cx="1390618" cy="183841"/>
            <a:chOff x="3491707" y="1892915"/>
            <a:chExt cx="1532255" cy="202565"/>
          </a:xfrm>
        </p:grpSpPr>
        <p:sp>
          <p:nvSpPr>
            <p:cNvPr id="10" name="object 10"/>
            <p:cNvSpPr/>
            <p:nvPr/>
          </p:nvSpPr>
          <p:spPr>
            <a:xfrm>
              <a:off x="3495468" y="1962271"/>
              <a:ext cx="265430" cy="133350"/>
            </a:xfrm>
            <a:custGeom>
              <a:avLst/>
              <a:gdLst/>
              <a:ahLst/>
              <a:cxnLst/>
              <a:rect l="l" t="t" r="r" b="b"/>
              <a:pathLst>
                <a:path w="265429" h="133350">
                  <a:moveTo>
                    <a:pt x="132513" y="0"/>
                  </a:moveTo>
                  <a:lnTo>
                    <a:pt x="90745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3"/>
                  </a:lnTo>
                  <a:lnTo>
                    <a:pt x="265027" y="132913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491707" y="1959372"/>
              <a:ext cx="273050" cy="135890"/>
            </a:xfrm>
            <a:custGeom>
              <a:avLst/>
              <a:gdLst/>
              <a:ahLst/>
              <a:cxnLst/>
              <a:rect l="l" t="t" r="r" b="b"/>
              <a:pathLst>
                <a:path w="273050" h="135889">
                  <a:moveTo>
                    <a:pt x="129507" y="0"/>
                  </a:moveTo>
                  <a:lnTo>
                    <a:pt x="68206" y="17957"/>
                  </a:lnTo>
                  <a:lnTo>
                    <a:pt x="20826" y="63945"/>
                  </a:lnTo>
                  <a:lnTo>
                    <a:pt x="0" y="135812"/>
                  </a:lnTo>
                  <a:lnTo>
                    <a:pt x="9061" y="135812"/>
                  </a:lnTo>
                  <a:lnTo>
                    <a:pt x="15112" y="97918"/>
                  </a:lnTo>
                  <a:lnTo>
                    <a:pt x="15227" y="97194"/>
                  </a:lnTo>
                  <a:lnTo>
                    <a:pt x="50975" y="39964"/>
                  </a:lnTo>
                  <a:lnTo>
                    <a:pt x="106478" y="11744"/>
                  </a:lnTo>
                  <a:lnTo>
                    <a:pt x="137508" y="8324"/>
                  </a:lnTo>
                  <a:lnTo>
                    <a:pt x="183616" y="8324"/>
                  </a:lnTo>
                  <a:lnTo>
                    <a:pt x="161498" y="1789"/>
                  </a:lnTo>
                  <a:lnTo>
                    <a:pt x="129507" y="0"/>
                  </a:lnTo>
                  <a:close/>
                </a:path>
                <a:path w="273050" h="135889">
                  <a:moveTo>
                    <a:pt x="183616" y="8324"/>
                  </a:moveTo>
                  <a:lnTo>
                    <a:pt x="137508" y="8324"/>
                  </a:lnTo>
                  <a:lnTo>
                    <a:pt x="168506" y="12023"/>
                  </a:lnTo>
                  <a:lnTo>
                    <a:pt x="197809" y="22836"/>
                  </a:lnTo>
                  <a:lnTo>
                    <a:pt x="223755" y="40760"/>
                  </a:lnTo>
                  <a:lnTo>
                    <a:pt x="244679" y="65789"/>
                  </a:lnTo>
                  <a:lnTo>
                    <a:pt x="258919" y="97918"/>
                  </a:lnTo>
                  <a:lnTo>
                    <a:pt x="264612" y="135812"/>
                  </a:lnTo>
                  <a:lnTo>
                    <a:pt x="271951" y="135812"/>
                  </a:lnTo>
                  <a:lnTo>
                    <a:pt x="262175" y="83128"/>
                  </a:lnTo>
                  <a:lnTo>
                    <a:pt x="220398" y="27416"/>
                  </a:lnTo>
                  <a:lnTo>
                    <a:pt x="192312" y="10893"/>
                  </a:lnTo>
                  <a:lnTo>
                    <a:pt x="183616" y="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754346" y="1895815"/>
              <a:ext cx="265430" cy="199390"/>
            </a:xfrm>
            <a:custGeom>
              <a:avLst/>
              <a:gdLst/>
              <a:ahLst/>
              <a:cxnLst/>
              <a:rect l="l" t="t" r="r" b="b"/>
              <a:pathLst>
                <a:path w="265429" h="199389">
                  <a:moveTo>
                    <a:pt x="132513" y="0"/>
                  </a:moveTo>
                  <a:lnTo>
                    <a:pt x="90744" y="6805"/>
                  </a:lnTo>
                  <a:lnTo>
                    <a:pt x="54383" y="25732"/>
                  </a:lnTo>
                  <a:lnTo>
                    <a:pt x="25654" y="54547"/>
                  </a:lnTo>
                  <a:lnTo>
                    <a:pt x="6784" y="91019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19207" y="199369"/>
                  </a:lnTo>
                  <a:lnTo>
                    <a:pt x="246114" y="199369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9"/>
                  </a:lnTo>
                  <a:lnTo>
                    <a:pt x="239754" y="54547"/>
                  </a:lnTo>
                  <a:lnTo>
                    <a:pt x="211216" y="25732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653636" y="1892922"/>
              <a:ext cx="370205" cy="202565"/>
            </a:xfrm>
            <a:custGeom>
              <a:avLst/>
              <a:gdLst/>
              <a:ahLst/>
              <a:cxnLst/>
              <a:rect l="l" t="t" r="r" b="b"/>
              <a:pathLst>
                <a:path w="370204" h="202564">
                  <a:moveTo>
                    <a:pt x="369709" y="122516"/>
                  </a:moveTo>
                  <a:lnTo>
                    <a:pt x="359117" y="83134"/>
                  </a:lnTo>
                  <a:lnTo>
                    <a:pt x="317347" y="27419"/>
                  </a:lnTo>
                  <a:lnTo>
                    <a:pt x="280555" y="8318"/>
                  </a:lnTo>
                  <a:lnTo>
                    <a:pt x="226453" y="0"/>
                  </a:lnTo>
                  <a:lnTo>
                    <a:pt x="194843" y="5422"/>
                  </a:lnTo>
                  <a:lnTo>
                    <a:pt x="138950" y="37503"/>
                  </a:lnTo>
                  <a:lnTo>
                    <a:pt x="103187" y="97193"/>
                  </a:lnTo>
                  <a:lnTo>
                    <a:pt x="96735" y="137147"/>
                  </a:lnTo>
                  <a:lnTo>
                    <a:pt x="96812" y="137972"/>
                  </a:lnTo>
                  <a:lnTo>
                    <a:pt x="0" y="191630"/>
                  </a:lnTo>
                  <a:lnTo>
                    <a:pt x="10591" y="202272"/>
                  </a:lnTo>
                  <a:lnTo>
                    <a:pt x="65430" y="202272"/>
                  </a:lnTo>
                  <a:lnTo>
                    <a:pt x="97243" y="142341"/>
                  </a:lnTo>
                  <a:lnTo>
                    <a:pt x="98056" y="150431"/>
                  </a:lnTo>
                  <a:lnTo>
                    <a:pt x="109245" y="191389"/>
                  </a:lnTo>
                  <a:lnTo>
                    <a:pt x="115620" y="202272"/>
                  </a:lnTo>
                  <a:lnTo>
                    <a:pt x="124866" y="202272"/>
                  </a:lnTo>
                  <a:lnTo>
                    <a:pt x="116687" y="188836"/>
                  </a:lnTo>
                  <a:lnTo>
                    <a:pt x="106006" y="149098"/>
                  </a:lnTo>
                  <a:lnTo>
                    <a:pt x="106006" y="135813"/>
                  </a:lnTo>
                  <a:lnTo>
                    <a:pt x="112052" y="97917"/>
                  </a:lnTo>
                  <a:lnTo>
                    <a:pt x="112166" y="97193"/>
                  </a:lnTo>
                  <a:lnTo>
                    <a:pt x="147916" y="39966"/>
                  </a:lnTo>
                  <a:lnTo>
                    <a:pt x="203428" y="11747"/>
                  </a:lnTo>
                  <a:lnTo>
                    <a:pt x="234454" y="8318"/>
                  </a:lnTo>
                  <a:lnTo>
                    <a:pt x="265455" y="12026"/>
                  </a:lnTo>
                  <a:lnTo>
                    <a:pt x="320700" y="40754"/>
                  </a:lnTo>
                  <a:lnTo>
                    <a:pt x="355866" y="97917"/>
                  </a:lnTo>
                  <a:lnTo>
                    <a:pt x="361759" y="137147"/>
                  </a:lnTo>
                  <a:lnTo>
                    <a:pt x="355117" y="177698"/>
                  </a:lnTo>
                  <a:lnTo>
                    <a:pt x="343331" y="202272"/>
                  </a:lnTo>
                  <a:lnTo>
                    <a:pt x="353631" y="202272"/>
                  </a:lnTo>
                  <a:lnTo>
                    <a:pt x="355193" y="199986"/>
                  </a:lnTo>
                  <a:lnTo>
                    <a:pt x="367144" y="164528"/>
                  </a:lnTo>
                  <a:lnTo>
                    <a:pt x="369709" y="1225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56774" y="1242217"/>
            <a:ext cx="542301" cy="747313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marL="34580" defTabSz="829909" eaLnBrk="1" fontAlgn="auto" hangingPunct="1">
              <a:spcBef>
                <a:spcPts val="653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9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9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563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8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68299" y="1717381"/>
            <a:ext cx="5427617" cy="1186031"/>
            <a:chOff x="2671733" y="1892300"/>
            <a:chExt cx="5980430" cy="13068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0765" y="1895815"/>
              <a:ext cx="2186472" cy="19936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406781" y="1892299"/>
              <a:ext cx="2195830" cy="203200"/>
            </a:xfrm>
            <a:custGeom>
              <a:avLst/>
              <a:gdLst/>
              <a:ahLst/>
              <a:cxnLst/>
              <a:rect l="l" t="t" r="r" b="b"/>
              <a:pathLst>
                <a:path w="2195829" h="203200">
                  <a:moveTo>
                    <a:pt x="2195753" y="0"/>
                  </a:moveTo>
                  <a:lnTo>
                    <a:pt x="8991" y="0"/>
                  </a:lnTo>
                  <a:lnTo>
                    <a:pt x="8991" y="3810"/>
                  </a:lnTo>
                  <a:lnTo>
                    <a:pt x="6451" y="6362"/>
                  </a:lnTo>
                  <a:lnTo>
                    <a:pt x="6451" y="3810"/>
                  </a:lnTo>
                  <a:lnTo>
                    <a:pt x="8991" y="3810"/>
                  </a:lnTo>
                  <a:lnTo>
                    <a:pt x="8991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0" y="203200"/>
                  </a:lnTo>
                  <a:lnTo>
                    <a:pt x="9283" y="203200"/>
                  </a:lnTo>
                  <a:lnTo>
                    <a:pt x="9283" y="8890"/>
                  </a:lnTo>
                  <a:lnTo>
                    <a:pt x="6451" y="8890"/>
                  </a:lnTo>
                  <a:lnTo>
                    <a:pt x="9283" y="8839"/>
                  </a:lnTo>
                  <a:lnTo>
                    <a:pt x="2186470" y="8839"/>
                  </a:lnTo>
                  <a:lnTo>
                    <a:pt x="2186470" y="203200"/>
                  </a:lnTo>
                  <a:lnTo>
                    <a:pt x="2195753" y="203200"/>
                  </a:lnTo>
                  <a:lnTo>
                    <a:pt x="2195753" y="8890"/>
                  </a:lnTo>
                  <a:lnTo>
                    <a:pt x="2188591" y="8890"/>
                  </a:lnTo>
                  <a:lnTo>
                    <a:pt x="2188591" y="6362"/>
                  </a:lnTo>
                  <a:lnTo>
                    <a:pt x="2190445" y="8839"/>
                  </a:lnTo>
                  <a:lnTo>
                    <a:pt x="2195753" y="8839"/>
                  </a:lnTo>
                  <a:lnTo>
                    <a:pt x="2195753" y="3810"/>
                  </a:lnTo>
                  <a:lnTo>
                    <a:pt x="2195753" y="3517"/>
                  </a:lnTo>
                  <a:lnTo>
                    <a:pt x="21957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671733" y="2095185"/>
              <a:ext cx="5980430" cy="1103630"/>
            </a:xfrm>
            <a:custGeom>
              <a:avLst/>
              <a:gdLst/>
              <a:ahLst/>
              <a:cxnLst/>
              <a:rect l="l" t="t" r="r" b="b"/>
              <a:pathLst>
                <a:path w="5980430" h="1103630">
                  <a:moveTo>
                    <a:pt x="5980112" y="0"/>
                  </a:moveTo>
                  <a:lnTo>
                    <a:pt x="0" y="0"/>
                  </a:lnTo>
                  <a:lnTo>
                    <a:pt x="0" y="1103513"/>
                  </a:lnTo>
                  <a:lnTo>
                    <a:pt x="5980112" y="1103513"/>
                  </a:lnTo>
                  <a:lnTo>
                    <a:pt x="5980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495467" y="2095185"/>
              <a:ext cx="265430" cy="133350"/>
            </a:xfrm>
            <a:custGeom>
              <a:avLst/>
              <a:gdLst/>
              <a:ahLst/>
              <a:cxnLst/>
              <a:rect l="l" t="t" r="r" b="b"/>
              <a:pathLst>
                <a:path w="265429" h="133350">
                  <a:moveTo>
                    <a:pt x="265027" y="0"/>
                  </a:moveTo>
                  <a:lnTo>
                    <a:pt x="0" y="0"/>
                  </a:lnTo>
                  <a:lnTo>
                    <a:pt x="6784" y="42404"/>
                  </a:lnTo>
                  <a:lnTo>
                    <a:pt x="25654" y="78939"/>
                  </a:lnTo>
                  <a:lnTo>
                    <a:pt x="54383" y="107563"/>
                  </a:lnTo>
                  <a:lnTo>
                    <a:pt x="90745" y="126235"/>
                  </a:lnTo>
                  <a:lnTo>
                    <a:pt x="132513" y="132913"/>
                  </a:lnTo>
                  <a:lnTo>
                    <a:pt x="174790" y="126235"/>
                  </a:lnTo>
                  <a:lnTo>
                    <a:pt x="211216" y="107563"/>
                  </a:lnTo>
                  <a:lnTo>
                    <a:pt x="239754" y="78939"/>
                  </a:lnTo>
                  <a:lnTo>
                    <a:pt x="258369" y="42404"/>
                  </a:lnTo>
                  <a:lnTo>
                    <a:pt x="26502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491492" y="2095185"/>
              <a:ext cx="272415" cy="136525"/>
            </a:xfrm>
            <a:custGeom>
              <a:avLst/>
              <a:gdLst/>
              <a:ahLst/>
              <a:cxnLst/>
              <a:rect l="l" t="t" r="r" b="b"/>
              <a:pathLst>
                <a:path w="272414" h="136525">
                  <a:moveTo>
                    <a:pt x="9276" y="0"/>
                  </a:moveTo>
                  <a:lnTo>
                    <a:pt x="214" y="0"/>
                  </a:lnTo>
                  <a:lnTo>
                    <a:pt x="0" y="1329"/>
                  </a:lnTo>
                  <a:lnTo>
                    <a:pt x="12514" y="55572"/>
                  </a:lnTo>
                  <a:lnTo>
                    <a:pt x="56610" y="112108"/>
                  </a:lnTo>
                  <a:lnTo>
                    <a:pt x="118204" y="136123"/>
                  </a:lnTo>
                  <a:lnTo>
                    <a:pt x="151264" y="136426"/>
                  </a:lnTo>
                  <a:lnTo>
                    <a:pt x="183540" y="129186"/>
                  </a:lnTo>
                  <a:lnTo>
                    <a:pt x="184927" y="128506"/>
                  </a:lnTo>
                  <a:lnTo>
                    <a:pt x="126733" y="128506"/>
                  </a:lnTo>
                  <a:lnTo>
                    <a:pt x="94324" y="121970"/>
                  </a:lnTo>
                  <a:lnTo>
                    <a:pt x="64429" y="107270"/>
                  </a:lnTo>
                  <a:lnTo>
                    <a:pt x="38992" y="84316"/>
                  </a:lnTo>
                  <a:lnTo>
                    <a:pt x="19959" y="53020"/>
                  </a:lnTo>
                  <a:lnTo>
                    <a:pt x="9276" y="13290"/>
                  </a:lnTo>
                  <a:lnTo>
                    <a:pt x="9276" y="0"/>
                  </a:lnTo>
                  <a:close/>
                </a:path>
                <a:path w="272414" h="136525">
                  <a:moveTo>
                    <a:pt x="272166" y="0"/>
                  </a:moveTo>
                  <a:lnTo>
                    <a:pt x="264827" y="0"/>
                  </a:lnTo>
                  <a:lnTo>
                    <a:pt x="265027" y="1329"/>
                  </a:lnTo>
                  <a:lnTo>
                    <a:pt x="258390" y="41885"/>
                  </a:lnTo>
                  <a:lnTo>
                    <a:pt x="219585" y="100035"/>
                  </a:lnTo>
                  <a:lnTo>
                    <a:pt x="159709" y="126969"/>
                  </a:lnTo>
                  <a:lnTo>
                    <a:pt x="126733" y="128506"/>
                  </a:lnTo>
                  <a:lnTo>
                    <a:pt x="184927" y="128506"/>
                  </a:lnTo>
                  <a:lnTo>
                    <a:pt x="238861" y="92863"/>
                  </a:lnTo>
                  <a:lnTo>
                    <a:pt x="270413" y="28722"/>
                  </a:lnTo>
                  <a:lnTo>
                    <a:pt x="272085" y="1329"/>
                  </a:lnTo>
                  <a:lnTo>
                    <a:pt x="272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495467" y="2427467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5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25654" y="211852"/>
                  </a:lnTo>
                  <a:lnTo>
                    <a:pt x="54383" y="240476"/>
                  </a:lnTo>
                  <a:lnTo>
                    <a:pt x="90745" y="259147"/>
                  </a:lnTo>
                  <a:lnTo>
                    <a:pt x="132513" y="265824"/>
                  </a:lnTo>
                  <a:lnTo>
                    <a:pt x="174790" y="259147"/>
                  </a:lnTo>
                  <a:lnTo>
                    <a:pt x="211216" y="240476"/>
                  </a:lnTo>
                  <a:lnTo>
                    <a:pt x="239754" y="211852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491492" y="2424567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1"/>
                  </a:lnTo>
                  <a:lnTo>
                    <a:pt x="1325" y="150431"/>
                  </a:lnTo>
                  <a:lnTo>
                    <a:pt x="12514" y="191384"/>
                  </a:lnTo>
                  <a:lnTo>
                    <a:pt x="56610" y="247920"/>
                  </a:lnTo>
                  <a:lnTo>
                    <a:pt x="118204" y="271935"/>
                  </a:lnTo>
                  <a:lnTo>
                    <a:pt x="151264" y="272238"/>
                  </a:lnTo>
                  <a:lnTo>
                    <a:pt x="183540" y="264998"/>
                  </a:lnTo>
                  <a:lnTo>
                    <a:pt x="184928" y="264318"/>
                  </a:lnTo>
                  <a:lnTo>
                    <a:pt x="126733" y="264318"/>
                  </a:lnTo>
                  <a:lnTo>
                    <a:pt x="94324" y="257782"/>
                  </a:lnTo>
                  <a:lnTo>
                    <a:pt x="64429" y="243082"/>
                  </a:lnTo>
                  <a:lnTo>
                    <a:pt x="38992" y="220129"/>
                  </a:lnTo>
                  <a:lnTo>
                    <a:pt x="19959" y="188832"/>
                  </a:lnTo>
                  <a:lnTo>
                    <a:pt x="9276" y="149103"/>
                  </a:lnTo>
                  <a:lnTo>
                    <a:pt x="9276" y="135813"/>
                  </a:lnTo>
                  <a:lnTo>
                    <a:pt x="15327" y="97917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3"/>
                  </a:lnTo>
                  <a:lnTo>
                    <a:pt x="183828" y="8323"/>
                  </a:lnTo>
                  <a:lnTo>
                    <a:pt x="161713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28" y="8323"/>
                  </a:moveTo>
                  <a:lnTo>
                    <a:pt x="137723" y="8323"/>
                  </a:lnTo>
                  <a:lnTo>
                    <a:pt x="168721" y="12022"/>
                  </a:lnTo>
                  <a:lnTo>
                    <a:pt x="198024" y="22835"/>
                  </a:lnTo>
                  <a:lnTo>
                    <a:pt x="223970" y="40759"/>
                  </a:lnTo>
                  <a:lnTo>
                    <a:pt x="244894" y="65788"/>
                  </a:lnTo>
                  <a:lnTo>
                    <a:pt x="259134" y="97917"/>
                  </a:lnTo>
                  <a:lnTo>
                    <a:pt x="265027" y="137141"/>
                  </a:lnTo>
                  <a:lnTo>
                    <a:pt x="258390" y="177697"/>
                  </a:lnTo>
                  <a:lnTo>
                    <a:pt x="219585" y="235847"/>
                  </a:lnTo>
                  <a:lnTo>
                    <a:pt x="159709" y="262781"/>
                  </a:lnTo>
                  <a:lnTo>
                    <a:pt x="126733" y="264318"/>
                  </a:lnTo>
                  <a:lnTo>
                    <a:pt x="184928" y="264318"/>
                  </a:lnTo>
                  <a:lnTo>
                    <a:pt x="238861" y="228675"/>
                  </a:lnTo>
                  <a:lnTo>
                    <a:pt x="270413" y="164534"/>
                  </a:lnTo>
                  <a:lnTo>
                    <a:pt x="272977" y="122522"/>
                  </a:lnTo>
                  <a:lnTo>
                    <a:pt x="262390" y="83128"/>
                  </a:lnTo>
                  <a:lnTo>
                    <a:pt x="244418" y="51460"/>
                  </a:lnTo>
                  <a:lnTo>
                    <a:pt x="220613" y="27416"/>
                  </a:lnTo>
                  <a:lnTo>
                    <a:pt x="192527" y="10893"/>
                  </a:lnTo>
                  <a:lnTo>
                    <a:pt x="183828" y="8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495467" y="2892662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5" y="6805"/>
                  </a:lnTo>
                  <a:lnTo>
                    <a:pt x="54383" y="25732"/>
                  </a:lnTo>
                  <a:lnTo>
                    <a:pt x="25654" y="54547"/>
                  </a:lnTo>
                  <a:lnTo>
                    <a:pt x="6784" y="91019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25654" y="211852"/>
                  </a:lnTo>
                  <a:lnTo>
                    <a:pt x="54383" y="240476"/>
                  </a:lnTo>
                  <a:lnTo>
                    <a:pt x="90745" y="259148"/>
                  </a:lnTo>
                  <a:lnTo>
                    <a:pt x="132513" y="265826"/>
                  </a:lnTo>
                  <a:lnTo>
                    <a:pt x="174790" y="259148"/>
                  </a:lnTo>
                  <a:lnTo>
                    <a:pt x="211216" y="240476"/>
                  </a:lnTo>
                  <a:lnTo>
                    <a:pt x="239754" y="211852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9"/>
                  </a:lnTo>
                  <a:lnTo>
                    <a:pt x="239754" y="54547"/>
                  </a:lnTo>
                  <a:lnTo>
                    <a:pt x="211216" y="25732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491492" y="2889762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2"/>
                  </a:lnTo>
                  <a:lnTo>
                    <a:pt x="1325" y="150433"/>
                  </a:lnTo>
                  <a:lnTo>
                    <a:pt x="12514" y="191385"/>
                  </a:lnTo>
                  <a:lnTo>
                    <a:pt x="56610" y="247921"/>
                  </a:lnTo>
                  <a:lnTo>
                    <a:pt x="118204" y="271936"/>
                  </a:lnTo>
                  <a:lnTo>
                    <a:pt x="151264" y="272238"/>
                  </a:lnTo>
                  <a:lnTo>
                    <a:pt x="183540" y="264999"/>
                  </a:lnTo>
                  <a:lnTo>
                    <a:pt x="184926" y="264320"/>
                  </a:lnTo>
                  <a:lnTo>
                    <a:pt x="126733" y="264320"/>
                  </a:lnTo>
                  <a:lnTo>
                    <a:pt x="94324" y="257783"/>
                  </a:lnTo>
                  <a:lnTo>
                    <a:pt x="64429" y="243083"/>
                  </a:lnTo>
                  <a:lnTo>
                    <a:pt x="38992" y="220129"/>
                  </a:lnTo>
                  <a:lnTo>
                    <a:pt x="19959" y="188832"/>
                  </a:lnTo>
                  <a:lnTo>
                    <a:pt x="9276" y="149103"/>
                  </a:lnTo>
                  <a:lnTo>
                    <a:pt x="9276" y="135812"/>
                  </a:lnTo>
                  <a:lnTo>
                    <a:pt x="15327" y="97918"/>
                  </a:lnTo>
                  <a:lnTo>
                    <a:pt x="15442" y="97194"/>
                  </a:lnTo>
                  <a:lnTo>
                    <a:pt x="15518" y="96721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4"/>
                  </a:lnTo>
                  <a:lnTo>
                    <a:pt x="183830" y="8324"/>
                  </a:lnTo>
                  <a:lnTo>
                    <a:pt x="161713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30" y="8324"/>
                  </a:moveTo>
                  <a:lnTo>
                    <a:pt x="137723" y="8324"/>
                  </a:lnTo>
                  <a:lnTo>
                    <a:pt x="168721" y="12023"/>
                  </a:lnTo>
                  <a:lnTo>
                    <a:pt x="198024" y="22836"/>
                  </a:lnTo>
                  <a:lnTo>
                    <a:pt x="223970" y="40760"/>
                  </a:lnTo>
                  <a:lnTo>
                    <a:pt x="244894" y="65789"/>
                  </a:lnTo>
                  <a:lnTo>
                    <a:pt x="259134" y="97918"/>
                  </a:lnTo>
                  <a:lnTo>
                    <a:pt x="265027" y="137142"/>
                  </a:lnTo>
                  <a:lnTo>
                    <a:pt x="258390" y="177698"/>
                  </a:lnTo>
                  <a:lnTo>
                    <a:pt x="219585" y="235848"/>
                  </a:lnTo>
                  <a:lnTo>
                    <a:pt x="159709" y="262783"/>
                  </a:lnTo>
                  <a:lnTo>
                    <a:pt x="126733" y="264320"/>
                  </a:lnTo>
                  <a:lnTo>
                    <a:pt x="184926" y="264320"/>
                  </a:lnTo>
                  <a:lnTo>
                    <a:pt x="238861" y="228676"/>
                  </a:lnTo>
                  <a:lnTo>
                    <a:pt x="270413" y="164535"/>
                  </a:lnTo>
                  <a:lnTo>
                    <a:pt x="272977" y="122522"/>
                  </a:lnTo>
                  <a:lnTo>
                    <a:pt x="262390" y="83128"/>
                  </a:lnTo>
                  <a:lnTo>
                    <a:pt x="244418" y="51460"/>
                  </a:lnTo>
                  <a:lnTo>
                    <a:pt x="220613" y="27416"/>
                  </a:lnTo>
                  <a:lnTo>
                    <a:pt x="192527" y="10893"/>
                  </a:lnTo>
                  <a:lnTo>
                    <a:pt x="183830" y="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9261" y="2095185"/>
              <a:ext cx="238017" cy="6996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754346" y="2228098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4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25654" y="211852"/>
                  </a:lnTo>
                  <a:lnTo>
                    <a:pt x="54383" y="240476"/>
                  </a:lnTo>
                  <a:lnTo>
                    <a:pt x="90744" y="259148"/>
                  </a:lnTo>
                  <a:lnTo>
                    <a:pt x="132513" y="265826"/>
                  </a:lnTo>
                  <a:lnTo>
                    <a:pt x="174790" y="259148"/>
                  </a:lnTo>
                  <a:lnTo>
                    <a:pt x="211216" y="240476"/>
                  </a:lnTo>
                  <a:lnTo>
                    <a:pt x="239754" y="211852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750371" y="2225197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1"/>
                  </a:lnTo>
                  <a:lnTo>
                    <a:pt x="1324" y="150433"/>
                  </a:lnTo>
                  <a:lnTo>
                    <a:pt x="12513" y="191386"/>
                  </a:lnTo>
                  <a:lnTo>
                    <a:pt x="56610" y="247921"/>
                  </a:lnTo>
                  <a:lnTo>
                    <a:pt x="118204" y="271937"/>
                  </a:lnTo>
                  <a:lnTo>
                    <a:pt x="151264" y="272239"/>
                  </a:lnTo>
                  <a:lnTo>
                    <a:pt x="183540" y="264999"/>
                  </a:lnTo>
                  <a:lnTo>
                    <a:pt x="184927" y="264320"/>
                  </a:lnTo>
                  <a:lnTo>
                    <a:pt x="126733" y="264320"/>
                  </a:lnTo>
                  <a:lnTo>
                    <a:pt x="94324" y="257783"/>
                  </a:lnTo>
                  <a:lnTo>
                    <a:pt x="64429" y="243083"/>
                  </a:lnTo>
                  <a:lnTo>
                    <a:pt x="38992" y="220130"/>
                  </a:lnTo>
                  <a:lnTo>
                    <a:pt x="19959" y="188833"/>
                  </a:lnTo>
                  <a:lnTo>
                    <a:pt x="9276" y="149104"/>
                  </a:lnTo>
                  <a:lnTo>
                    <a:pt x="9276" y="135813"/>
                  </a:lnTo>
                  <a:lnTo>
                    <a:pt x="15327" y="97917"/>
                  </a:lnTo>
                  <a:lnTo>
                    <a:pt x="15442" y="97193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4"/>
                  </a:lnTo>
                  <a:lnTo>
                    <a:pt x="183829" y="8324"/>
                  </a:lnTo>
                  <a:lnTo>
                    <a:pt x="161712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29" y="8324"/>
                  </a:moveTo>
                  <a:lnTo>
                    <a:pt x="137723" y="8324"/>
                  </a:lnTo>
                  <a:lnTo>
                    <a:pt x="168721" y="12022"/>
                  </a:lnTo>
                  <a:lnTo>
                    <a:pt x="198024" y="22836"/>
                  </a:lnTo>
                  <a:lnTo>
                    <a:pt x="223970" y="40759"/>
                  </a:lnTo>
                  <a:lnTo>
                    <a:pt x="244894" y="65788"/>
                  </a:lnTo>
                  <a:lnTo>
                    <a:pt x="259134" y="97917"/>
                  </a:lnTo>
                  <a:lnTo>
                    <a:pt x="265027" y="137141"/>
                  </a:lnTo>
                  <a:lnTo>
                    <a:pt x="258390" y="177698"/>
                  </a:lnTo>
                  <a:lnTo>
                    <a:pt x="219585" y="235848"/>
                  </a:lnTo>
                  <a:lnTo>
                    <a:pt x="159709" y="262783"/>
                  </a:lnTo>
                  <a:lnTo>
                    <a:pt x="126733" y="264320"/>
                  </a:lnTo>
                  <a:lnTo>
                    <a:pt x="184927" y="264320"/>
                  </a:lnTo>
                  <a:lnTo>
                    <a:pt x="238861" y="228676"/>
                  </a:lnTo>
                  <a:lnTo>
                    <a:pt x="270413" y="164535"/>
                  </a:lnTo>
                  <a:lnTo>
                    <a:pt x="272977" y="122522"/>
                  </a:lnTo>
                  <a:lnTo>
                    <a:pt x="262390" y="83128"/>
                  </a:lnTo>
                  <a:lnTo>
                    <a:pt x="244418" y="51461"/>
                  </a:lnTo>
                  <a:lnTo>
                    <a:pt x="220612" y="27417"/>
                  </a:lnTo>
                  <a:lnTo>
                    <a:pt x="192527" y="10894"/>
                  </a:lnTo>
                  <a:lnTo>
                    <a:pt x="183829" y="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754346" y="2560380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4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1"/>
                  </a:lnTo>
                  <a:lnTo>
                    <a:pt x="6784" y="175316"/>
                  </a:lnTo>
                  <a:lnTo>
                    <a:pt x="25654" y="211851"/>
                  </a:lnTo>
                  <a:lnTo>
                    <a:pt x="54383" y="240476"/>
                  </a:lnTo>
                  <a:lnTo>
                    <a:pt x="90744" y="259147"/>
                  </a:lnTo>
                  <a:lnTo>
                    <a:pt x="132513" y="265824"/>
                  </a:lnTo>
                  <a:lnTo>
                    <a:pt x="174790" y="259147"/>
                  </a:lnTo>
                  <a:lnTo>
                    <a:pt x="211216" y="240476"/>
                  </a:lnTo>
                  <a:lnTo>
                    <a:pt x="239754" y="211851"/>
                  </a:lnTo>
                  <a:lnTo>
                    <a:pt x="258369" y="175316"/>
                  </a:lnTo>
                  <a:lnTo>
                    <a:pt x="265027" y="132911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750371" y="2557480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1"/>
                  </a:lnTo>
                  <a:lnTo>
                    <a:pt x="1324" y="150432"/>
                  </a:lnTo>
                  <a:lnTo>
                    <a:pt x="12513" y="191384"/>
                  </a:lnTo>
                  <a:lnTo>
                    <a:pt x="56610" y="247920"/>
                  </a:lnTo>
                  <a:lnTo>
                    <a:pt x="118204" y="271935"/>
                  </a:lnTo>
                  <a:lnTo>
                    <a:pt x="151264" y="272237"/>
                  </a:lnTo>
                  <a:lnTo>
                    <a:pt x="183540" y="264998"/>
                  </a:lnTo>
                  <a:lnTo>
                    <a:pt x="184924" y="264319"/>
                  </a:lnTo>
                  <a:lnTo>
                    <a:pt x="126733" y="264319"/>
                  </a:lnTo>
                  <a:lnTo>
                    <a:pt x="94324" y="257783"/>
                  </a:lnTo>
                  <a:lnTo>
                    <a:pt x="64429" y="243083"/>
                  </a:lnTo>
                  <a:lnTo>
                    <a:pt x="38992" y="220129"/>
                  </a:lnTo>
                  <a:lnTo>
                    <a:pt x="19959" y="188833"/>
                  </a:lnTo>
                  <a:lnTo>
                    <a:pt x="9276" y="149103"/>
                  </a:lnTo>
                  <a:lnTo>
                    <a:pt x="9276" y="135811"/>
                  </a:lnTo>
                  <a:lnTo>
                    <a:pt x="15327" y="97917"/>
                  </a:lnTo>
                  <a:lnTo>
                    <a:pt x="15442" y="97193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3"/>
                  </a:lnTo>
                  <a:lnTo>
                    <a:pt x="183828" y="8323"/>
                  </a:lnTo>
                  <a:lnTo>
                    <a:pt x="161712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28" y="8323"/>
                  </a:moveTo>
                  <a:lnTo>
                    <a:pt x="137723" y="8323"/>
                  </a:lnTo>
                  <a:lnTo>
                    <a:pt x="168721" y="12022"/>
                  </a:lnTo>
                  <a:lnTo>
                    <a:pt x="198024" y="22836"/>
                  </a:lnTo>
                  <a:lnTo>
                    <a:pt x="223970" y="40759"/>
                  </a:lnTo>
                  <a:lnTo>
                    <a:pt x="244894" y="65788"/>
                  </a:lnTo>
                  <a:lnTo>
                    <a:pt x="259134" y="97917"/>
                  </a:lnTo>
                  <a:lnTo>
                    <a:pt x="265027" y="137141"/>
                  </a:lnTo>
                  <a:lnTo>
                    <a:pt x="258390" y="177697"/>
                  </a:lnTo>
                  <a:lnTo>
                    <a:pt x="219585" y="235848"/>
                  </a:lnTo>
                  <a:lnTo>
                    <a:pt x="159709" y="262782"/>
                  </a:lnTo>
                  <a:lnTo>
                    <a:pt x="126733" y="264319"/>
                  </a:lnTo>
                  <a:lnTo>
                    <a:pt x="184924" y="264319"/>
                  </a:lnTo>
                  <a:lnTo>
                    <a:pt x="238861" y="228675"/>
                  </a:lnTo>
                  <a:lnTo>
                    <a:pt x="270413" y="164534"/>
                  </a:lnTo>
                  <a:lnTo>
                    <a:pt x="272977" y="122521"/>
                  </a:lnTo>
                  <a:lnTo>
                    <a:pt x="262390" y="83127"/>
                  </a:lnTo>
                  <a:lnTo>
                    <a:pt x="244418" y="51460"/>
                  </a:lnTo>
                  <a:lnTo>
                    <a:pt x="220612" y="27416"/>
                  </a:lnTo>
                  <a:lnTo>
                    <a:pt x="192527" y="10893"/>
                  </a:lnTo>
                  <a:lnTo>
                    <a:pt x="183828" y="8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754346" y="2892662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4" y="6805"/>
                  </a:lnTo>
                  <a:lnTo>
                    <a:pt x="54383" y="25732"/>
                  </a:lnTo>
                  <a:lnTo>
                    <a:pt x="25654" y="54547"/>
                  </a:lnTo>
                  <a:lnTo>
                    <a:pt x="6784" y="91019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25654" y="211852"/>
                  </a:lnTo>
                  <a:lnTo>
                    <a:pt x="54383" y="240476"/>
                  </a:lnTo>
                  <a:lnTo>
                    <a:pt x="90744" y="259148"/>
                  </a:lnTo>
                  <a:lnTo>
                    <a:pt x="132513" y="265826"/>
                  </a:lnTo>
                  <a:lnTo>
                    <a:pt x="174790" y="259148"/>
                  </a:lnTo>
                  <a:lnTo>
                    <a:pt x="211216" y="240476"/>
                  </a:lnTo>
                  <a:lnTo>
                    <a:pt x="239754" y="211852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9"/>
                  </a:lnTo>
                  <a:lnTo>
                    <a:pt x="239754" y="54547"/>
                  </a:lnTo>
                  <a:lnTo>
                    <a:pt x="211216" y="25732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757841" y="2095194"/>
              <a:ext cx="1265555" cy="1067435"/>
            </a:xfrm>
            <a:custGeom>
              <a:avLst/>
              <a:gdLst/>
              <a:ahLst/>
              <a:cxnLst/>
              <a:rect l="l" t="t" r="r" b="b"/>
              <a:pathLst>
                <a:path w="1265554" h="1067435">
                  <a:moveTo>
                    <a:pt x="1265504" y="917092"/>
                  </a:moveTo>
                  <a:lnTo>
                    <a:pt x="1257554" y="887526"/>
                  </a:lnTo>
                  <a:lnTo>
                    <a:pt x="1257554" y="931710"/>
                  </a:lnTo>
                  <a:lnTo>
                    <a:pt x="1250911" y="972273"/>
                  </a:lnTo>
                  <a:lnTo>
                    <a:pt x="1212113" y="1030427"/>
                  </a:lnTo>
                  <a:lnTo>
                    <a:pt x="1152232" y="1057351"/>
                  </a:lnTo>
                  <a:lnTo>
                    <a:pt x="1119251" y="1058887"/>
                  </a:lnTo>
                  <a:lnTo>
                    <a:pt x="1086853" y="1052360"/>
                  </a:lnTo>
                  <a:lnTo>
                    <a:pt x="1056957" y="1037653"/>
                  </a:lnTo>
                  <a:lnTo>
                    <a:pt x="1031519" y="1014704"/>
                  </a:lnTo>
                  <a:lnTo>
                    <a:pt x="1012482" y="983411"/>
                  </a:lnTo>
                  <a:lnTo>
                    <a:pt x="1001801" y="943673"/>
                  </a:lnTo>
                  <a:lnTo>
                    <a:pt x="1001801" y="930389"/>
                  </a:lnTo>
                  <a:lnTo>
                    <a:pt x="1007846" y="892492"/>
                  </a:lnTo>
                  <a:lnTo>
                    <a:pt x="1007960" y="891768"/>
                  </a:lnTo>
                  <a:lnTo>
                    <a:pt x="1043711" y="834542"/>
                  </a:lnTo>
                  <a:lnTo>
                    <a:pt x="1099223" y="806323"/>
                  </a:lnTo>
                  <a:lnTo>
                    <a:pt x="1130249" y="802894"/>
                  </a:lnTo>
                  <a:lnTo>
                    <a:pt x="1161249" y="806602"/>
                  </a:lnTo>
                  <a:lnTo>
                    <a:pt x="1216494" y="835329"/>
                  </a:lnTo>
                  <a:lnTo>
                    <a:pt x="1251661" y="892492"/>
                  </a:lnTo>
                  <a:lnTo>
                    <a:pt x="1257554" y="931710"/>
                  </a:lnTo>
                  <a:lnTo>
                    <a:pt x="1257554" y="887526"/>
                  </a:lnTo>
                  <a:lnTo>
                    <a:pt x="1236941" y="846035"/>
                  </a:lnTo>
                  <a:lnTo>
                    <a:pt x="1185049" y="805472"/>
                  </a:lnTo>
                  <a:lnTo>
                    <a:pt x="1122248" y="794575"/>
                  </a:lnTo>
                  <a:lnTo>
                    <a:pt x="1090637" y="799998"/>
                  </a:lnTo>
                  <a:lnTo>
                    <a:pt x="1034745" y="832078"/>
                  </a:lnTo>
                  <a:lnTo>
                    <a:pt x="998982" y="891768"/>
                  </a:lnTo>
                  <a:lnTo>
                    <a:pt x="992911" y="929309"/>
                  </a:lnTo>
                  <a:lnTo>
                    <a:pt x="978903" y="925068"/>
                  </a:lnTo>
                  <a:lnTo>
                    <a:pt x="886510" y="897153"/>
                  </a:lnTo>
                  <a:lnTo>
                    <a:pt x="886510" y="925068"/>
                  </a:lnTo>
                  <a:lnTo>
                    <a:pt x="45148" y="925068"/>
                  </a:lnTo>
                  <a:lnTo>
                    <a:pt x="891857" y="699274"/>
                  </a:lnTo>
                  <a:lnTo>
                    <a:pt x="898436" y="725703"/>
                  </a:lnTo>
                  <a:lnTo>
                    <a:pt x="962393" y="685825"/>
                  </a:lnTo>
                  <a:lnTo>
                    <a:pt x="996505" y="664565"/>
                  </a:lnTo>
                  <a:lnTo>
                    <a:pt x="882535" y="661898"/>
                  </a:lnTo>
                  <a:lnTo>
                    <a:pt x="889203" y="688644"/>
                  </a:lnTo>
                  <a:lnTo>
                    <a:pt x="36550" y="915695"/>
                  </a:lnTo>
                  <a:lnTo>
                    <a:pt x="908481" y="332651"/>
                  </a:lnTo>
                  <a:lnTo>
                    <a:pt x="923620" y="354876"/>
                  </a:lnTo>
                  <a:lnTo>
                    <a:pt x="954074" y="317652"/>
                  </a:lnTo>
                  <a:lnTo>
                    <a:pt x="996505" y="265823"/>
                  </a:lnTo>
                  <a:lnTo>
                    <a:pt x="886510" y="300380"/>
                  </a:lnTo>
                  <a:lnTo>
                    <a:pt x="902474" y="323811"/>
                  </a:lnTo>
                  <a:lnTo>
                    <a:pt x="43599" y="897293"/>
                  </a:lnTo>
                  <a:lnTo>
                    <a:pt x="922286" y="15951"/>
                  </a:lnTo>
                  <a:lnTo>
                    <a:pt x="942174" y="35877"/>
                  </a:lnTo>
                  <a:lnTo>
                    <a:pt x="960513" y="1320"/>
                  </a:lnTo>
                  <a:lnTo>
                    <a:pt x="961224" y="0"/>
                  </a:lnTo>
                  <a:lnTo>
                    <a:pt x="906386" y="0"/>
                  </a:lnTo>
                  <a:lnTo>
                    <a:pt x="915009" y="8636"/>
                  </a:lnTo>
                  <a:lnTo>
                    <a:pt x="3911" y="923798"/>
                  </a:lnTo>
                  <a:lnTo>
                    <a:pt x="2438" y="924775"/>
                  </a:lnTo>
                  <a:lnTo>
                    <a:pt x="1320" y="925068"/>
                  </a:lnTo>
                  <a:lnTo>
                    <a:pt x="1447" y="925436"/>
                  </a:lnTo>
                  <a:lnTo>
                    <a:pt x="0" y="926401"/>
                  </a:lnTo>
                  <a:lnTo>
                    <a:pt x="546" y="927176"/>
                  </a:lnTo>
                  <a:lnTo>
                    <a:pt x="0" y="927722"/>
                  </a:lnTo>
                  <a:lnTo>
                    <a:pt x="2654" y="930389"/>
                  </a:lnTo>
                  <a:lnTo>
                    <a:pt x="2654" y="937031"/>
                  </a:lnTo>
                  <a:lnTo>
                    <a:pt x="886510" y="937031"/>
                  </a:lnTo>
                  <a:lnTo>
                    <a:pt x="886510" y="963612"/>
                  </a:lnTo>
                  <a:lnTo>
                    <a:pt x="974496" y="937031"/>
                  </a:lnTo>
                  <a:lnTo>
                    <a:pt x="992543" y="931583"/>
                  </a:lnTo>
                  <a:lnTo>
                    <a:pt x="1005039" y="985964"/>
                  </a:lnTo>
                  <a:lnTo>
                    <a:pt x="1049134" y="1042492"/>
                  </a:lnTo>
                  <a:lnTo>
                    <a:pt x="1110729" y="1066507"/>
                  </a:lnTo>
                  <a:lnTo>
                    <a:pt x="1143787" y="1066812"/>
                  </a:lnTo>
                  <a:lnTo>
                    <a:pt x="1176058" y="1059573"/>
                  </a:lnTo>
                  <a:lnTo>
                    <a:pt x="1177455" y="1058887"/>
                  </a:lnTo>
                  <a:lnTo>
                    <a:pt x="1205839" y="1044981"/>
                  </a:lnTo>
                  <a:lnTo>
                    <a:pt x="1231392" y="1023251"/>
                  </a:lnTo>
                  <a:lnTo>
                    <a:pt x="1250988" y="994562"/>
                  </a:lnTo>
                  <a:lnTo>
                    <a:pt x="1262938" y="959104"/>
                  </a:lnTo>
                  <a:lnTo>
                    <a:pt x="1265504" y="917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71752" y="1181903"/>
            <a:ext cx="542301" cy="859711"/>
          </a:xfrm>
          <a:prstGeom prst="rect">
            <a:avLst/>
          </a:prstGeom>
        </p:spPr>
        <p:txBody>
          <a:bodyPr vert="horz" wrap="square" lIns="0" tIns="143499" rIns="0" bIns="0" rtlCol="0">
            <a:spAutoFit/>
          </a:bodyPr>
          <a:lstStyle/>
          <a:p>
            <a:pPr marL="34580" defTabSz="829909" eaLnBrk="1" fontAlgn="auto" hangingPunct="1">
              <a:spcBef>
                <a:spcPts val="1130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1035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71752" y="2026290"/>
            <a:ext cx="542301" cy="859711"/>
          </a:xfrm>
          <a:prstGeom prst="rect">
            <a:avLst/>
          </a:prstGeom>
        </p:spPr>
        <p:txBody>
          <a:bodyPr vert="horz" wrap="square" lIns="0" tIns="143499" rIns="0" bIns="0" rtlCol="0">
            <a:spAutoFit/>
          </a:bodyPr>
          <a:lstStyle/>
          <a:p>
            <a:pPr marL="34580" defTabSz="829909" eaLnBrk="1" fontAlgn="auto" hangingPunct="1">
              <a:spcBef>
                <a:spcPts val="1130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1035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56774" y="1978040"/>
            <a:ext cx="542301" cy="915979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7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6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5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058099" y="1901513"/>
            <a:ext cx="1992854" cy="729023"/>
            <a:chOff x="6406790" y="2095185"/>
            <a:chExt cx="2195830" cy="803275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0765" y="2095185"/>
              <a:ext cx="2186472" cy="79747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406782" y="2095499"/>
              <a:ext cx="2195830" cy="802640"/>
            </a:xfrm>
            <a:custGeom>
              <a:avLst/>
              <a:gdLst/>
              <a:ahLst/>
              <a:cxnLst/>
              <a:rect l="l" t="t" r="r" b="b"/>
              <a:pathLst>
                <a:path w="2195829" h="802639">
                  <a:moveTo>
                    <a:pt x="2195753" y="0"/>
                  </a:moveTo>
                  <a:lnTo>
                    <a:pt x="2189873" y="0"/>
                  </a:lnTo>
                  <a:lnTo>
                    <a:pt x="2189873" y="793750"/>
                  </a:lnTo>
                  <a:lnTo>
                    <a:pt x="2187981" y="795655"/>
                  </a:lnTo>
                  <a:lnTo>
                    <a:pt x="2187981" y="793750"/>
                  </a:lnTo>
                  <a:lnTo>
                    <a:pt x="2189873" y="793750"/>
                  </a:lnTo>
                  <a:lnTo>
                    <a:pt x="2189873" y="0"/>
                  </a:lnTo>
                  <a:lnTo>
                    <a:pt x="2186470" y="0"/>
                  </a:lnTo>
                  <a:lnTo>
                    <a:pt x="2186470" y="793178"/>
                  </a:lnTo>
                  <a:lnTo>
                    <a:pt x="2186470" y="797166"/>
                  </a:lnTo>
                  <a:lnTo>
                    <a:pt x="2186470" y="797560"/>
                  </a:lnTo>
                  <a:lnTo>
                    <a:pt x="7277" y="797560"/>
                  </a:lnTo>
                  <a:lnTo>
                    <a:pt x="7277" y="795667"/>
                  </a:lnTo>
                  <a:lnTo>
                    <a:pt x="9283" y="797166"/>
                  </a:lnTo>
                  <a:lnTo>
                    <a:pt x="2186470" y="797166"/>
                  </a:lnTo>
                  <a:lnTo>
                    <a:pt x="2186470" y="793178"/>
                  </a:lnTo>
                  <a:lnTo>
                    <a:pt x="9283" y="793178"/>
                  </a:lnTo>
                  <a:lnTo>
                    <a:pt x="9283" y="0"/>
                  </a:lnTo>
                  <a:lnTo>
                    <a:pt x="0" y="0"/>
                  </a:lnTo>
                  <a:lnTo>
                    <a:pt x="0" y="793750"/>
                  </a:lnTo>
                  <a:lnTo>
                    <a:pt x="0" y="797560"/>
                  </a:lnTo>
                  <a:lnTo>
                    <a:pt x="0" y="802640"/>
                  </a:lnTo>
                  <a:lnTo>
                    <a:pt x="2195753" y="802640"/>
                  </a:lnTo>
                  <a:lnTo>
                    <a:pt x="2195753" y="797560"/>
                  </a:lnTo>
                  <a:lnTo>
                    <a:pt x="2187981" y="797560"/>
                  </a:lnTo>
                  <a:lnTo>
                    <a:pt x="2187981" y="797166"/>
                  </a:lnTo>
                  <a:lnTo>
                    <a:pt x="2195753" y="797166"/>
                  </a:lnTo>
                  <a:lnTo>
                    <a:pt x="2195753" y="793750"/>
                  </a:lnTo>
                  <a:lnTo>
                    <a:pt x="2195753" y="793178"/>
                  </a:lnTo>
                  <a:lnTo>
                    <a:pt x="21957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603394" y="1736787"/>
            <a:ext cx="748041" cy="303760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906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priority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89</a:t>
            </a:fld>
            <a:endParaRPr kern="0" spc="-18" dirty="0"/>
          </a:p>
        </p:txBody>
      </p:sp>
      <p:sp>
        <p:nvSpPr>
          <p:cNvPr id="39" name="object 39"/>
          <p:cNvSpPr txBox="1"/>
          <p:nvPr/>
        </p:nvSpPr>
        <p:spPr>
          <a:xfrm>
            <a:off x="7108906" y="2126411"/>
            <a:ext cx="1833218" cy="350868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34580" defTabSz="829909" eaLnBrk="1" fontAlgn="auto" hangingPunct="1">
              <a:spcBef>
                <a:spcPts val="123"/>
              </a:spcBef>
              <a:spcAft>
                <a:spcPts val="0"/>
              </a:spcAft>
              <a:tabLst>
                <a:tab pos="656435" algn="l"/>
                <a:tab pos="1074848" algn="l"/>
              </a:tabLst>
            </a:pPr>
            <a:r>
              <a:rPr sz="217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</a:t>
            </a:r>
            <a:r>
              <a:rPr sz="2178" b="0" kern="0" baseline="-69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2178" b="0" kern="0" spc="136" baseline="-69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 </a:t>
            </a:r>
            <a:r>
              <a:rPr sz="217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&gt;</a:t>
            </a:r>
            <a:r>
              <a:rPr sz="217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2178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</a:t>
            </a:r>
            <a:r>
              <a:rPr sz="2178" b="0" kern="0" spc="-34" baseline="-69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j</a:t>
            </a:r>
            <a:r>
              <a:rPr sz="2178" b="0" kern="0" baseline="-69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2178" b="0" kern="0" dirty="0">
                <a:solidFill>
                  <a:sysClr val="windowText" lastClr="000000"/>
                </a:solidFill>
                <a:latin typeface="Symbol"/>
                <a:cs typeface="Symbol"/>
              </a:rPr>
              <a:t></a:t>
            </a:r>
            <a:r>
              <a:rPr sz="2178" b="0" kern="0" spc="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17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2178" b="0" kern="0" spc="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17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&lt;</a:t>
            </a:r>
            <a:r>
              <a:rPr sz="2178" b="0" kern="0" spc="1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17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j</a:t>
            </a:r>
            <a:endParaRPr sz="217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680641">
              <a:spcBef>
                <a:spcPts val="91"/>
              </a:spcBef>
            </a:pPr>
            <a:r>
              <a:rPr dirty="0"/>
              <a:t>Control</a:t>
            </a:r>
            <a:r>
              <a:rPr spc="-54" dirty="0"/>
              <a:t> </a:t>
            </a:r>
            <a:r>
              <a:rPr dirty="0"/>
              <a:t>System</a:t>
            </a:r>
            <a:r>
              <a:rPr spc="-45" dirty="0"/>
              <a:t> </a:t>
            </a:r>
            <a:r>
              <a:rPr spc="-9" dirty="0"/>
              <a:t>Components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9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1" y="1386077"/>
            <a:ext cx="6988243" cy="2273252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every control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application, we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can distinguish 3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basic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components: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system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controlled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990704" lvl="2" indent="-206901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0704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may include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sensors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actuators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controller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991281" marR="4611" lvl="2" indent="-207477" defTabSz="829909" eaLnBrk="1" fontAlgn="auto" hangingPunct="1">
              <a:lnSpc>
                <a:spcPts val="1942"/>
              </a:lnSpc>
              <a:spcBef>
                <a:spcPts val="844"/>
              </a:spcBef>
              <a:spcAft>
                <a:spcPts val="0"/>
              </a:spcAft>
              <a:buClr>
                <a:srgbClr val="009900"/>
              </a:buClr>
              <a:buSzPct val="75000"/>
              <a:buFont typeface="Webdings"/>
              <a:buChar char=""/>
              <a:tabLst>
                <a:tab pos="991281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sends signals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 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according to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predetermined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control objective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5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environment</a:t>
            </a:r>
            <a:r>
              <a:rPr sz="1634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which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operates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87882">
              <a:spcBef>
                <a:spcPts val="91"/>
              </a:spcBef>
            </a:pPr>
            <a:r>
              <a:rPr dirty="0"/>
              <a:t>3)</a:t>
            </a:r>
            <a:r>
              <a:rPr spc="-27" dirty="0"/>
              <a:t> </a:t>
            </a:r>
            <a:r>
              <a:rPr dirty="0"/>
              <a:t>Weaken</a:t>
            </a:r>
            <a:r>
              <a:rPr spc="-23" dirty="0"/>
              <a:t> </a:t>
            </a:r>
            <a:r>
              <a:rPr dirty="0"/>
              <a:t>precedence</a:t>
            </a:r>
            <a:r>
              <a:rPr spc="-18" dirty="0"/>
              <a:t> </a:t>
            </a:r>
            <a:r>
              <a:rPr spc="-9" dirty="0"/>
              <a:t>constraints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25468" y="3144030"/>
            <a:ext cx="3429000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219" indent="-310640" defTabSz="829909" eaLnBrk="1" fontAlgn="auto" hangingPunct="1">
              <a:spcBef>
                <a:spcPts val="9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45219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Remove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constraints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on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</a:t>
            </a:r>
            <a:r>
              <a:rPr sz="1634" b="0" kern="0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7</a:t>
            </a:r>
            <a:r>
              <a:rPr sz="1634" b="0" kern="0" spc="238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and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32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</a:t>
            </a:r>
            <a:r>
              <a:rPr sz="1634" b="0" kern="0" spc="-47" baseline="-2083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8</a:t>
            </a:r>
            <a:endParaRPr sz="1634" b="0" kern="0" baseline="-20833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12282" y="1356059"/>
            <a:ext cx="1390618" cy="247234"/>
            <a:chOff x="3491492" y="1494176"/>
            <a:chExt cx="1532255" cy="272415"/>
          </a:xfrm>
        </p:grpSpPr>
        <p:sp>
          <p:nvSpPr>
            <p:cNvPr id="5" name="object 5"/>
            <p:cNvSpPr/>
            <p:nvPr/>
          </p:nvSpPr>
          <p:spPr>
            <a:xfrm>
              <a:off x="3495467" y="1497077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5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1"/>
                  </a:lnTo>
                  <a:lnTo>
                    <a:pt x="6784" y="175316"/>
                  </a:lnTo>
                  <a:lnTo>
                    <a:pt x="25654" y="211851"/>
                  </a:lnTo>
                  <a:lnTo>
                    <a:pt x="54383" y="240476"/>
                  </a:lnTo>
                  <a:lnTo>
                    <a:pt x="90745" y="259147"/>
                  </a:lnTo>
                  <a:lnTo>
                    <a:pt x="132513" y="265824"/>
                  </a:lnTo>
                  <a:lnTo>
                    <a:pt x="174790" y="259147"/>
                  </a:lnTo>
                  <a:lnTo>
                    <a:pt x="211216" y="240476"/>
                  </a:lnTo>
                  <a:lnTo>
                    <a:pt x="239754" y="211851"/>
                  </a:lnTo>
                  <a:lnTo>
                    <a:pt x="258369" y="175316"/>
                  </a:lnTo>
                  <a:lnTo>
                    <a:pt x="265027" y="132911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491492" y="1494176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2"/>
                  </a:lnTo>
                  <a:lnTo>
                    <a:pt x="1325" y="150432"/>
                  </a:lnTo>
                  <a:lnTo>
                    <a:pt x="12514" y="191385"/>
                  </a:lnTo>
                  <a:lnTo>
                    <a:pt x="56610" y="247921"/>
                  </a:lnTo>
                  <a:lnTo>
                    <a:pt x="118204" y="271936"/>
                  </a:lnTo>
                  <a:lnTo>
                    <a:pt x="151264" y="272238"/>
                  </a:lnTo>
                  <a:lnTo>
                    <a:pt x="183540" y="264999"/>
                  </a:lnTo>
                  <a:lnTo>
                    <a:pt x="184926" y="264319"/>
                  </a:lnTo>
                  <a:lnTo>
                    <a:pt x="126733" y="264319"/>
                  </a:lnTo>
                  <a:lnTo>
                    <a:pt x="94324" y="257783"/>
                  </a:lnTo>
                  <a:lnTo>
                    <a:pt x="64429" y="243083"/>
                  </a:lnTo>
                  <a:lnTo>
                    <a:pt x="38992" y="220130"/>
                  </a:lnTo>
                  <a:lnTo>
                    <a:pt x="19959" y="188833"/>
                  </a:lnTo>
                  <a:lnTo>
                    <a:pt x="9276" y="149104"/>
                  </a:lnTo>
                  <a:lnTo>
                    <a:pt x="9276" y="135812"/>
                  </a:lnTo>
                  <a:lnTo>
                    <a:pt x="15327" y="97917"/>
                  </a:lnTo>
                  <a:lnTo>
                    <a:pt x="15442" y="97194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4"/>
                  </a:lnTo>
                  <a:lnTo>
                    <a:pt x="183830" y="8324"/>
                  </a:lnTo>
                  <a:lnTo>
                    <a:pt x="161713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30" y="8324"/>
                  </a:moveTo>
                  <a:lnTo>
                    <a:pt x="137723" y="8324"/>
                  </a:lnTo>
                  <a:lnTo>
                    <a:pt x="168721" y="12022"/>
                  </a:lnTo>
                  <a:lnTo>
                    <a:pt x="198024" y="22836"/>
                  </a:lnTo>
                  <a:lnTo>
                    <a:pt x="223970" y="40760"/>
                  </a:lnTo>
                  <a:lnTo>
                    <a:pt x="244894" y="65788"/>
                  </a:lnTo>
                  <a:lnTo>
                    <a:pt x="259134" y="97917"/>
                  </a:lnTo>
                  <a:lnTo>
                    <a:pt x="265027" y="137142"/>
                  </a:lnTo>
                  <a:lnTo>
                    <a:pt x="258390" y="177698"/>
                  </a:lnTo>
                  <a:lnTo>
                    <a:pt x="219585" y="235848"/>
                  </a:lnTo>
                  <a:lnTo>
                    <a:pt x="159709" y="262782"/>
                  </a:lnTo>
                  <a:lnTo>
                    <a:pt x="126733" y="264319"/>
                  </a:lnTo>
                  <a:lnTo>
                    <a:pt x="184926" y="264319"/>
                  </a:lnTo>
                  <a:lnTo>
                    <a:pt x="238861" y="228675"/>
                  </a:lnTo>
                  <a:lnTo>
                    <a:pt x="270413" y="164534"/>
                  </a:lnTo>
                  <a:lnTo>
                    <a:pt x="272977" y="122521"/>
                  </a:lnTo>
                  <a:lnTo>
                    <a:pt x="262390" y="83128"/>
                  </a:lnTo>
                  <a:lnTo>
                    <a:pt x="244418" y="51460"/>
                  </a:lnTo>
                  <a:lnTo>
                    <a:pt x="220613" y="27416"/>
                  </a:lnTo>
                  <a:lnTo>
                    <a:pt x="192527" y="10893"/>
                  </a:lnTo>
                  <a:lnTo>
                    <a:pt x="183830" y="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754346" y="1497077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4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1"/>
                  </a:lnTo>
                  <a:lnTo>
                    <a:pt x="6784" y="175316"/>
                  </a:lnTo>
                  <a:lnTo>
                    <a:pt x="25654" y="211851"/>
                  </a:lnTo>
                  <a:lnTo>
                    <a:pt x="54383" y="240476"/>
                  </a:lnTo>
                  <a:lnTo>
                    <a:pt x="90744" y="259147"/>
                  </a:lnTo>
                  <a:lnTo>
                    <a:pt x="132513" y="265824"/>
                  </a:lnTo>
                  <a:lnTo>
                    <a:pt x="174790" y="259147"/>
                  </a:lnTo>
                  <a:lnTo>
                    <a:pt x="211216" y="240476"/>
                  </a:lnTo>
                  <a:lnTo>
                    <a:pt x="239754" y="211851"/>
                  </a:lnTo>
                  <a:lnTo>
                    <a:pt x="258369" y="175316"/>
                  </a:lnTo>
                  <a:lnTo>
                    <a:pt x="265027" y="132911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760495" y="1494180"/>
              <a:ext cx="1263015" cy="272415"/>
            </a:xfrm>
            <a:custGeom>
              <a:avLst/>
              <a:gdLst/>
              <a:ahLst/>
              <a:cxnLst/>
              <a:rect l="l" t="t" r="r" b="b"/>
              <a:pathLst>
                <a:path w="1263014" h="272414">
                  <a:moveTo>
                    <a:pt x="1262849" y="122529"/>
                  </a:moveTo>
                  <a:lnTo>
                    <a:pt x="1254899" y="92964"/>
                  </a:lnTo>
                  <a:lnTo>
                    <a:pt x="1254899" y="137147"/>
                  </a:lnTo>
                  <a:lnTo>
                    <a:pt x="1248257" y="177698"/>
                  </a:lnTo>
                  <a:lnTo>
                    <a:pt x="1209459" y="235851"/>
                  </a:lnTo>
                  <a:lnTo>
                    <a:pt x="1149578" y="262788"/>
                  </a:lnTo>
                  <a:lnTo>
                    <a:pt x="1116596" y="264325"/>
                  </a:lnTo>
                  <a:lnTo>
                    <a:pt x="1084199" y="257784"/>
                  </a:lnTo>
                  <a:lnTo>
                    <a:pt x="1054303" y="243090"/>
                  </a:lnTo>
                  <a:lnTo>
                    <a:pt x="1028865" y="220129"/>
                  </a:lnTo>
                  <a:lnTo>
                    <a:pt x="1009827" y="188836"/>
                  </a:lnTo>
                  <a:lnTo>
                    <a:pt x="999147" y="149110"/>
                  </a:lnTo>
                  <a:lnTo>
                    <a:pt x="999147" y="135813"/>
                  </a:lnTo>
                  <a:lnTo>
                    <a:pt x="1005192" y="97917"/>
                  </a:lnTo>
                  <a:lnTo>
                    <a:pt x="1005306" y="97193"/>
                  </a:lnTo>
                  <a:lnTo>
                    <a:pt x="1041057" y="39966"/>
                  </a:lnTo>
                  <a:lnTo>
                    <a:pt x="1096568" y="11747"/>
                  </a:lnTo>
                  <a:lnTo>
                    <a:pt x="1127594" y="8331"/>
                  </a:lnTo>
                  <a:lnTo>
                    <a:pt x="1158595" y="12026"/>
                  </a:lnTo>
                  <a:lnTo>
                    <a:pt x="1213840" y="40767"/>
                  </a:lnTo>
                  <a:lnTo>
                    <a:pt x="1249006" y="97917"/>
                  </a:lnTo>
                  <a:lnTo>
                    <a:pt x="1254899" y="137147"/>
                  </a:lnTo>
                  <a:lnTo>
                    <a:pt x="1254899" y="92964"/>
                  </a:lnTo>
                  <a:lnTo>
                    <a:pt x="1234287" y="51460"/>
                  </a:lnTo>
                  <a:lnTo>
                    <a:pt x="1182395" y="10896"/>
                  </a:lnTo>
                  <a:lnTo>
                    <a:pt x="1173695" y="8331"/>
                  </a:lnTo>
                  <a:lnTo>
                    <a:pt x="1151585" y="1790"/>
                  </a:lnTo>
                  <a:lnTo>
                    <a:pt x="1087983" y="5422"/>
                  </a:lnTo>
                  <a:lnTo>
                    <a:pt x="1032090" y="37503"/>
                  </a:lnTo>
                  <a:lnTo>
                    <a:pt x="996327" y="97193"/>
                  </a:lnTo>
                  <a:lnTo>
                    <a:pt x="990257" y="134734"/>
                  </a:lnTo>
                  <a:lnTo>
                    <a:pt x="976249" y="130492"/>
                  </a:lnTo>
                  <a:lnTo>
                    <a:pt x="883856" y="102590"/>
                  </a:lnTo>
                  <a:lnTo>
                    <a:pt x="883856" y="130492"/>
                  </a:lnTo>
                  <a:lnTo>
                    <a:pt x="0" y="130492"/>
                  </a:lnTo>
                  <a:lnTo>
                    <a:pt x="0" y="142455"/>
                  </a:lnTo>
                  <a:lnTo>
                    <a:pt x="883856" y="142455"/>
                  </a:lnTo>
                  <a:lnTo>
                    <a:pt x="883856" y="169049"/>
                  </a:lnTo>
                  <a:lnTo>
                    <a:pt x="971842" y="142455"/>
                  </a:lnTo>
                  <a:lnTo>
                    <a:pt x="989888" y="137007"/>
                  </a:lnTo>
                  <a:lnTo>
                    <a:pt x="989876" y="137147"/>
                  </a:lnTo>
                  <a:lnTo>
                    <a:pt x="991196" y="150431"/>
                  </a:lnTo>
                  <a:lnTo>
                    <a:pt x="1002385" y="191389"/>
                  </a:lnTo>
                  <a:lnTo>
                    <a:pt x="1046480" y="247929"/>
                  </a:lnTo>
                  <a:lnTo>
                    <a:pt x="1108075" y="271945"/>
                  </a:lnTo>
                  <a:lnTo>
                    <a:pt x="1141133" y="272237"/>
                  </a:lnTo>
                  <a:lnTo>
                    <a:pt x="1173403" y="264998"/>
                  </a:lnTo>
                  <a:lnTo>
                    <a:pt x="1228737" y="228676"/>
                  </a:lnTo>
                  <a:lnTo>
                    <a:pt x="1260284" y="164541"/>
                  </a:lnTo>
                  <a:lnTo>
                    <a:pt x="1262849" y="122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412477" y="1717940"/>
            <a:ext cx="1390618" cy="183841"/>
            <a:chOff x="3491707" y="1892915"/>
            <a:chExt cx="1532255" cy="202565"/>
          </a:xfrm>
        </p:grpSpPr>
        <p:sp>
          <p:nvSpPr>
            <p:cNvPr id="10" name="object 10"/>
            <p:cNvSpPr/>
            <p:nvPr/>
          </p:nvSpPr>
          <p:spPr>
            <a:xfrm>
              <a:off x="3495468" y="1962271"/>
              <a:ext cx="265430" cy="133350"/>
            </a:xfrm>
            <a:custGeom>
              <a:avLst/>
              <a:gdLst/>
              <a:ahLst/>
              <a:cxnLst/>
              <a:rect l="l" t="t" r="r" b="b"/>
              <a:pathLst>
                <a:path w="265429" h="133350">
                  <a:moveTo>
                    <a:pt x="132513" y="0"/>
                  </a:moveTo>
                  <a:lnTo>
                    <a:pt x="90745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3"/>
                  </a:lnTo>
                  <a:lnTo>
                    <a:pt x="265027" y="132913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491707" y="1959372"/>
              <a:ext cx="273050" cy="135890"/>
            </a:xfrm>
            <a:custGeom>
              <a:avLst/>
              <a:gdLst/>
              <a:ahLst/>
              <a:cxnLst/>
              <a:rect l="l" t="t" r="r" b="b"/>
              <a:pathLst>
                <a:path w="273050" h="135889">
                  <a:moveTo>
                    <a:pt x="129507" y="0"/>
                  </a:moveTo>
                  <a:lnTo>
                    <a:pt x="68206" y="17957"/>
                  </a:lnTo>
                  <a:lnTo>
                    <a:pt x="20826" y="63945"/>
                  </a:lnTo>
                  <a:lnTo>
                    <a:pt x="0" y="135812"/>
                  </a:lnTo>
                  <a:lnTo>
                    <a:pt x="9061" y="135812"/>
                  </a:lnTo>
                  <a:lnTo>
                    <a:pt x="15112" y="97918"/>
                  </a:lnTo>
                  <a:lnTo>
                    <a:pt x="15227" y="97194"/>
                  </a:lnTo>
                  <a:lnTo>
                    <a:pt x="50975" y="39964"/>
                  </a:lnTo>
                  <a:lnTo>
                    <a:pt x="106478" y="11744"/>
                  </a:lnTo>
                  <a:lnTo>
                    <a:pt x="137508" y="8324"/>
                  </a:lnTo>
                  <a:lnTo>
                    <a:pt x="183616" y="8324"/>
                  </a:lnTo>
                  <a:lnTo>
                    <a:pt x="161498" y="1789"/>
                  </a:lnTo>
                  <a:lnTo>
                    <a:pt x="129507" y="0"/>
                  </a:lnTo>
                  <a:close/>
                </a:path>
                <a:path w="273050" h="135889">
                  <a:moveTo>
                    <a:pt x="183616" y="8324"/>
                  </a:moveTo>
                  <a:lnTo>
                    <a:pt x="137508" y="8324"/>
                  </a:lnTo>
                  <a:lnTo>
                    <a:pt x="168506" y="12023"/>
                  </a:lnTo>
                  <a:lnTo>
                    <a:pt x="197809" y="22836"/>
                  </a:lnTo>
                  <a:lnTo>
                    <a:pt x="223755" y="40760"/>
                  </a:lnTo>
                  <a:lnTo>
                    <a:pt x="244679" y="65789"/>
                  </a:lnTo>
                  <a:lnTo>
                    <a:pt x="258919" y="97918"/>
                  </a:lnTo>
                  <a:lnTo>
                    <a:pt x="264612" y="135812"/>
                  </a:lnTo>
                  <a:lnTo>
                    <a:pt x="271951" y="135812"/>
                  </a:lnTo>
                  <a:lnTo>
                    <a:pt x="262175" y="83128"/>
                  </a:lnTo>
                  <a:lnTo>
                    <a:pt x="220398" y="27416"/>
                  </a:lnTo>
                  <a:lnTo>
                    <a:pt x="192312" y="10893"/>
                  </a:lnTo>
                  <a:lnTo>
                    <a:pt x="183616" y="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754346" y="1895815"/>
              <a:ext cx="265430" cy="199390"/>
            </a:xfrm>
            <a:custGeom>
              <a:avLst/>
              <a:gdLst/>
              <a:ahLst/>
              <a:cxnLst/>
              <a:rect l="l" t="t" r="r" b="b"/>
              <a:pathLst>
                <a:path w="265429" h="199389">
                  <a:moveTo>
                    <a:pt x="132513" y="0"/>
                  </a:moveTo>
                  <a:lnTo>
                    <a:pt x="90744" y="6805"/>
                  </a:lnTo>
                  <a:lnTo>
                    <a:pt x="54383" y="25732"/>
                  </a:lnTo>
                  <a:lnTo>
                    <a:pt x="25654" y="54547"/>
                  </a:lnTo>
                  <a:lnTo>
                    <a:pt x="6784" y="91019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19207" y="199369"/>
                  </a:lnTo>
                  <a:lnTo>
                    <a:pt x="246114" y="199369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9"/>
                  </a:lnTo>
                  <a:lnTo>
                    <a:pt x="239754" y="54547"/>
                  </a:lnTo>
                  <a:lnTo>
                    <a:pt x="211216" y="25732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653636" y="1892922"/>
              <a:ext cx="370205" cy="202565"/>
            </a:xfrm>
            <a:custGeom>
              <a:avLst/>
              <a:gdLst/>
              <a:ahLst/>
              <a:cxnLst/>
              <a:rect l="l" t="t" r="r" b="b"/>
              <a:pathLst>
                <a:path w="370204" h="202564">
                  <a:moveTo>
                    <a:pt x="369709" y="122516"/>
                  </a:moveTo>
                  <a:lnTo>
                    <a:pt x="359117" y="83134"/>
                  </a:lnTo>
                  <a:lnTo>
                    <a:pt x="317347" y="27419"/>
                  </a:lnTo>
                  <a:lnTo>
                    <a:pt x="280555" y="8318"/>
                  </a:lnTo>
                  <a:lnTo>
                    <a:pt x="226453" y="0"/>
                  </a:lnTo>
                  <a:lnTo>
                    <a:pt x="194843" y="5422"/>
                  </a:lnTo>
                  <a:lnTo>
                    <a:pt x="138950" y="37503"/>
                  </a:lnTo>
                  <a:lnTo>
                    <a:pt x="103187" y="97193"/>
                  </a:lnTo>
                  <a:lnTo>
                    <a:pt x="96735" y="137147"/>
                  </a:lnTo>
                  <a:lnTo>
                    <a:pt x="96812" y="137972"/>
                  </a:lnTo>
                  <a:lnTo>
                    <a:pt x="0" y="191630"/>
                  </a:lnTo>
                  <a:lnTo>
                    <a:pt x="10591" y="202272"/>
                  </a:lnTo>
                  <a:lnTo>
                    <a:pt x="65430" y="202272"/>
                  </a:lnTo>
                  <a:lnTo>
                    <a:pt x="97243" y="142341"/>
                  </a:lnTo>
                  <a:lnTo>
                    <a:pt x="98056" y="150431"/>
                  </a:lnTo>
                  <a:lnTo>
                    <a:pt x="109245" y="191389"/>
                  </a:lnTo>
                  <a:lnTo>
                    <a:pt x="115620" y="202272"/>
                  </a:lnTo>
                  <a:lnTo>
                    <a:pt x="124866" y="202272"/>
                  </a:lnTo>
                  <a:lnTo>
                    <a:pt x="116687" y="188836"/>
                  </a:lnTo>
                  <a:lnTo>
                    <a:pt x="106006" y="149098"/>
                  </a:lnTo>
                  <a:lnTo>
                    <a:pt x="106006" y="135813"/>
                  </a:lnTo>
                  <a:lnTo>
                    <a:pt x="112052" y="97917"/>
                  </a:lnTo>
                  <a:lnTo>
                    <a:pt x="112166" y="97193"/>
                  </a:lnTo>
                  <a:lnTo>
                    <a:pt x="147916" y="39966"/>
                  </a:lnTo>
                  <a:lnTo>
                    <a:pt x="203428" y="11747"/>
                  </a:lnTo>
                  <a:lnTo>
                    <a:pt x="234454" y="8318"/>
                  </a:lnTo>
                  <a:lnTo>
                    <a:pt x="265455" y="12026"/>
                  </a:lnTo>
                  <a:lnTo>
                    <a:pt x="320700" y="40754"/>
                  </a:lnTo>
                  <a:lnTo>
                    <a:pt x="355866" y="97917"/>
                  </a:lnTo>
                  <a:lnTo>
                    <a:pt x="361759" y="137147"/>
                  </a:lnTo>
                  <a:lnTo>
                    <a:pt x="355117" y="177698"/>
                  </a:lnTo>
                  <a:lnTo>
                    <a:pt x="343331" y="202272"/>
                  </a:lnTo>
                  <a:lnTo>
                    <a:pt x="353631" y="202272"/>
                  </a:lnTo>
                  <a:lnTo>
                    <a:pt x="355193" y="199986"/>
                  </a:lnTo>
                  <a:lnTo>
                    <a:pt x="367144" y="164528"/>
                  </a:lnTo>
                  <a:lnTo>
                    <a:pt x="369709" y="1225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56774" y="1242217"/>
            <a:ext cx="542301" cy="747313"/>
          </a:xfrm>
          <a:prstGeom prst="rect">
            <a:avLst/>
          </a:prstGeom>
        </p:spPr>
        <p:txBody>
          <a:bodyPr vert="horz" wrap="square" lIns="0" tIns="82988" rIns="0" bIns="0" rtlCol="0">
            <a:spAutoFit/>
          </a:bodyPr>
          <a:lstStyle/>
          <a:p>
            <a:pPr marL="34580" defTabSz="829909" eaLnBrk="1" fontAlgn="auto" hangingPunct="1">
              <a:spcBef>
                <a:spcPts val="653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9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9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563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8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668299" y="1717381"/>
            <a:ext cx="5427617" cy="1186031"/>
            <a:chOff x="2671733" y="1892300"/>
            <a:chExt cx="5980430" cy="13068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10765" y="1895815"/>
              <a:ext cx="2186472" cy="19936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406781" y="1892299"/>
              <a:ext cx="2195830" cy="203200"/>
            </a:xfrm>
            <a:custGeom>
              <a:avLst/>
              <a:gdLst/>
              <a:ahLst/>
              <a:cxnLst/>
              <a:rect l="l" t="t" r="r" b="b"/>
              <a:pathLst>
                <a:path w="2195829" h="203200">
                  <a:moveTo>
                    <a:pt x="2195753" y="0"/>
                  </a:moveTo>
                  <a:lnTo>
                    <a:pt x="8991" y="0"/>
                  </a:lnTo>
                  <a:lnTo>
                    <a:pt x="8991" y="3810"/>
                  </a:lnTo>
                  <a:lnTo>
                    <a:pt x="6451" y="6362"/>
                  </a:lnTo>
                  <a:lnTo>
                    <a:pt x="6451" y="3810"/>
                  </a:lnTo>
                  <a:lnTo>
                    <a:pt x="8991" y="3810"/>
                  </a:lnTo>
                  <a:lnTo>
                    <a:pt x="8991" y="0"/>
                  </a:lnTo>
                  <a:lnTo>
                    <a:pt x="0" y="0"/>
                  </a:lnTo>
                  <a:lnTo>
                    <a:pt x="0" y="3810"/>
                  </a:lnTo>
                  <a:lnTo>
                    <a:pt x="0" y="8890"/>
                  </a:lnTo>
                  <a:lnTo>
                    <a:pt x="0" y="203200"/>
                  </a:lnTo>
                  <a:lnTo>
                    <a:pt x="9283" y="203200"/>
                  </a:lnTo>
                  <a:lnTo>
                    <a:pt x="9283" y="8890"/>
                  </a:lnTo>
                  <a:lnTo>
                    <a:pt x="6451" y="8890"/>
                  </a:lnTo>
                  <a:lnTo>
                    <a:pt x="9283" y="8839"/>
                  </a:lnTo>
                  <a:lnTo>
                    <a:pt x="2186470" y="8839"/>
                  </a:lnTo>
                  <a:lnTo>
                    <a:pt x="2186470" y="203200"/>
                  </a:lnTo>
                  <a:lnTo>
                    <a:pt x="2195753" y="203200"/>
                  </a:lnTo>
                  <a:lnTo>
                    <a:pt x="2195753" y="8890"/>
                  </a:lnTo>
                  <a:lnTo>
                    <a:pt x="2188591" y="8890"/>
                  </a:lnTo>
                  <a:lnTo>
                    <a:pt x="2188591" y="6362"/>
                  </a:lnTo>
                  <a:lnTo>
                    <a:pt x="2190445" y="8839"/>
                  </a:lnTo>
                  <a:lnTo>
                    <a:pt x="2195753" y="8839"/>
                  </a:lnTo>
                  <a:lnTo>
                    <a:pt x="2195753" y="3810"/>
                  </a:lnTo>
                  <a:lnTo>
                    <a:pt x="2195753" y="3517"/>
                  </a:lnTo>
                  <a:lnTo>
                    <a:pt x="21957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671733" y="2095185"/>
              <a:ext cx="5980430" cy="1103630"/>
            </a:xfrm>
            <a:custGeom>
              <a:avLst/>
              <a:gdLst/>
              <a:ahLst/>
              <a:cxnLst/>
              <a:rect l="l" t="t" r="r" b="b"/>
              <a:pathLst>
                <a:path w="5980430" h="1103630">
                  <a:moveTo>
                    <a:pt x="5980112" y="0"/>
                  </a:moveTo>
                  <a:lnTo>
                    <a:pt x="0" y="0"/>
                  </a:lnTo>
                  <a:lnTo>
                    <a:pt x="0" y="1103513"/>
                  </a:lnTo>
                  <a:lnTo>
                    <a:pt x="5980112" y="1103513"/>
                  </a:lnTo>
                  <a:lnTo>
                    <a:pt x="59801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495467" y="2095185"/>
              <a:ext cx="265430" cy="133350"/>
            </a:xfrm>
            <a:custGeom>
              <a:avLst/>
              <a:gdLst/>
              <a:ahLst/>
              <a:cxnLst/>
              <a:rect l="l" t="t" r="r" b="b"/>
              <a:pathLst>
                <a:path w="265429" h="133350">
                  <a:moveTo>
                    <a:pt x="265027" y="0"/>
                  </a:moveTo>
                  <a:lnTo>
                    <a:pt x="0" y="0"/>
                  </a:lnTo>
                  <a:lnTo>
                    <a:pt x="6784" y="42404"/>
                  </a:lnTo>
                  <a:lnTo>
                    <a:pt x="25654" y="78939"/>
                  </a:lnTo>
                  <a:lnTo>
                    <a:pt x="54383" y="107563"/>
                  </a:lnTo>
                  <a:lnTo>
                    <a:pt x="90745" y="126235"/>
                  </a:lnTo>
                  <a:lnTo>
                    <a:pt x="132513" y="132913"/>
                  </a:lnTo>
                  <a:lnTo>
                    <a:pt x="174790" y="126235"/>
                  </a:lnTo>
                  <a:lnTo>
                    <a:pt x="211216" y="107563"/>
                  </a:lnTo>
                  <a:lnTo>
                    <a:pt x="239754" y="78939"/>
                  </a:lnTo>
                  <a:lnTo>
                    <a:pt x="258369" y="42404"/>
                  </a:lnTo>
                  <a:lnTo>
                    <a:pt x="265027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491492" y="2095185"/>
              <a:ext cx="272415" cy="136525"/>
            </a:xfrm>
            <a:custGeom>
              <a:avLst/>
              <a:gdLst/>
              <a:ahLst/>
              <a:cxnLst/>
              <a:rect l="l" t="t" r="r" b="b"/>
              <a:pathLst>
                <a:path w="272414" h="136525">
                  <a:moveTo>
                    <a:pt x="9276" y="0"/>
                  </a:moveTo>
                  <a:lnTo>
                    <a:pt x="214" y="0"/>
                  </a:lnTo>
                  <a:lnTo>
                    <a:pt x="0" y="1329"/>
                  </a:lnTo>
                  <a:lnTo>
                    <a:pt x="12514" y="55572"/>
                  </a:lnTo>
                  <a:lnTo>
                    <a:pt x="56610" y="112108"/>
                  </a:lnTo>
                  <a:lnTo>
                    <a:pt x="118204" y="136123"/>
                  </a:lnTo>
                  <a:lnTo>
                    <a:pt x="151264" y="136426"/>
                  </a:lnTo>
                  <a:lnTo>
                    <a:pt x="183540" y="129186"/>
                  </a:lnTo>
                  <a:lnTo>
                    <a:pt x="184927" y="128506"/>
                  </a:lnTo>
                  <a:lnTo>
                    <a:pt x="126733" y="128506"/>
                  </a:lnTo>
                  <a:lnTo>
                    <a:pt x="94324" y="121970"/>
                  </a:lnTo>
                  <a:lnTo>
                    <a:pt x="64429" y="107270"/>
                  </a:lnTo>
                  <a:lnTo>
                    <a:pt x="38992" y="84316"/>
                  </a:lnTo>
                  <a:lnTo>
                    <a:pt x="19959" y="53020"/>
                  </a:lnTo>
                  <a:lnTo>
                    <a:pt x="9276" y="13290"/>
                  </a:lnTo>
                  <a:lnTo>
                    <a:pt x="9276" y="0"/>
                  </a:lnTo>
                  <a:close/>
                </a:path>
                <a:path w="272414" h="136525">
                  <a:moveTo>
                    <a:pt x="272166" y="0"/>
                  </a:moveTo>
                  <a:lnTo>
                    <a:pt x="264827" y="0"/>
                  </a:lnTo>
                  <a:lnTo>
                    <a:pt x="265027" y="1329"/>
                  </a:lnTo>
                  <a:lnTo>
                    <a:pt x="258390" y="41885"/>
                  </a:lnTo>
                  <a:lnTo>
                    <a:pt x="219585" y="100035"/>
                  </a:lnTo>
                  <a:lnTo>
                    <a:pt x="159709" y="126969"/>
                  </a:lnTo>
                  <a:lnTo>
                    <a:pt x="126733" y="128506"/>
                  </a:lnTo>
                  <a:lnTo>
                    <a:pt x="184927" y="128506"/>
                  </a:lnTo>
                  <a:lnTo>
                    <a:pt x="238861" y="92863"/>
                  </a:lnTo>
                  <a:lnTo>
                    <a:pt x="270413" y="28722"/>
                  </a:lnTo>
                  <a:lnTo>
                    <a:pt x="272085" y="1329"/>
                  </a:lnTo>
                  <a:lnTo>
                    <a:pt x="2721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495467" y="2427467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5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25654" y="211852"/>
                  </a:lnTo>
                  <a:lnTo>
                    <a:pt x="54383" y="240476"/>
                  </a:lnTo>
                  <a:lnTo>
                    <a:pt x="90745" y="259147"/>
                  </a:lnTo>
                  <a:lnTo>
                    <a:pt x="132513" y="265824"/>
                  </a:lnTo>
                  <a:lnTo>
                    <a:pt x="174790" y="259147"/>
                  </a:lnTo>
                  <a:lnTo>
                    <a:pt x="211216" y="240476"/>
                  </a:lnTo>
                  <a:lnTo>
                    <a:pt x="239754" y="211852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491492" y="2424567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1"/>
                  </a:lnTo>
                  <a:lnTo>
                    <a:pt x="1325" y="150431"/>
                  </a:lnTo>
                  <a:lnTo>
                    <a:pt x="12514" y="191384"/>
                  </a:lnTo>
                  <a:lnTo>
                    <a:pt x="56610" y="247920"/>
                  </a:lnTo>
                  <a:lnTo>
                    <a:pt x="118204" y="271935"/>
                  </a:lnTo>
                  <a:lnTo>
                    <a:pt x="151264" y="272238"/>
                  </a:lnTo>
                  <a:lnTo>
                    <a:pt x="183540" y="264998"/>
                  </a:lnTo>
                  <a:lnTo>
                    <a:pt x="184928" y="264318"/>
                  </a:lnTo>
                  <a:lnTo>
                    <a:pt x="126733" y="264318"/>
                  </a:lnTo>
                  <a:lnTo>
                    <a:pt x="94324" y="257782"/>
                  </a:lnTo>
                  <a:lnTo>
                    <a:pt x="64429" y="243082"/>
                  </a:lnTo>
                  <a:lnTo>
                    <a:pt x="38992" y="220129"/>
                  </a:lnTo>
                  <a:lnTo>
                    <a:pt x="19959" y="188832"/>
                  </a:lnTo>
                  <a:lnTo>
                    <a:pt x="9276" y="149103"/>
                  </a:lnTo>
                  <a:lnTo>
                    <a:pt x="9276" y="135813"/>
                  </a:lnTo>
                  <a:lnTo>
                    <a:pt x="15327" y="97917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3"/>
                  </a:lnTo>
                  <a:lnTo>
                    <a:pt x="183828" y="8323"/>
                  </a:lnTo>
                  <a:lnTo>
                    <a:pt x="161713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28" y="8323"/>
                  </a:moveTo>
                  <a:lnTo>
                    <a:pt x="137723" y="8323"/>
                  </a:lnTo>
                  <a:lnTo>
                    <a:pt x="168721" y="12022"/>
                  </a:lnTo>
                  <a:lnTo>
                    <a:pt x="198024" y="22835"/>
                  </a:lnTo>
                  <a:lnTo>
                    <a:pt x="223970" y="40759"/>
                  </a:lnTo>
                  <a:lnTo>
                    <a:pt x="244894" y="65788"/>
                  </a:lnTo>
                  <a:lnTo>
                    <a:pt x="259134" y="97917"/>
                  </a:lnTo>
                  <a:lnTo>
                    <a:pt x="265027" y="137141"/>
                  </a:lnTo>
                  <a:lnTo>
                    <a:pt x="258390" y="177697"/>
                  </a:lnTo>
                  <a:lnTo>
                    <a:pt x="219585" y="235847"/>
                  </a:lnTo>
                  <a:lnTo>
                    <a:pt x="159709" y="262781"/>
                  </a:lnTo>
                  <a:lnTo>
                    <a:pt x="126733" y="264318"/>
                  </a:lnTo>
                  <a:lnTo>
                    <a:pt x="184928" y="264318"/>
                  </a:lnTo>
                  <a:lnTo>
                    <a:pt x="238861" y="228675"/>
                  </a:lnTo>
                  <a:lnTo>
                    <a:pt x="270413" y="164534"/>
                  </a:lnTo>
                  <a:lnTo>
                    <a:pt x="272977" y="122522"/>
                  </a:lnTo>
                  <a:lnTo>
                    <a:pt x="262390" y="83128"/>
                  </a:lnTo>
                  <a:lnTo>
                    <a:pt x="244418" y="51460"/>
                  </a:lnTo>
                  <a:lnTo>
                    <a:pt x="220613" y="27416"/>
                  </a:lnTo>
                  <a:lnTo>
                    <a:pt x="192527" y="10893"/>
                  </a:lnTo>
                  <a:lnTo>
                    <a:pt x="183828" y="8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495467" y="2892662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5" y="6805"/>
                  </a:lnTo>
                  <a:lnTo>
                    <a:pt x="54383" y="25732"/>
                  </a:lnTo>
                  <a:lnTo>
                    <a:pt x="25654" y="54547"/>
                  </a:lnTo>
                  <a:lnTo>
                    <a:pt x="6784" y="91019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25654" y="211852"/>
                  </a:lnTo>
                  <a:lnTo>
                    <a:pt x="54383" y="240476"/>
                  </a:lnTo>
                  <a:lnTo>
                    <a:pt x="90745" y="259148"/>
                  </a:lnTo>
                  <a:lnTo>
                    <a:pt x="132513" y="265826"/>
                  </a:lnTo>
                  <a:lnTo>
                    <a:pt x="174790" y="259148"/>
                  </a:lnTo>
                  <a:lnTo>
                    <a:pt x="211216" y="240476"/>
                  </a:lnTo>
                  <a:lnTo>
                    <a:pt x="239754" y="211852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9"/>
                  </a:lnTo>
                  <a:lnTo>
                    <a:pt x="239754" y="54547"/>
                  </a:lnTo>
                  <a:lnTo>
                    <a:pt x="211216" y="25732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491492" y="2889762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2"/>
                  </a:lnTo>
                  <a:lnTo>
                    <a:pt x="1325" y="150433"/>
                  </a:lnTo>
                  <a:lnTo>
                    <a:pt x="12514" y="191385"/>
                  </a:lnTo>
                  <a:lnTo>
                    <a:pt x="56610" y="247921"/>
                  </a:lnTo>
                  <a:lnTo>
                    <a:pt x="118204" y="271936"/>
                  </a:lnTo>
                  <a:lnTo>
                    <a:pt x="151264" y="272238"/>
                  </a:lnTo>
                  <a:lnTo>
                    <a:pt x="183540" y="264999"/>
                  </a:lnTo>
                  <a:lnTo>
                    <a:pt x="184926" y="264320"/>
                  </a:lnTo>
                  <a:lnTo>
                    <a:pt x="126733" y="264320"/>
                  </a:lnTo>
                  <a:lnTo>
                    <a:pt x="94324" y="257783"/>
                  </a:lnTo>
                  <a:lnTo>
                    <a:pt x="64429" y="243083"/>
                  </a:lnTo>
                  <a:lnTo>
                    <a:pt x="38992" y="220129"/>
                  </a:lnTo>
                  <a:lnTo>
                    <a:pt x="19959" y="188832"/>
                  </a:lnTo>
                  <a:lnTo>
                    <a:pt x="9276" y="149103"/>
                  </a:lnTo>
                  <a:lnTo>
                    <a:pt x="9276" y="135812"/>
                  </a:lnTo>
                  <a:lnTo>
                    <a:pt x="15327" y="97918"/>
                  </a:lnTo>
                  <a:lnTo>
                    <a:pt x="15442" y="97194"/>
                  </a:lnTo>
                  <a:lnTo>
                    <a:pt x="15518" y="96721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4"/>
                  </a:lnTo>
                  <a:lnTo>
                    <a:pt x="183830" y="8324"/>
                  </a:lnTo>
                  <a:lnTo>
                    <a:pt x="161713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30" y="8324"/>
                  </a:moveTo>
                  <a:lnTo>
                    <a:pt x="137723" y="8324"/>
                  </a:lnTo>
                  <a:lnTo>
                    <a:pt x="168721" y="12023"/>
                  </a:lnTo>
                  <a:lnTo>
                    <a:pt x="198024" y="22836"/>
                  </a:lnTo>
                  <a:lnTo>
                    <a:pt x="223970" y="40760"/>
                  </a:lnTo>
                  <a:lnTo>
                    <a:pt x="244894" y="65789"/>
                  </a:lnTo>
                  <a:lnTo>
                    <a:pt x="259134" y="97918"/>
                  </a:lnTo>
                  <a:lnTo>
                    <a:pt x="265027" y="137142"/>
                  </a:lnTo>
                  <a:lnTo>
                    <a:pt x="258390" y="177698"/>
                  </a:lnTo>
                  <a:lnTo>
                    <a:pt x="219585" y="235848"/>
                  </a:lnTo>
                  <a:lnTo>
                    <a:pt x="159709" y="262783"/>
                  </a:lnTo>
                  <a:lnTo>
                    <a:pt x="126733" y="264320"/>
                  </a:lnTo>
                  <a:lnTo>
                    <a:pt x="184926" y="264320"/>
                  </a:lnTo>
                  <a:lnTo>
                    <a:pt x="238861" y="228676"/>
                  </a:lnTo>
                  <a:lnTo>
                    <a:pt x="270413" y="164535"/>
                  </a:lnTo>
                  <a:lnTo>
                    <a:pt x="272977" y="122522"/>
                  </a:lnTo>
                  <a:lnTo>
                    <a:pt x="262390" y="83128"/>
                  </a:lnTo>
                  <a:lnTo>
                    <a:pt x="244418" y="51460"/>
                  </a:lnTo>
                  <a:lnTo>
                    <a:pt x="220613" y="27416"/>
                  </a:lnTo>
                  <a:lnTo>
                    <a:pt x="192527" y="10893"/>
                  </a:lnTo>
                  <a:lnTo>
                    <a:pt x="183830" y="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9261" y="2095185"/>
              <a:ext cx="238017" cy="6996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754346" y="2228098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4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25654" y="211852"/>
                  </a:lnTo>
                  <a:lnTo>
                    <a:pt x="54383" y="240476"/>
                  </a:lnTo>
                  <a:lnTo>
                    <a:pt x="90744" y="259148"/>
                  </a:lnTo>
                  <a:lnTo>
                    <a:pt x="132513" y="265826"/>
                  </a:lnTo>
                  <a:lnTo>
                    <a:pt x="174790" y="259148"/>
                  </a:lnTo>
                  <a:lnTo>
                    <a:pt x="211216" y="240476"/>
                  </a:lnTo>
                  <a:lnTo>
                    <a:pt x="239754" y="211852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750371" y="2225197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1"/>
                  </a:lnTo>
                  <a:lnTo>
                    <a:pt x="1324" y="150433"/>
                  </a:lnTo>
                  <a:lnTo>
                    <a:pt x="12513" y="191386"/>
                  </a:lnTo>
                  <a:lnTo>
                    <a:pt x="56610" y="247921"/>
                  </a:lnTo>
                  <a:lnTo>
                    <a:pt x="118204" y="271937"/>
                  </a:lnTo>
                  <a:lnTo>
                    <a:pt x="151264" y="272239"/>
                  </a:lnTo>
                  <a:lnTo>
                    <a:pt x="183540" y="264999"/>
                  </a:lnTo>
                  <a:lnTo>
                    <a:pt x="184927" y="264320"/>
                  </a:lnTo>
                  <a:lnTo>
                    <a:pt x="126733" y="264320"/>
                  </a:lnTo>
                  <a:lnTo>
                    <a:pt x="94324" y="257783"/>
                  </a:lnTo>
                  <a:lnTo>
                    <a:pt x="64429" y="243083"/>
                  </a:lnTo>
                  <a:lnTo>
                    <a:pt x="38992" y="220130"/>
                  </a:lnTo>
                  <a:lnTo>
                    <a:pt x="19959" y="188833"/>
                  </a:lnTo>
                  <a:lnTo>
                    <a:pt x="9276" y="149104"/>
                  </a:lnTo>
                  <a:lnTo>
                    <a:pt x="9276" y="135813"/>
                  </a:lnTo>
                  <a:lnTo>
                    <a:pt x="15327" y="97917"/>
                  </a:lnTo>
                  <a:lnTo>
                    <a:pt x="15442" y="97193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4"/>
                  </a:lnTo>
                  <a:lnTo>
                    <a:pt x="183829" y="8324"/>
                  </a:lnTo>
                  <a:lnTo>
                    <a:pt x="161712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29" y="8324"/>
                  </a:moveTo>
                  <a:lnTo>
                    <a:pt x="137723" y="8324"/>
                  </a:lnTo>
                  <a:lnTo>
                    <a:pt x="168721" y="12022"/>
                  </a:lnTo>
                  <a:lnTo>
                    <a:pt x="198024" y="22836"/>
                  </a:lnTo>
                  <a:lnTo>
                    <a:pt x="223970" y="40759"/>
                  </a:lnTo>
                  <a:lnTo>
                    <a:pt x="244894" y="65788"/>
                  </a:lnTo>
                  <a:lnTo>
                    <a:pt x="259134" y="97917"/>
                  </a:lnTo>
                  <a:lnTo>
                    <a:pt x="265027" y="137141"/>
                  </a:lnTo>
                  <a:lnTo>
                    <a:pt x="258390" y="177698"/>
                  </a:lnTo>
                  <a:lnTo>
                    <a:pt x="219585" y="235848"/>
                  </a:lnTo>
                  <a:lnTo>
                    <a:pt x="159709" y="262783"/>
                  </a:lnTo>
                  <a:lnTo>
                    <a:pt x="126733" y="264320"/>
                  </a:lnTo>
                  <a:lnTo>
                    <a:pt x="184927" y="264320"/>
                  </a:lnTo>
                  <a:lnTo>
                    <a:pt x="238861" y="228676"/>
                  </a:lnTo>
                  <a:lnTo>
                    <a:pt x="270413" y="164535"/>
                  </a:lnTo>
                  <a:lnTo>
                    <a:pt x="272977" y="122522"/>
                  </a:lnTo>
                  <a:lnTo>
                    <a:pt x="262390" y="83128"/>
                  </a:lnTo>
                  <a:lnTo>
                    <a:pt x="244418" y="51461"/>
                  </a:lnTo>
                  <a:lnTo>
                    <a:pt x="220612" y="27417"/>
                  </a:lnTo>
                  <a:lnTo>
                    <a:pt x="192527" y="10894"/>
                  </a:lnTo>
                  <a:lnTo>
                    <a:pt x="183829" y="8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754346" y="2560380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4" y="6805"/>
                  </a:lnTo>
                  <a:lnTo>
                    <a:pt x="54383" y="25731"/>
                  </a:lnTo>
                  <a:lnTo>
                    <a:pt x="25654" y="54547"/>
                  </a:lnTo>
                  <a:lnTo>
                    <a:pt x="6784" y="91018"/>
                  </a:lnTo>
                  <a:lnTo>
                    <a:pt x="0" y="132911"/>
                  </a:lnTo>
                  <a:lnTo>
                    <a:pt x="6784" y="175316"/>
                  </a:lnTo>
                  <a:lnTo>
                    <a:pt x="25654" y="211851"/>
                  </a:lnTo>
                  <a:lnTo>
                    <a:pt x="54383" y="240476"/>
                  </a:lnTo>
                  <a:lnTo>
                    <a:pt x="90744" y="259147"/>
                  </a:lnTo>
                  <a:lnTo>
                    <a:pt x="132513" y="265824"/>
                  </a:lnTo>
                  <a:lnTo>
                    <a:pt x="174790" y="259147"/>
                  </a:lnTo>
                  <a:lnTo>
                    <a:pt x="211216" y="240476"/>
                  </a:lnTo>
                  <a:lnTo>
                    <a:pt x="239754" y="211851"/>
                  </a:lnTo>
                  <a:lnTo>
                    <a:pt x="258369" y="175316"/>
                  </a:lnTo>
                  <a:lnTo>
                    <a:pt x="265027" y="132911"/>
                  </a:lnTo>
                  <a:lnTo>
                    <a:pt x="258369" y="91018"/>
                  </a:lnTo>
                  <a:lnTo>
                    <a:pt x="239754" y="54547"/>
                  </a:lnTo>
                  <a:lnTo>
                    <a:pt x="211216" y="25731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750371" y="2557480"/>
              <a:ext cx="273050" cy="272415"/>
            </a:xfrm>
            <a:custGeom>
              <a:avLst/>
              <a:gdLst/>
              <a:ahLst/>
              <a:cxnLst/>
              <a:rect l="l" t="t" r="r" b="b"/>
              <a:pathLst>
                <a:path w="273050" h="272414">
                  <a:moveTo>
                    <a:pt x="129722" y="0"/>
                  </a:moveTo>
                  <a:lnTo>
                    <a:pt x="68421" y="17957"/>
                  </a:lnTo>
                  <a:lnTo>
                    <a:pt x="21041" y="63945"/>
                  </a:lnTo>
                  <a:lnTo>
                    <a:pt x="0" y="137141"/>
                  </a:lnTo>
                  <a:lnTo>
                    <a:pt x="1324" y="150432"/>
                  </a:lnTo>
                  <a:lnTo>
                    <a:pt x="12513" y="191384"/>
                  </a:lnTo>
                  <a:lnTo>
                    <a:pt x="56610" y="247920"/>
                  </a:lnTo>
                  <a:lnTo>
                    <a:pt x="118204" y="271935"/>
                  </a:lnTo>
                  <a:lnTo>
                    <a:pt x="151264" y="272237"/>
                  </a:lnTo>
                  <a:lnTo>
                    <a:pt x="183540" y="264998"/>
                  </a:lnTo>
                  <a:lnTo>
                    <a:pt x="184924" y="264319"/>
                  </a:lnTo>
                  <a:lnTo>
                    <a:pt x="126733" y="264319"/>
                  </a:lnTo>
                  <a:lnTo>
                    <a:pt x="94324" y="257783"/>
                  </a:lnTo>
                  <a:lnTo>
                    <a:pt x="64429" y="243083"/>
                  </a:lnTo>
                  <a:lnTo>
                    <a:pt x="38992" y="220129"/>
                  </a:lnTo>
                  <a:lnTo>
                    <a:pt x="19959" y="188833"/>
                  </a:lnTo>
                  <a:lnTo>
                    <a:pt x="9276" y="149103"/>
                  </a:lnTo>
                  <a:lnTo>
                    <a:pt x="9276" y="135811"/>
                  </a:lnTo>
                  <a:lnTo>
                    <a:pt x="15327" y="97917"/>
                  </a:lnTo>
                  <a:lnTo>
                    <a:pt x="15442" y="97193"/>
                  </a:lnTo>
                  <a:lnTo>
                    <a:pt x="51190" y="39964"/>
                  </a:lnTo>
                  <a:lnTo>
                    <a:pt x="106693" y="11744"/>
                  </a:lnTo>
                  <a:lnTo>
                    <a:pt x="137723" y="8323"/>
                  </a:lnTo>
                  <a:lnTo>
                    <a:pt x="183828" y="8323"/>
                  </a:lnTo>
                  <a:lnTo>
                    <a:pt x="161712" y="1789"/>
                  </a:lnTo>
                  <a:lnTo>
                    <a:pt x="129722" y="0"/>
                  </a:lnTo>
                  <a:close/>
                </a:path>
                <a:path w="273050" h="272414">
                  <a:moveTo>
                    <a:pt x="183828" y="8323"/>
                  </a:moveTo>
                  <a:lnTo>
                    <a:pt x="137723" y="8323"/>
                  </a:lnTo>
                  <a:lnTo>
                    <a:pt x="168721" y="12022"/>
                  </a:lnTo>
                  <a:lnTo>
                    <a:pt x="198024" y="22836"/>
                  </a:lnTo>
                  <a:lnTo>
                    <a:pt x="223970" y="40759"/>
                  </a:lnTo>
                  <a:lnTo>
                    <a:pt x="244894" y="65788"/>
                  </a:lnTo>
                  <a:lnTo>
                    <a:pt x="259134" y="97917"/>
                  </a:lnTo>
                  <a:lnTo>
                    <a:pt x="265027" y="137141"/>
                  </a:lnTo>
                  <a:lnTo>
                    <a:pt x="258390" y="177697"/>
                  </a:lnTo>
                  <a:lnTo>
                    <a:pt x="219585" y="235848"/>
                  </a:lnTo>
                  <a:lnTo>
                    <a:pt x="159709" y="262782"/>
                  </a:lnTo>
                  <a:lnTo>
                    <a:pt x="126733" y="264319"/>
                  </a:lnTo>
                  <a:lnTo>
                    <a:pt x="184924" y="264319"/>
                  </a:lnTo>
                  <a:lnTo>
                    <a:pt x="238861" y="228675"/>
                  </a:lnTo>
                  <a:lnTo>
                    <a:pt x="270413" y="164534"/>
                  </a:lnTo>
                  <a:lnTo>
                    <a:pt x="272977" y="122521"/>
                  </a:lnTo>
                  <a:lnTo>
                    <a:pt x="262390" y="83127"/>
                  </a:lnTo>
                  <a:lnTo>
                    <a:pt x="244418" y="51460"/>
                  </a:lnTo>
                  <a:lnTo>
                    <a:pt x="220612" y="27416"/>
                  </a:lnTo>
                  <a:lnTo>
                    <a:pt x="192527" y="10893"/>
                  </a:lnTo>
                  <a:lnTo>
                    <a:pt x="183828" y="8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754346" y="2892662"/>
              <a:ext cx="265430" cy="266065"/>
            </a:xfrm>
            <a:custGeom>
              <a:avLst/>
              <a:gdLst/>
              <a:ahLst/>
              <a:cxnLst/>
              <a:rect l="l" t="t" r="r" b="b"/>
              <a:pathLst>
                <a:path w="265429" h="266064">
                  <a:moveTo>
                    <a:pt x="132513" y="0"/>
                  </a:moveTo>
                  <a:lnTo>
                    <a:pt x="90744" y="6805"/>
                  </a:lnTo>
                  <a:lnTo>
                    <a:pt x="54383" y="25732"/>
                  </a:lnTo>
                  <a:lnTo>
                    <a:pt x="25654" y="54547"/>
                  </a:lnTo>
                  <a:lnTo>
                    <a:pt x="6784" y="91019"/>
                  </a:lnTo>
                  <a:lnTo>
                    <a:pt x="0" y="132913"/>
                  </a:lnTo>
                  <a:lnTo>
                    <a:pt x="6784" y="175317"/>
                  </a:lnTo>
                  <a:lnTo>
                    <a:pt x="25654" y="211852"/>
                  </a:lnTo>
                  <a:lnTo>
                    <a:pt x="54383" y="240476"/>
                  </a:lnTo>
                  <a:lnTo>
                    <a:pt x="90744" y="259148"/>
                  </a:lnTo>
                  <a:lnTo>
                    <a:pt x="132513" y="265826"/>
                  </a:lnTo>
                  <a:lnTo>
                    <a:pt x="174790" y="259148"/>
                  </a:lnTo>
                  <a:lnTo>
                    <a:pt x="211216" y="240476"/>
                  </a:lnTo>
                  <a:lnTo>
                    <a:pt x="239754" y="211852"/>
                  </a:lnTo>
                  <a:lnTo>
                    <a:pt x="258369" y="175317"/>
                  </a:lnTo>
                  <a:lnTo>
                    <a:pt x="265027" y="132913"/>
                  </a:lnTo>
                  <a:lnTo>
                    <a:pt x="258369" y="91019"/>
                  </a:lnTo>
                  <a:lnTo>
                    <a:pt x="239754" y="54547"/>
                  </a:lnTo>
                  <a:lnTo>
                    <a:pt x="211216" y="25732"/>
                  </a:lnTo>
                  <a:lnTo>
                    <a:pt x="174790" y="6805"/>
                  </a:lnTo>
                  <a:lnTo>
                    <a:pt x="132513" y="0"/>
                  </a:lnTo>
                  <a:close/>
                </a:path>
              </a:pathLst>
            </a:custGeom>
            <a:solidFill>
              <a:srgbClr val="CCFF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757841" y="2095194"/>
              <a:ext cx="1265555" cy="1067435"/>
            </a:xfrm>
            <a:custGeom>
              <a:avLst/>
              <a:gdLst/>
              <a:ahLst/>
              <a:cxnLst/>
              <a:rect l="l" t="t" r="r" b="b"/>
              <a:pathLst>
                <a:path w="1265554" h="1067435">
                  <a:moveTo>
                    <a:pt x="1265504" y="917092"/>
                  </a:moveTo>
                  <a:lnTo>
                    <a:pt x="1257554" y="887526"/>
                  </a:lnTo>
                  <a:lnTo>
                    <a:pt x="1257554" y="931710"/>
                  </a:lnTo>
                  <a:lnTo>
                    <a:pt x="1250911" y="972273"/>
                  </a:lnTo>
                  <a:lnTo>
                    <a:pt x="1212113" y="1030427"/>
                  </a:lnTo>
                  <a:lnTo>
                    <a:pt x="1152232" y="1057351"/>
                  </a:lnTo>
                  <a:lnTo>
                    <a:pt x="1119251" y="1058887"/>
                  </a:lnTo>
                  <a:lnTo>
                    <a:pt x="1086853" y="1052360"/>
                  </a:lnTo>
                  <a:lnTo>
                    <a:pt x="1056957" y="1037653"/>
                  </a:lnTo>
                  <a:lnTo>
                    <a:pt x="1031519" y="1014704"/>
                  </a:lnTo>
                  <a:lnTo>
                    <a:pt x="1012482" y="983411"/>
                  </a:lnTo>
                  <a:lnTo>
                    <a:pt x="1001801" y="943673"/>
                  </a:lnTo>
                  <a:lnTo>
                    <a:pt x="1001801" y="930389"/>
                  </a:lnTo>
                  <a:lnTo>
                    <a:pt x="1007846" y="892492"/>
                  </a:lnTo>
                  <a:lnTo>
                    <a:pt x="1007960" y="891768"/>
                  </a:lnTo>
                  <a:lnTo>
                    <a:pt x="1043711" y="834542"/>
                  </a:lnTo>
                  <a:lnTo>
                    <a:pt x="1099223" y="806323"/>
                  </a:lnTo>
                  <a:lnTo>
                    <a:pt x="1130249" y="802894"/>
                  </a:lnTo>
                  <a:lnTo>
                    <a:pt x="1161249" y="806602"/>
                  </a:lnTo>
                  <a:lnTo>
                    <a:pt x="1216494" y="835329"/>
                  </a:lnTo>
                  <a:lnTo>
                    <a:pt x="1251661" y="892492"/>
                  </a:lnTo>
                  <a:lnTo>
                    <a:pt x="1257554" y="931710"/>
                  </a:lnTo>
                  <a:lnTo>
                    <a:pt x="1257554" y="887526"/>
                  </a:lnTo>
                  <a:lnTo>
                    <a:pt x="1236941" y="846035"/>
                  </a:lnTo>
                  <a:lnTo>
                    <a:pt x="1185049" y="805472"/>
                  </a:lnTo>
                  <a:lnTo>
                    <a:pt x="1122248" y="794575"/>
                  </a:lnTo>
                  <a:lnTo>
                    <a:pt x="1090637" y="799998"/>
                  </a:lnTo>
                  <a:lnTo>
                    <a:pt x="1034745" y="832078"/>
                  </a:lnTo>
                  <a:lnTo>
                    <a:pt x="998982" y="891768"/>
                  </a:lnTo>
                  <a:lnTo>
                    <a:pt x="992911" y="929309"/>
                  </a:lnTo>
                  <a:lnTo>
                    <a:pt x="978903" y="925068"/>
                  </a:lnTo>
                  <a:lnTo>
                    <a:pt x="886510" y="897153"/>
                  </a:lnTo>
                  <a:lnTo>
                    <a:pt x="886510" y="925068"/>
                  </a:lnTo>
                  <a:lnTo>
                    <a:pt x="45148" y="925068"/>
                  </a:lnTo>
                  <a:lnTo>
                    <a:pt x="891857" y="699274"/>
                  </a:lnTo>
                  <a:lnTo>
                    <a:pt x="898436" y="725703"/>
                  </a:lnTo>
                  <a:lnTo>
                    <a:pt x="962393" y="685825"/>
                  </a:lnTo>
                  <a:lnTo>
                    <a:pt x="996505" y="664565"/>
                  </a:lnTo>
                  <a:lnTo>
                    <a:pt x="882535" y="661898"/>
                  </a:lnTo>
                  <a:lnTo>
                    <a:pt x="889203" y="688644"/>
                  </a:lnTo>
                  <a:lnTo>
                    <a:pt x="36550" y="915695"/>
                  </a:lnTo>
                  <a:lnTo>
                    <a:pt x="908481" y="332651"/>
                  </a:lnTo>
                  <a:lnTo>
                    <a:pt x="923620" y="354876"/>
                  </a:lnTo>
                  <a:lnTo>
                    <a:pt x="954074" y="317652"/>
                  </a:lnTo>
                  <a:lnTo>
                    <a:pt x="996505" y="265823"/>
                  </a:lnTo>
                  <a:lnTo>
                    <a:pt x="886510" y="300380"/>
                  </a:lnTo>
                  <a:lnTo>
                    <a:pt x="902474" y="323811"/>
                  </a:lnTo>
                  <a:lnTo>
                    <a:pt x="43599" y="897293"/>
                  </a:lnTo>
                  <a:lnTo>
                    <a:pt x="922286" y="15951"/>
                  </a:lnTo>
                  <a:lnTo>
                    <a:pt x="942174" y="35877"/>
                  </a:lnTo>
                  <a:lnTo>
                    <a:pt x="960513" y="1320"/>
                  </a:lnTo>
                  <a:lnTo>
                    <a:pt x="961224" y="0"/>
                  </a:lnTo>
                  <a:lnTo>
                    <a:pt x="906386" y="0"/>
                  </a:lnTo>
                  <a:lnTo>
                    <a:pt x="915009" y="8636"/>
                  </a:lnTo>
                  <a:lnTo>
                    <a:pt x="3911" y="923798"/>
                  </a:lnTo>
                  <a:lnTo>
                    <a:pt x="2438" y="924775"/>
                  </a:lnTo>
                  <a:lnTo>
                    <a:pt x="1320" y="925068"/>
                  </a:lnTo>
                  <a:lnTo>
                    <a:pt x="1447" y="925436"/>
                  </a:lnTo>
                  <a:lnTo>
                    <a:pt x="0" y="926401"/>
                  </a:lnTo>
                  <a:lnTo>
                    <a:pt x="546" y="927176"/>
                  </a:lnTo>
                  <a:lnTo>
                    <a:pt x="0" y="927722"/>
                  </a:lnTo>
                  <a:lnTo>
                    <a:pt x="2654" y="930389"/>
                  </a:lnTo>
                  <a:lnTo>
                    <a:pt x="2654" y="937031"/>
                  </a:lnTo>
                  <a:lnTo>
                    <a:pt x="886510" y="937031"/>
                  </a:lnTo>
                  <a:lnTo>
                    <a:pt x="886510" y="963612"/>
                  </a:lnTo>
                  <a:lnTo>
                    <a:pt x="974496" y="937031"/>
                  </a:lnTo>
                  <a:lnTo>
                    <a:pt x="992543" y="931583"/>
                  </a:lnTo>
                  <a:lnTo>
                    <a:pt x="1005039" y="985964"/>
                  </a:lnTo>
                  <a:lnTo>
                    <a:pt x="1049134" y="1042492"/>
                  </a:lnTo>
                  <a:lnTo>
                    <a:pt x="1110729" y="1066507"/>
                  </a:lnTo>
                  <a:lnTo>
                    <a:pt x="1143787" y="1066812"/>
                  </a:lnTo>
                  <a:lnTo>
                    <a:pt x="1176058" y="1059573"/>
                  </a:lnTo>
                  <a:lnTo>
                    <a:pt x="1177455" y="1058887"/>
                  </a:lnTo>
                  <a:lnTo>
                    <a:pt x="1205839" y="1044981"/>
                  </a:lnTo>
                  <a:lnTo>
                    <a:pt x="1231392" y="1023251"/>
                  </a:lnTo>
                  <a:lnTo>
                    <a:pt x="1250988" y="994562"/>
                  </a:lnTo>
                  <a:lnTo>
                    <a:pt x="1262938" y="959104"/>
                  </a:lnTo>
                  <a:lnTo>
                    <a:pt x="1265504" y="917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71752" y="1181903"/>
            <a:ext cx="542301" cy="859711"/>
          </a:xfrm>
          <a:prstGeom prst="rect">
            <a:avLst/>
          </a:prstGeom>
        </p:spPr>
        <p:txBody>
          <a:bodyPr vert="horz" wrap="square" lIns="0" tIns="143499" rIns="0" bIns="0" rtlCol="0">
            <a:spAutoFit/>
          </a:bodyPr>
          <a:lstStyle/>
          <a:p>
            <a:pPr marL="34580" defTabSz="829909" eaLnBrk="1" fontAlgn="auto" hangingPunct="1">
              <a:spcBef>
                <a:spcPts val="1130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1035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671752" y="2026290"/>
            <a:ext cx="542301" cy="859711"/>
          </a:xfrm>
          <a:prstGeom prst="rect">
            <a:avLst/>
          </a:prstGeom>
        </p:spPr>
        <p:txBody>
          <a:bodyPr vert="horz" wrap="square" lIns="0" tIns="143499" rIns="0" bIns="0" rtlCol="0">
            <a:spAutoFit/>
          </a:bodyPr>
          <a:lstStyle/>
          <a:p>
            <a:pPr marL="34580" defTabSz="829909" eaLnBrk="1" fontAlgn="auto" hangingPunct="1">
              <a:spcBef>
                <a:spcPts val="1130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3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1035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56774" y="1978040"/>
            <a:ext cx="542301" cy="915979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7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6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T</a:t>
            </a:r>
            <a:r>
              <a:rPr sz="1906" b="0" kern="0" baseline="-595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5</a:t>
            </a:r>
            <a:r>
              <a:rPr sz="190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:</a:t>
            </a:r>
            <a:r>
              <a:rPr sz="1906" b="0" kern="0" spc="-5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90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058099" y="1901513"/>
            <a:ext cx="1992854" cy="729023"/>
            <a:chOff x="6406790" y="2095185"/>
            <a:chExt cx="2195830" cy="803275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10765" y="2095185"/>
              <a:ext cx="2186472" cy="79747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406782" y="2095499"/>
              <a:ext cx="2195830" cy="802640"/>
            </a:xfrm>
            <a:custGeom>
              <a:avLst/>
              <a:gdLst/>
              <a:ahLst/>
              <a:cxnLst/>
              <a:rect l="l" t="t" r="r" b="b"/>
              <a:pathLst>
                <a:path w="2195829" h="802639">
                  <a:moveTo>
                    <a:pt x="2195753" y="0"/>
                  </a:moveTo>
                  <a:lnTo>
                    <a:pt x="2189873" y="0"/>
                  </a:lnTo>
                  <a:lnTo>
                    <a:pt x="2189873" y="793750"/>
                  </a:lnTo>
                  <a:lnTo>
                    <a:pt x="2187981" y="795655"/>
                  </a:lnTo>
                  <a:lnTo>
                    <a:pt x="2187981" y="793750"/>
                  </a:lnTo>
                  <a:lnTo>
                    <a:pt x="2189873" y="793750"/>
                  </a:lnTo>
                  <a:lnTo>
                    <a:pt x="2189873" y="0"/>
                  </a:lnTo>
                  <a:lnTo>
                    <a:pt x="2186470" y="0"/>
                  </a:lnTo>
                  <a:lnTo>
                    <a:pt x="2186470" y="793178"/>
                  </a:lnTo>
                  <a:lnTo>
                    <a:pt x="2186470" y="797166"/>
                  </a:lnTo>
                  <a:lnTo>
                    <a:pt x="2186470" y="797560"/>
                  </a:lnTo>
                  <a:lnTo>
                    <a:pt x="7277" y="797560"/>
                  </a:lnTo>
                  <a:lnTo>
                    <a:pt x="7277" y="795667"/>
                  </a:lnTo>
                  <a:lnTo>
                    <a:pt x="9283" y="797166"/>
                  </a:lnTo>
                  <a:lnTo>
                    <a:pt x="2186470" y="797166"/>
                  </a:lnTo>
                  <a:lnTo>
                    <a:pt x="2186470" y="793178"/>
                  </a:lnTo>
                  <a:lnTo>
                    <a:pt x="9283" y="793178"/>
                  </a:lnTo>
                  <a:lnTo>
                    <a:pt x="9283" y="0"/>
                  </a:lnTo>
                  <a:lnTo>
                    <a:pt x="0" y="0"/>
                  </a:lnTo>
                  <a:lnTo>
                    <a:pt x="0" y="793750"/>
                  </a:lnTo>
                  <a:lnTo>
                    <a:pt x="0" y="797560"/>
                  </a:lnTo>
                  <a:lnTo>
                    <a:pt x="0" y="802640"/>
                  </a:lnTo>
                  <a:lnTo>
                    <a:pt x="2195753" y="802640"/>
                  </a:lnTo>
                  <a:lnTo>
                    <a:pt x="2195753" y="797560"/>
                  </a:lnTo>
                  <a:lnTo>
                    <a:pt x="2187981" y="797560"/>
                  </a:lnTo>
                  <a:lnTo>
                    <a:pt x="2187981" y="797166"/>
                  </a:lnTo>
                  <a:lnTo>
                    <a:pt x="2195753" y="797166"/>
                  </a:lnTo>
                  <a:lnTo>
                    <a:pt x="2195753" y="793750"/>
                  </a:lnTo>
                  <a:lnTo>
                    <a:pt x="2195753" y="793178"/>
                  </a:lnTo>
                  <a:lnTo>
                    <a:pt x="21957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603394" y="1736787"/>
            <a:ext cx="748041" cy="303760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 defTabSz="829909" eaLnBrk="1" fontAlgn="auto" hangingPunct="1">
              <a:spcBef>
                <a:spcPts val="82"/>
              </a:spcBef>
              <a:spcAft>
                <a:spcPts val="0"/>
              </a:spcAft>
            </a:pPr>
            <a:r>
              <a:rPr sz="1906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priority</a:t>
            </a:r>
            <a:endParaRPr sz="190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90</a:t>
            </a:fld>
            <a:endParaRPr kern="0" spc="-18" dirty="0"/>
          </a:p>
        </p:txBody>
      </p:sp>
      <p:sp>
        <p:nvSpPr>
          <p:cNvPr id="39" name="object 39"/>
          <p:cNvSpPr txBox="1"/>
          <p:nvPr/>
        </p:nvSpPr>
        <p:spPr>
          <a:xfrm>
            <a:off x="7108906" y="2126411"/>
            <a:ext cx="1833218" cy="350868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34580" defTabSz="829909" eaLnBrk="1" fontAlgn="auto" hangingPunct="1">
              <a:spcBef>
                <a:spcPts val="123"/>
              </a:spcBef>
              <a:spcAft>
                <a:spcPts val="0"/>
              </a:spcAft>
              <a:tabLst>
                <a:tab pos="656435" algn="l"/>
                <a:tab pos="1074848" algn="l"/>
              </a:tabLst>
            </a:pPr>
            <a:r>
              <a:rPr sz="217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</a:t>
            </a:r>
            <a:r>
              <a:rPr sz="2178" b="0" kern="0" baseline="-69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2178" b="0" kern="0" spc="136" baseline="-69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 </a:t>
            </a:r>
            <a:r>
              <a:rPr sz="217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&gt;</a:t>
            </a:r>
            <a:r>
              <a:rPr sz="217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2178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P</a:t>
            </a:r>
            <a:r>
              <a:rPr sz="2178" b="0" kern="0" spc="-34" baseline="-69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j</a:t>
            </a:r>
            <a:r>
              <a:rPr sz="2178" b="0" kern="0" baseline="-694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2178" b="0" kern="0" dirty="0">
                <a:solidFill>
                  <a:sysClr val="windowText" lastClr="000000"/>
                </a:solidFill>
                <a:latin typeface="Symbol"/>
                <a:cs typeface="Symbol"/>
              </a:rPr>
              <a:t></a:t>
            </a:r>
            <a:r>
              <a:rPr sz="2178" b="0" kern="0" spc="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17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i</a:t>
            </a:r>
            <a:r>
              <a:rPr sz="2178" b="0" kern="0" spc="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178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&lt;</a:t>
            </a:r>
            <a:r>
              <a:rPr sz="2178" b="0" kern="0" spc="1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2178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j</a:t>
            </a:r>
            <a:endParaRPr sz="217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741731">
              <a:spcBef>
                <a:spcPts val="91"/>
              </a:spcBef>
            </a:pPr>
            <a:r>
              <a:rPr dirty="0"/>
              <a:t>Another</a:t>
            </a:r>
            <a:r>
              <a:rPr spc="-50" dirty="0"/>
              <a:t> </a:t>
            </a:r>
            <a:r>
              <a:rPr dirty="0"/>
              <a:t>Surprising</a:t>
            </a:r>
            <a:r>
              <a:rPr spc="-50" dirty="0"/>
              <a:t> </a:t>
            </a:r>
            <a:r>
              <a:rPr spc="-9" dirty="0"/>
              <a:t>Result…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30798" y="3079170"/>
            <a:ext cx="4683034" cy="942255"/>
            <a:chOff x="2630412" y="3392789"/>
            <a:chExt cx="5160010" cy="1038225"/>
          </a:xfrm>
        </p:grpSpPr>
        <p:sp>
          <p:nvSpPr>
            <p:cNvPr id="4" name="object 4"/>
            <p:cNvSpPr/>
            <p:nvPr/>
          </p:nvSpPr>
          <p:spPr>
            <a:xfrm>
              <a:off x="2656865" y="3792054"/>
              <a:ext cx="5133340" cy="80010"/>
            </a:xfrm>
            <a:custGeom>
              <a:avLst/>
              <a:gdLst/>
              <a:ahLst/>
              <a:cxnLst/>
              <a:rect l="l" t="t" r="r" b="b"/>
              <a:pathLst>
                <a:path w="5133340" h="80010">
                  <a:moveTo>
                    <a:pt x="427228" y="79857"/>
                  </a:moveTo>
                  <a:lnTo>
                    <a:pt x="426516" y="77724"/>
                  </a:lnTo>
                  <a:lnTo>
                    <a:pt x="423341" y="76657"/>
                  </a:lnTo>
                  <a:lnTo>
                    <a:pt x="421233" y="77724"/>
                  </a:lnTo>
                  <a:lnTo>
                    <a:pt x="420522" y="79857"/>
                  </a:lnTo>
                  <a:lnTo>
                    <a:pt x="427228" y="79857"/>
                  </a:lnTo>
                  <a:close/>
                </a:path>
                <a:path w="5133340" h="80010">
                  <a:moveTo>
                    <a:pt x="427583" y="67081"/>
                  </a:moveTo>
                  <a:lnTo>
                    <a:pt x="426516" y="64947"/>
                  </a:lnTo>
                  <a:lnTo>
                    <a:pt x="423341" y="63881"/>
                  </a:lnTo>
                  <a:lnTo>
                    <a:pt x="421233" y="64947"/>
                  </a:lnTo>
                  <a:lnTo>
                    <a:pt x="420166" y="67081"/>
                  </a:lnTo>
                  <a:lnTo>
                    <a:pt x="421233" y="69202"/>
                  </a:lnTo>
                  <a:lnTo>
                    <a:pt x="423341" y="70269"/>
                  </a:lnTo>
                  <a:lnTo>
                    <a:pt x="426516" y="69202"/>
                  </a:lnTo>
                  <a:lnTo>
                    <a:pt x="427583" y="67081"/>
                  </a:lnTo>
                  <a:close/>
                </a:path>
                <a:path w="5133340" h="80010">
                  <a:moveTo>
                    <a:pt x="427583" y="54305"/>
                  </a:moveTo>
                  <a:lnTo>
                    <a:pt x="426516" y="51104"/>
                  </a:lnTo>
                  <a:lnTo>
                    <a:pt x="423341" y="50038"/>
                  </a:lnTo>
                  <a:lnTo>
                    <a:pt x="421233" y="51104"/>
                  </a:lnTo>
                  <a:lnTo>
                    <a:pt x="420166" y="54305"/>
                  </a:lnTo>
                  <a:lnTo>
                    <a:pt x="421233" y="56426"/>
                  </a:lnTo>
                  <a:lnTo>
                    <a:pt x="423341" y="57492"/>
                  </a:lnTo>
                  <a:lnTo>
                    <a:pt x="426516" y="56426"/>
                  </a:lnTo>
                  <a:lnTo>
                    <a:pt x="427583" y="54305"/>
                  </a:lnTo>
                  <a:close/>
                </a:path>
                <a:path w="5133340" h="80010">
                  <a:moveTo>
                    <a:pt x="427583" y="40462"/>
                  </a:moveTo>
                  <a:lnTo>
                    <a:pt x="426516" y="38328"/>
                  </a:lnTo>
                  <a:lnTo>
                    <a:pt x="423341" y="37261"/>
                  </a:lnTo>
                  <a:lnTo>
                    <a:pt x="421233" y="38328"/>
                  </a:lnTo>
                  <a:lnTo>
                    <a:pt x="420166" y="40462"/>
                  </a:lnTo>
                  <a:lnTo>
                    <a:pt x="421233" y="42595"/>
                  </a:lnTo>
                  <a:lnTo>
                    <a:pt x="423341" y="43649"/>
                  </a:lnTo>
                  <a:lnTo>
                    <a:pt x="426516" y="42595"/>
                  </a:lnTo>
                  <a:lnTo>
                    <a:pt x="427583" y="40462"/>
                  </a:lnTo>
                  <a:close/>
                </a:path>
                <a:path w="5133340" h="80010">
                  <a:moveTo>
                    <a:pt x="5133086" y="26619"/>
                  </a:moveTo>
                  <a:lnTo>
                    <a:pt x="5126736" y="23418"/>
                  </a:lnTo>
                  <a:lnTo>
                    <a:pt x="5080165" y="0"/>
                  </a:lnTo>
                  <a:lnTo>
                    <a:pt x="5080165" y="23418"/>
                  </a:lnTo>
                  <a:lnTo>
                    <a:pt x="423341" y="23418"/>
                  </a:lnTo>
                  <a:lnTo>
                    <a:pt x="0" y="23418"/>
                  </a:lnTo>
                  <a:lnTo>
                    <a:pt x="0" y="30873"/>
                  </a:lnTo>
                  <a:lnTo>
                    <a:pt x="423341" y="30873"/>
                  </a:lnTo>
                  <a:lnTo>
                    <a:pt x="5080165" y="30873"/>
                  </a:lnTo>
                  <a:lnTo>
                    <a:pt x="5080165" y="53238"/>
                  </a:lnTo>
                  <a:lnTo>
                    <a:pt x="5124615" y="30873"/>
                  </a:lnTo>
                  <a:lnTo>
                    <a:pt x="5133086" y="26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503565" y="3658963"/>
              <a:ext cx="423545" cy="160020"/>
            </a:xfrm>
            <a:custGeom>
              <a:avLst/>
              <a:gdLst/>
              <a:ahLst/>
              <a:cxnLst/>
              <a:rect l="l" t="t" r="r" b="b"/>
              <a:pathLst>
                <a:path w="423545" h="160020">
                  <a:moveTo>
                    <a:pt x="423347" y="0"/>
                  </a:moveTo>
                  <a:lnTo>
                    <a:pt x="0" y="0"/>
                  </a:lnTo>
                  <a:lnTo>
                    <a:pt x="0" y="159704"/>
                  </a:lnTo>
                  <a:lnTo>
                    <a:pt x="423347" y="159704"/>
                  </a:lnTo>
                  <a:lnTo>
                    <a:pt x="42334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500390" y="3655769"/>
              <a:ext cx="431165" cy="167640"/>
            </a:xfrm>
            <a:custGeom>
              <a:avLst/>
              <a:gdLst/>
              <a:ahLst/>
              <a:cxnLst/>
              <a:rect l="l" t="t" r="r" b="b"/>
              <a:pathLst>
                <a:path w="431164" h="167639">
                  <a:moveTo>
                    <a:pt x="430756" y="0"/>
                  </a:moveTo>
                  <a:lnTo>
                    <a:pt x="0" y="0"/>
                  </a:lnTo>
                  <a:lnTo>
                    <a:pt x="0" y="167157"/>
                  </a:lnTo>
                  <a:lnTo>
                    <a:pt x="430756" y="167157"/>
                  </a:lnTo>
                  <a:lnTo>
                    <a:pt x="430756" y="162897"/>
                  </a:lnTo>
                  <a:lnTo>
                    <a:pt x="7409" y="162897"/>
                  </a:lnTo>
                  <a:lnTo>
                    <a:pt x="3175" y="159703"/>
                  </a:lnTo>
                  <a:lnTo>
                    <a:pt x="7409" y="159703"/>
                  </a:lnTo>
                  <a:lnTo>
                    <a:pt x="7409" y="7452"/>
                  </a:lnTo>
                  <a:lnTo>
                    <a:pt x="3175" y="7452"/>
                  </a:lnTo>
                  <a:lnTo>
                    <a:pt x="7409" y="3194"/>
                  </a:lnTo>
                  <a:lnTo>
                    <a:pt x="430756" y="3194"/>
                  </a:lnTo>
                  <a:lnTo>
                    <a:pt x="430756" y="0"/>
                  </a:lnTo>
                  <a:close/>
                </a:path>
                <a:path w="431164" h="167639">
                  <a:moveTo>
                    <a:pt x="7409" y="159703"/>
                  </a:moveTo>
                  <a:lnTo>
                    <a:pt x="3175" y="159703"/>
                  </a:lnTo>
                  <a:lnTo>
                    <a:pt x="7409" y="162897"/>
                  </a:lnTo>
                  <a:lnTo>
                    <a:pt x="7409" y="159703"/>
                  </a:lnTo>
                  <a:close/>
                </a:path>
                <a:path w="431164" h="167639">
                  <a:moveTo>
                    <a:pt x="423346" y="159703"/>
                  </a:moveTo>
                  <a:lnTo>
                    <a:pt x="7409" y="159703"/>
                  </a:lnTo>
                  <a:lnTo>
                    <a:pt x="7409" y="162897"/>
                  </a:lnTo>
                  <a:lnTo>
                    <a:pt x="423346" y="162897"/>
                  </a:lnTo>
                  <a:lnTo>
                    <a:pt x="423346" y="159703"/>
                  </a:lnTo>
                  <a:close/>
                </a:path>
                <a:path w="431164" h="167639">
                  <a:moveTo>
                    <a:pt x="423346" y="3194"/>
                  </a:moveTo>
                  <a:lnTo>
                    <a:pt x="423346" y="162897"/>
                  </a:lnTo>
                  <a:lnTo>
                    <a:pt x="426521" y="159703"/>
                  </a:lnTo>
                  <a:lnTo>
                    <a:pt x="430756" y="159703"/>
                  </a:lnTo>
                  <a:lnTo>
                    <a:pt x="430756" y="7452"/>
                  </a:lnTo>
                  <a:lnTo>
                    <a:pt x="426521" y="7452"/>
                  </a:lnTo>
                  <a:lnTo>
                    <a:pt x="423346" y="3194"/>
                  </a:lnTo>
                  <a:close/>
                </a:path>
                <a:path w="431164" h="167639">
                  <a:moveTo>
                    <a:pt x="430756" y="159703"/>
                  </a:moveTo>
                  <a:lnTo>
                    <a:pt x="426521" y="159703"/>
                  </a:lnTo>
                  <a:lnTo>
                    <a:pt x="423346" y="162897"/>
                  </a:lnTo>
                  <a:lnTo>
                    <a:pt x="430756" y="162897"/>
                  </a:lnTo>
                  <a:lnTo>
                    <a:pt x="430756" y="159703"/>
                  </a:lnTo>
                  <a:close/>
                </a:path>
                <a:path w="431164" h="167639">
                  <a:moveTo>
                    <a:pt x="7409" y="3194"/>
                  </a:moveTo>
                  <a:lnTo>
                    <a:pt x="3175" y="7452"/>
                  </a:lnTo>
                  <a:lnTo>
                    <a:pt x="7409" y="7452"/>
                  </a:lnTo>
                  <a:lnTo>
                    <a:pt x="7409" y="3194"/>
                  </a:lnTo>
                  <a:close/>
                </a:path>
                <a:path w="431164" h="167639">
                  <a:moveTo>
                    <a:pt x="423346" y="3194"/>
                  </a:moveTo>
                  <a:lnTo>
                    <a:pt x="7409" y="3194"/>
                  </a:lnTo>
                  <a:lnTo>
                    <a:pt x="7409" y="7452"/>
                  </a:lnTo>
                  <a:lnTo>
                    <a:pt x="423346" y="7452"/>
                  </a:lnTo>
                  <a:lnTo>
                    <a:pt x="423346" y="3194"/>
                  </a:lnTo>
                  <a:close/>
                </a:path>
                <a:path w="431164" h="167639">
                  <a:moveTo>
                    <a:pt x="430756" y="3194"/>
                  </a:moveTo>
                  <a:lnTo>
                    <a:pt x="423346" y="3194"/>
                  </a:lnTo>
                  <a:lnTo>
                    <a:pt x="426521" y="7452"/>
                  </a:lnTo>
                  <a:lnTo>
                    <a:pt x="430756" y="7452"/>
                  </a:lnTo>
                  <a:lnTo>
                    <a:pt x="430756" y="3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926912" y="3658963"/>
              <a:ext cx="423545" cy="160020"/>
            </a:xfrm>
            <a:custGeom>
              <a:avLst/>
              <a:gdLst/>
              <a:ahLst/>
              <a:cxnLst/>
              <a:rect l="l" t="t" r="r" b="b"/>
              <a:pathLst>
                <a:path w="423545" h="160020">
                  <a:moveTo>
                    <a:pt x="423347" y="0"/>
                  </a:moveTo>
                  <a:lnTo>
                    <a:pt x="0" y="0"/>
                  </a:lnTo>
                  <a:lnTo>
                    <a:pt x="0" y="159704"/>
                  </a:lnTo>
                  <a:lnTo>
                    <a:pt x="423347" y="159704"/>
                  </a:lnTo>
                  <a:lnTo>
                    <a:pt x="42334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923737" y="3655769"/>
              <a:ext cx="431165" cy="167640"/>
            </a:xfrm>
            <a:custGeom>
              <a:avLst/>
              <a:gdLst/>
              <a:ahLst/>
              <a:cxnLst/>
              <a:rect l="l" t="t" r="r" b="b"/>
              <a:pathLst>
                <a:path w="431164" h="167639">
                  <a:moveTo>
                    <a:pt x="430756" y="0"/>
                  </a:moveTo>
                  <a:lnTo>
                    <a:pt x="0" y="0"/>
                  </a:lnTo>
                  <a:lnTo>
                    <a:pt x="0" y="167157"/>
                  </a:lnTo>
                  <a:lnTo>
                    <a:pt x="430756" y="167157"/>
                  </a:lnTo>
                  <a:lnTo>
                    <a:pt x="430756" y="162897"/>
                  </a:lnTo>
                  <a:lnTo>
                    <a:pt x="7409" y="162897"/>
                  </a:lnTo>
                  <a:lnTo>
                    <a:pt x="3175" y="159703"/>
                  </a:lnTo>
                  <a:lnTo>
                    <a:pt x="7409" y="159703"/>
                  </a:lnTo>
                  <a:lnTo>
                    <a:pt x="7409" y="7452"/>
                  </a:lnTo>
                  <a:lnTo>
                    <a:pt x="3175" y="7452"/>
                  </a:lnTo>
                  <a:lnTo>
                    <a:pt x="7409" y="3194"/>
                  </a:lnTo>
                  <a:lnTo>
                    <a:pt x="430756" y="3194"/>
                  </a:lnTo>
                  <a:lnTo>
                    <a:pt x="430756" y="0"/>
                  </a:lnTo>
                  <a:close/>
                </a:path>
                <a:path w="431164" h="167639">
                  <a:moveTo>
                    <a:pt x="7409" y="159703"/>
                  </a:moveTo>
                  <a:lnTo>
                    <a:pt x="3175" y="159703"/>
                  </a:lnTo>
                  <a:lnTo>
                    <a:pt x="7409" y="162897"/>
                  </a:lnTo>
                  <a:lnTo>
                    <a:pt x="7409" y="159703"/>
                  </a:lnTo>
                  <a:close/>
                </a:path>
                <a:path w="431164" h="167639">
                  <a:moveTo>
                    <a:pt x="423346" y="159703"/>
                  </a:moveTo>
                  <a:lnTo>
                    <a:pt x="7409" y="159703"/>
                  </a:lnTo>
                  <a:lnTo>
                    <a:pt x="7409" y="162897"/>
                  </a:lnTo>
                  <a:lnTo>
                    <a:pt x="423346" y="162897"/>
                  </a:lnTo>
                  <a:lnTo>
                    <a:pt x="423346" y="159703"/>
                  </a:lnTo>
                  <a:close/>
                </a:path>
                <a:path w="431164" h="167639">
                  <a:moveTo>
                    <a:pt x="423346" y="3194"/>
                  </a:moveTo>
                  <a:lnTo>
                    <a:pt x="423346" y="162897"/>
                  </a:lnTo>
                  <a:lnTo>
                    <a:pt x="426521" y="159703"/>
                  </a:lnTo>
                  <a:lnTo>
                    <a:pt x="430756" y="159703"/>
                  </a:lnTo>
                  <a:lnTo>
                    <a:pt x="430756" y="7452"/>
                  </a:lnTo>
                  <a:lnTo>
                    <a:pt x="426521" y="7452"/>
                  </a:lnTo>
                  <a:lnTo>
                    <a:pt x="423346" y="3194"/>
                  </a:lnTo>
                  <a:close/>
                </a:path>
                <a:path w="431164" h="167639">
                  <a:moveTo>
                    <a:pt x="430756" y="159703"/>
                  </a:moveTo>
                  <a:lnTo>
                    <a:pt x="426521" y="159703"/>
                  </a:lnTo>
                  <a:lnTo>
                    <a:pt x="423346" y="162897"/>
                  </a:lnTo>
                  <a:lnTo>
                    <a:pt x="430756" y="162897"/>
                  </a:lnTo>
                  <a:lnTo>
                    <a:pt x="430756" y="159703"/>
                  </a:lnTo>
                  <a:close/>
                </a:path>
                <a:path w="431164" h="167639">
                  <a:moveTo>
                    <a:pt x="7409" y="3194"/>
                  </a:moveTo>
                  <a:lnTo>
                    <a:pt x="3175" y="7452"/>
                  </a:lnTo>
                  <a:lnTo>
                    <a:pt x="7409" y="7452"/>
                  </a:lnTo>
                  <a:lnTo>
                    <a:pt x="7409" y="3194"/>
                  </a:lnTo>
                  <a:close/>
                </a:path>
                <a:path w="431164" h="167639">
                  <a:moveTo>
                    <a:pt x="423346" y="3194"/>
                  </a:moveTo>
                  <a:lnTo>
                    <a:pt x="7409" y="3194"/>
                  </a:lnTo>
                  <a:lnTo>
                    <a:pt x="7409" y="7452"/>
                  </a:lnTo>
                  <a:lnTo>
                    <a:pt x="423346" y="7452"/>
                  </a:lnTo>
                  <a:lnTo>
                    <a:pt x="423346" y="3194"/>
                  </a:lnTo>
                  <a:close/>
                </a:path>
                <a:path w="431164" h="167639">
                  <a:moveTo>
                    <a:pt x="430756" y="3194"/>
                  </a:moveTo>
                  <a:lnTo>
                    <a:pt x="423346" y="3194"/>
                  </a:lnTo>
                  <a:lnTo>
                    <a:pt x="426521" y="7452"/>
                  </a:lnTo>
                  <a:lnTo>
                    <a:pt x="430756" y="7452"/>
                  </a:lnTo>
                  <a:lnTo>
                    <a:pt x="430756" y="3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053759" y="3392789"/>
              <a:ext cx="53340" cy="426084"/>
            </a:xfrm>
            <a:custGeom>
              <a:avLst/>
              <a:gdLst/>
              <a:ahLst/>
              <a:cxnLst/>
              <a:rect l="l" t="t" r="r" b="b"/>
              <a:pathLst>
                <a:path w="53339" h="426085">
                  <a:moveTo>
                    <a:pt x="33868" y="79852"/>
                  </a:moveTo>
                  <a:lnTo>
                    <a:pt x="20109" y="79852"/>
                  </a:lnTo>
                  <a:lnTo>
                    <a:pt x="20109" y="425877"/>
                  </a:lnTo>
                  <a:lnTo>
                    <a:pt x="33868" y="425877"/>
                  </a:lnTo>
                  <a:lnTo>
                    <a:pt x="33868" y="79852"/>
                  </a:lnTo>
                  <a:close/>
                </a:path>
                <a:path w="53339" h="426085">
                  <a:moveTo>
                    <a:pt x="26459" y="0"/>
                  </a:moveTo>
                  <a:lnTo>
                    <a:pt x="0" y="89433"/>
                  </a:lnTo>
                  <a:lnTo>
                    <a:pt x="20109" y="89433"/>
                  </a:lnTo>
                  <a:lnTo>
                    <a:pt x="20109" y="79852"/>
                  </a:lnTo>
                  <a:lnTo>
                    <a:pt x="50083" y="79852"/>
                  </a:lnTo>
                  <a:lnTo>
                    <a:pt x="26459" y="0"/>
                  </a:lnTo>
                  <a:close/>
                </a:path>
                <a:path w="53339" h="426085">
                  <a:moveTo>
                    <a:pt x="50083" y="79852"/>
                  </a:moveTo>
                  <a:lnTo>
                    <a:pt x="33868" y="79852"/>
                  </a:lnTo>
                  <a:lnTo>
                    <a:pt x="33868" y="89433"/>
                  </a:lnTo>
                  <a:lnTo>
                    <a:pt x="52918" y="89433"/>
                  </a:lnTo>
                  <a:lnTo>
                    <a:pt x="50083" y="7985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080218" y="3658963"/>
              <a:ext cx="423545" cy="160020"/>
            </a:xfrm>
            <a:custGeom>
              <a:avLst/>
              <a:gdLst/>
              <a:ahLst/>
              <a:cxnLst/>
              <a:rect l="l" t="t" r="r" b="b"/>
              <a:pathLst>
                <a:path w="423545" h="160020">
                  <a:moveTo>
                    <a:pt x="423347" y="0"/>
                  </a:moveTo>
                  <a:lnTo>
                    <a:pt x="0" y="0"/>
                  </a:lnTo>
                  <a:lnTo>
                    <a:pt x="0" y="159704"/>
                  </a:lnTo>
                  <a:lnTo>
                    <a:pt x="423347" y="159704"/>
                  </a:lnTo>
                  <a:lnTo>
                    <a:pt x="42334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077032" y="3655771"/>
              <a:ext cx="1277620" cy="216535"/>
            </a:xfrm>
            <a:custGeom>
              <a:avLst/>
              <a:gdLst/>
              <a:ahLst/>
              <a:cxnLst/>
              <a:rect l="l" t="t" r="r" b="b"/>
              <a:pathLst>
                <a:path w="1277620" h="216535">
                  <a:moveTo>
                    <a:pt x="430758" y="0"/>
                  </a:moveTo>
                  <a:lnTo>
                    <a:pt x="423354" y="0"/>
                  </a:lnTo>
                  <a:lnTo>
                    <a:pt x="423354" y="7454"/>
                  </a:lnTo>
                  <a:lnTo>
                    <a:pt x="423354" y="159702"/>
                  </a:lnTo>
                  <a:lnTo>
                    <a:pt x="7416" y="159702"/>
                  </a:lnTo>
                  <a:lnTo>
                    <a:pt x="7416" y="7454"/>
                  </a:lnTo>
                  <a:lnTo>
                    <a:pt x="423354" y="7454"/>
                  </a:lnTo>
                  <a:lnTo>
                    <a:pt x="423354" y="0"/>
                  </a:lnTo>
                  <a:lnTo>
                    <a:pt x="0" y="0"/>
                  </a:lnTo>
                  <a:lnTo>
                    <a:pt x="0" y="167157"/>
                  </a:lnTo>
                  <a:lnTo>
                    <a:pt x="430758" y="167157"/>
                  </a:lnTo>
                  <a:lnTo>
                    <a:pt x="430758" y="162902"/>
                  </a:lnTo>
                  <a:lnTo>
                    <a:pt x="430758" y="159702"/>
                  </a:lnTo>
                  <a:lnTo>
                    <a:pt x="430758" y="7454"/>
                  </a:lnTo>
                  <a:lnTo>
                    <a:pt x="430758" y="3200"/>
                  </a:lnTo>
                  <a:lnTo>
                    <a:pt x="430758" y="0"/>
                  </a:lnTo>
                  <a:close/>
                </a:path>
                <a:path w="1277620" h="216535">
                  <a:moveTo>
                    <a:pt x="1277099" y="216141"/>
                  </a:moveTo>
                  <a:lnTo>
                    <a:pt x="1276400" y="214007"/>
                  </a:lnTo>
                  <a:lnTo>
                    <a:pt x="1273225" y="212940"/>
                  </a:lnTo>
                  <a:lnTo>
                    <a:pt x="1271104" y="214007"/>
                  </a:lnTo>
                  <a:lnTo>
                    <a:pt x="1270393" y="216141"/>
                  </a:lnTo>
                  <a:lnTo>
                    <a:pt x="1277099" y="216141"/>
                  </a:lnTo>
                  <a:close/>
                </a:path>
                <a:path w="1277620" h="216535">
                  <a:moveTo>
                    <a:pt x="1277454" y="203365"/>
                  </a:moveTo>
                  <a:lnTo>
                    <a:pt x="1276400" y="201231"/>
                  </a:lnTo>
                  <a:lnTo>
                    <a:pt x="1273225" y="200164"/>
                  </a:lnTo>
                  <a:lnTo>
                    <a:pt x="1271104" y="201231"/>
                  </a:lnTo>
                  <a:lnTo>
                    <a:pt x="1270050" y="203365"/>
                  </a:lnTo>
                  <a:lnTo>
                    <a:pt x="1271104" y="205486"/>
                  </a:lnTo>
                  <a:lnTo>
                    <a:pt x="1273225" y="206552"/>
                  </a:lnTo>
                  <a:lnTo>
                    <a:pt x="1276400" y="205486"/>
                  </a:lnTo>
                  <a:lnTo>
                    <a:pt x="1277454" y="203365"/>
                  </a:lnTo>
                  <a:close/>
                </a:path>
                <a:path w="1277620" h="216535">
                  <a:moveTo>
                    <a:pt x="1277454" y="190588"/>
                  </a:moveTo>
                  <a:lnTo>
                    <a:pt x="1276400" y="187388"/>
                  </a:lnTo>
                  <a:lnTo>
                    <a:pt x="1273225" y="186321"/>
                  </a:lnTo>
                  <a:lnTo>
                    <a:pt x="1271104" y="187388"/>
                  </a:lnTo>
                  <a:lnTo>
                    <a:pt x="1270050" y="190588"/>
                  </a:lnTo>
                  <a:lnTo>
                    <a:pt x="1271104" y="192709"/>
                  </a:lnTo>
                  <a:lnTo>
                    <a:pt x="1273225" y="193776"/>
                  </a:lnTo>
                  <a:lnTo>
                    <a:pt x="1276400" y="192709"/>
                  </a:lnTo>
                  <a:lnTo>
                    <a:pt x="1277454" y="190588"/>
                  </a:lnTo>
                  <a:close/>
                </a:path>
                <a:path w="1277620" h="216535">
                  <a:moveTo>
                    <a:pt x="1277454" y="176745"/>
                  </a:moveTo>
                  <a:lnTo>
                    <a:pt x="1276400" y="174612"/>
                  </a:lnTo>
                  <a:lnTo>
                    <a:pt x="1273225" y="173545"/>
                  </a:lnTo>
                  <a:lnTo>
                    <a:pt x="1271104" y="174612"/>
                  </a:lnTo>
                  <a:lnTo>
                    <a:pt x="1270050" y="176745"/>
                  </a:lnTo>
                  <a:lnTo>
                    <a:pt x="1271104" y="178879"/>
                  </a:lnTo>
                  <a:lnTo>
                    <a:pt x="1273225" y="179933"/>
                  </a:lnTo>
                  <a:lnTo>
                    <a:pt x="1276400" y="178879"/>
                  </a:lnTo>
                  <a:lnTo>
                    <a:pt x="1277454" y="176745"/>
                  </a:lnTo>
                  <a:close/>
                </a:path>
                <a:path w="1277620" h="216535">
                  <a:moveTo>
                    <a:pt x="1277454" y="162902"/>
                  </a:moveTo>
                  <a:lnTo>
                    <a:pt x="1276400" y="160769"/>
                  </a:lnTo>
                  <a:lnTo>
                    <a:pt x="1273225" y="159702"/>
                  </a:lnTo>
                  <a:lnTo>
                    <a:pt x="1271104" y="160769"/>
                  </a:lnTo>
                  <a:lnTo>
                    <a:pt x="1270050" y="162902"/>
                  </a:lnTo>
                  <a:lnTo>
                    <a:pt x="1271104" y="166090"/>
                  </a:lnTo>
                  <a:lnTo>
                    <a:pt x="1273225" y="167157"/>
                  </a:lnTo>
                  <a:lnTo>
                    <a:pt x="1276400" y="166090"/>
                  </a:lnTo>
                  <a:lnTo>
                    <a:pt x="1277454" y="1629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535473" y="3392789"/>
              <a:ext cx="53340" cy="426084"/>
            </a:xfrm>
            <a:custGeom>
              <a:avLst/>
              <a:gdLst/>
              <a:ahLst/>
              <a:cxnLst/>
              <a:rect l="l" t="t" r="r" b="b"/>
              <a:pathLst>
                <a:path w="53339" h="426085">
                  <a:moveTo>
                    <a:pt x="20109" y="337508"/>
                  </a:moveTo>
                  <a:lnTo>
                    <a:pt x="0" y="337508"/>
                  </a:lnTo>
                  <a:lnTo>
                    <a:pt x="26459" y="425877"/>
                  </a:lnTo>
                  <a:lnTo>
                    <a:pt x="50367" y="346026"/>
                  </a:lnTo>
                  <a:lnTo>
                    <a:pt x="20109" y="346026"/>
                  </a:lnTo>
                  <a:lnTo>
                    <a:pt x="20109" y="337508"/>
                  </a:lnTo>
                  <a:close/>
                </a:path>
                <a:path w="53339" h="426085">
                  <a:moveTo>
                    <a:pt x="33868" y="0"/>
                  </a:moveTo>
                  <a:lnTo>
                    <a:pt x="20109" y="0"/>
                  </a:lnTo>
                  <a:lnTo>
                    <a:pt x="20109" y="346026"/>
                  </a:lnTo>
                  <a:lnTo>
                    <a:pt x="33868" y="346026"/>
                  </a:lnTo>
                  <a:lnTo>
                    <a:pt x="33868" y="0"/>
                  </a:lnTo>
                  <a:close/>
                </a:path>
                <a:path w="53339" h="426085">
                  <a:moveTo>
                    <a:pt x="52918" y="337508"/>
                  </a:moveTo>
                  <a:lnTo>
                    <a:pt x="33868" y="337508"/>
                  </a:lnTo>
                  <a:lnTo>
                    <a:pt x="33868" y="346026"/>
                  </a:lnTo>
                  <a:lnTo>
                    <a:pt x="50367" y="346026"/>
                  </a:lnTo>
                  <a:lnTo>
                    <a:pt x="52918" y="3375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56865" y="3871912"/>
              <a:ext cx="5133340" cy="559435"/>
            </a:xfrm>
            <a:custGeom>
              <a:avLst/>
              <a:gdLst/>
              <a:ahLst/>
              <a:cxnLst/>
              <a:rect l="l" t="t" r="r" b="b"/>
              <a:pathLst>
                <a:path w="5133340" h="559435">
                  <a:moveTo>
                    <a:pt x="427583" y="519569"/>
                  </a:moveTo>
                  <a:lnTo>
                    <a:pt x="426516" y="517436"/>
                  </a:lnTo>
                  <a:lnTo>
                    <a:pt x="423341" y="516369"/>
                  </a:lnTo>
                  <a:lnTo>
                    <a:pt x="421233" y="517436"/>
                  </a:lnTo>
                  <a:lnTo>
                    <a:pt x="420166" y="519569"/>
                  </a:lnTo>
                  <a:lnTo>
                    <a:pt x="421233" y="521703"/>
                  </a:lnTo>
                  <a:lnTo>
                    <a:pt x="423341" y="522757"/>
                  </a:lnTo>
                  <a:lnTo>
                    <a:pt x="426516" y="521703"/>
                  </a:lnTo>
                  <a:lnTo>
                    <a:pt x="427583" y="519569"/>
                  </a:lnTo>
                  <a:close/>
                </a:path>
                <a:path w="5133340" h="559435">
                  <a:moveTo>
                    <a:pt x="427583" y="506793"/>
                  </a:moveTo>
                  <a:lnTo>
                    <a:pt x="426516" y="504659"/>
                  </a:lnTo>
                  <a:lnTo>
                    <a:pt x="423341" y="503593"/>
                  </a:lnTo>
                  <a:lnTo>
                    <a:pt x="421233" y="504659"/>
                  </a:lnTo>
                  <a:lnTo>
                    <a:pt x="420166" y="506793"/>
                  </a:lnTo>
                  <a:lnTo>
                    <a:pt x="421233" y="508914"/>
                  </a:lnTo>
                  <a:lnTo>
                    <a:pt x="423341" y="509981"/>
                  </a:lnTo>
                  <a:lnTo>
                    <a:pt x="426516" y="508914"/>
                  </a:lnTo>
                  <a:lnTo>
                    <a:pt x="427583" y="506793"/>
                  </a:lnTo>
                  <a:close/>
                </a:path>
                <a:path w="5133340" h="559435">
                  <a:moveTo>
                    <a:pt x="427583" y="492950"/>
                  </a:moveTo>
                  <a:lnTo>
                    <a:pt x="426516" y="490816"/>
                  </a:lnTo>
                  <a:lnTo>
                    <a:pt x="423341" y="489750"/>
                  </a:lnTo>
                  <a:lnTo>
                    <a:pt x="421233" y="490816"/>
                  </a:lnTo>
                  <a:lnTo>
                    <a:pt x="420166" y="492950"/>
                  </a:lnTo>
                  <a:lnTo>
                    <a:pt x="421233" y="495084"/>
                  </a:lnTo>
                  <a:lnTo>
                    <a:pt x="423341" y="496138"/>
                  </a:lnTo>
                  <a:lnTo>
                    <a:pt x="426516" y="495084"/>
                  </a:lnTo>
                  <a:lnTo>
                    <a:pt x="427583" y="492950"/>
                  </a:lnTo>
                  <a:close/>
                </a:path>
                <a:path w="5133340" h="559435">
                  <a:moveTo>
                    <a:pt x="427583" y="480174"/>
                  </a:moveTo>
                  <a:lnTo>
                    <a:pt x="426516" y="478040"/>
                  </a:lnTo>
                  <a:lnTo>
                    <a:pt x="423341" y="476973"/>
                  </a:lnTo>
                  <a:lnTo>
                    <a:pt x="421233" y="478040"/>
                  </a:lnTo>
                  <a:lnTo>
                    <a:pt x="420166" y="480174"/>
                  </a:lnTo>
                  <a:lnTo>
                    <a:pt x="421233" y="482307"/>
                  </a:lnTo>
                  <a:lnTo>
                    <a:pt x="423341" y="483362"/>
                  </a:lnTo>
                  <a:lnTo>
                    <a:pt x="426516" y="482307"/>
                  </a:lnTo>
                  <a:lnTo>
                    <a:pt x="427583" y="480174"/>
                  </a:lnTo>
                  <a:close/>
                </a:path>
                <a:path w="5133340" h="559435">
                  <a:moveTo>
                    <a:pt x="427583" y="466331"/>
                  </a:moveTo>
                  <a:lnTo>
                    <a:pt x="426516" y="464197"/>
                  </a:lnTo>
                  <a:lnTo>
                    <a:pt x="423341" y="463143"/>
                  </a:lnTo>
                  <a:lnTo>
                    <a:pt x="421233" y="464197"/>
                  </a:lnTo>
                  <a:lnTo>
                    <a:pt x="420166" y="466331"/>
                  </a:lnTo>
                  <a:lnTo>
                    <a:pt x="421233" y="468464"/>
                  </a:lnTo>
                  <a:lnTo>
                    <a:pt x="423341" y="469531"/>
                  </a:lnTo>
                  <a:lnTo>
                    <a:pt x="426516" y="468464"/>
                  </a:lnTo>
                  <a:lnTo>
                    <a:pt x="427583" y="466331"/>
                  </a:lnTo>
                  <a:close/>
                </a:path>
                <a:path w="5133340" h="559435">
                  <a:moveTo>
                    <a:pt x="427583" y="453555"/>
                  </a:moveTo>
                  <a:lnTo>
                    <a:pt x="426516" y="451421"/>
                  </a:lnTo>
                  <a:lnTo>
                    <a:pt x="423341" y="450367"/>
                  </a:lnTo>
                  <a:lnTo>
                    <a:pt x="421233" y="451421"/>
                  </a:lnTo>
                  <a:lnTo>
                    <a:pt x="420166" y="453555"/>
                  </a:lnTo>
                  <a:lnTo>
                    <a:pt x="421233" y="455688"/>
                  </a:lnTo>
                  <a:lnTo>
                    <a:pt x="423341" y="456755"/>
                  </a:lnTo>
                  <a:lnTo>
                    <a:pt x="426516" y="455688"/>
                  </a:lnTo>
                  <a:lnTo>
                    <a:pt x="427583" y="453555"/>
                  </a:lnTo>
                  <a:close/>
                </a:path>
                <a:path w="5133340" h="559435">
                  <a:moveTo>
                    <a:pt x="427583" y="439712"/>
                  </a:moveTo>
                  <a:lnTo>
                    <a:pt x="426516" y="437591"/>
                  </a:lnTo>
                  <a:lnTo>
                    <a:pt x="423341" y="436524"/>
                  </a:lnTo>
                  <a:lnTo>
                    <a:pt x="421233" y="437591"/>
                  </a:lnTo>
                  <a:lnTo>
                    <a:pt x="420166" y="439712"/>
                  </a:lnTo>
                  <a:lnTo>
                    <a:pt x="421233" y="441845"/>
                  </a:lnTo>
                  <a:lnTo>
                    <a:pt x="423341" y="442912"/>
                  </a:lnTo>
                  <a:lnTo>
                    <a:pt x="426516" y="441845"/>
                  </a:lnTo>
                  <a:lnTo>
                    <a:pt x="427583" y="439712"/>
                  </a:lnTo>
                  <a:close/>
                </a:path>
                <a:path w="5133340" h="559435">
                  <a:moveTo>
                    <a:pt x="427583" y="426935"/>
                  </a:moveTo>
                  <a:lnTo>
                    <a:pt x="426516" y="423748"/>
                  </a:lnTo>
                  <a:lnTo>
                    <a:pt x="421233" y="423748"/>
                  </a:lnTo>
                  <a:lnTo>
                    <a:pt x="420166" y="426935"/>
                  </a:lnTo>
                  <a:lnTo>
                    <a:pt x="421233" y="429069"/>
                  </a:lnTo>
                  <a:lnTo>
                    <a:pt x="423341" y="430136"/>
                  </a:lnTo>
                  <a:lnTo>
                    <a:pt x="426516" y="429069"/>
                  </a:lnTo>
                  <a:lnTo>
                    <a:pt x="427583" y="426935"/>
                  </a:lnTo>
                  <a:close/>
                </a:path>
                <a:path w="5133340" h="559435">
                  <a:moveTo>
                    <a:pt x="427583" y="413092"/>
                  </a:moveTo>
                  <a:lnTo>
                    <a:pt x="426516" y="410972"/>
                  </a:lnTo>
                  <a:lnTo>
                    <a:pt x="423341" y="409905"/>
                  </a:lnTo>
                  <a:lnTo>
                    <a:pt x="421233" y="410972"/>
                  </a:lnTo>
                  <a:lnTo>
                    <a:pt x="420166" y="413092"/>
                  </a:lnTo>
                  <a:lnTo>
                    <a:pt x="421233" y="415226"/>
                  </a:lnTo>
                  <a:lnTo>
                    <a:pt x="423341" y="416293"/>
                  </a:lnTo>
                  <a:lnTo>
                    <a:pt x="426516" y="415226"/>
                  </a:lnTo>
                  <a:lnTo>
                    <a:pt x="427583" y="413092"/>
                  </a:lnTo>
                  <a:close/>
                </a:path>
                <a:path w="5133340" h="559435">
                  <a:moveTo>
                    <a:pt x="427583" y="400316"/>
                  </a:moveTo>
                  <a:lnTo>
                    <a:pt x="426516" y="397129"/>
                  </a:lnTo>
                  <a:lnTo>
                    <a:pt x="421233" y="397129"/>
                  </a:lnTo>
                  <a:lnTo>
                    <a:pt x="420166" y="400316"/>
                  </a:lnTo>
                  <a:lnTo>
                    <a:pt x="421233" y="402450"/>
                  </a:lnTo>
                  <a:lnTo>
                    <a:pt x="423341" y="403517"/>
                  </a:lnTo>
                  <a:lnTo>
                    <a:pt x="426516" y="402450"/>
                  </a:lnTo>
                  <a:lnTo>
                    <a:pt x="427583" y="400316"/>
                  </a:lnTo>
                  <a:close/>
                </a:path>
                <a:path w="5133340" h="559435">
                  <a:moveTo>
                    <a:pt x="427583" y="386486"/>
                  </a:moveTo>
                  <a:lnTo>
                    <a:pt x="426516" y="384352"/>
                  </a:lnTo>
                  <a:lnTo>
                    <a:pt x="423341" y="383286"/>
                  </a:lnTo>
                  <a:lnTo>
                    <a:pt x="421233" y="384352"/>
                  </a:lnTo>
                  <a:lnTo>
                    <a:pt x="420166" y="386486"/>
                  </a:lnTo>
                  <a:lnTo>
                    <a:pt x="421233" y="388607"/>
                  </a:lnTo>
                  <a:lnTo>
                    <a:pt x="423341" y="389674"/>
                  </a:lnTo>
                  <a:lnTo>
                    <a:pt x="426516" y="388607"/>
                  </a:lnTo>
                  <a:lnTo>
                    <a:pt x="427583" y="386486"/>
                  </a:lnTo>
                  <a:close/>
                </a:path>
                <a:path w="5133340" h="559435">
                  <a:moveTo>
                    <a:pt x="427583" y="373710"/>
                  </a:moveTo>
                  <a:lnTo>
                    <a:pt x="426516" y="370509"/>
                  </a:lnTo>
                  <a:lnTo>
                    <a:pt x="421233" y="370509"/>
                  </a:lnTo>
                  <a:lnTo>
                    <a:pt x="420166" y="373710"/>
                  </a:lnTo>
                  <a:lnTo>
                    <a:pt x="421233" y="375831"/>
                  </a:lnTo>
                  <a:lnTo>
                    <a:pt x="423341" y="376897"/>
                  </a:lnTo>
                  <a:lnTo>
                    <a:pt x="426516" y="375831"/>
                  </a:lnTo>
                  <a:lnTo>
                    <a:pt x="427583" y="373710"/>
                  </a:lnTo>
                  <a:close/>
                </a:path>
                <a:path w="5133340" h="559435">
                  <a:moveTo>
                    <a:pt x="427583" y="359867"/>
                  </a:moveTo>
                  <a:lnTo>
                    <a:pt x="426516" y="357733"/>
                  </a:lnTo>
                  <a:lnTo>
                    <a:pt x="423341" y="356666"/>
                  </a:lnTo>
                  <a:lnTo>
                    <a:pt x="421233" y="357733"/>
                  </a:lnTo>
                  <a:lnTo>
                    <a:pt x="420166" y="359867"/>
                  </a:lnTo>
                  <a:lnTo>
                    <a:pt x="421233" y="361988"/>
                  </a:lnTo>
                  <a:lnTo>
                    <a:pt x="423341" y="363054"/>
                  </a:lnTo>
                  <a:lnTo>
                    <a:pt x="426516" y="361988"/>
                  </a:lnTo>
                  <a:lnTo>
                    <a:pt x="427583" y="359867"/>
                  </a:lnTo>
                  <a:close/>
                </a:path>
                <a:path w="5133340" h="559435">
                  <a:moveTo>
                    <a:pt x="427583" y="347091"/>
                  </a:moveTo>
                  <a:lnTo>
                    <a:pt x="426516" y="343890"/>
                  </a:lnTo>
                  <a:lnTo>
                    <a:pt x="421233" y="343890"/>
                  </a:lnTo>
                  <a:lnTo>
                    <a:pt x="420166" y="347091"/>
                  </a:lnTo>
                  <a:lnTo>
                    <a:pt x="421233" y="349211"/>
                  </a:lnTo>
                  <a:lnTo>
                    <a:pt x="423341" y="350278"/>
                  </a:lnTo>
                  <a:lnTo>
                    <a:pt x="426516" y="349211"/>
                  </a:lnTo>
                  <a:lnTo>
                    <a:pt x="427583" y="347091"/>
                  </a:lnTo>
                  <a:close/>
                </a:path>
                <a:path w="5133340" h="559435">
                  <a:moveTo>
                    <a:pt x="427583" y="333248"/>
                  </a:moveTo>
                  <a:lnTo>
                    <a:pt x="426516" y="331114"/>
                  </a:lnTo>
                  <a:lnTo>
                    <a:pt x="423341" y="330047"/>
                  </a:lnTo>
                  <a:lnTo>
                    <a:pt x="421233" y="331114"/>
                  </a:lnTo>
                  <a:lnTo>
                    <a:pt x="420166" y="333248"/>
                  </a:lnTo>
                  <a:lnTo>
                    <a:pt x="421233" y="335381"/>
                  </a:lnTo>
                  <a:lnTo>
                    <a:pt x="423341" y="336435"/>
                  </a:lnTo>
                  <a:lnTo>
                    <a:pt x="426516" y="335381"/>
                  </a:lnTo>
                  <a:lnTo>
                    <a:pt x="427583" y="333248"/>
                  </a:lnTo>
                  <a:close/>
                </a:path>
                <a:path w="5133340" h="559435">
                  <a:moveTo>
                    <a:pt x="427583" y="320471"/>
                  </a:moveTo>
                  <a:lnTo>
                    <a:pt x="426516" y="317271"/>
                  </a:lnTo>
                  <a:lnTo>
                    <a:pt x="421233" y="317271"/>
                  </a:lnTo>
                  <a:lnTo>
                    <a:pt x="420166" y="320471"/>
                  </a:lnTo>
                  <a:lnTo>
                    <a:pt x="421233" y="322592"/>
                  </a:lnTo>
                  <a:lnTo>
                    <a:pt x="423341" y="323659"/>
                  </a:lnTo>
                  <a:lnTo>
                    <a:pt x="426516" y="322592"/>
                  </a:lnTo>
                  <a:lnTo>
                    <a:pt x="427583" y="320471"/>
                  </a:lnTo>
                  <a:close/>
                </a:path>
                <a:path w="5133340" h="559435">
                  <a:moveTo>
                    <a:pt x="427583" y="306628"/>
                  </a:moveTo>
                  <a:lnTo>
                    <a:pt x="426516" y="304495"/>
                  </a:lnTo>
                  <a:lnTo>
                    <a:pt x="423341" y="303428"/>
                  </a:lnTo>
                  <a:lnTo>
                    <a:pt x="421233" y="304495"/>
                  </a:lnTo>
                  <a:lnTo>
                    <a:pt x="420166" y="306628"/>
                  </a:lnTo>
                  <a:lnTo>
                    <a:pt x="421233" y="308762"/>
                  </a:lnTo>
                  <a:lnTo>
                    <a:pt x="423341" y="309816"/>
                  </a:lnTo>
                  <a:lnTo>
                    <a:pt x="426516" y="308762"/>
                  </a:lnTo>
                  <a:lnTo>
                    <a:pt x="427583" y="306628"/>
                  </a:lnTo>
                  <a:close/>
                </a:path>
                <a:path w="5133340" h="559435">
                  <a:moveTo>
                    <a:pt x="427583" y="293852"/>
                  </a:moveTo>
                  <a:lnTo>
                    <a:pt x="426516" y="290652"/>
                  </a:lnTo>
                  <a:lnTo>
                    <a:pt x="421233" y="290652"/>
                  </a:lnTo>
                  <a:lnTo>
                    <a:pt x="420166" y="293852"/>
                  </a:lnTo>
                  <a:lnTo>
                    <a:pt x="421233" y="295986"/>
                  </a:lnTo>
                  <a:lnTo>
                    <a:pt x="423341" y="297040"/>
                  </a:lnTo>
                  <a:lnTo>
                    <a:pt x="426516" y="295986"/>
                  </a:lnTo>
                  <a:lnTo>
                    <a:pt x="427583" y="293852"/>
                  </a:lnTo>
                  <a:close/>
                </a:path>
                <a:path w="5133340" h="559435">
                  <a:moveTo>
                    <a:pt x="427583" y="280009"/>
                  </a:moveTo>
                  <a:lnTo>
                    <a:pt x="426516" y="277876"/>
                  </a:lnTo>
                  <a:lnTo>
                    <a:pt x="423341" y="276821"/>
                  </a:lnTo>
                  <a:lnTo>
                    <a:pt x="421233" y="277876"/>
                  </a:lnTo>
                  <a:lnTo>
                    <a:pt x="420166" y="280009"/>
                  </a:lnTo>
                  <a:lnTo>
                    <a:pt x="421233" y="282143"/>
                  </a:lnTo>
                  <a:lnTo>
                    <a:pt x="423341" y="283210"/>
                  </a:lnTo>
                  <a:lnTo>
                    <a:pt x="426516" y="282143"/>
                  </a:lnTo>
                  <a:lnTo>
                    <a:pt x="427583" y="280009"/>
                  </a:lnTo>
                  <a:close/>
                </a:path>
                <a:path w="5133340" h="559435">
                  <a:moveTo>
                    <a:pt x="427583" y="267233"/>
                  </a:moveTo>
                  <a:lnTo>
                    <a:pt x="426516" y="264045"/>
                  </a:lnTo>
                  <a:lnTo>
                    <a:pt x="421233" y="264045"/>
                  </a:lnTo>
                  <a:lnTo>
                    <a:pt x="420166" y="267233"/>
                  </a:lnTo>
                  <a:lnTo>
                    <a:pt x="421233" y="269367"/>
                  </a:lnTo>
                  <a:lnTo>
                    <a:pt x="423341" y="270433"/>
                  </a:lnTo>
                  <a:lnTo>
                    <a:pt x="426516" y="269367"/>
                  </a:lnTo>
                  <a:lnTo>
                    <a:pt x="427583" y="267233"/>
                  </a:lnTo>
                  <a:close/>
                </a:path>
                <a:path w="5133340" h="559435">
                  <a:moveTo>
                    <a:pt x="427583" y="253390"/>
                  </a:moveTo>
                  <a:lnTo>
                    <a:pt x="426516" y="251269"/>
                  </a:lnTo>
                  <a:lnTo>
                    <a:pt x="423341" y="250202"/>
                  </a:lnTo>
                  <a:lnTo>
                    <a:pt x="421233" y="251269"/>
                  </a:lnTo>
                  <a:lnTo>
                    <a:pt x="420166" y="253390"/>
                  </a:lnTo>
                  <a:lnTo>
                    <a:pt x="421233" y="255524"/>
                  </a:lnTo>
                  <a:lnTo>
                    <a:pt x="423341" y="256590"/>
                  </a:lnTo>
                  <a:lnTo>
                    <a:pt x="426516" y="255524"/>
                  </a:lnTo>
                  <a:lnTo>
                    <a:pt x="427583" y="253390"/>
                  </a:lnTo>
                  <a:close/>
                </a:path>
                <a:path w="5133340" h="559435">
                  <a:moveTo>
                    <a:pt x="427583" y="240614"/>
                  </a:moveTo>
                  <a:lnTo>
                    <a:pt x="426516" y="237426"/>
                  </a:lnTo>
                  <a:lnTo>
                    <a:pt x="421233" y="237426"/>
                  </a:lnTo>
                  <a:lnTo>
                    <a:pt x="420166" y="240614"/>
                  </a:lnTo>
                  <a:lnTo>
                    <a:pt x="421233" y="242747"/>
                  </a:lnTo>
                  <a:lnTo>
                    <a:pt x="423341" y="243814"/>
                  </a:lnTo>
                  <a:lnTo>
                    <a:pt x="426516" y="242747"/>
                  </a:lnTo>
                  <a:lnTo>
                    <a:pt x="427583" y="240614"/>
                  </a:lnTo>
                  <a:close/>
                </a:path>
                <a:path w="5133340" h="559435">
                  <a:moveTo>
                    <a:pt x="427583" y="226771"/>
                  </a:moveTo>
                  <a:lnTo>
                    <a:pt x="426516" y="224650"/>
                  </a:lnTo>
                  <a:lnTo>
                    <a:pt x="423341" y="223583"/>
                  </a:lnTo>
                  <a:lnTo>
                    <a:pt x="421233" y="224650"/>
                  </a:lnTo>
                  <a:lnTo>
                    <a:pt x="420166" y="226771"/>
                  </a:lnTo>
                  <a:lnTo>
                    <a:pt x="421233" y="228904"/>
                  </a:lnTo>
                  <a:lnTo>
                    <a:pt x="423341" y="229971"/>
                  </a:lnTo>
                  <a:lnTo>
                    <a:pt x="426516" y="228904"/>
                  </a:lnTo>
                  <a:lnTo>
                    <a:pt x="427583" y="226771"/>
                  </a:lnTo>
                  <a:close/>
                </a:path>
                <a:path w="5133340" h="559435">
                  <a:moveTo>
                    <a:pt x="427583" y="213995"/>
                  </a:moveTo>
                  <a:lnTo>
                    <a:pt x="426516" y="210807"/>
                  </a:lnTo>
                  <a:lnTo>
                    <a:pt x="423341" y="209740"/>
                  </a:lnTo>
                  <a:lnTo>
                    <a:pt x="421233" y="210807"/>
                  </a:lnTo>
                  <a:lnTo>
                    <a:pt x="420166" y="213995"/>
                  </a:lnTo>
                  <a:lnTo>
                    <a:pt x="421233" y="216128"/>
                  </a:lnTo>
                  <a:lnTo>
                    <a:pt x="423341" y="217195"/>
                  </a:lnTo>
                  <a:lnTo>
                    <a:pt x="426516" y="216128"/>
                  </a:lnTo>
                  <a:lnTo>
                    <a:pt x="427583" y="213995"/>
                  </a:lnTo>
                  <a:close/>
                </a:path>
                <a:path w="5133340" h="559435">
                  <a:moveTo>
                    <a:pt x="427583" y="200164"/>
                  </a:moveTo>
                  <a:lnTo>
                    <a:pt x="426516" y="198031"/>
                  </a:lnTo>
                  <a:lnTo>
                    <a:pt x="423341" y="196964"/>
                  </a:lnTo>
                  <a:lnTo>
                    <a:pt x="421233" y="198031"/>
                  </a:lnTo>
                  <a:lnTo>
                    <a:pt x="420166" y="200164"/>
                  </a:lnTo>
                  <a:lnTo>
                    <a:pt x="421233" y="202285"/>
                  </a:lnTo>
                  <a:lnTo>
                    <a:pt x="423341" y="203352"/>
                  </a:lnTo>
                  <a:lnTo>
                    <a:pt x="426516" y="202285"/>
                  </a:lnTo>
                  <a:lnTo>
                    <a:pt x="427583" y="200164"/>
                  </a:lnTo>
                  <a:close/>
                </a:path>
                <a:path w="5133340" h="559435">
                  <a:moveTo>
                    <a:pt x="427583" y="187388"/>
                  </a:moveTo>
                  <a:lnTo>
                    <a:pt x="426516" y="184188"/>
                  </a:lnTo>
                  <a:lnTo>
                    <a:pt x="423341" y="183121"/>
                  </a:lnTo>
                  <a:lnTo>
                    <a:pt x="421233" y="184188"/>
                  </a:lnTo>
                  <a:lnTo>
                    <a:pt x="420166" y="187388"/>
                  </a:lnTo>
                  <a:lnTo>
                    <a:pt x="421233" y="189509"/>
                  </a:lnTo>
                  <a:lnTo>
                    <a:pt x="423341" y="190576"/>
                  </a:lnTo>
                  <a:lnTo>
                    <a:pt x="426516" y="189509"/>
                  </a:lnTo>
                  <a:lnTo>
                    <a:pt x="427583" y="187388"/>
                  </a:lnTo>
                  <a:close/>
                </a:path>
                <a:path w="5133340" h="559435">
                  <a:moveTo>
                    <a:pt x="427583" y="173545"/>
                  </a:moveTo>
                  <a:lnTo>
                    <a:pt x="426516" y="171411"/>
                  </a:lnTo>
                  <a:lnTo>
                    <a:pt x="423341" y="170345"/>
                  </a:lnTo>
                  <a:lnTo>
                    <a:pt x="421233" y="171411"/>
                  </a:lnTo>
                  <a:lnTo>
                    <a:pt x="420166" y="173545"/>
                  </a:lnTo>
                  <a:lnTo>
                    <a:pt x="421233" y="175666"/>
                  </a:lnTo>
                  <a:lnTo>
                    <a:pt x="423341" y="176733"/>
                  </a:lnTo>
                  <a:lnTo>
                    <a:pt x="426516" y="175666"/>
                  </a:lnTo>
                  <a:lnTo>
                    <a:pt x="427583" y="173545"/>
                  </a:lnTo>
                  <a:close/>
                </a:path>
                <a:path w="5133340" h="559435">
                  <a:moveTo>
                    <a:pt x="427583" y="160769"/>
                  </a:moveTo>
                  <a:lnTo>
                    <a:pt x="426516" y="157568"/>
                  </a:lnTo>
                  <a:lnTo>
                    <a:pt x="423341" y="156502"/>
                  </a:lnTo>
                  <a:lnTo>
                    <a:pt x="421233" y="157568"/>
                  </a:lnTo>
                  <a:lnTo>
                    <a:pt x="420166" y="160769"/>
                  </a:lnTo>
                  <a:lnTo>
                    <a:pt x="421233" y="162890"/>
                  </a:lnTo>
                  <a:lnTo>
                    <a:pt x="423341" y="163957"/>
                  </a:lnTo>
                  <a:lnTo>
                    <a:pt x="426516" y="162890"/>
                  </a:lnTo>
                  <a:lnTo>
                    <a:pt x="427583" y="160769"/>
                  </a:lnTo>
                  <a:close/>
                </a:path>
                <a:path w="5133340" h="559435">
                  <a:moveTo>
                    <a:pt x="427583" y="146926"/>
                  </a:moveTo>
                  <a:lnTo>
                    <a:pt x="426516" y="144792"/>
                  </a:lnTo>
                  <a:lnTo>
                    <a:pt x="423341" y="143725"/>
                  </a:lnTo>
                  <a:lnTo>
                    <a:pt x="421233" y="144792"/>
                  </a:lnTo>
                  <a:lnTo>
                    <a:pt x="420166" y="146926"/>
                  </a:lnTo>
                  <a:lnTo>
                    <a:pt x="421233" y="149059"/>
                  </a:lnTo>
                  <a:lnTo>
                    <a:pt x="423341" y="150114"/>
                  </a:lnTo>
                  <a:lnTo>
                    <a:pt x="426516" y="149059"/>
                  </a:lnTo>
                  <a:lnTo>
                    <a:pt x="427583" y="146926"/>
                  </a:lnTo>
                  <a:close/>
                </a:path>
                <a:path w="5133340" h="559435">
                  <a:moveTo>
                    <a:pt x="427583" y="134150"/>
                  </a:moveTo>
                  <a:lnTo>
                    <a:pt x="426516" y="130949"/>
                  </a:lnTo>
                  <a:lnTo>
                    <a:pt x="423341" y="129882"/>
                  </a:lnTo>
                  <a:lnTo>
                    <a:pt x="421233" y="130949"/>
                  </a:lnTo>
                  <a:lnTo>
                    <a:pt x="420166" y="134150"/>
                  </a:lnTo>
                  <a:lnTo>
                    <a:pt x="421233" y="136271"/>
                  </a:lnTo>
                  <a:lnTo>
                    <a:pt x="423341" y="137337"/>
                  </a:lnTo>
                  <a:lnTo>
                    <a:pt x="426516" y="136271"/>
                  </a:lnTo>
                  <a:lnTo>
                    <a:pt x="427583" y="134150"/>
                  </a:lnTo>
                  <a:close/>
                </a:path>
                <a:path w="5133340" h="559435">
                  <a:moveTo>
                    <a:pt x="427583" y="120307"/>
                  </a:moveTo>
                  <a:lnTo>
                    <a:pt x="426516" y="118173"/>
                  </a:lnTo>
                  <a:lnTo>
                    <a:pt x="423341" y="117106"/>
                  </a:lnTo>
                  <a:lnTo>
                    <a:pt x="421233" y="118173"/>
                  </a:lnTo>
                  <a:lnTo>
                    <a:pt x="420166" y="120307"/>
                  </a:lnTo>
                  <a:lnTo>
                    <a:pt x="421233" y="122440"/>
                  </a:lnTo>
                  <a:lnTo>
                    <a:pt x="423341" y="123494"/>
                  </a:lnTo>
                  <a:lnTo>
                    <a:pt x="426516" y="122440"/>
                  </a:lnTo>
                  <a:lnTo>
                    <a:pt x="427583" y="120307"/>
                  </a:lnTo>
                  <a:close/>
                </a:path>
                <a:path w="5133340" h="559435">
                  <a:moveTo>
                    <a:pt x="427583" y="107530"/>
                  </a:moveTo>
                  <a:lnTo>
                    <a:pt x="426516" y="104330"/>
                  </a:lnTo>
                  <a:lnTo>
                    <a:pt x="423341" y="103276"/>
                  </a:lnTo>
                  <a:lnTo>
                    <a:pt x="421233" y="104330"/>
                  </a:lnTo>
                  <a:lnTo>
                    <a:pt x="420166" y="107530"/>
                  </a:lnTo>
                  <a:lnTo>
                    <a:pt x="421233" y="109664"/>
                  </a:lnTo>
                  <a:lnTo>
                    <a:pt x="423341" y="110718"/>
                  </a:lnTo>
                  <a:lnTo>
                    <a:pt x="426516" y="109664"/>
                  </a:lnTo>
                  <a:lnTo>
                    <a:pt x="427583" y="107530"/>
                  </a:lnTo>
                  <a:close/>
                </a:path>
                <a:path w="5133340" h="559435">
                  <a:moveTo>
                    <a:pt x="427583" y="93687"/>
                  </a:moveTo>
                  <a:lnTo>
                    <a:pt x="426516" y="91554"/>
                  </a:lnTo>
                  <a:lnTo>
                    <a:pt x="423341" y="90500"/>
                  </a:lnTo>
                  <a:lnTo>
                    <a:pt x="421233" y="91554"/>
                  </a:lnTo>
                  <a:lnTo>
                    <a:pt x="420166" y="93687"/>
                  </a:lnTo>
                  <a:lnTo>
                    <a:pt x="421233" y="95821"/>
                  </a:lnTo>
                  <a:lnTo>
                    <a:pt x="423341" y="96888"/>
                  </a:lnTo>
                  <a:lnTo>
                    <a:pt x="426516" y="95821"/>
                  </a:lnTo>
                  <a:lnTo>
                    <a:pt x="427583" y="93687"/>
                  </a:lnTo>
                  <a:close/>
                </a:path>
                <a:path w="5133340" h="559435">
                  <a:moveTo>
                    <a:pt x="427583" y="80911"/>
                  </a:moveTo>
                  <a:lnTo>
                    <a:pt x="426516" y="77724"/>
                  </a:lnTo>
                  <a:lnTo>
                    <a:pt x="423341" y="76657"/>
                  </a:lnTo>
                  <a:lnTo>
                    <a:pt x="421233" y="77724"/>
                  </a:lnTo>
                  <a:lnTo>
                    <a:pt x="420166" y="80911"/>
                  </a:lnTo>
                  <a:lnTo>
                    <a:pt x="421233" y="83045"/>
                  </a:lnTo>
                  <a:lnTo>
                    <a:pt x="423341" y="84112"/>
                  </a:lnTo>
                  <a:lnTo>
                    <a:pt x="426516" y="83045"/>
                  </a:lnTo>
                  <a:lnTo>
                    <a:pt x="427583" y="80911"/>
                  </a:lnTo>
                  <a:close/>
                </a:path>
                <a:path w="5133340" h="559435">
                  <a:moveTo>
                    <a:pt x="427583" y="67068"/>
                  </a:moveTo>
                  <a:lnTo>
                    <a:pt x="426516" y="64947"/>
                  </a:lnTo>
                  <a:lnTo>
                    <a:pt x="423341" y="63881"/>
                  </a:lnTo>
                  <a:lnTo>
                    <a:pt x="421233" y="64947"/>
                  </a:lnTo>
                  <a:lnTo>
                    <a:pt x="420166" y="67068"/>
                  </a:lnTo>
                  <a:lnTo>
                    <a:pt x="421233" y="69202"/>
                  </a:lnTo>
                  <a:lnTo>
                    <a:pt x="423341" y="70269"/>
                  </a:lnTo>
                  <a:lnTo>
                    <a:pt x="426516" y="69202"/>
                  </a:lnTo>
                  <a:lnTo>
                    <a:pt x="427583" y="67068"/>
                  </a:lnTo>
                  <a:close/>
                </a:path>
                <a:path w="5133340" h="559435">
                  <a:moveTo>
                    <a:pt x="427583" y="54292"/>
                  </a:moveTo>
                  <a:lnTo>
                    <a:pt x="426516" y="51104"/>
                  </a:lnTo>
                  <a:lnTo>
                    <a:pt x="423341" y="50038"/>
                  </a:lnTo>
                  <a:lnTo>
                    <a:pt x="421233" y="51104"/>
                  </a:lnTo>
                  <a:lnTo>
                    <a:pt x="420166" y="54292"/>
                  </a:lnTo>
                  <a:lnTo>
                    <a:pt x="421233" y="56426"/>
                  </a:lnTo>
                  <a:lnTo>
                    <a:pt x="423341" y="57492"/>
                  </a:lnTo>
                  <a:lnTo>
                    <a:pt x="426516" y="56426"/>
                  </a:lnTo>
                  <a:lnTo>
                    <a:pt x="427583" y="54292"/>
                  </a:lnTo>
                  <a:close/>
                </a:path>
                <a:path w="5133340" h="559435">
                  <a:moveTo>
                    <a:pt x="427583" y="40449"/>
                  </a:moveTo>
                  <a:lnTo>
                    <a:pt x="426516" y="38328"/>
                  </a:lnTo>
                  <a:lnTo>
                    <a:pt x="423341" y="37261"/>
                  </a:lnTo>
                  <a:lnTo>
                    <a:pt x="421233" y="38328"/>
                  </a:lnTo>
                  <a:lnTo>
                    <a:pt x="420166" y="40449"/>
                  </a:lnTo>
                  <a:lnTo>
                    <a:pt x="421233" y="42583"/>
                  </a:lnTo>
                  <a:lnTo>
                    <a:pt x="423341" y="43649"/>
                  </a:lnTo>
                  <a:lnTo>
                    <a:pt x="426516" y="42583"/>
                  </a:lnTo>
                  <a:lnTo>
                    <a:pt x="427583" y="40449"/>
                  </a:lnTo>
                  <a:close/>
                </a:path>
                <a:path w="5133340" h="559435">
                  <a:moveTo>
                    <a:pt x="427583" y="27673"/>
                  </a:moveTo>
                  <a:lnTo>
                    <a:pt x="426516" y="24485"/>
                  </a:lnTo>
                  <a:lnTo>
                    <a:pt x="423341" y="23418"/>
                  </a:lnTo>
                  <a:lnTo>
                    <a:pt x="421233" y="24485"/>
                  </a:lnTo>
                  <a:lnTo>
                    <a:pt x="420166" y="27673"/>
                  </a:lnTo>
                  <a:lnTo>
                    <a:pt x="421233" y="29806"/>
                  </a:lnTo>
                  <a:lnTo>
                    <a:pt x="423341" y="30873"/>
                  </a:lnTo>
                  <a:lnTo>
                    <a:pt x="426516" y="29806"/>
                  </a:lnTo>
                  <a:lnTo>
                    <a:pt x="427583" y="27673"/>
                  </a:lnTo>
                  <a:close/>
                </a:path>
                <a:path w="5133340" h="559435">
                  <a:moveTo>
                    <a:pt x="427583" y="13843"/>
                  </a:moveTo>
                  <a:lnTo>
                    <a:pt x="426516" y="11709"/>
                  </a:lnTo>
                  <a:lnTo>
                    <a:pt x="423341" y="10642"/>
                  </a:lnTo>
                  <a:lnTo>
                    <a:pt x="421233" y="11709"/>
                  </a:lnTo>
                  <a:lnTo>
                    <a:pt x="420166" y="13843"/>
                  </a:lnTo>
                  <a:lnTo>
                    <a:pt x="421233" y="15963"/>
                  </a:lnTo>
                  <a:lnTo>
                    <a:pt x="423341" y="17030"/>
                  </a:lnTo>
                  <a:lnTo>
                    <a:pt x="426516" y="15963"/>
                  </a:lnTo>
                  <a:lnTo>
                    <a:pt x="427583" y="13843"/>
                  </a:lnTo>
                  <a:close/>
                </a:path>
                <a:path w="5133340" h="559435">
                  <a:moveTo>
                    <a:pt x="427583" y="1066"/>
                  </a:moveTo>
                  <a:lnTo>
                    <a:pt x="427228" y="0"/>
                  </a:lnTo>
                  <a:lnTo>
                    <a:pt x="420522" y="0"/>
                  </a:lnTo>
                  <a:lnTo>
                    <a:pt x="420166" y="1066"/>
                  </a:lnTo>
                  <a:lnTo>
                    <a:pt x="421233" y="3187"/>
                  </a:lnTo>
                  <a:lnTo>
                    <a:pt x="423341" y="4254"/>
                  </a:lnTo>
                  <a:lnTo>
                    <a:pt x="426516" y="3187"/>
                  </a:lnTo>
                  <a:lnTo>
                    <a:pt x="427583" y="1066"/>
                  </a:lnTo>
                  <a:close/>
                </a:path>
                <a:path w="5133340" h="559435">
                  <a:moveTo>
                    <a:pt x="5133086" y="532345"/>
                  </a:moveTo>
                  <a:lnTo>
                    <a:pt x="5126736" y="529145"/>
                  </a:lnTo>
                  <a:lnTo>
                    <a:pt x="5080165" y="505726"/>
                  </a:lnTo>
                  <a:lnTo>
                    <a:pt x="5080165" y="529145"/>
                  </a:lnTo>
                  <a:lnTo>
                    <a:pt x="0" y="529145"/>
                  </a:lnTo>
                  <a:lnTo>
                    <a:pt x="0" y="536600"/>
                  </a:lnTo>
                  <a:lnTo>
                    <a:pt x="5080165" y="536600"/>
                  </a:lnTo>
                  <a:lnTo>
                    <a:pt x="5080165" y="558965"/>
                  </a:lnTo>
                  <a:lnTo>
                    <a:pt x="5124615" y="536600"/>
                  </a:lnTo>
                  <a:lnTo>
                    <a:pt x="5133086" y="532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630412" y="3978372"/>
              <a:ext cx="53340" cy="426084"/>
            </a:xfrm>
            <a:custGeom>
              <a:avLst/>
              <a:gdLst/>
              <a:ahLst/>
              <a:cxnLst/>
              <a:rect l="l" t="t" r="r" b="b"/>
              <a:pathLst>
                <a:path w="53339" h="426085">
                  <a:moveTo>
                    <a:pt x="33867" y="79852"/>
                  </a:moveTo>
                  <a:lnTo>
                    <a:pt x="20109" y="79852"/>
                  </a:lnTo>
                  <a:lnTo>
                    <a:pt x="20109" y="425877"/>
                  </a:lnTo>
                  <a:lnTo>
                    <a:pt x="33867" y="425877"/>
                  </a:lnTo>
                  <a:lnTo>
                    <a:pt x="33867" y="79852"/>
                  </a:lnTo>
                  <a:close/>
                </a:path>
                <a:path w="53339" h="426085">
                  <a:moveTo>
                    <a:pt x="26459" y="0"/>
                  </a:moveTo>
                  <a:lnTo>
                    <a:pt x="0" y="89433"/>
                  </a:lnTo>
                  <a:lnTo>
                    <a:pt x="20109" y="89433"/>
                  </a:lnTo>
                  <a:lnTo>
                    <a:pt x="20109" y="79852"/>
                  </a:lnTo>
                  <a:lnTo>
                    <a:pt x="50083" y="79852"/>
                  </a:lnTo>
                  <a:lnTo>
                    <a:pt x="26459" y="0"/>
                  </a:lnTo>
                  <a:close/>
                </a:path>
                <a:path w="53339" h="426085">
                  <a:moveTo>
                    <a:pt x="50083" y="79852"/>
                  </a:moveTo>
                  <a:lnTo>
                    <a:pt x="33867" y="79852"/>
                  </a:lnTo>
                  <a:lnTo>
                    <a:pt x="33867" y="89433"/>
                  </a:lnTo>
                  <a:lnTo>
                    <a:pt x="52918" y="89433"/>
                  </a:lnTo>
                  <a:lnTo>
                    <a:pt x="50083" y="7985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2656871" y="4244546"/>
              <a:ext cx="423545" cy="160020"/>
            </a:xfrm>
            <a:custGeom>
              <a:avLst/>
              <a:gdLst/>
              <a:ahLst/>
              <a:cxnLst/>
              <a:rect l="l" t="t" r="r" b="b"/>
              <a:pathLst>
                <a:path w="423544" h="160020">
                  <a:moveTo>
                    <a:pt x="423347" y="0"/>
                  </a:moveTo>
                  <a:lnTo>
                    <a:pt x="0" y="0"/>
                  </a:lnTo>
                  <a:lnTo>
                    <a:pt x="0" y="159704"/>
                  </a:lnTo>
                  <a:lnTo>
                    <a:pt x="423347" y="159704"/>
                  </a:lnTo>
                  <a:lnTo>
                    <a:pt x="42334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53696" y="4241353"/>
              <a:ext cx="431165" cy="167640"/>
            </a:xfrm>
            <a:custGeom>
              <a:avLst/>
              <a:gdLst/>
              <a:ahLst/>
              <a:cxnLst/>
              <a:rect l="l" t="t" r="r" b="b"/>
              <a:pathLst>
                <a:path w="431164" h="167639">
                  <a:moveTo>
                    <a:pt x="430754" y="0"/>
                  </a:moveTo>
                  <a:lnTo>
                    <a:pt x="0" y="0"/>
                  </a:lnTo>
                  <a:lnTo>
                    <a:pt x="0" y="167156"/>
                  </a:lnTo>
                  <a:lnTo>
                    <a:pt x="430754" y="167156"/>
                  </a:lnTo>
                  <a:lnTo>
                    <a:pt x="430754" y="162897"/>
                  </a:lnTo>
                  <a:lnTo>
                    <a:pt x="7407" y="162897"/>
                  </a:lnTo>
                  <a:lnTo>
                    <a:pt x="3175" y="159703"/>
                  </a:lnTo>
                  <a:lnTo>
                    <a:pt x="7407" y="159703"/>
                  </a:lnTo>
                  <a:lnTo>
                    <a:pt x="7407" y="7452"/>
                  </a:lnTo>
                  <a:lnTo>
                    <a:pt x="3175" y="7452"/>
                  </a:lnTo>
                  <a:lnTo>
                    <a:pt x="7407" y="3192"/>
                  </a:lnTo>
                  <a:lnTo>
                    <a:pt x="430754" y="3192"/>
                  </a:lnTo>
                  <a:lnTo>
                    <a:pt x="430754" y="0"/>
                  </a:lnTo>
                  <a:close/>
                </a:path>
                <a:path w="431164" h="167639">
                  <a:moveTo>
                    <a:pt x="7407" y="159703"/>
                  </a:moveTo>
                  <a:lnTo>
                    <a:pt x="3175" y="159703"/>
                  </a:lnTo>
                  <a:lnTo>
                    <a:pt x="7407" y="162897"/>
                  </a:lnTo>
                  <a:lnTo>
                    <a:pt x="7407" y="159703"/>
                  </a:lnTo>
                  <a:close/>
                </a:path>
                <a:path w="431164" h="167639">
                  <a:moveTo>
                    <a:pt x="423346" y="159703"/>
                  </a:moveTo>
                  <a:lnTo>
                    <a:pt x="7407" y="159703"/>
                  </a:lnTo>
                  <a:lnTo>
                    <a:pt x="7407" y="162897"/>
                  </a:lnTo>
                  <a:lnTo>
                    <a:pt x="423346" y="162897"/>
                  </a:lnTo>
                  <a:lnTo>
                    <a:pt x="423346" y="159703"/>
                  </a:lnTo>
                  <a:close/>
                </a:path>
                <a:path w="431164" h="167639">
                  <a:moveTo>
                    <a:pt x="423346" y="3192"/>
                  </a:moveTo>
                  <a:lnTo>
                    <a:pt x="423346" y="162897"/>
                  </a:lnTo>
                  <a:lnTo>
                    <a:pt x="426521" y="159703"/>
                  </a:lnTo>
                  <a:lnTo>
                    <a:pt x="430754" y="159703"/>
                  </a:lnTo>
                  <a:lnTo>
                    <a:pt x="430754" y="7452"/>
                  </a:lnTo>
                  <a:lnTo>
                    <a:pt x="426521" y="7452"/>
                  </a:lnTo>
                  <a:lnTo>
                    <a:pt x="423346" y="3192"/>
                  </a:lnTo>
                  <a:close/>
                </a:path>
                <a:path w="431164" h="167639">
                  <a:moveTo>
                    <a:pt x="430754" y="159703"/>
                  </a:moveTo>
                  <a:lnTo>
                    <a:pt x="426521" y="159703"/>
                  </a:lnTo>
                  <a:lnTo>
                    <a:pt x="423346" y="162897"/>
                  </a:lnTo>
                  <a:lnTo>
                    <a:pt x="430754" y="162897"/>
                  </a:lnTo>
                  <a:lnTo>
                    <a:pt x="430754" y="159703"/>
                  </a:lnTo>
                  <a:close/>
                </a:path>
                <a:path w="431164" h="167639">
                  <a:moveTo>
                    <a:pt x="7407" y="3192"/>
                  </a:moveTo>
                  <a:lnTo>
                    <a:pt x="3175" y="7452"/>
                  </a:lnTo>
                  <a:lnTo>
                    <a:pt x="7407" y="7452"/>
                  </a:lnTo>
                  <a:lnTo>
                    <a:pt x="7407" y="3192"/>
                  </a:lnTo>
                  <a:close/>
                </a:path>
                <a:path w="431164" h="167639">
                  <a:moveTo>
                    <a:pt x="423346" y="3192"/>
                  </a:moveTo>
                  <a:lnTo>
                    <a:pt x="7407" y="3192"/>
                  </a:lnTo>
                  <a:lnTo>
                    <a:pt x="7407" y="7452"/>
                  </a:lnTo>
                  <a:lnTo>
                    <a:pt x="423346" y="7452"/>
                  </a:lnTo>
                  <a:lnTo>
                    <a:pt x="423346" y="3192"/>
                  </a:lnTo>
                  <a:close/>
                </a:path>
                <a:path w="431164" h="167639">
                  <a:moveTo>
                    <a:pt x="430754" y="3192"/>
                  </a:moveTo>
                  <a:lnTo>
                    <a:pt x="423346" y="3192"/>
                  </a:lnTo>
                  <a:lnTo>
                    <a:pt x="426521" y="7452"/>
                  </a:lnTo>
                  <a:lnTo>
                    <a:pt x="430754" y="7452"/>
                  </a:lnTo>
                  <a:lnTo>
                    <a:pt x="430754" y="3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350259" y="4244546"/>
              <a:ext cx="2540635" cy="160020"/>
            </a:xfrm>
            <a:custGeom>
              <a:avLst/>
              <a:gdLst/>
              <a:ahLst/>
              <a:cxnLst/>
              <a:rect l="l" t="t" r="r" b="b"/>
              <a:pathLst>
                <a:path w="2540634" h="160020">
                  <a:moveTo>
                    <a:pt x="2540082" y="0"/>
                  </a:moveTo>
                  <a:lnTo>
                    <a:pt x="0" y="0"/>
                  </a:lnTo>
                  <a:lnTo>
                    <a:pt x="0" y="159704"/>
                  </a:lnTo>
                  <a:lnTo>
                    <a:pt x="2540082" y="159704"/>
                  </a:lnTo>
                  <a:lnTo>
                    <a:pt x="254008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347084" y="4241353"/>
              <a:ext cx="2547620" cy="167640"/>
            </a:xfrm>
            <a:custGeom>
              <a:avLst/>
              <a:gdLst/>
              <a:ahLst/>
              <a:cxnLst/>
              <a:rect l="l" t="t" r="r" b="b"/>
              <a:pathLst>
                <a:path w="2547620" h="167639">
                  <a:moveTo>
                    <a:pt x="2547491" y="0"/>
                  </a:moveTo>
                  <a:lnTo>
                    <a:pt x="0" y="0"/>
                  </a:lnTo>
                  <a:lnTo>
                    <a:pt x="0" y="167156"/>
                  </a:lnTo>
                  <a:lnTo>
                    <a:pt x="2547491" y="167156"/>
                  </a:lnTo>
                  <a:lnTo>
                    <a:pt x="2547491" y="162897"/>
                  </a:lnTo>
                  <a:lnTo>
                    <a:pt x="7409" y="162897"/>
                  </a:lnTo>
                  <a:lnTo>
                    <a:pt x="3175" y="159703"/>
                  </a:lnTo>
                  <a:lnTo>
                    <a:pt x="7409" y="159703"/>
                  </a:lnTo>
                  <a:lnTo>
                    <a:pt x="7409" y="7452"/>
                  </a:lnTo>
                  <a:lnTo>
                    <a:pt x="3175" y="7452"/>
                  </a:lnTo>
                  <a:lnTo>
                    <a:pt x="7409" y="3192"/>
                  </a:lnTo>
                  <a:lnTo>
                    <a:pt x="2547491" y="3192"/>
                  </a:lnTo>
                  <a:lnTo>
                    <a:pt x="2547491" y="0"/>
                  </a:lnTo>
                  <a:close/>
                </a:path>
                <a:path w="2547620" h="167639">
                  <a:moveTo>
                    <a:pt x="7409" y="159703"/>
                  </a:moveTo>
                  <a:lnTo>
                    <a:pt x="3175" y="159703"/>
                  </a:lnTo>
                  <a:lnTo>
                    <a:pt x="7409" y="162897"/>
                  </a:lnTo>
                  <a:lnTo>
                    <a:pt x="7409" y="159703"/>
                  </a:lnTo>
                  <a:close/>
                </a:path>
                <a:path w="2547620" h="167639">
                  <a:moveTo>
                    <a:pt x="2540083" y="159703"/>
                  </a:moveTo>
                  <a:lnTo>
                    <a:pt x="7409" y="159703"/>
                  </a:lnTo>
                  <a:lnTo>
                    <a:pt x="7409" y="162897"/>
                  </a:lnTo>
                  <a:lnTo>
                    <a:pt x="2540083" y="162897"/>
                  </a:lnTo>
                  <a:lnTo>
                    <a:pt x="2540083" y="159703"/>
                  </a:lnTo>
                  <a:close/>
                </a:path>
                <a:path w="2547620" h="167639">
                  <a:moveTo>
                    <a:pt x="2540083" y="3192"/>
                  </a:moveTo>
                  <a:lnTo>
                    <a:pt x="2540083" y="162897"/>
                  </a:lnTo>
                  <a:lnTo>
                    <a:pt x="2543257" y="159703"/>
                  </a:lnTo>
                  <a:lnTo>
                    <a:pt x="2547491" y="159703"/>
                  </a:lnTo>
                  <a:lnTo>
                    <a:pt x="2547491" y="7452"/>
                  </a:lnTo>
                  <a:lnTo>
                    <a:pt x="2543257" y="7452"/>
                  </a:lnTo>
                  <a:lnTo>
                    <a:pt x="2540083" y="3192"/>
                  </a:lnTo>
                  <a:close/>
                </a:path>
                <a:path w="2547620" h="167639">
                  <a:moveTo>
                    <a:pt x="2547491" y="159703"/>
                  </a:moveTo>
                  <a:lnTo>
                    <a:pt x="2543257" y="159703"/>
                  </a:lnTo>
                  <a:lnTo>
                    <a:pt x="2540083" y="162897"/>
                  </a:lnTo>
                  <a:lnTo>
                    <a:pt x="2547491" y="162897"/>
                  </a:lnTo>
                  <a:lnTo>
                    <a:pt x="2547491" y="159703"/>
                  </a:lnTo>
                  <a:close/>
                </a:path>
                <a:path w="2547620" h="167639">
                  <a:moveTo>
                    <a:pt x="7409" y="3192"/>
                  </a:moveTo>
                  <a:lnTo>
                    <a:pt x="3175" y="7452"/>
                  </a:lnTo>
                  <a:lnTo>
                    <a:pt x="7409" y="7452"/>
                  </a:lnTo>
                  <a:lnTo>
                    <a:pt x="7409" y="3192"/>
                  </a:lnTo>
                  <a:close/>
                </a:path>
                <a:path w="2547620" h="167639">
                  <a:moveTo>
                    <a:pt x="2540083" y="3192"/>
                  </a:moveTo>
                  <a:lnTo>
                    <a:pt x="7409" y="3192"/>
                  </a:lnTo>
                  <a:lnTo>
                    <a:pt x="7409" y="7452"/>
                  </a:lnTo>
                  <a:lnTo>
                    <a:pt x="2540083" y="7452"/>
                  </a:lnTo>
                  <a:lnTo>
                    <a:pt x="2540083" y="3192"/>
                  </a:lnTo>
                  <a:close/>
                </a:path>
                <a:path w="2547620" h="167639">
                  <a:moveTo>
                    <a:pt x="2547491" y="3192"/>
                  </a:moveTo>
                  <a:lnTo>
                    <a:pt x="2540083" y="3192"/>
                  </a:lnTo>
                  <a:lnTo>
                    <a:pt x="2543257" y="7452"/>
                  </a:lnTo>
                  <a:lnTo>
                    <a:pt x="2547491" y="7452"/>
                  </a:lnTo>
                  <a:lnTo>
                    <a:pt x="2547491" y="3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890341" y="4244546"/>
              <a:ext cx="423545" cy="160020"/>
            </a:xfrm>
            <a:custGeom>
              <a:avLst/>
              <a:gdLst/>
              <a:ahLst/>
              <a:cxnLst/>
              <a:rect l="l" t="t" r="r" b="b"/>
              <a:pathLst>
                <a:path w="423545" h="160020">
                  <a:moveTo>
                    <a:pt x="423347" y="0"/>
                  </a:moveTo>
                  <a:lnTo>
                    <a:pt x="0" y="0"/>
                  </a:lnTo>
                  <a:lnTo>
                    <a:pt x="0" y="159704"/>
                  </a:lnTo>
                  <a:lnTo>
                    <a:pt x="423347" y="159704"/>
                  </a:lnTo>
                  <a:lnTo>
                    <a:pt x="42334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887168" y="4241353"/>
              <a:ext cx="431165" cy="167640"/>
            </a:xfrm>
            <a:custGeom>
              <a:avLst/>
              <a:gdLst/>
              <a:ahLst/>
              <a:cxnLst/>
              <a:rect l="l" t="t" r="r" b="b"/>
              <a:pathLst>
                <a:path w="431165" h="167639">
                  <a:moveTo>
                    <a:pt x="430754" y="0"/>
                  </a:moveTo>
                  <a:lnTo>
                    <a:pt x="0" y="0"/>
                  </a:lnTo>
                  <a:lnTo>
                    <a:pt x="0" y="167156"/>
                  </a:lnTo>
                  <a:lnTo>
                    <a:pt x="430754" y="167156"/>
                  </a:lnTo>
                  <a:lnTo>
                    <a:pt x="430754" y="162897"/>
                  </a:lnTo>
                  <a:lnTo>
                    <a:pt x="7407" y="162897"/>
                  </a:lnTo>
                  <a:lnTo>
                    <a:pt x="3173" y="159703"/>
                  </a:lnTo>
                  <a:lnTo>
                    <a:pt x="7407" y="159703"/>
                  </a:lnTo>
                  <a:lnTo>
                    <a:pt x="7407" y="7452"/>
                  </a:lnTo>
                  <a:lnTo>
                    <a:pt x="3173" y="7452"/>
                  </a:lnTo>
                  <a:lnTo>
                    <a:pt x="7407" y="3192"/>
                  </a:lnTo>
                  <a:lnTo>
                    <a:pt x="430754" y="3192"/>
                  </a:lnTo>
                  <a:lnTo>
                    <a:pt x="430754" y="0"/>
                  </a:lnTo>
                  <a:close/>
                </a:path>
                <a:path w="431165" h="167639">
                  <a:moveTo>
                    <a:pt x="7407" y="159703"/>
                  </a:moveTo>
                  <a:lnTo>
                    <a:pt x="3173" y="159703"/>
                  </a:lnTo>
                  <a:lnTo>
                    <a:pt x="7407" y="162897"/>
                  </a:lnTo>
                  <a:lnTo>
                    <a:pt x="7407" y="159703"/>
                  </a:lnTo>
                  <a:close/>
                </a:path>
                <a:path w="431165" h="167639">
                  <a:moveTo>
                    <a:pt x="423346" y="159703"/>
                  </a:moveTo>
                  <a:lnTo>
                    <a:pt x="7407" y="159703"/>
                  </a:lnTo>
                  <a:lnTo>
                    <a:pt x="7407" y="162897"/>
                  </a:lnTo>
                  <a:lnTo>
                    <a:pt x="423346" y="162897"/>
                  </a:lnTo>
                  <a:lnTo>
                    <a:pt x="423346" y="159703"/>
                  </a:lnTo>
                  <a:close/>
                </a:path>
                <a:path w="431165" h="167639">
                  <a:moveTo>
                    <a:pt x="423346" y="3192"/>
                  </a:moveTo>
                  <a:lnTo>
                    <a:pt x="423346" y="162897"/>
                  </a:lnTo>
                  <a:lnTo>
                    <a:pt x="426520" y="159703"/>
                  </a:lnTo>
                  <a:lnTo>
                    <a:pt x="430754" y="159703"/>
                  </a:lnTo>
                  <a:lnTo>
                    <a:pt x="430754" y="7452"/>
                  </a:lnTo>
                  <a:lnTo>
                    <a:pt x="426520" y="7452"/>
                  </a:lnTo>
                  <a:lnTo>
                    <a:pt x="423346" y="3192"/>
                  </a:lnTo>
                  <a:close/>
                </a:path>
                <a:path w="431165" h="167639">
                  <a:moveTo>
                    <a:pt x="430754" y="159703"/>
                  </a:moveTo>
                  <a:lnTo>
                    <a:pt x="426520" y="159703"/>
                  </a:lnTo>
                  <a:lnTo>
                    <a:pt x="423346" y="162897"/>
                  </a:lnTo>
                  <a:lnTo>
                    <a:pt x="430754" y="162897"/>
                  </a:lnTo>
                  <a:lnTo>
                    <a:pt x="430754" y="159703"/>
                  </a:lnTo>
                  <a:close/>
                </a:path>
                <a:path w="431165" h="167639">
                  <a:moveTo>
                    <a:pt x="7407" y="3192"/>
                  </a:moveTo>
                  <a:lnTo>
                    <a:pt x="3173" y="7452"/>
                  </a:lnTo>
                  <a:lnTo>
                    <a:pt x="7407" y="7452"/>
                  </a:lnTo>
                  <a:lnTo>
                    <a:pt x="7407" y="3192"/>
                  </a:lnTo>
                  <a:close/>
                </a:path>
                <a:path w="431165" h="167639">
                  <a:moveTo>
                    <a:pt x="423346" y="3192"/>
                  </a:moveTo>
                  <a:lnTo>
                    <a:pt x="7407" y="3192"/>
                  </a:lnTo>
                  <a:lnTo>
                    <a:pt x="7407" y="7452"/>
                  </a:lnTo>
                  <a:lnTo>
                    <a:pt x="423346" y="7452"/>
                  </a:lnTo>
                  <a:lnTo>
                    <a:pt x="423346" y="3192"/>
                  </a:lnTo>
                  <a:close/>
                </a:path>
                <a:path w="431165" h="167639">
                  <a:moveTo>
                    <a:pt x="430754" y="3192"/>
                  </a:moveTo>
                  <a:lnTo>
                    <a:pt x="423346" y="3192"/>
                  </a:lnTo>
                  <a:lnTo>
                    <a:pt x="426520" y="7452"/>
                  </a:lnTo>
                  <a:lnTo>
                    <a:pt x="430754" y="7452"/>
                  </a:lnTo>
                  <a:lnTo>
                    <a:pt x="430754" y="3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25468" y="1466298"/>
            <a:ext cx="6699517" cy="3147227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45796" marR="27664" indent="-311216" defTabSz="829909" eaLnBrk="1" fontAlgn="auto" hangingPunct="1">
              <a:lnSpc>
                <a:spcPts val="1906"/>
              </a:lnSpc>
              <a:spcBef>
                <a:spcPts val="1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4579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If tasks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share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mutually</a:t>
            </a:r>
            <a:r>
              <a:rPr sz="1634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exclusive</a:t>
            </a:r>
            <a:r>
              <a:rPr sz="1634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resources,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or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are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non-preemptive,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scheduling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anomalies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also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occur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uniprocessor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systems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45219" indent="-310640" defTabSz="829909" eaLnBrk="1" fontAlgn="auto" hangingPunct="1">
              <a:spcBef>
                <a:spcPts val="667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45219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Theorem</a:t>
            </a:r>
            <a:r>
              <a:rPr sz="1634" kern="0" spc="-3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(Buttazzo,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2006)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4580" marR="61091" defTabSz="829909" eaLnBrk="1" fontAlgn="auto" hangingPunct="1">
              <a:lnSpc>
                <a:spcPts val="1942"/>
              </a:lnSpc>
              <a:spcBef>
                <a:spcPts val="749"/>
              </a:spcBef>
              <a:spcAft>
                <a:spcPts val="0"/>
              </a:spcAft>
            </a:pP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real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time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application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that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feasible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given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processor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can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become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infeasible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when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running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i="1" kern="0" dirty="0">
                <a:solidFill>
                  <a:srgbClr val="0000FF"/>
                </a:solidFill>
                <a:latin typeface="Arial"/>
                <a:cs typeface="Arial"/>
              </a:rPr>
              <a:t>faster</a:t>
            </a:r>
            <a:r>
              <a:rPr sz="1634" i="1" kern="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i="1" kern="0" spc="-9" dirty="0">
                <a:solidFill>
                  <a:srgbClr val="0000FF"/>
                </a:solidFill>
                <a:latin typeface="Arial"/>
                <a:cs typeface="Arial"/>
              </a:rPr>
              <a:t>processor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defTabSz="829909" eaLnBrk="1" fontAlgn="auto" hangingPunct="1">
              <a:spcBef>
                <a:spcPts val="86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  <a:p>
            <a:pPr marL="626466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997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042" b="0" kern="0" spc="-34" baseline="-2037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2042" b="0" kern="0" baseline="-2037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909" eaLnBrk="1" fontAlgn="auto" hangingPunct="1">
              <a:spcBef>
                <a:spcPts val="68"/>
              </a:spcBef>
              <a:spcAft>
                <a:spcPts val="0"/>
              </a:spcAft>
            </a:pP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626466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997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042" b="0" kern="0" spc="-34" baseline="-2037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2042" b="0" kern="0" baseline="-2037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909" eaLnBrk="1" fontAlgn="auto" hangingPunct="1">
              <a:spcBef>
                <a:spcPts val="1239"/>
              </a:spcBef>
              <a:spcAft>
                <a:spcPts val="0"/>
              </a:spcAft>
            </a:pP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What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if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double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processor’s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speed?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651929" y="3513996"/>
            <a:ext cx="4445598" cy="531927"/>
            <a:chOff x="2653696" y="3871902"/>
            <a:chExt cx="4898390" cy="58610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47084" y="3871902"/>
              <a:ext cx="7409" cy="52276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498902" y="3978372"/>
              <a:ext cx="53340" cy="426084"/>
            </a:xfrm>
            <a:custGeom>
              <a:avLst/>
              <a:gdLst/>
              <a:ahLst/>
              <a:cxnLst/>
              <a:rect l="l" t="t" r="r" b="b"/>
              <a:pathLst>
                <a:path w="53340" h="426085">
                  <a:moveTo>
                    <a:pt x="20110" y="337508"/>
                  </a:moveTo>
                  <a:lnTo>
                    <a:pt x="0" y="337508"/>
                  </a:lnTo>
                  <a:lnTo>
                    <a:pt x="26459" y="425877"/>
                  </a:lnTo>
                  <a:lnTo>
                    <a:pt x="50369" y="346025"/>
                  </a:lnTo>
                  <a:lnTo>
                    <a:pt x="20110" y="346025"/>
                  </a:lnTo>
                  <a:lnTo>
                    <a:pt x="20110" y="337508"/>
                  </a:lnTo>
                  <a:close/>
                </a:path>
                <a:path w="53340" h="426085">
                  <a:moveTo>
                    <a:pt x="33868" y="0"/>
                  </a:moveTo>
                  <a:lnTo>
                    <a:pt x="20110" y="0"/>
                  </a:lnTo>
                  <a:lnTo>
                    <a:pt x="20110" y="346025"/>
                  </a:lnTo>
                  <a:lnTo>
                    <a:pt x="33868" y="346025"/>
                  </a:lnTo>
                  <a:lnTo>
                    <a:pt x="33868" y="0"/>
                  </a:lnTo>
                  <a:close/>
                </a:path>
                <a:path w="53340" h="426085">
                  <a:moveTo>
                    <a:pt x="52919" y="337508"/>
                  </a:moveTo>
                  <a:lnTo>
                    <a:pt x="33868" y="337508"/>
                  </a:lnTo>
                  <a:lnTo>
                    <a:pt x="33868" y="346025"/>
                  </a:lnTo>
                  <a:lnTo>
                    <a:pt x="50369" y="346025"/>
                  </a:lnTo>
                  <a:lnTo>
                    <a:pt x="52919" y="33750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2653690" y="4404258"/>
              <a:ext cx="4876165" cy="53340"/>
            </a:xfrm>
            <a:custGeom>
              <a:avLst/>
              <a:gdLst/>
              <a:ahLst/>
              <a:cxnLst/>
              <a:rect l="l" t="t" r="r" b="b"/>
              <a:pathLst>
                <a:path w="4876165" h="53339">
                  <a:moveTo>
                    <a:pt x="7404" y="0"/>
                  </a:moveTo>
                  <a:lnTo>
                    <a:pt x="0" y="0"/>
                  </a:lnTo>
                  <a:lnTo>
                    <a:pt x="0" y="53238"/>
                  </a:lnTo>
                  <a:lnTo>
                    <a:pt x="7404" y="53238"/>
                  </a:lnTo>
                  <a:lnTo>
                    <a:pt x="7404" y="0"/>
                  </a:lnTo>
                  <a:close/>
                </a:path>
                <a:path w="4876165" h="53339">
                  <a:moveTo>
                    <a:pt x="219087" y="0"/>
                  </a:moveTo>
                  <a:lnTo>
                    <a:pt x="211670" y="0"/>
                  </a:lnTo>
                  <a:lnTo>
                    <a:pt x="211670" y="53238"/>
                  </a:lnTo>
                  <a:lnTo>
                    <a:pt x="219087" y="53238"/>
                  </a:lnTo>
                  <a:lnTo>
                    <a:pt x="219087" y="0"/>
                  </a:lnTo>
                  <a:close/>
                </a:path>
                <a:path w="4876165" h="53339">
                  <a:moveTo>
                    <a:pt x="430758" y="0"/>
                  </a:moveTo>
                  <a:lnTo>
                    <a:pt x="423341" y="0"/>
                  </a:lnTo>
                  <a:lnTo>
                    <a:pt x="423341" y="53238"/>
                  </a:lnTo>
                  <a:lnTo>
                    <a:pt x="430758" y="53238"/>
                  </a:lnTo>
                  <a:lnTo>
                    <a:pt x="430758" y="0"/>
                  </a:lnTo>
                  <a:close/>
                </a:path>
                <a:path w="4876165" h="53339">
                  <a:moveTo>
                    <a:pt x="642429" y="0"/>
                  </a:moveTo>
                  <a:lnTo>
                    <a:pt x="635025" y="0"/>
                  </a:lnTo>
                  <a:lnTo>
                    <a:pt x="635025" y="53238"/>
                  </a:lnTo>
                  <a:lnTo>
                    <a:pt x="642429" y="53238"/>
                  </a:lnTo>
                  <a:lnTo>
                    <a:pt x="642429" y="0"/>
                  </a:lnTo>
                  <a:close/>
                </a:path>
                <a:path w="4876165" h="53339">
                  <a:moveTo>
                    <a:pt x="854100" y="0"/>
                  </a:moveTo>
                  <a:lnTo>
                    <a:pt x="846696" y="0"/>
                  </a:lnTo>
                  <a:lnTo>
                    <a:pt x="846696" y="53238"/>
                  </a:lnTo>
                  <a:lnTo>
                    <a:pt x="854100" y="53238"/>
                  </a:lnTo>
                  <a:lnTo>
                    <a:pt x="854100" y="0"/>
                  </a:lnTo>
                  <a:close/>
                </a:path>
                <a:path w="4876165" h="53339">
                  <a:moveTo>
                    <a:pt x="1065771" y="0"/>
                  </a:moveTo>
                  <a:lnTo>
                    <a:pt x="1058367" y="0"/>
                  </a:lnTo>
                  <a:lnTo>
                    <a:pt x="1058367" y="53238"/>
                  </a:lnTo>
                  <a:lnTo>
                    <a:pt x="1065771" y="53238"/>
                  </a:lnTo>
                  <a:lnTo>
                    <a:pt x="1065771" y="0"/>
                  </a:lnTo>
                  <a:close/>
                </a:path>
                <a:path w="4876165" h="53339">
                  <a:moveTo>
                    <a:pt x="1277454" y="0"/>
                  </a:moveTo>
                  <a:lnTo>
                    <a:pt x="1270038" y="0"/>
                  </a:lnTo>
                  <a:lnTo>
                    <a:pt x="1270038" y="53238"/>
                  </a:lnTo>
                  <a:lnTo>
                    <a:pt x="1277454" y="53238"/>
                  </a:lnTo>
                  <a:lnTo>
                    <a:pt x="1277454" y="0"/>
                  </a:lnTo>
                  <a:close/>
                </a:path>
                <a:path w="4876165" h="53339">
                  <a:moveTo>
                    <a:pt x="1489125" y="0"/>
                  </a:moveTo>
                  <a:lnTo>
                    <a:pt x="1481709" y="0"/>
                  </a:lnTo>
                  <a:lnTo>
                    <a:pt x="1481709" y="53238"/>
                  </a:lnTo>
                  <a:lnTo>
                    <a:pt x="1489125" y="53238"/>
                  </a:lnTo>
                  <a:lnTo>
                    <a:pt x="1489125" y="0"/>
                  </a:lnTo>
                  <a:close/>
                </a:path>
                <a:path w="4876165" h="53339">
                  <a:moveTo>
                    <a:pt x="1700796" y="0"/>
                  </a:moveTo>
                  <a:lnTo>
                    <a:pt x="1693392" y="0"/>
                  </a:lnTo>
                  <a:lnTo>
                    <a:pt x="1693392" y="53238"/>
                  </a:lnTo>
                  <a:lnTo>
                    <a:pt x="1700796" y="53238"/>
                  </a:lnTo>
                  <a:lnTo>
                    <a:pt x="1700796" y="0"/>
                  </a:lnTo>
                  <a:close/>
                </a:path>
                <a:path w="4876165" h="53339">
                  <a:moveTo>
                    <a:pt x="1912467" y="0"/>
                  </a:moveTo>
                  <a:lnTo>
                    <a:pt x="1905063" y="0"/>
                  </a:lnTo>
                  <a:lnTo>
                    <a:pt x="1905063" y="53238"/>
                  </a:lnTo>
                  <a:lnTo>
                    <a:pt x="1912467" y="53238"/>
                  </a:lnTo>
                  <a:lnTo>
                    <a:pt x="1912467" y="0"/>
                  </a:lnTo>
                  <a:close/>
                </a:path>
                <a:path w="4876165" h="53339">
                  <a:moveTo>
                    <a:pt x="2124138" y="0"/>
                  </a:moveTo>
                  <a:lnTo>
                    <a:pt x="2116734" y="0"/>
                  </a:lnTo>
                  <a:lnTo>
                    <a:pt x="2116734" y="53238"/>
                  </a:lnTo>
                  <a:lnTo>
                    <a:pt x="2124138" y="53238"/>
                  </a:lnTo>
                  <a:lnTo>
                    <a:pt x="2124138" y="0"/>
                  </a:lnTo>
                  <a:close/>
                </a:path>
                <a:path w="4876165" h="53339">
                  <a:moveTo>
                    <a:pt x="2335822" y="0"/>
                  </a:moveTo>
                  <a:lnTo>
                    <a:pt x="2328405" y="0"/>
                  </a:lnTo>
                  <a:lnTo>
                    <a:pt x="2328405" y="53238"/>
                  </a:lnTo>
                  <a:lnTo>
                    <a:pt x="2335822" y="53238"/>
                  </a:lnTo>
                  <a:lnTo>
                    <a:pt x="2335822" y="0"/>
                  </a:lnTo>
                  <a:close/>
                </a:path>
                <a:path w="4876165" h="53339">
                  <a:moveTo>
                    <a:pt x="2547493" y="0"/>
                  </a:moveTo>
                  <a:lnTo>
                    <a:pt x="2540089" y="0"/>
                  </a:lnTo>
                  <a:lnTo>
                    <a:pt x="2540089" y="53238"/>
                  </a:lnTo>
                  <a:lnTo>
                    <a:pt x="2547493" y="53238"/>
                  </a:lnTo>
                  <a:lnTo>
                    <a:pt x="2547493" y="0"/>
                  </a:lnTo>
                  <a:close/>
                </a:path>
                <a:path w="4876165" h="53339">
                  <a:moveTo>
                    <a:pt x="2759164" y="0"/>
                  </a:moveTo>
                  <a:lnTo>
                    <a:pt x="2751759" y="0"/>
                  </a:lnTo>
                  <a:lnTo>
                    <a:pt x="2751759" y="53238"/>
                  </a:lnTo>
                  <a:lnTo>
                    <a:pt x="2759164" y="53238"/>
                  </a:lnTo>
                  <a:lnTo>
                    <a:pt x="2759164" y="0"/>
                  </a:lnTo>
                  <a:close/>
                </a:path>
                <a:path w="4876165" h="53339">
                  <a:moveTo>
                    <a:pt x="2970834" y="0"/>
                  </a:moveTo>
                  <a:lnTo>
                    <a:pt x="2963430" y="0"/>
                  </a:lnTo>
                  <a:lnTo>
                    <a:pt x="2963430" y="53238"/>
                  </a:lnTo>
                  <a:lnTo>
                    <a:pt x="2970834" y="53238"/>
                  </a:lnTo>
                  <a:lnTo>
                    <a:pt x="2970834" y="0"/>
                  </a:lnTo>
                  <a:close/>
                </a:path>
                <a:path w="4876165" h="53339">
                  <a:moveTo>
                    <a:pt x="3182505" y="0"/>
                  </a:moveTo>
                  <a:lnTo>
                    <a:pt x="3175101" y="0"/>
                  </a:lnTo>
                  <a:lnTo>
                    <a:pt x="3175101" y="53238"/>
                  </a:lnTo>
                  <a:lnTo>
                    <a:pt x="3182505" y="53238"/>
                  </a:lnTo>
                  <a:lnTo>
                    <a:pt x="3182505" y="0"/>
                  </a:lnTo>
                  <a:close/>
                </a:path>
                <a:path w="4876165" h="53339">
                  <a:moveTo>
                    <a:pt x="3394189" y="0"/>
                  </a:moveTo>
                  <a:lnTo>
                    <a:pt x="3386772" y="0"/>
                  </a:lnTo>
                  <a:lnTo>
                    <a:pt x="3386772" y="53238"/>
                  </a:lnTo>
                  <a:lnTo>
                    <a:pt x="3394189" y="53238"/>
                  </a:lnTo>
                  <a:lnTo>
                    <a:pt x="3394189" y="0"/>
                  </a:lnTo>
                  <a:close/>
                </a:path>
                <a:path w="4876165" h="53339">
                  <a:moveTo>
                    <a:pt x="3605860" y="0"/>
                  </a:moveTo>
                  <a:lnTo>
                    <a:pt x="3598456" y="0"/>
                  </a:lnTo>
                  <a:lnTo>
                    <a:pt x="3598456" y="53238"/>
                  </a:lnTo>
                  <a:lnTo>
                    <a:pt x="3605860" y="53238"/>
                  </a:lnTo>
                  <a:lnTo>
                    <a:pt x="3605860" y="0"/>
                  </a:lnTo>
                  <a:close/>
                </a:path>
                <a:path w="4876165" h="53339">
                  <a:moveTo>
                    <a:pt x="3817531" y="0"/>
                  </a:moveTo>
                  <a:lnTo>
                    <a:pt x="3810127" y="0"/>
                  </a:lnTo>
                  <a:lnTo>
                    <a:pt x="3810127" y="53238"/>
                  </a:lnTo>
                  <a:lnTo>
                    <a:pt x="3817531" y="53238"/>
                  </a:lnTo>
                  <a:lnTo>
                    <a:pt x="3817531" y="0"/>
                  </a:lnTo>
                  <a:close/>
                </a:path>
                <a:path w="4876165" h="53339">
                  <a:moveTo>
                    <a:pt x="4029202" y="0"/>
                  </a:moveTo>
                  <a:lnTo>
                    <a:pt x="4021798" y="0"/>
                  </a:lnTo>
                  <a:lnTo>
                    <a:pt x="4021798" y="53238"/>
                  </a:lnTo>
                  <a:lnTo>
                    <a:pt x="4029202" y="53238"/>
                  </a:lnTo>
                  <a:lnTo>
                    <a:pt x="4029202" y="0"/>
                  </a:lnTo>
                  <a:close/>
                </a:path>
                <a:path w="4876165" h="53339">
                  <a:moveTo>
                    <a:pt x="4240885" y="0"/>
                  </a:moveTo>
                  <a:lnTo>
                    <a:pt x="4233469" y="0"/>
                  </a:lnTo>
                  <a:lnTo>
                    <a:pt x="4233469" y="53238"/>
                  </a:lnTo>
                  <a:lnTo>
                    <a:pt x="4240885" y="53238"/>
                  </a:lnTo>
                  <a:lnTo>
                    <a:pt x="4240885" y="0"/>
                  </a:lnTo>
                  <a:close/>
                </a:path>
                <a:path w="4876165" h="53339">
                  <a:moveTo>
                    <a:pt x="4452556" y="0"/>
                  </a:moveTo>
                  <a:lnTo>
                    <a:pt x="4445139" y="0"/>
                  </a:lnTo>
                  <a:lnTo>
                    <a:pt x="4445139" y="53238"/>
                  </a:lnTo>
                  <a:lnTo>
                    <a:pt x="4452556" y="53238"/>
                  </a:lnTo>
                  <a:lnTo>
                    <a:pt x="4452556" y="0"/>
                  </a:lnTo>
                  <a:close/>
                </a:path>
                <a:path w="4876165" h="53339">
                  <a:moveTo>
                    <a:pt x="4664227" y="0"/>
                  </a:moveTo>
                  <a:lnTo>
                    <a:pt x="4656823" y="0"/>
                  </a:lnTo>
                  <a:lnTo>
                    <a:pt x="4656823" y="53238"/>
                  </a:lnTo>
                  <a:lnTo>
                    <a:pt x="4664227" y="53238"/>
                  </a:lnTo>
                  <a:lnTo>
                    <a:pt x="4664227" y="0"/>
                  </a:lnTo>
                  <a:close/>
                </a:path>
                <a:path w="4876165" h="53339">
                  <a:moveTo>
                    <a:pt x="4875898" y="0"/>
                  </a:moveTo>
                  <a:lnTo>
                    <a:pt x="4868494" y="0"/>
                  </a:lnTo>
                  <a:lnTo>
                    <a:pt x="4868494" y="53238"/>
                  </a:lnTo>
                  <a:lnTo>
                    <a:pt x="4875898" y="53238"/>
                  </a:lnTo>
                  <a:lnTo>
                    <a:pt x="48758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object 26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91</a:t>
            </a:fld>
            <a:endParaRPr kern="0" spc="-18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741731">
              <a:spcBef>
                <a:spcPts val="91"/>
              </a:spcBef>
            </a:pPr>
            <a:r>
              <a:rPr dirty="0"/>
              <a:t>Another</a:t>
            </a:r>
            <a:r>
              <a:rPr spc="-50" dirty="0"/>
              <a:t> </a:t>
            </a:r>
            <a:r>
              <a:rPr dirty="0"/>
              <a:t>Surprising</a:t>
            </a:r>
            <a:r>
              <a:rPr spc="-50" dirty="0"/>
              <a:t> </a:t>
            </a:r>
            <a:r>
              <a:rPr spc="-9" dirty="0"/>
              <a:t>Result…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0" y="1466298"/>
            <a:ext cx="6675888" cy="1431245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4611" indent="-311216" defTabSz="829909" eaLnBrk="1" fontAlgn="auto" hangingPunct="1">
              <a:lnSpc>
                <a:spcPts val="1906"/>
              </a:lnSpc>
              <a:spcBef>
                <a:spcPts val="199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If tasks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share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mutually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exclusive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resources,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or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are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spc="-18" dirty="0">
                <a:solidFill>
                  <a:srgbClr val="0000FF"/>
                </a:solidFill>
                <a:latin typeface="Arial"/>
                <a:cs typeface="Arial"/>
              </a:rPr>
              <a:t>non-</a:t>
            </a:r>
            <a:r>
              <a:rPr sz="1634" kern="0" spc="-9" dirty="0">
                <a:solidFill>
                  <a:srgbClr val="0000FF"/>
                </a:solidFill>
                <a:latin typeface="Arial"/>
                <a:cs typeface="Arial"/>
              </a:rPr>
              <a:t>preemptible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,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scheduling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anomalies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may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also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occur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uniprocessor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systems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67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Theorem</a:t>
            </a:r>
            <a:r>
              <a:rPr sz="1634" kern="0" spc="-32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(Buttazzo,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2006)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11527" marR="59938" defTabSz="829909" eaLnBrk="1" fontAlgn="auto" hangingPunct="1">
              <a:lnSpc>
                <a:spcPts val="1942"/>
              </a:lnSpc>
              <a:spcBef>
                <a:spcPts val="749"/>
              </a:spcBef>
              <a:spcAft>
                <a:spcPts val="0"/>
              </a:spcAft>
            </a:pP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real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time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application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that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is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feasible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given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processor</a:t>
            </a:r>
            <a:r>
              <a:rPr sz="1634" b="0" i="1" kern="0" spc="-18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can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become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infeasible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when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running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on</a:t>
            </a:r>
            <a:r>
              <a:rPr sz="1634" b="0" i="1" kern="0" spc="-14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i="1" kern="0" dirty="0">
                <a:solidFill>
                  <a:sysClr val="windowText" lastClr="000000"/>
                </a:solidFill>
                <a:latin typeface="Arial"/>
                <a:cs typeface="Arial"/>
              </a:rPr>
              <a:t>a</a:t>
            </a:r>
            <a:r>
              <a:rPr sz="1634" b="0" i="1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i="1" kern="0" dirty="0">
                <a:solidFill>
                  <a:srgbClr val="0000FF"/>
                </a:solidFill>
                <a:latin typeface="Arial"/>
                <a:cs typeface="Arial"/>
              </a:rPr>
              <a:t>faster</a:t>
            </a:r>
            <a:r>
              <a:rPr sz="1634" i="1" kern="0" spc="-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i="1" kern="0" spc="-9" dirty="0">
                <a:solidFill>
                  <a:srgbClr val="0000FF"/>
                </a:solidFill>
                <a:latin typeface="Arial"/>
                <a:cs typeface="Arial"/>
              </a:rPr>
              <a:t>processor</a:t>
            </a:r>
            <a:endParaRPr sz="1634" b="0" kern="0">
              <a:solidFill>
                <a:sysClr val="windowText" lastClr="000000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48520" y="5322453"/>
            <a:ext cx="355232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 defTabSz="829909" eaLnBrk="1" fontAlgn="auto" hangingPunct="1">
              <a:spcBef>
                <a:spcPts val="91"/>
              </a:spcBef>
              <a:spcAft>
                <a:spcPts val="0"/>
              </a:spcAf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What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if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double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processor’s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speed?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1702" y="3180677"/>
            <a:ext cx="6357928" cy="196950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92</a:t>
            </a:fld>
            <a:endParaRPr kern="0" spc="-18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65095">
              <a:spcBef>
                <a:spcPts val="91"/>
              </a:spcBef>
            </a:pPr>
            <a:r>
              <a:rPr dirty="0">
                <a:solidFill>
                  <a:srgbClr val="EA4938"/>
                </a:solidFill>
              </a:rPr>
              <a:t>A</a:t>
            </a:r>
            <a:r>
              <a:rPr spc="-32" dirty="0">
                <a:solidFill>
                  <a:srgbClr val="EA4938"/>
                </a:solidFill>
              </a:rPr>
              <a:t> </a:t>
            </a:r>
            <a:r>
              <a:rPr dirty="0">
                <a:solidFill>
                  <a:srgbClr val="EA4938"/>
                </a:solidFill>
              </a:rPr>
              <a:t>dangerous</a:t>
            </a:r>
            <a:r>
              <a:rPr spc="-32" dirty="0">
                <a:solidFill>
                  <a:srgbClr val="EA4938"/>
                </a:solidFill>
              </a:rPr>
              <a:t> </a:t>
            </a:r>
            <a:r>
              <a:rPr dirty="0">
                <a:solidFill>
                  <a:srgbClr val="EA4938"/>
                </a:solidFill>
              </a:rPr>
              <a:t>operation:</a:t>
            </a:r>
            <a:r>
              <a:rPr spc="-32" dirty="0">
                <a:solidFill>
                  <a:srgbClr val="EA4938"/>
                </a:solidFill>
              </a:rPr>
              <a:t> </a:t>
            </a:r>
            <a:r>
              <a:rPr spc="-9" dirty="0">
                <a:solidFill>
                  <a:srgbClr val="EA4938"/>
                </a:solidFill>
              </a:rPr>
              <a:t>DELAY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882500" y="2163547"/>
            <a:ext cx="4868027" cy="1052328"/>
            <a:chOff x="2907750" y="2383908"/>
            <a:chExt cx="5363845" cy="11595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7229" y="2818676"/>
              <a:ext cx="8782" cy="68159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939110" y="2791116"/>
              <a:ext cx="5332095" cy="751840"/>
            </a:xfrm>
            <a:custGeom>
              <a:avLst/>
              <a:gdLst/>
              <a:ahLst/>
              <a:cxnLst/>
              <a:rect l="l" t="t" r="r" b="b"/>
              <a:pathLst>
                <a:path w="5332095" h="751839">
                  <a:moveTo>
                    <a:pt x="5331980" y="720432"/>
                  </a:moveTo>
                  <a:lnTo>
                    <a:pt x="5324462" y="716673"/>
                  </a:lnTo>
                  <a:lnTo>
                    <a:pt x="5269255" y="689114"/>
                  </a:lnTo>
                  <a:lnTo>
                    <a:pt x="5269255" y="716673"/>
                  </a:lnTo>
                  <a:lnTo>
                    <a:pt x="0" y="716673"/>
                  </a:lnTo>
                  <a:lnTo>
                    <a:pt x="0" y="724192"/>
                  </a:lnTo>
                  <a:lnTo>
                    <a:pt x="5269255" y="724192"/>
                  </a:lnTo>
                  <a:lnTo>
                    <a:pt x="5269255" y="751763"/>
                  </a:lnTo>
                  <a:lnTo>
                    <a:pt x="5324462" y="724192"/>
                  </a:lnTo>
                  <a:lnTo>
                    <a:pt x="5331980" y="720432"/>
                  </a:lnTo>
                  <a:close/>
                </a:path>
                <a:path w="5332095" h="751839">
                  <a:moveTo>
                    <a:pt x="5331980" y="31318"/>
                  </a:moveTo>
                  <a:lnTo>
                    <a:pt x="5324462" y="27559"/>
                  </a:lnTo>
                  <a:lnTo>
                    <a:pt x="5269255" y="0"/>
                  </a:lnTo>
                  <a:lnTo>
                    <a:pt x="5269255" y="27559"/>
                  </a:lnTo>
                  <a:lnTo>
                    <a:pt x="0" y="27559"/>
                  </a:lnTo>
                  <a:lnTo>
                    <a:pt x="0" y="35077"/>
                  </a:lnTo>
                  <a:lnTo>
                    <a:pt x="5269255" y="35077"/>
                  </a:lnTo>
                  <a:lnTo>
                    <a:pt x="5269255" y="62649"/>
                  </a:lnTo>
                  <a:lnTo>
                    <a:pt x="5324462" y="35077"/>
                  </a:lnTo>
                  <a:lnTo>
                    <a:pt x="5331980" y="313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907750" y="2383908"/>
              <a:ext cx="62865" cy="438784"/>
            </a:xfrm>
            <a:custGeom>
              <a:avLst/>
              <a:gdLst/>
              <a:ahLst/>
              <a:cxnLst/>
              <a:rect l="l" t="t" r="r" b="b"/>
              <a:pathLst>
                <a:path w="62864" h="438785">
                  <a:moveTo>
                    <a:pt x="40145" y="93969"/>
                  </a:moveTo>
                  <a:lnTo>
                    <a:pt x="23836" y="93969"/>
                  </a:lnTo>
                  <a:lnTo>
                    <a:pt x="23836" y="438527"/>
                  </a:lnTo>
                  <a:lnTo>
                    <a:pt x="40145" y="438527"/>
                  </a:lnTo>
                  <a:lnTo>
                    <a:pt x="40145" y="93969"/>
                  </a:lnTo>
                  <a:close/>
                </a:path>
                <a:path w="62864" h="438785">
                  <a:moveTo>
                    <a:pt x="31363" y="0"/>
                  </a:moveTo>
                  <a:lnTo>
                    <a:pt x="0" y="103992"/>
                  </a:lnTo>
                  <a:lnTo>
                    <a:pt x="23836" y="103992"/>
                  </a:lnTo>
                  <a:lnTo>
                    <a:pt x="23836" y="93969"/>
                  </a:lnTo>
                  <a:lnTo>
                    <a:pt x="59706" y="93969"/>
                  </a:lnTo>
                  <a:lnTo>
                    <a:pt x="31363" y="0"/>
                  </a:lnTo>
                  <a:close/>
                </a:path>
                <a:path w="62864" h="438785">
                  <a:moveTo>
                    <a:pt x="59706" y="93969"/>
                  </a:moveTo>
                  <a:lnTo>
                    <a:pt x="40145" y="93969"/>
                  </a:lnTo>
                  <a:lnTo>
                    <a:pt x="40145" y="103992"/>
                  </a:lnTo>
                  <a:lnTo>
                    <a:pt x="62729" y="103992"/>
                  </a:lnTo>
                  <a:lnTo>
                    <a:pt x="59706" y="9396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939113" y="2634495"/>
              <a:ext cx="627380" cy="187960"/>
            </a:xfrm>
            <a:custGeom>
              <a:avLst/>
              <a:gdLst/>
              <a:ahLst/>
              <a:cxnLst/>
              <a:rect l="l" t="t" r="r" b="b"/>
              <a:pathLst>
                <a:path w="627379" h="187960">
                  <a:moveTo>
                    <a:pt x="627292" y="0"/>
                  </a:moveTo>
                  <a:lnTo>
                    <a:pt x="0" y="0"/>
                  </a:lnTo>
                  <a:lnTo>
                    <a:pt x="0" y="187940"/>
                  </a:lnTo>
                  <a:lnTo>
                    <a:pt x="627292" y="187940"/>
                  </a:lnTo>
                  <a:lnTo>
                    <a:pt x="627292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935350" y="2630735"/>
              <a:ext cx="636270" cy="195580"/>
            </a:xfrm>
            <a:custGeom>
              <a:avLst/>
              <a:gdLst/>
              <a:ahLst/>
              <a:cxnLst/>
              <a:rect l="l" t="t" r="r" b="b"/>
              <a:pathLst>
                <a:path w="636270" h="195580">
                  <a:moveTo>
                    <a:pt x="636074" y="0"/>
                  </a:moveTo>
                  <a:lnTo>
                    <a:pt x="0" y="0"/>
                  </a:lnTo>
                  <a:lnTo>
                    <a:pt x="0" y="195458"/>
                  </a:lnTo>
                  <a:lnTo>
                    <a:pt x="636074" y="195458"/>
                  </a:lnTo>
                  <a:lnTo>
                    <a:pt x="636074" y="191700"/>
                  </a:lnTo>
                  <a:lnTo>
                    <a:pt x="8782" y="191700"/>
                  </a:lnTo>
                  <a:lnTo>
                    <a:pt x="3763" y="187940"/>
                  </a:lnTo>
                  <a:lnTo>
                    <a:pt x="8782" y="187940"/>
                  </a:lnTo>
                  <a:lnTo>
                    <a:pt x="8782" y="7518"/>
                  </a:lnTo>
                  <a:lnTo>
                    <a:pt x="3763" y="7518"/>
                  </a:lnTo>
                  <a:lnTo>
                    <a:pt x="8782" y="3759"/>
                  </a:lnTo>
                  <a:lnTo>
                    <a:pt x="636074" y="3759"/>
                  </a:lnTo>
                  <a:lnTo>
                    <a:pt x="636074" y="0"/>
                  </a:lnTo>
                  <a:close/>
                </a:path>
                <a:path w="636270" h="195580">
                  <a:moveTo>
                    <a:pt x="8782" y="187940"/>
                  </a:moveTo>
                  <a:lnTo>
                    <a:pt x="3763" y="187940"/>
                  </a:lnTo>
                  <a:lnTo>
                    <a:pt x="8782" y="191700"/>
                  </a:lnTo>
                  <a:lnTo>
                    <a:pt x="8782" y="187940"/>
                  </a:lnTo>
                  <a:close/>
                </a:path>
                <a:path w="636270" h="195580">
                  <a:moveTo>
                    <a:pt x="627292" y="187940"/>
                  </a:moveTo>
                  <a:lnTo>
                    <a:pt x="8782" y="187940"/>
                  </a:lnTo>
                  <a:lnTo>
                    <a:pt x="8782" y="191700"/>
                  </a:lnTo>
                  <a:lnTo>
                    <a:pt x="627292" y="191700"/>
                  </a:lnTo>
                  <a:lnTo>
                    <a:pt x="627292" y="187940"/>
                  </a:lnTo>
                  <a:close/>
                </a:path>
                <a:path w="636270" h="195580">
                  <a:moveTo>
                    <a:pt x="627292" y="3759"/>
                  </a:moveTo>
                  <a:lnTo>
                    <a:pt x="627292" y="191700"/>
                  </a:lnTo>
                  <a:lnTo>
                    <a:pt x="631056" y="187940"/>
                  </a:lnTo>
                  <a:lnTo>
                    <a:pt x="636074" y="187940"/>
                  </a:lnTo>
                  <a:lnTo>
                    <a:pt x="636074" y="7518"/>
                  </a:lnTo>
                  <a:lnTo>
                    <a:pt x="631056" y="7518"/>
                  </a:lnTo>
                  <a:lnTo>
                    <a:pt x="627292" y="3759"/>
                  </a:lnTo>
                  <a:close/>
                </a:path>
                <a:path w="636270" h="195580">
                  <a:moveTo>
                    <a:pt x="636074" y="187940"/>
                  </a:moveTo>
                  <a:lnTo>
                    <a:pt x="631056" y="187940"/>
                  </a:lnTo>
                  <a:lnTo>
                    <a:pt x="627292" y="191700"/>
                  </a:lnTo>
                  <a:lnTo>
                    <a:pt x="636074" y="191700"/>
                  </a:lnTo>
                  <a:lnTo>
                    <a:pt x="636074" y="187940"/>
                  </a:lnTo>
                  <a:close/>
                </a:path>
                <a:path w="636270" h="195580">
                  <a:moveTo>
                    <a:pt x="8782" y="3759"/>
                  </a:moveTo>
                  <a:lnTo>
                    <a:pt x="3763" y="7518"/>
                  </a:lnTo>
                  <a:lnTo>
                    <a:pt x="8782" y="7518"/>
                  </a:lnTo>
                  <a:lnTo>
                    <a:pt x="8782" y="3759"/>
                  </a:lnTo>
                  <a:close/>
                </a:path>
                <a:path w="636270" h="195580">
                  <a:moveTo>
                    <a:pt x="627292" y="3759"/>
                  </a:moveTo>
                  <a:lnTo>
                    <a:pt x="8782" y="3759"/>
                  </a:lnTo>
                  <a:lnTo>
                    <a:pt x="8782" y="7518"/>
                  </a:lnTo>
                  <a:lnTo>
                    <a:pt x="627292" y="7518"/>
                  </a:lnTo>
                  <a:lnTo>
                    <a:pt x="627292" y="3759"/>
                  </a:lnTo>
                  <a:close/>
                </a:path>
                <a:path w="636270" h="195580">
                  <a:moveTo>
                    <a:pt x="636074" y="3759"/>
                  </a:moveTo>
                  <a:lnTo>
                    <a:pt x="627292" y="3759"/>
                  </a:lnTo>
                  <a:lnTo>
                    <a:pt x="631056" y="7518"/>
                  </a:lnTo>
                  <a:lnTo>
                    <a:pt x="636074" y="7518"/>
                  </a:lnTo>
                  <a:lnTo>
                    <a:pt x="636074" y="37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566407" y="2634495"/>
              <a:ext cx="1254760" cy="187960"/>
            </a:xfrm>
            <a:custGeom>
              <a:avLst/>
              <a:gdLst/>
              <a:ahLst/>
              <a:cxnLst/>
              <a:rect l="l" t="t" r="r" b="b"/>
              <a:pathLst>
                <a:path w="1254760" h="187960">
                  <a:moveTo>
                    <a:pt x="1254585" y="0"/>
                  </a:moveTo>
                  <a:lnTo>
                    <a:pt x="0" y="0"/>
                  </a:lnTo>
                  <a:lnTo>
                    <a:pt x="0" y="187940"/>
                  </a:lnTo>
                  <a:lnTo>
                    <a:pt x="1254585" y="187940"/>
                  </a:lnTo>
                  <a:lnTo>
                    <a:pt x="125458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562643" y="2630735"/>
              <a:ext cx="1263650" cy="195580"/>
            </a:xfrm>
            <a:custGeom>
              <a:avLst/>
              <a:gdLst/>
              <a:ahLst/>
              <a:cxnLst/>
              <a:rect l="l" t="t" r="r" b="b"/>
              <a:pathLst>
                <a:path w="1263650" h="195580">
                  <a:moveTo>
                    <a:pt x="1263368" y="0"/>
                  </a:moveTo>
                  <a:lnTo>
                    <a:pt x="0" y="0"/>
                  </a:lnTo>
                  <a:lnTo>
                    <a:pt x="0" y="195458"/>
                  </a:lnTo>
                  <a:lnTo>
                    <a:pt x="1263368" y="195458"/>
                  </a:lnTo>
                  <a:lnTo>
                    <a:pt x="1263368" y="191700"/>
                  </a:lnTo>
                  <a:lnTo>
                    <a:pt x="8782" y="191700"/>
                  </a:lnTo>
                  <a:lnTo>
                    <a:pt x="3764" y="187940"/>
                  </a:lnTo>
                  <a:lnTo>
                    <a:pt x="8782" y="187940"/>
                  </a:lnTo>
                  <a:lnTo>
                    <a:pt x="8782" y="7518"/>
                  </a:lnTo>
                  <a:lnTo>
                    <a:pt x="3764" y="7518"/>
                  </a:lnTo>
                  <a:lnTo>
                    <a:pt x="8782" y="3759"/>
                  </a:lnTo>
                  <a:lnTo>
                    <a:pt x="1263368" y="3759"/>
                  </a:lnTo>
                  <a:lnTo>
                    <a:pt x="1263368" y="0"/>
                  </a:lnTo>
                  <a:close/>
                </a:path>
                <a:path w="1263650" h="195580">
                  <a:moveTo>
                    <a:pt x="8782" y="187940"/>
                  </a:moveTo>
                  <a:lnTo>
                    <a:pt x="3764" y="187940"/>
                  </a:lnTo>
                  <a:lnTo>
                    <a:pt x="8782" y="191700"/>
                  </a:lnTo>
                  <a:lnTo>
                    <a:pt x="8782" y="187940"/>
                  </a:lnTo>
                  <a:close/>
                </a:path>
                <a:path w="1263650" h="195580">
                  <a:moveTo>
                    <a:pt x="1254586" y="187940"/>
                  </a:moveTo>
                  <a:lnTo>
                    <a:pt x="8782" y="187940"/>
                  </a:lnTo>
                  <a:lnTo>
                    <a:pt x="8782" y="191700"/>
                  </a:lnTo>
                  <a:lnTo>
                    <a:pt x="1254586" y="191700"/>
                  </a:lnTo>
                  <a:lnTo>
                    <a:pt x="1254586" y="187940"/>
                  </a:lnTo>
                  <a:close/>
                </a:path>
                <a:path w="1263650" h="195580">
                  <a:moveTo>
                    <a:pt x="1254586" y="3759"/>
                  </a:moveTo>
                  <a:lnTo>
                    <a:pt x="1254586" y="191700"/>
                  </a:lnTo>
                  <a:lnTo>
                    <a:pt x="1258349" y="187940"/>
                  </a:lnTo>
                  <a:lnTo>
                    <a:pt x="1263368" y="187940"/>
                  </a:lnTo>
                  <a:lnTo>
                    <a:pt x="1263368" y="7518"/>
                  </a:lnTo>
                  <a:lnTo>
                    <a:pt x="1258349" y="7518"/>
                  </a:lnTo>
                  <a:lnTo>
                    <a:pt x="1254586" y="3759"/>
                  </a:lnTo>
                  <a:close/>
                </a:path>
                <a:path w="1263650" h="195580">
                  <a:moveTo>
                    <a:pt x="1263368" y="187940"/>
                  </a:moveTo>
                  <a:lnTo>
                    <a:pt x="1258349" y="187940"/>
                  </a:lnTo>
                  <a:lnTo>
                    <a:pt x="1254586" y="191700"/>
                  </a:lnTo>
                  <a:lnTo>
                    <a:pt x="1263368" y="191700"/>
                  </a:lnTo>
                  <a:lnTo>
                    <a:pt x="1263368" y="187940"/>
                  </a:lnTo>
                  <a:close/>
                </a:path>
                <a:path w="1263650" h="195580">
                  <a:moveTo>
                    <a:pt x="8782" y="3759"/>
                  </a:moveTo>
                  <a:lnTo>
                    <a:pt x="3764" y="7518"/>
                  </a:lnTo>
                  <a:lnTo>
                    <a:pt x="8782" y="7518"/>
                  </a:lnTo>
                  <a:lnTo>
                    <a:pt x="8782" y="3759"/>
                  </a:lnTo>
                  <a:close/>
                </a:path>
                <a:path w="1263650" h="195580">
                  <a:moveTo>
                    <a:pt x="1254586" y="3759"/>
                  </a:moveTo>
                  <a:lnTo>
                    <a:pt x="8782" y="3759"/>
                  </a:lnTo>
                  <a:lnTo>
                    <a:pt x="8782" y="7518"/>
                  </a:lnTo>
                  <a:lnTo>
                    <a:pt x="1254586" y="7518"/>
                  </a:lnTo>
                  <a:lnTo>
                    <a:pt x="1254586" y="3759"/>
                  </a:lnTo>
                  <a:close/>
                </a:path>
                <a:path w="1263650" h="195580">
                  <a:moveTo>
                    <a:pt x="1263368" y="3759"/>
                  </a:moveTo>
                  <a:lnTo>
                    <a:pt x="1254586" y="3759"/>
                  </a:lnTo>
                  <a:lnTo>
                    <a:pt x="1258349" y="7518"/>
                  </a:lnTo>
                  <a:lnTo>
                    <a:pt x="1263368" y="7518"/>
                  </a:lnTo>
                  <a:lnTo>
                    <a:pt x="1263368" y="37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5134637" y="3323608"/>
              <a:ext cx="1568450" cy="187960"/>
            </a:xfrm>
            <a:custGeom>
              <a:avLst/>
              <a:gdLst/>
              <a:ahLst/>
              <a:cxnLst/>
              <a:rect l="l" t="t" r="r" b="b"/>
              <a:pathLst>
                <a:path w="1568450" h="187960">
                  <a:moveTo>
                    <a:pt x="1568231" y="0"/>
                  </a:moveTo>
                  <a:lnTo>
                    <a:pt x="0" y="0"/>
                  </a:lnTo>
                  <a:lnTo>
                    <a:pt x="0" y="187940"/>
                  </a:lnTo>
                  <a:lnTo>
                    <a:pt x="1568231" y="187940"/>
                  </a:lnTo>
                  <a:lnTo>
                    <a:pt x="156823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130876" y="3319849"/>
              <a:ext cx="1577340" cy="195580"/>
            </a:xfrm>
            <a:custGeom>
              <a:avLst/>
              <a:gdLst/>
              <a:ahLst/>
              <a:cxnLst/>
              <a:rect l="l" t="t" r="r" b="b"/>
              <a:pathLst>
                <a:path w="1577340" h="195579">
                  <a:moveTo>
                    <a:pt x="1577012" y="0"/>
                  </a:moveTo>
                  <a:lnTo>
                    <a:pt x="0" y="0"/>
                  </a:lnTo>
                  <a:lnTo>
                    <a:pt x="0" y="195456"/>
                  </a:lnTo>
                  <a:lnTo>
                    <a:pt x="1577012" y="195456"/>
                  </a:lnTo>
                  <a:lnTo>
                    <a:pt x="1577012" y="191698"/>
                  </a:lnTo>
                  <a:lnTo>
                    <a:pt x="8780" y="191698"/>
                  </a:lnTo>
                  <a:lnTo>
                    <a:pt x="3761" y="187939"/>
                  </a:lnTo>
                  <a:lnTo>
                    <a:pt x="8780" y="187939"/>
                  </a:lnTo>
                  <a:lnTo>
                    <a:pt x="8780" y="7517"/>
                  </a:lnTo>
                  <a:lnTo>
                    <a:pt x="3761" y="7517"/>
                  </a:lnTo>
                  <a:lnTo>
                    <a:pt x="8780" y="3757"/>
                  </a:lnTo>
                  <a:lnTo>
                    <a:pt x="1577012" y="3757"/>
                  </a:lnTo>
                  <a:lnTo>
                    <a:pt x="1577012" y="0"/>
                  </a:lnTo>
                  <a:close/>
                </a:path>
                <a:path w="1577340" h="195579">
                  <a:moveTo>
                    <a:pt x="8780" y="187939"/>
                  </a:moveTo>
                  <a:lnTo>
                    <a:pt x="3761" y="187939"/>
                  </a:lnTo>
                  <a:lnTo>
                    <a:pt x="8780" y="191698"/>
                  </a:lnTo>
                  <a:lnTo>
                    <a:pt x="8780" y="187939"/>
                  </a:lnTo>
                  <a:close/>
                </a:path>
                <a:path w="1577340" h="195579">
                  <a:moveTo>
                    <a:pt x="1568231" y="187939"/>
                  </a:moveTo>
                  <a:lnTo>
                    <a:pt x="8780" y="187939"/>
                  </a:lnTo>
                  <a:lnTo>
                    <a:pt x="8780" y="191698"/>
                  </a:lnTo>
                  <a:lnTo>
                    <a:pt x="1568231" y="191698"/>
                  </a:lnTo>
                  <a:lnTo>
                    <a:pt x="1568231" y="187939"/>
                  </a:lnTo>
                  <a:close/>
                </a:path>
                <a:path w="1577340" h="195579">
                  <a:moveTo>
                    <a:pt x="1568231" y="3757"/>
                  </a:moveTo>
                  <a:lnTo>
                    <a:pt x="1568231" y="191698"/>
                  </a:lnTo>
                  <a:lnTo>
                    <a:pt x="1571994" y="187939"/>
                  </a:lnTo>
                  <a:lnTo>
                    <a:pt x="1577012" y="187939"/>
                  </a:lnTo>
                  <a:lnTo>
                    <a:pt x="1577012" y="7517"/>
                  </a:lnTo>
                  <a:lnTo>
                    <a:pt x="1571994" y="7517"/>
                  </a:lnTo>
                  <a:lnTo>
                    <a:pt x="1568231" y="3757"/>
                  </a:lnTo>
                  <a:close/>
                </a:path>
                <a:path w="1577340" h="195579">
                  <a:moveTo>
                    <a:pt x="1577012" y="187939"/>
                  </a:moveTo>
                  <a:lnTo>
                    <a:pt x="1571994" y="187939"/>
                  </a:lnTo>
                  <a:lnTo>
                    <a:pt x="1568231" y="191698"/>
                  </a:lnTo>
                  <a:lnTo>
                    <a:pt x="1577012" y="191698"/>
                  </a:lnTo>
                  <a:lnTo>
                    <a:pt x="1577012" y="187939"/>
                  </a:lnTo>
                  <a:close/>
                </a:path>
                <a:path w="1577340" h="195579">
                  <a:moveTo>
                    <a:pt x="8780" y="3757"/>
                  </a:moveTo>
                  <a:lnTo>
                    <a:pt x="3761" y="7517"/>
                  </a:lnTo>
                  <a:lnTo>
                    <a:pt x="8780" y="7517"/>
                  </a:lnTo>
                  <a:lnTo>
                    <a:pt x="8780" y="3757"/>
                  </a:lnTo>
                  <a:close/>
                </a:path>
                <a:path w="1577340" h="195579">
                  <a:moveTo>
                    <a:pt x="1568231" y="3757"/>
                  </a:moveTo>
                  <a:lnTo>
                    <a:pt x="8780" y="3757"/>
                  </a:lnTo>
                  <a:lnTo>
                    <a:pt x="8780" y="7517"/>
                  </a:lnTo>
                  <a:lnTo>
                    <a:pt x="1568231" y="7517"/>
                  </a:lnTo>
                  <a:lnTo>
                    <a:pt x="1568231" y="3757"/>
                  </a:lnTo>
                  <a:close/>
                </a:path>
                <a:path w="1577340" h="195579">
                  <a:moveTo>
                    <a:pt x="1577012" y="3757"/>
                  </a:moveTo>
                  <a:lnTo>
                    <a:pt x="1568231" y="3757"/>
                  </a:lnTo>
                  <a:lnTo>
                    <a:pt x="1571994" y="7517"/>
                  </a:lnTo>
                  <a:lnTo>
                    <a:pt x="1577012" y="7517"/>
                  </a:lnTo>
                  <a:lnTo>
                    <a:pt x="1577012" y="3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820992" y="3323608"/>
              <a:ext cx="313690" cy="187960"/>
            </a:xfrm>
            <a:custGeom>
              <a:avLst/>
              <a:gdLst/>
              <a:ahLst/>
              <a:cxnLst/>
              <a:rect l="l" t="t" r="r" b="b"/>
              <a:pathLst>
                <a:path w="313689" h="187960">
                  <a:moveTo>
                    <a:pt x="313646" y="0"/>
                  </a:moveTo>
                  <a:lnTo>
                    <a:pt x="0" y="0"/>
                  </a:lnTo>
                  <a:lnTo>
                    <a:pt x="0" y="187940"/>
                  </a:lnTo>
                  <a:lnTo>
                    <a:pt x="313646" y="187940"/>
                  </a:lnTo>
                  <a:lnTo>
                    <a:pt x="313646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817229" y="3319849"/>
              <a:ext cx="322580" cy="195580"/>
            </a:xfrm>
            <a:custGeom>
              <a:avLst/>
              <a:gdLst/>
              <a:ahLst/>
              <a:cxnLst/>
              <a:rect l="l" t="t" r="r" b="b"/>
              <a:pathLst>
                <a:path w="322579" h="195579">
                  <a:moveTo>
                    <a:pt x="322427" y="0"/>
                  </a:moveTo>
                  <a:lnTo>
                    <a:pt x="0" y="0"/>
                  </a:lnTo>
                  <a:lnTo>
                    <a:pt x="0" y="195456"/>
                  </a:lnTo>
                  <a:lnTo>
                    <a:pt x="322427" y="195456"/>
                  </a:lnTo>
                  <a:lnTo>
                    <a:pt x="322427" y="191698"/>
                  </a:lnTo>
                  <a:lnTo>
                    <a:pt x="8782" y="191698"/>
                  </a:lnTo>
                  <a:lnTo>
                    <a:pt x="3763" y="187939"/>
                  </a:lnTo>
                  <a:lnTo>
                    <a:pt x="8782" y="187939"/>
                  </a:lnTo>
                  <a:lnTo>
                    <a:pt x="8782" y="7517"/>
                  </a:lnTo>
                  <a:lnTo>
                    <a:pt x="3763" y="7517"/>
                  </a:lnTo>
                  <a:lnTo>
                    <a:pt x="8782" y="3757"/>
                  </a:lnTo>
                  <a:lnTo>
                    <a:pt x="322427" y="3757"/>
                  </a:lnTo>
                  <a:lnTo>
                    <a:pt x="322427" y="0"/>
                  </a:lnTo>
                  <a:close/>
                </a:path>
                <a:path w="322579" h="195579">
                  <a:moveTo>
                    <a:pt x="8782" y="187939"/>
                  </a:moveTo>
                  <a:lnTo>
                    <a:pt x="3763" y="187939"/>
                  </a:lnTo>
                  <a:lnTo>
                    <a:pt x="8782" y="191698"/>
                  </a:lnTo>
                  <a:lnTo>
                    <a:pt x="8782" y="187939"/>
                  </a:lnTo>
                  <a:close/>
                </a:path>
                <a:path w="322579" h="195579">
                  <a:moveTo>
                    <a:pt x="313646" y="187939"/>
                  </a:moveTo>
                  <a:lnTo>
                    <a:pt x="8782" y="187939"/>
                  </a:lnTo>
                  <a:lnTo>
                    <a:pt x="8782" y="191698"/>
                  </a:lnTo>
                  <a:lnTo>
                    <a:pt x="313646" y="191698"/>
                  </a:lnTo>
                  <a:lnTo>
                    <a:pt x="313646" y="187939"/>
                  </a:lnTo>
                  <a:close/>
                </a:path>
                <a:path w="322579" h="195579">
                  <a:moveTo>
                    <a:pt x="313646" y="3757"/>
                  </a:moveTo>
                  <a:lnTo>
                    <a:pt x="313646" y="191698"/>
                  </a:lnTo>
                  <a:lnTo>
                    <a:pt x="317408" y="187939"/>
                  </a:lnTo>
                  <a:lnTo>
                    <a:pt x="322427" y="187939"/>
                  </a:lnTo>
                  <a:lnTo>
                    <a:pt x="322427" y="7517"/>
                  </a:lnTo>
                  <a:lnTo>
                    <a:pt x="317408" y="7517"/>
                  </a:lnTo>
                  <a:lnTo>
                    <a:pt x="313646" y="3757"/>
                  </a:lnTo>
                  <a:close/>
                </a:path>
                <a:path w="322579" h="195579">
                  <a:moveTo>
                    <a:pt x="322427" y="187939"/>
                  </a:moveTo>
                  <a:lnTo>
                    <a:pt x="317408" y="187939"/>
                  </a:lnTo>
                  <a:lnTo>
                    <a:pt x="313646" y="191698"/>
                  </a:lnTo>
                  <a:lnTo>
                    <a:pt x="322427" y="191698"/>
                  </a:lnTo>
                  <a:lnTo>
                    <a:pt x="322427" y="187939"/>
                  </a:lnTo>
                  <a:close/>
                </a:path>
                <a:path w="322579" h="195579">
                  <a:moveTo>
                    <a:pt x="8782" y="3757"/>
                  </a:moveTo>
                  <a:lnTo>
                    <a:pt x="3763" y="7517"/>
                  </a:lnTo>
                  <a:lnTo>
                    <a:pt x="8782" y="7517"/>
                  </a:lnTo>
                  <a:lnTo>
                    <a:pt x="8782" y="3757"/>
                  </a:lnTo>
                  <a:close/>
                </a:path>
                <a:path w="322579" h="195579">
                  <a:moveTo>
                    <a:pt x="313646" y="3757"/>
                  </a:moveTo>
                  <a:lnTo>
                    <a:pt x="8782" y="3757"/>
                  </a:lnTo>
                  <a:lnTo>
                    <a:pt x="8782" y="7517"/>
                  </a:lnTo>
                  <a:lnTo>
                    <a:pt x="313646" y="7517"/>
                  </a:lnTo>
                  <a:lnTo>
                    <a:pt x="313646" y="3757"/>
                  </a:lnTo>
                  <a:close/>
                </a:path>
                <a:path w="322579" h="195579">
                  <a:moveTo>
                    <a:pt x="322427" y="3757"/>
                  </a:moveTo>
                  <a:lnTo>
                    <a:pt x="313646" y="3757"/>
                  </a:lnTo>
                  <a:lnTo>
                    <a:pt x="317408" y="7517"/>
                  </a:lnTo>
                  <a:lnTo>
                    <a:pt x="322427" y="7517"/>
                  </a:lnTo>
                  <a:lnTo>
                    <a:pt x="322427" y="3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36994" y="1466298"/>
            <a:ext cx="4808668" cy="1703320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33693" indent="-310640" defTabSz="829909" eaLnBrk="1" fontAlgn="auto" hangingPunct="1">
              <a:spcBef>
                <a:spcPts val="9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3369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delay(Δ)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may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introduce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delay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greater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than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Δ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defTabSz="829909" eaLnBrk="1" fontAlgn="auto" hangingPunct="1">
              <a:spcBef>
                <a:spcPts val="1575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72572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360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382" b="0" kern="0" spc="-34" baseline="-2063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2382" b="0" kern="0" baseline="-20634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909" eaLnBrk="1" fontAlgn="auto" hangingPunct="1">
              <a:spcBef>
                <a:spcPts val="86"/>
              </a:spcBef>
              <a:spcAft>
                <a:spcPts val="0"/>
              </a:spcAft>
            </a:pPr>
            <a:endParaRPr sz="158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672572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360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382" b="0" kern="0" spc="-34" baseline="-2063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2382" b="0" kern="0" baseline="-20634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882500" y="2163547"/>
            <a:ext cx="4587944" cy="1137621"/>
            <a:chOff x="2907750" y="2383908"/>
            <a:chExt cx="5055235" cy="1253490"/>
          </a:xfrm>
        </p:grpSpPr>
        <p:sp>
          <p:nvSpPr>
            <p:cNvPr id="17" name="object 17"/>
            <p:cNvSpPr/>
            <p:nvPr/>
          </p:nvSpPr>
          <p:spPr>
            <a:xfrm>
              <a:off x="2907750" y="3073021"/>
              <a:ext cx="62865" cy="438784"/>
            </a:xfrm>
            <a:custGeom>
              <a:avLst/>
              <a:gdLst/>
              <a:ahLst/>
              <a:cxnLst/>
              <a:rect l="l" t="t" r="r" b="b"/>
              <a:pathLst>
                <a:path w="62864" h="438785">
                  <a:moveTo>
                    <a:pt x="40145" y="93969"/>
                  </a:moveTo>
                  <a:lnTo>
                    <a:pt x="23836" y="93969"/>
                  </a:lnTo>
                  <a:lnTo>
                    <a:pt x="23836" y="438527"/>
                  </a:lnTo>
                  <a:lnTo>
                    <a:pt x="40145" y="438527"/>
                  </a:lnTo>
                  <a:lnTo>
                    <a:pt x="40145" y="93969"/>
                  </a:lnTo>
                  <a:close/>
                </a:path>
                <a:path w="62864" h="438785">
                  <a:moveTo>
                    <a:pt x="31363" y="0"/>
                  </a:moveTo>
                  <a:lnTo>
                    <a:pt x="0" y="103993"/>
                  </a:lnTo>
                  <a:lnTo>
                    <a:pt x="23836" y="103993"/>
                  </a:lnTo>
                  <a:lnTo>
                    <a:pt x="23836" y="93969"/>
                  </a:lnTo>
                  <a:lnTo>
                    <a:pt x="59705" y="93969"/>
                  </a:lnTo>
                  <a:lnTo>
                    <a:pt x="31363" y="0"/>
                  </a:lnTo>
                  <a:close/>
                </a:path>
                <a:path w="62864" h="438785">
                  <a:moveTo>
                    <a:pt x="59705" y="93969"/>
                  </a:moveTo>
                  <a:lnTo>
                    <a:pt x="40145" y="93969"/>
                  </a:lnTo>
                  <a:lnTo>
                    <a:pt x="40145" y="103993"/>
                  </a:lnTo>
                  <a:lnTo>
                    <a:pt x="62729" y="103993"/>
                  </a:lnTo>
                  <a:lnTo>
                    <a:pt x="59705" y="9396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044209" y="2383916"/>
              <a:ext cx="1317625" cy="1127760"/>
            </a:xfrm>
            <a:custGeom>
              <a:avLst/>
              <a:gdLst/>
              <a:ahLst/>
              <a:cxnLst/>
              <a:rect l="l" t="t" r="r" b="b"/>
              <a:pathLst>
                <a:path w="1317625" h="1127760">
                  <a:moveTo>
                    <a:pt x="62725" y="333273"/>
                  </a:moveTo>
                  <a:lnTo>
                    <a:pt x="40144" y="333273"/>
                  </a:lnTo>
                  <a:lnTo>
                    <a:pt x="40144" y="0"/>
                  </a:lnTo>
                  <a:lnTo>
                    <a:pt x="23837" y="0"/>
                  </a:lnTo>
                  <a:lnTo>
                    <a:pt x="23837" y="333273"/>
                  </a:lnTo>
                  <a:lnTo>
                    <a:pt x="0" y="333273"/>
                  </a:lnTo>
                  <a:lnTo>
                    <a:pt x="31369" y="438518"/>
                  </a:lnTo>
                  <a:lnTo>
                    <a:pt x="59359" y="344551"/>
                  </a:lnTo>
                  <a:lnTo>
                    <a:pt x="62725" y="333273"/>
                  </a:lnTo>
                  <a:close/>
                </a:path>
                <a:path w="1317625" h="1127760">
                  <a:moveTo>
                    <a:pt x="1317307" y="1022388"/>
                  </a:moveTo>
                  <a:lnTo>
                    <a:pt x="1294726" y="1022388"/>
                  </a:lnTo>
                  <a:lnTo>
                    <a:pt x="1294726" y="689114"/>
                  </a:lnTo>
                  <a:lnTo>
                    <a:pt x="1278420" y="689114"/>
                  </a:lnTo>
                  <a:lnTo>
                    <a:pt x="1278420" y="1022388"/>
                  </a:lnTo>
                  <a:lnTo>
                    <a:pt x="1254582" y="1022388"/>
                  </a:lnTo>
                  <a:lnTo>
                    <a:pt x="1285951" y="1127633"/>
                  </a:lnTo>
                  <a:lnTo>
                    <a:pt x="1313954" y="1033665"/>
                  </a:lnTo>
                  <a:lnTo>
                    <a:pt x="1317307" y="102238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935351" y="2822435"/>
              <a:ext cx="5027295" cy="814705"/>
            </a:xfrm>
            <a:custGeom>
              <a:avLst/>
              <a:gdLst/>
              <a:ahLst/>
              <a:cxnLst/>
              <a:rect l="l" t="t" r="r" b="b"/>
              <a:pathLst>
                <a:path w="5027295" h="814704">
                  <a:moveTo>
                    <a:pt x="8775" y="689114"/>
                  </a:moveTo>
                  <a:lnTo>
                    <a:pt x="0" y="689114"/>
                  </a:lnTo>
                  <a:lnTo>
                    <a:pt x="0" y="814412"/>
                  </a:lnTo>
                  <a:lnTo>
                    <a:pt x="8775" y="814412"/>
                  </a:lnTo>
                  <a:lnTo>
                    <a:pt x="8775" y="689114"/>
                  </a:lnTo>
                  <a:close/>
                </a:path>
                <a:path w="5027295" h="814704">
                  <a:moveTo>
                    <a:pt x="8775" y="0"/>
                  </a:moveTo>
                  <a:lnTo>
                    <a:pt x="0" y="0"/>
                  </a:lnTo>
                  <a:lnTo>
                    <a:pt x="0" y="125298"/>
                  </a:lnTo>
                  <a:lnTo>
                    <a:pt x="8775" y="125298"/>
                  </a:lnTo>
                  <a:lnTo>
                    <a:pt x="8775" y="0"/>
                  </a:lnTo>
                  <a:close/>
                </a:path>
                <a:path w="5027295" h="814704">
                  <a:moveTo>
                    <a:pt x="322427" y="689114"/>
                  </a:moveTo>
                  <a:lnTo>
                    <a:pt x="313639" y="689114"/>
                  </a:lnTo>
                  <a:lnTo>
                    <a:pt x="313639" y="751763"/>
                  </a:lnTo>
                  <a:lnTo>
                    <a:pt x="322427" y="751763"/>
                  </a:lnTo>
                  <a:lnTo>
                    <a:pt x="322427" y="689114"/>
                  </a:lnTo>
                  <a:close/>
                </a:path>
                <a:path w="5027295" h="814704">
                  <a:moveTo>
                    <a:pt x="322427" y="0"/>
                  </a:moveTo>
                  <a:lnTo>
                    <a:pt x="313639" y="0"/>
                  </a:lnTo>
                  <a:lnTo>
                    <a:pt x="313639" y="62649"/>
                  </a:lnTo>
                  <a:lnTo>
                    <a:pt x="322427" y="62649"/>
                  </a:lnTo>
                  <a:lnTo>
                    <a:pt x="322427" y="0"/>
                  </a:lnTo>
                  <a:close/>
                </a:path>
                <a:path w="5027295" h="814704">
                  <a:moveTo>
                    <a:pt x="636066" y="689114"/>
                  </a:moveTo>
                  <a:lnTo>
                    <a:pt x="627291" y="689114"/>
                  </a:lnTo>
                  <a:lnTo>
                    <a:pt x="627291" y="814412"/>
                  </a:lnTo>
                  <a:lnTo>
                    <a:pt x="636066" y="814412"/>
                  </a:lnTo>
                  <a:lnTo>
                    <a:pt x="636066" y="689114"/>
                  </a:lnTo>
                  <a:close/>
                </a:path>
                <a:path w="5027295" h="814704">
                  <a:moveTo>
                    <a:pt x="636066" y="0"/>
                  </a:moveTo>
                  <a:lnTo>
                    <a:pt x="627291" y="0"/>
                  </a:lnTo>
                  <a:lnTo>
                    <a:pt x="627291" y="125298"/>
                  </a:lnTo>
                  <a:lnTo>
                    <a:pt x="636066" y="125298"/>
                  </a:lnTo>
                  <a:lnTo>
                    <a:pt x="636066" y="0"/>
                  </a:lnTo>
                  <a:close/>
                </a:path>
                <a:path w="5027295" h="814704">
                  <a:moveTo>
                    <a:pt x="949718" y="689114"/>
                  </a:moveTo>
                  <a:lnTo>
                    <a:pt x="940930" y="689114"/>
                  </a:lnTo>
                  <a:lnTo>
                    <a:pt x="940930" y="751763"/>
                  </a:lnTo>
                  <a:lnTo>
                    <a:pt x="949718" y="751763"/>
                  </a:lnTo>
                  <a:lnTo>
                    <a:pt x="949718" y="689114"/>
                  </a:lnTo>
                  <a:close/>
                </a:path>
                <a:path w="5027295" h="814704">
                  <a:moveTo>
                    <a:pt x="949718" y="0"/>
                  </a:moveTo>
                  <a:lnTo>
                    <a:pt x="940930" y="0"/>
                  </a:lnTo>
                  <a:lnTo>
                    <a:pt x="940930" y="62649"/>
                  </a:lnTo>
                  <a:lnTo>
                    <a:pt x="949718" y="62649"/>
                  </a:lnTo>
                  <a:lnTo>
                    <a:pt x="949718" y="0"/>
                  </a:lnTo>
                  <a:close/>
                </a:path>
                <a:path w="5027295" h="814704">
                  <a:moveTo>
                    <a:pt x="1263357" y="689114"/>
                  </a:moveTo>
                  <a:lnTo>
                    <a:pt x="1254582" y="689114"/>
                  </a:lnTo>
                  <a:lnTo>
                    <a:pt x="1254582" y="814412"/>
                  </a:lnTo>
                  <a:lnTo>
                    <a:pt x="1263357" y="814412"/>
                  </a:lnTo>
                  <a:lnTo>
                    <a:pt x="1263357" y="689114"/>
                  </a:lnTo>
                  <a:close/>
                </a:path>
                <a:path w="5027295" h="814704">
                  <a:moveTo>
                    <a:pt x="1263357" y="0"/>
                  </a:moveTo>
                  <a:lnTo>
                    <a:pt x="1254582" y="0"/>
                  </a:lnTo>
                  <a:lnTo>
                    <a:pt x="1254582" y="125298"/>
                  </a:lnTo>
                  <a:lnTo>
                    <a:pt x="1263357" y="125298"/>
                  </a:lnTo>
                  <a:lnTo>
                    <a:pt x="1263357" y="0"/>
                  </a:lnTo>
                  <a:close/>
                </a:path>
                <a:path w="5027295" h="814704">
                  <a:moveTo>
                    <a:pt x="1577009" y="689114"/>
                  </a:moveTo>
                  <a:lnTo>
                    <a:pt x="1568221" y="689114"/>
                  </a:lnTo>
                  <a:lnTo>
                    <a:pt x="1568221" y="751763"/>
                  </a:lnTo>
                  <a:lnTo>
                    <a:pt x="1577009" y="751763"/>
                  </a:lnTo>
                  <a:lnTo>
                    <a:pt x="1577009" y="689114"/>
                  </a:lnTo>
                  <a:close/>
                </a:path>
                <a:path w="5027295" h="814704">
                  <a:moveTo>
                    <a:pt x="1577009" y="0"/>
                  </a:moveTo>
                  <a:lnTo>
                    <a:pt x="1568221" y="0"/>
                  </a:lnTo>
                  <a:lnTo>
                    <a:pt x="1568221" y="62649"/>
                  </a:lnTo>
                  <a:lnTo>
                    <a:pt x="1577009" y="62649"/>
                  </a:lnTo>
                  <a:lnTo>
                    <a:pt x="1577009" y="0"/>
                  </a:lnTo>
                  <a:close/>
                </a:path>
                <a:path w="5027295" h="814704">
                  <a:moveTo>
                    <a:pt x="1890649" y="689114"/>
                  </a:moveTo>
                  <a:lnTo>
                    <a:pt x="1881873" y="689114"/>
                  </a:lnTo>
                  <a:lnTo>
                    <a:pt x="1881873" y="814412"/>
                  </a:lnTo>
                  <a:lnTo>
                    <a:pt x="1890649" y="814412"/>
                  </a:lnTo>
                  <a:lnTo>
                    <a:pt x="1890649" y="689114"/>
                  </a:lnTo>
                  <a:close/>
                </a:path>
                <a:path w="5027295" h="814704">
                  <a:moveTo>
                    <a:pt x="1890649" y="0"/>
                  </a:moveTo>
                  <a:lnTo>
                    <a:pt x="1881873" y="0"/>
                  </a:lnTo>
                  <a:lnTo>
                    <a:pt x="1881873" y="125298"/>
                  </a:lnTo>
                  <a:lnTo>
                    <a:pt x="1890649" y="125298"/>
                  </a:lnTo>
                  <a:lnTo>
                    <a:pt x="1890649" y="0"/>
                  </a:lnTo>
                  <a:close/>
                </a:path>
                <a:path w="5027295" h="814704">
                  <a:moveTo>
                    <a:pt x="2204301" y="689114"/>
                  </a:moveTo>
                  <a:lnTo>
                    <a:pt x="2195525" y="689114"/>
                  </a:lnTo>
                  <a:lnTo>
                    <a:pt x="2195525" y="751763"/>
                  </a:lnTo>
                  <a:lnTo>
                    <a:pt x="2204301" y="751763"/>
                  </a:lnTo>
                  <a:lnTo>
                    <a:pt x="2204301" y="689114"/>
                  </a:lnTo>
                  <a:close/>
                </a:path>
                <a:path w="5027295" h="814704">
                  <a:moveTo>
                    <a:pt x="2204301" y="0"/>
                  </a:moveTo>
                  <a:lnTo>
                    <a:pt x="2195525" y="0"/>
                  </a:lnTo>
                  <a:lnTo>
                    <a:pt x="2195525" y="62649"/>
                  </a:lnTo>
                  <a:lnTo>
                    <a:pt x="2204301" y="62649"/>
                  </a:lnTo>
                  <a:lnTo>
                    <a:pt x="2204301" y="0"/>
                  </a:lnTo>
                  <a:close/>
                </a:path>
                <a:path w="5027295" h="814704">
                  <a:moveTo>
                    <a:pt x="2517940" y="689114"/>
                  </a:moveTo>
                  <a:lnTo>
                    <a:pt x="2509164" y="689114"/>
                  </a:lnTo>
                  <a:lnTo>
                    <a:pt x="2509164" y="814412"/>
                  </a:lnTo>
                  <a:lnTo>
                    <a:pt x="2517940" y="814412"/>
                  </a:lnTo>
                  <a:lnTo>
                    <a:pt x="2517940" y="689114"/>
                  </a:lnTo>
                  <a:close/>
                </a:path>
                <a:path w="5027295" h="814704">
                  <a:moveTo>
                    <a:pt x="2517940" y="0"/>
                  </a:moveTo>
                  <a:lnTo>
                    <a:pt x="2509164" y="0"/>
                  </a:lnTo>
                  <a:lnTo>
                    <a:pt x="2509164" y="125298"/>
                  </a:lnTo>
                  <a:lnTo>
                    <a:pt x="2517940" y="125298"/>
                  </a:lnTo>
                  <a:lnTo>
                    <a:pt x="2517940" y="0"/>
                  </a:lnTo>
                  <a:close/>
                </a:path>
                <a:path w="5027295" h="814704">
                  <a:moveTo>
                    <a:pt x="2831592" y="689114"/>
                  </a:moveTo>
                  <a:lnTo>
                    <a:pt x="2822816" y="689114"/>
                  </a:lnTo>
                  <a:lnTo>
                    <a:pt x="2822816" y="751763"/>
                  </a:lnTo>
                  <a:lnTo>
                    <a:pt x="2831592" y="751763"/>
                  </a:lnTo>
                  <a:lnTo>
                    <a:pt x="2831592" y="689114"/>
                  </a:lnTo>
                  <a:close/>
                </a:path>
                <a:path w="5027295" h="814704">
                  <a:moveTo>
                    <a:pt x="2831592" y="0"/>
                  </a:moveTo>
                  <a:lnTo>
                    <a:pt x="2822816" y="0"/>
                  </a:lnTo>
                  <a:lnTo>
                    <a:pt x="2822816" y="62649"/>
                  </a:lnTo>
                  <a:lnTo>
                    <a:pt x="2831592" y="62649"/>
                  </a:lnTo>
                  <a:lnTo>
                    <a:pt x="2831592" y="0"/>
                  </a:lnTo>
                  <a:close/>
                </a:path>
                <a:path w="5027295" h="814704">
                  <a:moveTo>
                    <a:pt x="3145244" y="689114"/>
                  </a:moveTo>
                  <a:lnTo>
                    <a:pt x="3136455" y="689114"/>
                  </a:lnTo>
                  <a:lnTo>
                    <a:pt x="3136455" y="814412"/>
                  </a:lnTo>
                  <a:lnTo>
                    <a:pt x="3145244" y="814412"/>
                  </a:lnTo>
                  <a:lnTo>
                    <a:pt x="3145244" y="689114"/>
                  </a:lnTo>
                  <a:close/>
                </a:path>
                <a:path w="5027295" h="814704">
                  <a:moveTo>
                    <a:pt x="3145244" y="0"/>
                  </a:moveTo>
                  <a:lnTo>
                    <a:pt x="3136455" y="0"/>
                  </a:lnTo>
                  <a:lnTo>
                    <a:pt x="3136455" y="125298"/>
                  </a:lnTo>
                  <a:lnTo>
                    <a:pt x="3145244" y="125298"/>
                  </a:lnTo>
                  <a:lnTo>
                    <a:pt x="3145244" y="0"/>
                  </a:lnTo>
                  <a:close/>
                </a:path>
                <a:path w="5027295" h="814704">
                  <a:moveTo>
                    <a:pt x="3458883" y="689114"/>
                  </a:moveTo>
                  <a:lnTo>
                    <a:pt x="3450107" y="689114"/>
                  </a:lnTo>
                  <a:lnTo>
                    <a:pt x="3450107" y="751763"/>
                  </a:lnTo>
                  <a:lnTo>
                    <a:pt x="3458883" y="751763"/>
                  </a:lnTo>
                  <a:lnTo>
                    <a:pt x="3458883" y="689114"/>
                  </a:lnTo>
                  <a:close/>
                </a:path>
                <a:path w="5027295" h="814704">
                  <a:moveTo>
                    <a:pt x="3458883" y="0"/>
                  </a:moveTo>
                  <a:lnTo>
                    <a:pt x="3450107" y="0"/>
                  </a:lnTo>
                  <a:lnTo>
                    <a:pt x="3450107" y="62649"/>
                  </a:lnTo>
                  <a:lnTo>
                    <a:pt x="3458883" y="62649"/>
                  </a:lnTo>
                  <a:lnTo>
                    <a:pt x="3458883" y="0"/>
                  </a:lnTo>
                  <a:close/>
                </a:path>
                <a:path w="5027295" h="814704">
                  <a:moveTo>
                    <a:pt x="3772535" y="689114"/>
                  </a:moveTo>
                  <a:lnTo>
                    <a:pt x="3763746" y="689114"/>
                  </a:lnTo>
                  <a:lnTo>
                    <a:pt x="3763746" y="814412"/>
                  </a:lnTo>
                  <a:lnTo>
                    <a:pt x="3772535" y="814412"/>
                  </a:lnTo>
                  <a:lnTo>
                    <a:pt x="3772535" y="689114"/>
                  </a:lnTo>
                  <a:close/>
                </a:path>
                <a:path w="5027295" h="814704">
                  <a:moveTo>
                    <a:pt x="3772535" y="0"/>
                  </a:moveTo>
                  <a:lnTo>
                    <a:pt x="3763746" y="0"/>
                  </a:lnTo>
                  <a:lnTo>
                    <a:pt x="3763746" y="125298"/>
                  </a:lnTo>
                  <a:lnTo>
                    <a:pt x="3772535" y="125298"/>
                  </a:lnTo>
                  <a:lnTo>
                    <a:pt x="3772535" y="0"/>
                  </a:lnTo>
                  <a:close/>
                </a:path>
                <a:path w="5027295" h="814704">
                  <a:moveTo>
                    <a:pt x="4086174" y="689114"/>
                  </a:moveTo>
                  <a:lnTo>
                    <a:pt x="4077398" y="689114"/>
                  </a:lnTo>
                  <a:lnTo>
                    <a:pt x="4077398" y="751763"/>
                  </a:lnTo>
                  <a:lnTo>
                    <a:pt x="4086174" y="751763"/>
                  </a:lnTo>
                  <a:lnTo>
                    <a:pt x="4086174" y="689114"/>
                  </a:lnTo>
                  <a:close/>
                </a:path>
                <a:path w="5027295" h="814704">
                  <a:moveTo>
                    <a:pt x="4086174" y="0"/>
                  </a:moveTo>
                  <a:lnTo>
                    <a:pt x="4077398" y="0"/>
                  </a:lnTo>
                  <a:lnTo>
                    <a:pt x="4077398" y="62649"/>
                  </a:lnTo>
                  <a:lnTo>
                    <a:pt x="4086174" y="62649"/>
                  </a:lnTo>
                  <a:lnTo>
                    <a:pt x="4086174" y="0"/>
                  </a:lnTo>
                  <a:close/>
                </a:path>
                <a:path w="5027295" h="814704">
                  <a:moveTo>
                    <a:pt x="4399826" y="689114"/>
                  </a:moveTo>
                  <a:lnTo>
                    <a:pt x="4391037" y="689114"/>
                  </a:lnTo>
                  <a:lnTo>
                    <a:pt x="4391037" y="814412"/>
                  </a:lnTo>
                  <a:lnTo>
                    <a:pt x="4399826" y="814412"/>
                  </a:lnTo>
                  <a:lnTo>
                    <a:pt x="4399826" y="689114"/>
                  </a:lnTo>
                  <a:close/>
                </a:path>
                <a:path w="5027295" h="814704">
                  <a:moveTo>
                    <a:pt x="4399826" y="0"/>
                  </a:moveTo>
                  <a:lnTo>
                    <a:pt x="4391037" y="0"/>
                  </a:lnTo>
                  <a:lnTo>
                    <a:pt x="4391037" y="125298"/>
                  </a:lnTo>
                  <a:lnTo>
                    <a:pt x="4399826" y="125298"/>
                  </a:lnTo>
                  <a:lnTo>
                    <a:pt x="4399826" y="0"/>
                  </a:lnTo>
                  <a:close/>
                </a:path>
                <a:path w="5027295" h="814704">
                  <a:moveTo>
                    <a:pt x="4713465" y="689114"/>
                  </a:moveTo>
                  <a:lnTo>
                    <a:pt x="4704689" y="689114"/>
                  </a:lnTo>
                  <a:lnTo>
                    <a:pt x="4704689" y="751763"/>
                  </a:lnTo>
                  <a:lnTo>
                    <a:pt x="4713465" y="751763"/>
                  </a:lnTo>
                  <a:lnTo>
                    <a:pt x="4713465" y="689114"/>
                  </a:lnTo>
                  <a:close/>
                </a:path>
                <a:path w="5027295" h="814704">
                  <a:moveTo>
                    <a:pt x="4713465" y="0"/>
                  </a:moveTo>
                  <a:lnTo>
                    <a:pt x="4704689" y="0"/>
                  </a:lnTo>
                  <a:lnTo>
                    <a:pt x="4704689" y="62649"/>
                  </a:lnTo>
                  <a:lnTo>
                    <a:pt x="4713465" y="62649"/>
                  </a:lnTo>
                  <a:lnTo>
                    <a:pt x="4713465" y="0"/>
                  </a:lnTo>
                  <a:close/>
                </a:path>
                <a:path w="5027295" h="814704">
                  <a:moveTo>
                    <a:pt x="5027117" y="689114"/>
                  </a:moveTo>
                  <a:lnTo>
                    <a:pt x="5018341" y="689114"/>
                  </a:lnTo>
                  <a:lnTo>
                    <a:pt x="5018341" y="814412"/>
                  </a:lnTo>
                  <a:lnTo>
                    <a:pt x="5027117" y="814412"/>
                  </a:lnTo>
                  <a:lnTo>
                    <a:pt x="5027117" y="689114"/>
                  </a:lnTo>
                  <a:close/>
                </a:path>
                <a:path w="5027295" h="814704">
                  <a:moveTo>
                    <a:pt x="5027117" y="0"/>
                  </a:moveTo>
                  <a:lnTo>
                    <a:pt x="5018341" y="0"/>
                  </a:lnTo>
                  <a:lnTo>
                    <a:pt x="5018341" y="125298"/>
                  </a:lnTo>
                  <a:lnTo>
                    <a:pt x="5027117" y="125298"/>
                  </a:lnTo>
                  <a:lnTo>
                    <a:pt x="5027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853894" y="3282310"/>
            <a:ext cx="108920" cy="21762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31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0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31119" y="3282310"/>
            <a:ext cx="108920" cy="21762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31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8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43497" y="3282310"/>
            <a:ext cx="194214" cy="21762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316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10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12798" y="3282310"/>
            <a:ext cx="194214" cy="21762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316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12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82101" y="3282310"/>
            <a:ext cx="194214" cy="21762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316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14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7756" y="3282310"/>
            <a:ext cx="673698" cy="561177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  <a:tabLst>
                <a:tab pos="575750" algn="l"/>
              </a:tabLst>
            </a:pPr>
            <a:r>
              <a:rPr sz="131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r>
              <a:rPr sz="1316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	</a:t>
            </a:r>
            <a:r>
              <a:rPr sz="131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9766" defTabSz="829909" eaLnBrk="1" fontAlgn="auto" hangingPunct="1">
              <a:spcBef>
                <a:spcPts val="1089"/>
              </a:spcBef>
              <a:spcAft>
                <a:spcPts val="0"/>
              </a:spcAft>
            </a:pPr>
            <a:r>
              <a:rPr sz="1316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delay(2)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7549" y="3831697"/>
            <a:ext cx="3423815" cy="97337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322708" y="3282310"/>
            <a:ext cx="565353" cy="561177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21324" algn="ctr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31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6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algn="ctr" defTabSz="829909" eaLnBrk="1" fontAlgn="auto" hangingPunct="1">
              <a:spcBef>
                <a:spcPts val="1089"/>
              </a:spcBef>
              <a:spcAft>
                <a:spcPts val="0"/>
              </a:spcAft>
            </a:pPr>
            <a:r>
              <a:rPr sz="1316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blocked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882500" y="3777115"/>
            <a:ext cx="4868027" cy="1137621"/>
            <a:chOff x="2907750" y="4161821"/>
            <a:chExt cx="5363845" cy="1253490"/>
          </a:xfrm>
        </p:grpSpPr>
        <p:sp>
          <p:nvSpPr>
            <p:cNvPr id="29" name="object 29"/>
            <p:cNvSpPr/>
            <p:nvPr/>
          </p:nvSpPr>
          <p:spPr>
            <a:xfrm>
              <a:off x="2920444" y="4161821"/>
              <a:ext cx="37465" cy="62865"/>
            </a:xfrm>
            <a:custGeom>
              <a:avLst/>
              <a:gdLst/>
              <a:ahLst/>
              <a:cxnLst/>
              <a:rect l="l" t="t" r="r" b="b"/>
              <a:pathLst>
                <a:path w="37464" h="62864">
                  <a:moveTo>
                    <a:pt x="18669" y="0"/>
                  </a:moveTo>
                  <a:lnTo>
                    <a:pt x="0" y="62646"/>
                  </a:lnTo>
                  <a:lnTo>
                    <a:pt x="37338" y="62646"/>
                  </a:lnTo>
                  <a:lnTo>
                    <a:pt x="1866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068051" y="4161821"/>
              <a:ext cx="16510" cy="62865"/>
            </a:xfrm>
            <a:custGeom>
              <a:avLst/>
              <a:gdLst/>
              <a:ahLst/>
              <a:cxnLst/>
              <a:rect l="l" t="t" r="r" b="b"/>
              <a:pathLst>
                <a:path w="16510" h="62864">
                  <a:moveTo>
                    <a:pt x="16309" y="0"/>
                  </a:moveTo>
                  <a:lnTo>
                    <a:pt x="0" y="0"/>
                  </a:lnTo>
                  <a:lnTo>
                    <a:pt x="0" y="62646"/>
                  </a:lnTo>
                  <a:lnTo>
                    <a:pt x="16309" y="62646"/>
                  </a:lnTo>
                  <a:lnTo>
                    <a:pt x="1630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939110" y="4569028"/>
              <a:ext cx="5332095" cy="751840"/>
            </a:xfrm>
            <a:custGeom>
              <a:avLst/>
              <a:gdLst/>
              <a:ahLst/>
              <a:cxnLst/>
              <a:rect l="l" t="t" r="r" b="b"/>
              <a:pathLst>
                <a:path w="5332095" h="751839">
                  <a:moveTo>
                    <a:pt x="5331980" y="720432"/>
                  </a:moveTo>
                  <a:lnTo>
                    <a:pt x="5324462" y="716686"/>
                  </a:lnTo>
                  <a:lnTo>
                    <a:pt x="5269255" y="689114"/>
                  </a:lnTo>
                  <a:lnTo>
                    <a:pt x="5269255" y="716686"/>
                  </a:lnTo>
                  <a:lnTo>
                    <a:pt x="0" y="716686"/>
                  </a:lnTo>
                  <a:lnTo>
                    <a:pt x="0" y="725449"/>
                  </a:lnTo>
                  <a:lnTo>
                    <a:pt x="5269255" y="725449"/>
                  </a:lnTo>
                  <a:lnTo>
                    <a:pt x="5269255" y="751763"/>
                  </a:lnTo>
                  <a:lnTo>
                    <a:pt x="5321947" y="725449"/>
                  </a:lnTo>
                  <a:lnTo>
                    <a:pt x="5331980" y="720432"/>
                  </a:lnTo>
                  <a:close/>
                </a:path>
                <a:path w="5332095" h="751839">
                  <a:moveTo>
                    <a:pt x="5331980" y="31330"/>
                  </a:moveTo>
                  <a:lnTo>
                    <a:pt x="5324462" y="27571"/>
                  </a:lnTo>
                  <a:lnTo>
                    <a:pt x="5269255" y="0"/>
                  </a:lnTo>
                  <a:lnTo>
                    <a:pt x="5269255" y="27571"/>
                  </a:lnTo>
                  <a:lnTo>
                    <a:pt x="0" y="27571"/>
                  </a:lnTo>
                  <a:lnTo>
                    <a:pt x="0" y="36334"/>
                  </a:lnTo>
                  <a:lnTo>
                    <a:pt x="5269255" y="36334"/>
                  </a:lnTo>
                  <a:lnTo>
                    <a:pt x="5269255" y="62649"/>
                  </a:lnTo>
                  <a:lnTo>
                    <a:pt x="5321947" y="36334"/>
                  </a:lnTo>
                  <a:lnTo>
                    <a:pt x="5331980" y="313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2907741" y="4224477"/>
              <a:ext cx="62865" cy="1065530"/>
            </a:xfrm>
            <a:custGeom>
              <a:avLst/>
              <a:gdLst/>
              <a:ahLst/>
              <a:cxnLst/>
              <a:rect l="l" t="t" r="r" b="b"/>
              <a:pathLst>
                <a:path w="62864" h="1065529">
                  <a:moveTo>
                    <a:pt x="62738" y="731710"/>
                  </a:moveTo>
                  <a:lnTo>
                    <a:pt x="59372" y="720432"/>
                  </a:lnTo>
                  <a:lnTo>
                    <a:pt x="31369" y="626465"/>
                  </a:lnTo>
                  <a:lnTo>
                    <a:pt x="0" y="731710"/>
                  </a:lnTo>
                  <a:lnTo>
                    <a:pt x="23837" y="731710"/>
                  </a:lnTo>
                  <a:lnTo>
                    <a:pt x="23837" y="1064983"/>
                  </a:lnTo>
                  <a:lnTo>
                    <a:pt x="40144" y="1064983"/>
                  </a:lnTo>
                  <a:lnTo>
                    <a:pt x="40144" y="731710"/>
                  </a:lnTo>
                  <a:lnTo>
                    <a:pt x="62738" y="731710"/>
                  </a:lnTo>
                  <a:close/>
                </a:path>
                <a:path w="62864" h="1065529">
                  <a:moveTo>
                    <a:pt x="62738" y="42595"/>
                  </a:moveTo>
                  <a:lnTo>
                    <a:pt x="59372" y="31318"/>
                  </a:lnTo>
                  <a:lnTo>
                    <a:pt x="50038" y="0"/>
                  </a:lnTo>
                  <a:lnTo>
                    <a:pt x="12700" y="0"/>
                  </a:lnTo>
                  <a:lnTo>
                    <a:pt x="0" y="42595"/>
                  </a:lnTo>
                  <a:lnTo>
                    <a:pt x="23837" y="42595"/>
                  </a:lnTo>
                  <a:lnTo>
                    <a:pt x="23837" y="375881"/>
                  </a:lnTo>
                  <a:lnTo>
                    <a:pt x="40144" y="375881"/>
                  </a:lnTo>
                  <a:lnTo>
                    <a:pt x="40144" y="42595"/>
                  </a:lnTo>
                  <a:lnTo>
                    <a:pt x="62738" y="42595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935351" y="4600359"/>
              <a:ext cx="5027295" cy="814705"/>
            </a:xfrm>
            <a:custGeom>
              <a:avLst/>
              <a:gdLst/>
              <a:ahLst/>
              <a:cxnLst/>
              <a:rect l="l" t="t" r="r" b="b"/>
              <a:pathLst>
                <a:path w="5027295" h="814704">
                  <a:moveTo>
                    <a:pt x="8775" y="689114"/>
                  </a:moveTo>
                  <a:lnTo>
                    <a:pt x="0" y="689114"/>
                  </a:lnTo>
                  <a:lnTo>
                    <a:pt x="0" y="814400"/>
                  </a:lnTo>
                  <a:lnTo>
                    <a:pt x="8775" y="814400"/>
                  </a:lnTo>
                  <a:lnTo>
                    <a:pt x="8775" y="689114"/>
                  </a:lnTo>
                  <a:close/>
                </a:path>
                <a:path w="5027295" h="814704">
                  <a:moveTo>
                    <a:pt x="8775" y="0"/>
                  </a:moveTo>
                  <a:lnTo>
                    <a:pt x="0" y="0"/>
                  </a:lnTo>
                  <a:lnTo>
                    <a:pt x="0" y="125285"/>
                  </a:lnTo>
                  <a:lnTo>
                    <a:pt x="8775" y="125285"/>
                  </a:lnTo>
                  <a:lnTo>
                    <a:pt x="8775" y="0"/>
                  </a:lnTo>
                  <a:close/>
                </a:path>
                <a:path w="5027295" h="814704">
                  <a:moveTo>
                    <a:pt x="322427" y="689114"/>
                  </a:moveTo>
                  <a:lnTo>
                    <a:pt x="313639" y="689114"/>
                  </a:lnTo>
                  <a:lnTo>
                    <a:pt x="313639" y="751751"/>
                  </a:lnTo>
                  <a:lnTo>
                    <a:pt x="322427" y="751751"/>
                  </a:lnTo>
                  <a:lnTo>
                    <a:pt x="322427" y="689114"/>
                  </a:lnTo>
                  <a:close/>
                </a:path>
                <a:path w="5027295" h="814704">
                  <a:moveTo>
                    <a:pt x="322427" y="0"/>
                  </a:moveTo>
                  <a:lnTo>
                    <a:pt x="313639" y="0"/>
                  </a:lnTo>
                  <a:lnTo>
                    <a:pt x="313639" y="62636"/>
                  </a:lnTo>
                  <a:lnTo>
                    <a:pt x="322427" y="62636"/>
                  </a:lnTo>
                  <a:lnTo>
                    <a:pt x="322427" y="0"/>
                  </a:lnTo>
                  <a:close/>
                </a:path>
                <a:path w="5027295" h="814704">
                  <a:moveTo>
                    <a:pt x="636066" y="689114"/>
                  </a:moveTo>
                  <a:lnTo>
                    <a:pt x="627291" y="689114"/>
                  </a:lnTo>
                  <a:lnTo>
                    <a:pt x="627291" y="814400"/>
                  </a:lnTo>
                  <a:lnTo>
                    <a:pt x="636066" y="814400"/>
                  </a:lnTo>
                  <a:lnTo>
                    <a:pt x="636066" y="689114"/>
                  </a:lnTo>
                  <a:close/>
                </a:path>
                <a:path w="5027295" h="814704">
                  <a:moveTo>
                    <a:pt x="636066" y="0"/>
                  </a:moveTo>
                  <a:lnTo>
                    <a:pt x="627291" y="0"/>
                  </a:lnTo>
                  <a:lnTo>
                    <a:pt x="627291" y="125285"/>
                  </a:lnTo>
                  <a:lnTo>
                    <a:pt x="636066" y="125285"/>
                  </a:lnTo>
                  <a:lnTo>
                    <a:pt x="636066" y="0"/>
                  </a:lnTo>
                  <a:close/>
                </a:path>
                <a:path w="5027295" h="814704">
                  <a:moveTo>
                    <a:pt x="949718" y="689114"/>
                  </a:moveTo>
                  <a:lnTo>
                    <a:pt x="940930" y="689114"/>
                  </a:lnTo>
                  <a:lnTo>
                    <a:pt x="940930" y="751751"/>
                  </a:lnTo>
                  <a:lnTo>
                    <a:pt x="949718" y="751751"/>
                  </a:lnTo>
                  <a:lnTo>
                    <a:pt x="949718" y="689114"/>
                  </a:lnTo>
                  <a:close/>
                </a:path>
                <a:path w="5027295" h="814704">
                  <a:moveTo>
                    <a:pt x="949718" y="0"/>
                  </a:moveTo>
                  <a:lnTo>
                    <a:pt x="940930" y="0"/>
                  </a:lnTo>
                  <a:lnTo>
                    <a:pt x="940930" y="62636"/>
                  </a:lnTo>
                  <a:lnTo>
                    <a:pt x="949718" y="62636"/>
                  </a:lnTo>
                  <a:lnTo>
                    <a:pt x="949718" y="0"/>
                  </a:lnTo>
                  <a:close/>
                </a:path>
                <a:path w="5027295" h="814704">
                  <a:moveTo>
                    <a:pt x="1263357" y="689114"/>
                  </a:moveTo>
                  <a:lnTo>
                    <a:pt x="1254582" y="689114"/>
                  </a:lnTo>
                  <a:lnTo>
                    <a:pt x="1254582" y="814400"/>
                  </a:lnTo>
                  <a:lnTo>
                    <a:pt x="1263357" y="814400"/>
                  </a:lnTo>
                  <a:lnTo>
                    <a:pt x="1263357" y="689114"/>
                  </a:lnTo>
                  <a:close/>
                </a:path>
                <a:path w="5027295" h="814704">
                  <a:moveTo>
                    <a:pt x="1263357" y="0"/>
                  </a:moveTo>
                  <a:lnTo>
                    <a:pt x="1254582" y="0"/>
                  </a:lnTo>
                  <a:lnTo>
                    <a:pt x="1254582" y="125285"/>
                  </a:lnTo>
                  <a:lnTo>
                    <a:pt x="1263357" y="125285"/>
                  </a:lnTo>
                  <a:lnTo>
                    <a:pt x="1263357" y="0"/>
                  </a:lnTo>
                  <a:close/>
                </a:path>
                <a:path w="5027295" h="814704">
                  <a:moveTo>
                    <a:pt x="1577009" y="689114"/>
                  </a:moveTo>
                  <a:lnTo>
                    <a:pt x="1568221" y="689114"/>
                  </a:lnTo>
                  <a:lnTo>
                    <a:pt x="1568221" y="751751"/>
                  </a:lnTo>
                  <a:lnTo>
                    <a:pt x="1577009" y="751751"/>
                  </a:lnTo>
                  <a:lnTo>
                    <a:pt x="1577009" y="689114"/>
                  </a:lnTo>
                  <a:close/>
                </a:path>
                <a:path w="5027295" h="814704">
                  <a:moveTo>
                    <a:pt x="1577009" y="0"/>
                  </a:moveTo>
                  <a:lnTo>
                    <a:pt x="1568221" y="0"/>
                  </a:lnTo>
                  <a:lnTo>
                    <a:pt x="1568221" y="62636"/>
                  </a:lnTo>
                  <a:lnTo>
                    <a:pt x="1577009" y="62636"/>
                  </a:lnTo>
                  <a:lnTo>
                    <a:pt x="1577009" y="0"/>
                  </a:lnTo>
                  <a:close/>
                </a:path>
                <a:path w="5027295" h="814704">
                  <a:moveTo>
                    <a:pt x="1890649" y="689114"/>
                  </a:moveTo>
                  <a:lnTo>
                    <a:pt x="1881873" y="689114"/>
                  </a:lnTo>
                  <a:lnTo>
                    <a:pt x="1881873" y="814400"/>
                  </a:lnTo>
                  <a:lnTo>
                    <a:pt x="1890649" y="814400"/>
                  </a:lnTo>
                  <a:lnTo>
                    <a:pt x="1890649" y="689114"/>
                  </a:lnTo>
                  <a:close/>
                </a:path>
                <a:path w="5027295" h="814704">
                  <a:moveTo>
                    <a:pt x="1890649" y="0"/>
                  </a:moveTo>
                  <a:lnTo>
                    <a:pt x="1881873" y="0"/>
                  </a:lnTo>
                  <a:lnTo>
                    <a:pt x="1881873" y="125285"/>
                  </a:lnTo>
                  <a:lnTo>
                    <a:pt x="1890649" y="125285"/>
                  </a:lnTo>
                  <a:lnTo>
                    <a:pt x="1890649" y="0"/>
                  </a:lnTo>
                  <a:close/>
                </a:path>
                <a:path w="5027295" h="814704">
                  <a:moveTo>
                    <a:pt x="2204301" y="689114"/>
                  </a:moveTo>
                  <a:lnTo>
                    <a:pt x="2195525" y="689114"/>
                  </a:lnTo>
                  <a:lnTo>
                    <a:pt x="2195525" y="751751"/>
                  </a:lnTo>
                  <a:lnTo>
                    <a:pt x="2204301" y="751751"/>
                  </a:lnTo>
                  <a:lnTo>
                    <a:pt x="2204301" y="689114"/>
                  </a:lnTo>
                  <a:close/>
                </a:path>
                <a:path w="5027295" h="814704">
                  <a:moveTo>
                    <a:pt x="2204301" y="0"/>
                  </a:moveTo>
                  <a:lnTo>
                    <a:pt x="2195525" y="0"/>
                  </a:lnTo>
                  <a:lnTo>
                    <a:pt x="2195525" y="62636"/>
                  </a:lnTo>
                  <a:lnTo>
                    <a:pt x="2204301" y="62636"/>
                  </a:lnTo>
                  <a:lnTo>
                    <a:pt x="2204301" y="0"/>
                  </a:lnTo>
                  <a:close/>
                </a:path>
                <a:path w="5027295" h="814704">
                  <a:moveTo>
                    <a:pt x="2517940" y="689114"/>
                  </a:moveTo>
                  <a:lnTo>
                    <a:pt x="2509164" y="689114"/>
                  </a:lnTo>
                  <a:lnTo>
                    <a:pt x="2509164" y="814400"/>
                  </a:lnTo>
                  <a:lnTo>
                    <a:pt x="2517940" y="814400"/>
                  </a:lnTo>
                  <a:lnTo>
                    <a:pt x="2517940" y="689114"/>
                  </a:lnTo>
                  <a:close/>
                </a:path>
                <a:path w="5027295" h="814704">
                  <a:moveTo>
                    <a:pt x="2517940" y="0"/>
                  </a:moveTo>
                  <a:lnTo>
                    <a:pt x="2509164" y="0"/>
                  </a:lnTo>
                  <a:lnTo>
                    <a:pt x="2509164" y="125285"/>
                  </a:lnTo>
                  <a:lnTo>
                    <a:pt x="2517940" y="125285"/>
                  </a:lnTo>
                  <a:lnTo>
                    <a:pt x="2517940" y="0"/>
                  </a:lnTo>
                  <a:close/>
                </a:path>
                <a:path w="5027295" h="814704">
                  <a:moveTo>
                    <a:pt x="2831592" y="689114"/>
                  </a:moveTo>
                  <a:lnTo>
                    <a:pt x="2822816" y="689114"/>
                  </a:lnTo>
                  <a:lnTo>
                    <a:pt x="2822816" y="751751"/>
                  </a:lnTo>
                  <a:lnTo>
                    <a:pt x="2831592" y="751751"/>
                  </a:lnTo>
                  <a:lnTo>
                    <a:pt x="2831592" y="689114"/>
                  </a:lnTo>
                  <a:close/>
                </a:path>
                <a:path w="5027295" h="814704">
                  <a:moveTo>
                    <a:pt x="2831592" y="0"/>
                  </a:moveTo>
                  <a:lnTo>
                    <a:pt x="2822816" y="0"/>
                  </a:lnTo>
                  <a:lnTo>
                    <a:pt x="2822816" y="62636"/>
                  </a:lnTo>
                  <a:lnTo>
                    <a:pt x="2831592" y="62636"/>
                  </a:lnTo>
                  <a:lnTo>
                    <a:pt x="2831592" y="0"/>
                  </a:lnTo>
                  <a:close/>
                </a:path>
                <a:path w="5027295" h="814704">
                  <a:moveTo>
                    <a:pt x="3145244" y="689114"/>
                  </a:moveTo>
                  <a:lnTo>
                    <a:pt x="3136455" y="689114"/>
                  </a:lnTo>
                  <a:lnTo>
                    <a:pt x="3136455" y="814400"/>
                  </a:lnTo>
                  <a:lnTo>
                    <a:pt x="3145244" y="814400"/>
                  </a:lnTo>
                  <a:lnTo>
                    <a:pt x="3145244" y="689114"/>
                  </a:lnTo>
                  <a:close/>
                </a:path>
                <a:path w="5027295" h="814704">
                  <a:moveTo>
                    <a:pt x="3145244" y="0"/>
                  </a:moveTo>
                  <a:lnTo>
                    <a:pt x="3136455" y="0"/>
                  </a:lnTo>
                  <a:lnTo>
                    <a:pt x="3136455" y="125285"/>
                  </a:lnTo>
                  <a:lnTo>
                    <a:pt x="3145244" y="125285"/>
                  </a:lnTo>
                  <a:lnTo>
                    <a:pt x="3145244" y="0"/>
                  </a:lnTo>
                  <a:close/>
                </a:path>
                <a:path w="5027295" h="814704">
                  <a:moveTo>
                    <a:pt x="3458883" y="689114"/>
                  </a:moveTo>
                  <a:lnTo>
                    <a:pt x="3450107" y="689114"/>
                  </a:lnTo>
                  <a:lnTo>
                    <a:pt x="3450107" y="751751"/>
                  </a:lnTo>
                  <a:lnTo>
                    <a:pt x="3458883" y="751751"/>
                  </a:lnTo>
                  <a:lnTo>
                    <a:pt x="3458883" y="689114"/>
                  </a:lnTo>
                  <a:close/>
                </a:path>
                <a:path w="5027295" h="814704">
                  <a:moveTo>
                    <a:pt x="3458883" y="0"/>
                  </a:moveTo>
                  <a:lnTo>
                    <a:pt x="3450107" y="0"/>
                  </a:lnTo>
                  <a:lnTo>
                    <a:pt x="3450107" y="62636"/>
                  </a:lnTo>
                  <a:lnTo>
                    <a:pt x="3458883" y="62636"/>
                  </a:lnTo>
                  <a:lnTo>
                    <a:pt x="3458883" y="0"/>
                  </a:lnTo>
                  <a:close/>
                </a:path>
                <a:path w="5027295" h="814704">
                  <a:moveTo>
                    <a:pt x="3772535" y="689114"/>
                  </a:moveTo>
                  <a:lnTo>
                    <a:pt x="3763746" y="689114"/>
                  </a:lnTo>
                  <a:lnTo>
                    <a:pt x="3763746" y="814400"/>
                  </a:lnTo>
                  <a:lnTo>
                    <a:pt x="3772535" y="814400"/>
                  </a:lnTo>
                  <a:lnTo>
                    <a:pt x="3772535" y="689114"/>
                  </a:lnTo>
                  <a:close/>
                </a:path>
                <a:path w="5027295" h="814704">
                  <a:moveTo>
                    <a:pt x="3772535" y="0"/>
                  </a:moveTo>
                  <a:lnTo>
                    <a:pt x="3763746" y="0"/>
                  </a:lnTo>
                  <a:lnTo>
                    <a:pt x="3763746" y="125285"/>
                  </a:lnTo>
                  <a:lnTo>
                    <a:pt x="3772535" y="125285"/>
                  </a:lnTo>
                  <a:lnTo>
                    <a:pt x="3772535" y="0"/>
                  </a:lnTo>
                  <a:close/>
                </a:path>
                <a:path w="5027295" h="814704">
                  <a:moveTo>
                    <a:pt x="4086174" y="689114"/>
                  </a:moveTo>
                  <a:lnTo>
                    <a:pt x="4077398" y="689114"/>
                  </a:lnTo>
                  <a:lnTo>
                    <a:pt x="4077398" y="751751"/>
                  </a:lnTo>
                  <a:lnTo>
                    <a:pt x="4086174" y="751751"/>
                  </a:lnTo>
                  <a:lnTo>
                    <a:pt x="4086174" y="689114"/>
                  </a:lnTo>
                  <a:close/>
                </a:path>
                <a:path w="5027295" h="814704">
                  <a:moveTo>
                    <a:pt x="4086174" y="0"/>
                  </a:moveTo>
                  <a:lnTo>
                    <a:pt x="4077398" y="0"/>
                  </a:lnTo>
                  <a:lnTo>
                    <a:pt x="4077398" y="62636"/>
                  </a:lnTo>
                  <a:lnTo>
                    <a:pt x="4086174" y="62636"/>
                  </a:lnTo>
                  <a:lnTo>
                    <a:pt x="4086174" y="0"/>
                  </a:lnTo>
                  <a:close/>
                </a:path>
                <a:path w="5027295" h="814704">
                  <a:moveTo>
                    <a:pt x="4399826" y="689114"/>
                  </a:moveTo>
                  <a:lnTo>
                    <a:pt x="4391037" y="689114"/>
                  </a:lnTo>
                  <a:lnTo>
                    <a:pt x="4391037" y="814400"/>
                  </a:lnTo>
                  <a:lnTo>
                    <a:pt x="4399826" y="814400"/>
                  </a:lnTo>
                  <a:lnTo>
                    <a:pt x="4399826" y="689114"/>
                  </a:lnTo>
                  <a:close/>
                </a:path>
                <a:path w="5027295" h="814704">
                  <a:moveTo>
                    <a:pt x="4399826" y="0"/>
                  </a:moveTo>
                  <a:lnTo>
                    <a:pt x="4391037" y="0"/>
                  </a:lnTo>
                  <a:lnTo>
                    <a:pt x="4391037" y="125285"/>
                  </a:lnTo>
                  <a:lnTo>
                    <a:pt x="4399826" y="125285"/>
                  </a:lnTo>
                  <a:lnTo>
                    <a:pt x="4399826" y="0"/>
                  </a:lnTo>
                  <a:close/>
                </a:path>
                <a:path w="5027295" h="814704">
                  <a:moveTo>
                    <a:pt x="4713465" y="689114"/>
                  </a:moveTo>
                  <a:lnTo>
                    <a:pt x="4704689" y="689114"/>
                  </a:lnTo>
                  <a:lnTo>
                    <a:pt x="4704689" y="751751"/>
                  </a:lnTo>
                  <a:lnTo>
                    <a:pt x="4713465" y="751751"/>
                  </a:lnTo>
                  <a:lnTo>
                    <a:pt x="4713465" y="689114"/>
                  </a:lnTo>
                  <a:close/>
                </a:path>
                <a:path w="5027295" h="814704">
                  <a:moveTo>
                    <a:pt x="4713465" y="0"/>
                  </a:moveTo>
                  <a:lnTo>
                    <a:pt x="4704689" y="0"/>
                  </a:lnTo>
                  <a:lnTo>
                    <a:pt x="4704689" y="62636"/>
                  </a:lnTo>
                  <a:lnTo>
                    <a:pt x="4713465" y="62636"/>
                  </a:lnTo>
                  <a:lnTo>
                    <a:pt x="4713465" y="0"/>
                  </a:lnTo>
                  <a:close/>
                </a:path>
                <a:path w="5027295" h="814704">
                  <a:moveTo>
                    <a:pt x="5027117" y="689114"/>
                  </a:moveTo>
                  <a:lnTo>
                    <a:pt x="5018341" y="689114"/>
                  </a:lnTo>
                  <a:lnTo>
                    <a:pt x="5018341" y="814400"/>
                  </a:lnTo>
                  <a:lnTo>
                    <a:pt x="5027117" y="814400"/>
                  </a:lnTo>
                  <a:lnTo>
                    <a:pt x="5027117" y="689114"/>
                  </a:lnTo>
                  <a:close/>
                </a:path>
                <a:path w="5027295" h="814704">
                  <a:moveTo>
                    <a:pt x="5027117" y="0"/>
                  </a:moveTo>
                  <a:lnTo>
                    <a:pt x="5018341" y="0"/>
                  </a:lnTo>
                  <a:lnTo>
                    <a:pt x="5018341" y="125285"/>
                  </a:lnTo>
                  <a:lnTo>
                    <a:pt x="5027117" y="125285"/>
                  </a:lnTo>
                  <a:lnTo>
                    <a:pt x="50271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044209" y="4224477"/>
              <a:ext cx="1317625" cy="1065530"/>
            </a:xfrm>
            <a:custGeom>
              <a:avLst/>
              <a:gdLst/>
              <a:ahLst/>
              <a:cxnLst/>
              <a:rect l="l" t="t" r="r" b="b"/>
              <a:pathLst>
                <a:path w="1317625" h="1065529">
                  <a:moveTo>
                    <a:pt x="62725" y="271881"/>
                  </a:moveTo>
                  <a:lnTo>
                    <a:pt x="40144" y="271881"/>
                  </a:lnTo>
                  <a:lnTo>
                    <a:pt x="40144" y="0"/>
                  </a:lnTo>
                  <a:lnTo>
                    <a:pt x="23837" y="0"/>
                  </a:lnTo>
                  <a:lnTo>
                    <a:pt x="23837" y="271881"/>
                  </a:lnTo>
                  <a:lnTo>
                    <a:pt x="0" y="271881"/>
                  </a:lnTo>
                  <a:lnTo>
                    <a:pt x="31369" y="375881"/>
                  </a:lnTo>
                  <a:lnTo>
                    <a:pt x="59702" y="281901"/>
                  </a:lnTo>
                  <a:lnTo>
                    <a:pt x="62725" y="271881"/>
                  </a:lnTo>
                  <a:close/>
                </a:path>
                <a:path w="1317625" h="1065529">
                  <a:moveTo>
                    <a:pt x="1317307" y="960996"/>
                  </a:moveTo>
                  <a:lnTo>
                    <a:pt x="1294726" y="960996"/>
                  </a:lnTo>
                  <a:lnTo>
                    <a:pt x="1294726" y="626465"/>
                  </a:lnTo>
                  <a:lnTo>
                    <a:pt x="1278420" y="626465"/>
                  </a:lnTo>
                  <a:lnTo>
                    <a:pt x="1278420" y="960996"/>
                  </a:lnTo>
                  <a:lnTo>
                    <a:pt x="1254582" y="960996"/>
                  </a:lnTo>
                  <a:lnTo>
                    <a:pt x="1285951" y="1064983"/>
                  </a:lnTo>
                  <a:lnTo>
                    <a:pt x="1314284" y="971016"/>
                  </a:lnTo>
                  <a:lnTo>
                    <a:pt x="1317307" y="9609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375396" y="3761036"/>
            <a:ext cx="303711" cy="999251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34580" defTabSz="829909" eaLnBrk="1" fontAlgn="auto" hangingPunct="1">
              <a:spcBef>
                <a:spcPts val="123"/>
              </a:spcBef>
              <a:spcAft>
                <a:spcPts val="0"/>
              </a:spcAft>
            </a:pPr>
            <a:r>
              <a:rPr sz="2360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382" b="0" kern="0" spc="-34" baseline="-2063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2382" b="0" kern="0" baseline="-20634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909" eaLnBrk="1" fontAlgn="auto" hangingPunct="1">
              <a:spcBef>
                <a:spcPts val="86"/>
              </a:spcBef>
              <a:spcAft>
                <a:spcPts val="0"/>
              </a:spcAft>
            </a:pPr>
            <a:endParaRPr sz="158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360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382" b="0" kern="0" spc="-34" baseline="-2063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2382" b="0" kern="0" baseline="-20634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93</a:t>
            </a:fld>
            <a:endParaRPr kern="0" spc="-18" dirty="0"/>
          </a:p>
        </p:txBody>
      </p:sp>
      <p:sp>
        <p:nvSpPr>
          <p:cNvPr id="36" name="object 36"/>
          <p:cNvSpPr txBox="1"/>
          <p:nvPr/>
        </p:nvSpPr>
        <p:spPr>
          <a:xfrm>
            <a:off x="3853894" y="4931129"/>
            <a:ext cx="108920" cy="21762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31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0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27756" y="4931129"/>
            <a:ext cx="108920" cy="21762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31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92515" y="4931129"/>
            <a:ext cx="108920" cy="21762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31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61817" y="4931129"/>
            <a:ext cx="108920" cy="21762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31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6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31119" y="4931129"/>
            <a:ext cx="108920" cy="21762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316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8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643497" y="4931129"/>
            <a:ext cx="194214" cy="21762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316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10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12798" y="4931129"/>
            <a:ext cx="194214" cy="21762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316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12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782101" y="4931129"/>
            <a:ext cx="194214" cy="21762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316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14</a:t>
            </a:r>
            <a:endParaRPr sz="1316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65095">
              <a:spcBef>
                <a:spcPts val="91"/>
              </a:spcBef>
            </a:pPr>
            <a:r>
              <a:rPr dirty="0">
                <a:solidFill>
                  <a:srgbClr val="EA4938"/>
                </a:solidFill>
              </a:rPr>
              <a:t>A</a:t>
            </a:r>
            <a:r>
              <a:rPr spc="-32" dirty="0">
                <a:solidFill>
                  <a:srgbClr val="EA4938"/>
                </a:solidFill>
              </a:rPr>
              <a:t> </a:t>
            </a:r>
            <a:r>
              <a:rPr dirty="0">
                <a:solidFill>
                  <a:srgbClr val="EA4938"/>
                </a:solidFill>
              </a:rPr>
              <a:t>dangerous</a:t>
            </a:r>
            <a:r>
              <a:rPr spc="-32" dirty="0">
                <a:solidFill>
                  <a:srgbClr val="EA4938"/>
                </a:solidFill>
              </a:rPr>
              <a:t> </a:t>
            </a:r>
            <a:r>
              <a:rPr dirty="0">
                <a:solidFill>
                  <a:srgbClr val="EA4938"/>
                </a:solidFill>
              </a:rPr>
              <a:t>operation:</a:t>
            </a:r>
            <a:r>
              <a:rPr spc="-32" dirty="0">
                <a:solidFill>
                  <a:srgbClr val="EA4938"/>
                </a:solidFill>
              </a:rPr>
              <a:t> </a:t>
            </a:r>
            <a:r>
              <a:rPr spc="-9" dirty="0">
                <a:solidFill>
                  <a:srgbClr val="EA4938"/>
                </a:solidFill>
              </a:rPr>
              <a:t>DELAY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1" y="1386077"/>
            <a:ext cx="6157792" cy="672429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delay(Δ)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may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also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increase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response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times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other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Example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for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fixed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priorities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86904" y="2279000"/>
            <a:ext cx="4918166" cy="516943"/>
            <a:chOff x="2802418" y="2511120"/>
            <a:chExt cx="5419090" cy="569595"/>
          </a:xfrm>
        </p:grpSpPr>
        <p:sp>
          <p:nvSpPr>
            <p:cNvPr id="5" name="object 5"/>
            <p:cNvSpPr/>
            <p:nvPr/>
          </p:nvSpPr>
          <p:spPr>
            <a:xfrm>
              <a:off x="2834106" y="2922404"/>
              <a:ext cx="5387340" cy="63500"/>
            </a:xfrm>
            <a:custGeom>
              <a:avLst/>
              <a:gdLst/>
              <a:ahLst/>
              <a:cxnLst/>
              <a:rect l="l" t="t" r="r" b="b"/>
              <a:pathLst>
                <a:path w="5387340" h="63500">
                  <a:moveTo>
                    <a:pt x="5323563" y="0"/>
                  </a:moveTo>
                  <a:lnTo>
                    <a:pt x="5323563" y="63273"/>
                  </a:lnTo>
                  <a:lnTo>
                    <a:pt x="5376800" y="36697"/>
                  </a:lnTo>
                  <a:lnTo>
                    <a:pt x="5334971" y="36697"/>
                  </a:lnTo>
                  <a:lnTo>
                    <a:pt x="5334971" y="27840"/>
                  </a:lnTo>
                  <a:lnTo>
                    <a:pt x="5379334" y="27840"/>
                  </a:lnTo>
                  <a:lnTo>
                    <a:pt x="5323563" y="0"/>
                  </a:lnTo>
                  <a:close/>
                </a:path>
                <a:path w="5387340" h="63500">
                  <a:moveTo>
                    <a:pt x="5323563" y="27840"/>
                  </a:moveTo>
                  <a:lnTo>
                    <a:pt x="0" y="27840"/>
                  </a:lnTo>
                  <a:lnTo>
                    <a:pt x="0" y="36697"/>
                  </a:lnTo>
                  <a:lnTo>
                    <a:pt x="5323563" y="36697"/>
                  </a:lnTo>
                  <a:lnTo>
                    <a:pt x="5323563" y="27840"/>
                  </a:lnTo>
                  <a:close/>
                </a:path>
                <a:path w="5387340" h="63500">
                  <a:moveTo>
                    <a:pt x="5379334" y="27840"/>
                  </a:moveTo>
                  <a:lnTo>
                    <a:pt x="5334971" y="27840"/>
                  </a:lnTo>
                  <a:lnTo>
                    <a:pt x="5334971" y="36697"/>
                  </a:lnTo>
                  <a:lnTo>
                    <a:pt x="5376800" y="36697"/>
                  </a:lnTo>
                  <a:lnTo>
                    <a:pt x="5386938" y="31636"/>
                  </a:lnTo>
                  <a:lnTo>
                    <a:pt x="5379334" y="27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802418" y="2511120"/>
              <a:ext cx="63500" cy="443230"/>
            </a:xfrm>
            <a:custGeom>
              <a:avLst/>
              <a:gdLst/>
              <a:ahLst/>
              <a:cxnLst/>
              <a:rect l="l" t="t" r="r" b="b"/>
              <a:pathLst>
                <a:path w="63500" h="443230">
                  <a:moveTo>
                    <a:pt x="40559" y="94912"/>
                  </a:moveTo>
                  <a:lnTo>
                    <a:pt x="24081" y="94912"/>
                  </a:lnTo>
                  <a:lnTo>
                    <a:pt x="24081" y="442921"/>
                  </a:lnTo>
                  <a:lnTo>
                    <a:pt x="40559" y="442921"/>
                  </a:lnTo>
                  <a:lnTo>
                    <a:pt x="40559" y="94912"/>
                  </a:lnTo>
                  <a:close/>
                </a:path>
                <a:path w="63500" h="443230">
                  <a:moveTo>
                    <a:pt x="31687" y="0"/>
                  </a:moveTo>
                  <a:lnTo>
                    <a:pt x="0" y="106301"/>
                  </a:lnTo>
                  <a:lnTo>
                    <a:pt x="24081" y="106301"/>
                  </a:lnTo>
                  <a:lnTo>
                    <a:pt x="24081" y="94912"/>
                  </a:lnTo>
                  <a:lnTo>
                    <a:pt x="59980" y="94912"/>
                  </a:lnTo>
                  <a:lnTo>
                    <a:pt x="31687" y="0"/>
                  </a:lnTo>
                  <a:close/>
                </a:path>
                <a:path w="63500" h="443230">
                  <a:moveTo>
                    <a:pt x="59980" y="94912"/>
                  </a:moveTo>
                  <a:lnTo>
                    <a:pt x="40559" y="94912"/>
                  </a:lnTo>
                  <a:lnTo>
                    <a:pt x="40559" y="106301"/>
                  </a:lnTo>
                  <a:lnTo>
                    <a:pt x="63375" y="106301"/>
                  </a:lnTo>
                  <a:lnTo>
                    <a:pt x="59980" y="9491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834106" y="2764218"/>
              <a:ext cx="634365" cy="189865"/>
            </a:xfrm>
            <a:custGeom>
              <a:avLst/>
              <a:gdLst/>
              <a:ahLst/>
              <a:cxnLst/>
              <a:rect l="l" t="t" r="r" b="b"/>
              <a:pathLst>
                <a:path w="634364" h="189864">
                  <a:moveTo>
                    <a:pt x="633757" y="0"/>
                  </a:moveTo>
                  <a:lnTo>
                    <a:pt x="0" y="0"/>
                  </a:lnTo>
                  <a:lnTo>
                    <a:pt x="0" y="189823"/>
                  </a:lnTo>
                  <a:lnTo>
                    <a:pt x="633757" y="189823"/>
                  </a:lnTo>
                  <a:lnTo>
                    <a:pt x="63375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830296" y="2760420"/>
              <a:ext cx="5079365" cy="320675"/>
            </a:xfrm>
            <a:custGeom>
              <a:avLst/>
              <a:gdLst/>
              <a:ahLst/>
              <a:cxnLst/>
              <a:rect l="l" t="t" r="r" b="b"/>
              <a:pathLst>
                <a:path w="5079365" h="320675">
                  <a:moveTo>
                    <a:pt x="642632" y="0"/>
                  </a:moveTo>
                  <a:lnTo>
                    <a:pt x="633755" y="0"/>
                  </a:lnTo>
                  <a:lnTo>
                    <a:pt x="633755" y="8864"/>
                  </a:lnTo>
                  <a:lnTo>
                    <a:pt x="633755" y="189826"/>
                  </a:lnTo>
                  <a:lnTo>
                    <a:pt x="8877" y="189826"/>
                  </a:lnTo>
                  <a:lnTo>
                    <a:pt x="8877" y="8864"/>
                  </a:lnTo>
                  <a:lnTo>
                    <a:pt x="633755" y="8864"/>
                  </a:lnTo>
                  <a:lnTo>
                    <a:pt x="633755" y="0"/>
                  </a:lnTo>
                  <a:lnTo>
                    <a:pt x="0" y="0"/>
                  </a:lnTo>
                  <a:lnTo>
                    <a:pt x="0" y="193624"/>
                  </a:lnTo>
                  <a:lnTo>
                    <a:pt x="0" y="198691"/>
                  </a:lnTo>
                  <a:lnTo>
                    <a:pt x="0" y="320179"/>
                  </a:lnTo>
                  <a:lnTo>
                    <a:pt x="8877" y="320179"/>
                  </a:lnTo>
                  <a:lnTo>
                    <a:pt x="8877" y="198691"/>
                  </a:lnTo>
                  <a:lnTo>
                    <a:pt x="316877" y="198691"/>
                  </a:lnTo>
                  <a:lnTo>
                    <a:pt x="316877" y="256895"/>
                  </a:lnTo>
                  <a:lnTo>
                    <a:pt x="325755" y="256895"/>
                  </a:lnTo>
                  <a:lnTo>
                    <a:pt x="325755" y="198691"/>
                  </a:lnTo>
                  <a:lnTo>
                    <a:pt x="633755" y="198691"/>
                  </a:lnTo>
                  <a:lnTo>
                    <a:pt x="633755" y="320179"/>
                  </a:lnTo>
                  <a:lnTo>
                    <a:pt x="642632" y="320179"/>
                  </a:lnTo>
                  <a:lnTo>
                    <a:pt x="642632" y="198691"/>
                  </a:lnTo>
                  <a:lnTo>
                    <a:pt x="642632" y="193624"/>
                  </a:lnTo>
                  <a:lnTo>
                    <a:pt x="642632" y="189826"/>
                  </a:lnTo>
                  <a:lnTo>
                    <a:pt x="642632" y="8864"/>
                  </a:lnTo>
                  <a:lnTo>
                    <a:pt x="642632" y="3797"/>
                  </a:lnTo>
                  <a:lnTo>
                    <a:pt x="642632" y="0"/>
                  </a:lnTo>
                  <a:close/>
                </a:path>
                <a:path w="5079365" h="320675">
                  <a:moveTo>
                    <a:pt x="959510" y="193624"/>
                  </a:moveTo>
                  <a:lnTo>
                    <a:pt x="950633" y="193624"/>
                  </a:lnTo>
                  <a:lnTo>
                    <a:pt x="950633" y="256895"/>
                  </a:lnTo>
                  <a:lnTo>
                    <a:pt x="959510" y="256895"/>
                  </a:lnTo>
                  <a:lnTo>
                    <a:pt x="959510" y="193624"/>
                  </a:lnTo>
                  <a:close/>
                </a:path>
                <a:path w="5079365" h="320675">
                  <a:moveTo>
                    <a:pt x="1276388" y="193624"/>
                  </a:moveTo>
                  <a:lnTo>
                    <a:pt x="1267510" y="193624"/>
                  </a:lnTo>
                  <a:lnTo>
                    <a:pt x="1267510" y="320179"/>
                  </a:lnTo>
                  <a:lnTo>
                    <a:pt x="1276388" y="320179"/>
                  </a:lnTo>
                  <a:lnTo>
                    <a:pt x="1276388" y="193624"/>
                  </a:lnTo>
                  <a:close/>
                </a:path>
                <a:path w="5079365" h="320675">
                  <a:moveTo>
                    <a:pt x="1593265" y="193624"/>
                  </a:moveTo>
                  <a:lnTo>
                    <a:pt x="1584401" y="193624"/>
                  </a:lnTo>
                  <a:lnTo>
                    <a:pt x="1584401" y="256895"/>
                  </a:lnTo>
                  <a:lnTo>
                    <a:pt x="1593265" y="256895"/>
                  </a:lnTo>
                  <a:lnTo>
                    <a:pt x="1593265" y="193624"/>
                  </a:lnTo>
                  <a:close/>
                </a:path>
                <a:path w="5079365" h="320675">
                  <a:moveTo>
                    <a:pt x="1910143" y="193624"/>
                  </a:moveTo>
                  <a:lnTo>
                    <a:pt x="1901278" y="193624"/>
                  </a:lnTo>
                  <a:lnTo>
                    <a:pt x="1901278" y="320179"/>
                  </a:lnTo>
                  <a:lnTo>
                    <a:pt x="1910143" y="320179"/>
                  </a:lnTo>
                  <a:lnTo>
                    <a:pt x="1910143" y="193624"/>
                  </a:lnTo>
                  <a:close/>
                </a:path>
                <a:path w="5079365" h="320675">
                  <a:moveTo>
                    <a:pt x="2227021" y="193624"/>
                  </a:moveTo>
                  <a:lnTo>
                    <a:pt x="2218156" y="193624"/>
                  </a:lnTo>
                  <a:lnTo>
                    <a:pt x="2218156" y="256895"/>
                  </a:lnTo>
                  <a:lnTo>
                    <a:pt x="2227021" y="256895"/>
                  </a:lnTo>
                  <a:lnTo>
                    <a:pt x="2227021" y="193624"/>
                  </a:lnTo>
                  <a:close/>
                </a:path>
                <a:path w="5079365" h="320675">
                  <a:moveTo>
                    <a:pt x="2543899" y="193624"/>
                  </a:moveTo>
                  <a:lnTo>
                    <a:pt x="2535034" y="193624"/>
                  </a:lnTo>
                  <a:lnTo>
                    <a:pt x="2535034" y="320179"/>
                  </a:lnTo>
                  <a:lnTo>
                    <a:pt x="2543899" y="320179"/>
                  </a:lnTo>
                  <a:lnTo>
                    <a:pt x="2543899" y="193624"/>
                  </a:lnTo>
                  <a:close/>
                </a:path>
                <a:path w="5079365" h="320675">
                  <a:moveTo>
                    <a:pt x="2860776" y="193624"/>
                  </a:moveTo>
                  <a:lnTo>
                    <a:pt x="2851912" y="193624"/>
                  </a:lnTo>
                  <a:lnTo>
                    <a:pt x="2851912" y="256895"/>
                  </a:lnTo>
                  <a:lnTo>
                    <a:pt x="2860776" y="256895"/>
                  </a:lnTo>
                  <a:lnTo>
                    <a:pt x="2860776" y="193624"/>
                  </a:lnTo>
                  <a:close/>
                </a:path>
                <a:path w="5079365" h="320675">
                  <a:moveTo>
                    <a:pt x="3177667" y="193624"/>
                  </a:moveTo>
                  <a:lnTo>
                    <a:pt x="3168789" y="193624"/>
                  </a:lnTo>
                  <a:lnTo>
                    <a:pt x="3168789" y="320179"/>
                  </a:lnTo>
                  <a:lnTo>
                    <a:pt x="3177667" y="320179"/>
                  </a:lnTo>
                  <a:lnTo>
                    <a:pt x="3177667" y="193624"/>
                  </a:lnTo>
                  <a:close/>
                </a:path>
                <a:path w="5079365" h="320675">
                  <a:moveTo>
                    <a:pt x="3494544" y="193624"/>
                  </a:moveTo>
                  <a:lnTo>
                    <a:pt x="3485667" y="193624"/>
                  </a:lnTo>
                  <a:lnTo>
                    <a:pt x="3485667" y="256895"/>
                  </a:lnTo>
                  <a:lnTo>
                    <a:pt x="3494544" y="256895"/>
                  </a:lnTo>
                  <a:lnTo>
                    <a:pt x="3494544" y="193624"/>
                  </a:lnTo>
                  <a:close/>
                </a:path>
                <a:path w="5079365" h="320675">
                  <a:moveTo>
                    <a:pt x="3811422" y="193624"/>
                  </a:moveTo>
                  <a:lnTo>
                    <a:pt x="3802545" y="193624"/>
                  </a:lnTo>
                  <a:lnTo>
                    <a:pt x="3802545" y="320179"/>
                  </a:lnTo>
                  <a:lnTo>
                    <a:pt x="3811422" y="320179"/>
                  </a:lnTo>
                  <a:lnTo>
                    <a:pt x="3811422" y="193624"/>
                  </a:lnTo>
                  <a:close/>
                </a:path>
                <a:path w="5079365" h="320675">
                  <a:moveTo>
                    <a:pt x="4128300" y="193624"/>
                  </a:moveTo>
                  <a:lnTo>
                    <a:pt x="4119422" y="193624"/>
                  </a:lnTo>
                  <a:lnTo>
                    <a:pt x="4119422" y="256895"/>
                  </a:lnTo>
                  <a:lnTo>
                    <a:pt x="4128300" y="256895"/>
                  </a:lnTo>
                  <a:lnTo>
                    <a:pt x="4128300" y="193624"/>
                  </a:lnTo>
                  <a:close/>
                </a:path>
                <a:path w="5079365" h="320675">
                  <a:moveTo>
                    <a:pt x="4445178" y="193624"/>
                  </a:moveTo>
                  <a:lnTo>
                    <a:pt x="4436300" y="193624"/>
                  </a:lnTo>
                  <a:lnTo>
                    <a:pt x="4436300" y="320179"/>
                  </a:lnTo>
                  <a:lnTo>
                    <a:pt x="4445178" y="320179"/>
                  </a:lnTo>
                  <a:lnTo>
                    <a:pt x="4445178" y="193624"/>
                  </a:lnTo>
                  <a:close/>
                </a:path>
                <a:path w="5079365" h="320675">
                  <a:moveTo>
                    <a:pt x="4762055" y="193624"/>
                  </a:moveTo>
                  <a:lnTo>
                    <a:pt x="4753178" y="193624"/>
                  </a:lnTo>
                  <a:lnTo>
                    <a:pt x="4753178" y="256895"/>
                  </a:lnTo>
                  <a:lnTo>
                    <a:pt x="4762055" y="256895"/>
                  </a:lnTo>
                  <a:lnTo>
                    <a:pt x="4762055" y="193624"/>
                  </a:lnTo>
                  <a:close/>
                </a:path>
                <a:path w="5079365" h="320675">
                  <a:moveTo>
                    <a:pt x="5078933" y="193624"/>
                  </a:moveTo>
                  <a:lnTo>
                    <a:pt x="5070068" y="193624"/>
                  </a:lnTo>
                  <a:lnTo>
                    <a:pt x="5070068" y="320179"/>
                  </a:lnTo>
                  <a:lnTo>
                    <a:pt x="5078933" y="320179"/>
                  </a:lnTo>
                  <a:lnTo>
                    <a:pt x="5078933" y="193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069933" y="2511120"/>
              <a:ext cx="63500" cy="443230"/>
            </a:xfrm>
            <a:custGeom>
              <a:avLst/>
              <a:gdLst/>
              <a:ahLst/>
              <a:cxnLst/>
              <a:rect l="l" t="t" r="r" b="b"/>
              <a:pathLst>
                <a:path w="63500" h="443230">
                  <a:moveTo>
                    <a:pt x="40561" y="94912"/>
                  </a:moveTo>
                  <a:lnTo>
                    <a:pt x="24083" y="94912"/>
                  </a:lnTo>
                  <a:lnTo>
                    <a:pt x="24083" y="442921"/>
                  </a:lnTo>
                  <a:lnTo>
                    <a:pt x="40561" y="442921"/>
                  </a:lnTo>
                  <a:lnTo>
                    <a:pt x="40561" y="94912"/>
                  </a:lnTo>
                  <a:close/>
                </a:path>
                <a:path w="63500" h="443230">
                  <a:moveTo>
                    <a:pt x="31687" y="0"/>
                  </a:moveTo>
                  <a:lnTo>
                    <a:pt x="0" y="106301"/>
                  </a:lnTo>
                  <a:lnTo>
                    <a:pt x="24083" y="106301"/>
                  </a:lnTo>
                  <a:lnTo>
                    <a:pt x="24083" y="94912"/>
                  </a:lnTo>
                  <a:lnTo>
                    <a:pt x="59980" y="94912"/>
                  </a:lnTo>
                  <a:lnTo>
                    <a:pt x="31687" y="0"/>
                  </a:lnTo>
                  <a:close/>
                </a:path>
                <a:path w="63500" h="443230">
                  <a:moveTo>
                    <a:pt x="59980" y="94912"/>
                  </a:moveTo>
                  <a:lnTo>
                    <a:pt x="40561" y="94912"/>
                  </a:lnTo>
                  <a:lnTo>
                    <a:pt x="40561" y="106301"/>
                  </a:lnTo>
                  <a:lnTo>
                    <a:pt x="63375" y="106301"/>
                  </a:lnTo>
                  <a:lnTo>
                    <a:pt x="59980" y="9491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101621" y="2764218"/>
              <a:ext cx="634365" cy="189865"/>
            </a:xfrm>
            <a:custGeom>
              <a:avLst/>
              <a:gdLst/>
              <a:ahLst/>
              <a:cxnLst/>
              <a:rect l="l" t="t" r="r" b="b"/>
              <a:pathLst>
                <a:path w="634364" h="189864">
                  <a:moveTo>
                    <a:pt x="633757" y="0"/>
                  </a:moveTo>
                  <a:lnTo>
                    <a:pt x="0" y="0"/>
                  </a:lnTo>
                  <a:lnTo>
                    <a:pt x="0" y="189823"/>
                  </a:lnTo>
                  <a:lnTo>
                    <a:pt x="633757" y="189823"/>
                  </a:lnTo>
                  <a:lnTo>
                    <a:pt x="63375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097818" y="2760421"/>
              <a:ext cx="643255" cy="198755"/>
            </a:xfrm>
            <a:custGeom>
              <a:avLst/>
              <a:gdLst/>
              <a:ahLst/>
              <a:cxnLst/>
              <a:rect l="l" t="t" r="r" b="b"/>
              <a:pathLst>
                <a:path w="643254" h="198755">
                  <a:moveTo>
                    <a:pt x="642630" y="0"/>
                  </a:moveTo>
                  <a:lnTo>
                    <a:pt x="0" y="0"/>
                  </a:lnTo>
                  <a:lnTo>
                    <a:pt x="0" y="198681"/>
                  </a:lnTo>
                  <a:lnTo>
                    <a:pt x="642630" y="198681"/>
                  </a:lnTo>
                  <a:lnTo>
                    <a:pt x="642630" y="193620"/>
                  </a:lnTo>
                  <a:lnTo>
                    <a:pt x="8872" y="193620"/>
                  </a:lnTo>
                  <a:lnTo>
                    <a:pt x="3802" y="189824"/>
                  </a:lnTo>
                  <a:lnTo>
                    <a:pt x="8872" y="189824"/>
                  </a:lnTo>
                  <a:lnTo>
                    <a:pt x="8872" y="8858"/>
                  </a:lnTo>
                  <a:lnTo>
                    <a:pt x="3802" y="8858"/>
                  </a:lnTo>
                  <a:lnTo>
                    <a:pt x="8872" y="3797"/>
                  </a:lnTo>
                  <a:lnTo>
                    <a:pt x="642630" y="3797"/>
                  </a:lnTo>
                  <a:lnTo>
                    <a:pt x="642630" y="0"/>
                  </a:lnTo>
                  <a:close/>
                </a:path>
                <a:path w="643254" h="198755">
                  <a:moveTo>
                    <a:pt x="8872" y="189824"/>
                  </a:moveTo>
                  <a:lnTo>
                    <a:pt x="3802" y="189824"/>
                  </a:lnTo>
                  <a:lnTo>
                    <a:pt x="8872" y="193620"/>
                  </a:lnTo>
                  <a:lnTo>
                    <a:pt x="8872" y="189824"/>
                  </a:lnTo>
                  <a:close/>
                </a:path>
                <a:path w="643254" h="198755">
                  <a:moveTo>
                    <a:pt x="633757" y="189824"/>
                  </a:moveTo>
                  <a:lnTo>
                    <a:pt x="8872" y="189824"/>
                  </a:lnTo>
                  <a:lnTo>
                    <a:pt x="8872" y="193620"/>
                  </a:lnTo>
                  <a:lnTo>
                    <a:pt x="633757" y="193620"/>
                  </a:lnTo>
                  <a:lnTo>
                    <a:pt x="633757" y="189824"/>
                  </a:lnTo>
                  <a:close/>
                </a:path>
                <a:path w="643254" h="198755">
                  <a:moveTo>
                    <a:pt x="633757" y="3797"/>
                  </a:moveTo>
                  <a:lnTo>
                    <a:pt x="633757" y="193620"/>
                  </a:lnTo>
                  <a:lnTo>
                    <a:pt x="637560" y="189824"/>
                  </a:lnTo>
                  <a:lnTo>
                    <a:pt x="642630" y="189824"/>
                  </a:lnTo>
                  <a:lnTo>
                    <a:pt x="642630" y="8858"/>
                  </a:lnTo>
                  <a:lnTo>
                    <a:pt x="637560" y="8858"/>
                  </a:lnTo>
                  <a:lnTo>
                    <a:pt x="633757" y="3797"/>
                  </a:lnTo>
                  <a:close/>
                </a:path>
                <a:path w="643254" h="198755">
                  <a:moveTo>
                    <a:pt x="642630" y="189824"/>
                  </a:moveTo>
                  <a:lnTo>
                    <a:pt x="637560" y="189824"/>
                  </a:lnTo>
                  <a:lnTo>
                    <a:pt x="633757" y="193620"/>
                  </a:lnTo>
                  <a:lnTo>
                    <a:pt x="642630" y="193620"/>
                  </a:lnTo>
                  <a:lnTo>
                    <a:pt x="642630" y="189824"/>
                  </a:lnTo>
                  <a:close/>
                </a:path>
                <a:path w="643254" h="198755">
                  <a:moveTo>
                    <a:pt x="8872" y="3797"/>
                  </a:moveTo>
                  <a:lnTo>
                    <a:pt x="3802" y="8858"/>
                  </a:lnTo>
                  <a:lnTo>
                    <a:pt x="8872" y="8858"/>
                  </a:lnTo>
                  <a:lnTo>
                    <a:pt x="8872" y="3797"/>
                  </a:lnTo>
                  <a:close/>
                </a:path>
                <a:path w="643254" h="198755">
                  <a:moveTo>
                    <a:pt x="633757" y="3797"/>
                  </a:moveTo>
                  <a:lnTo>
                    <a:pt x="8872" y="3797"/>
                  </a:lnTo>
                  <a:lnTo>
                    <a:pt x="8872" y="8858"/>
                  </a:lnTo>
                  <a:lnTo>
                    <a:pt x="633757" y="8858"/>
                  </a:lnTo>
                  <a:lnTo>
                    <a:pt x="633757" y="3797"/>
                  </a:lnTo>
                  <a:close/>
                </a:path>
                <a:path w="643254" h="198755">
                  <a:moveTo>
                    <a:pt x="642630" y="3797"/>
                  </a:moveTo>
                  <a:lnTo>
                    <a:pt x="633757" y="3797"/>
                  </a:lnTo>
                  <a:lnTo>
                    <a:pt x="637560" y="8858"/>
                  </a:lnTo>
                  <a:lnTo>
                    <a:pt x="642630" y="8858"/>
                  </a:lnTo>
                  <a:lnTo>
                    <a:pt x="642630" y="37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337448" y="2511120"/>
              <a:ext cx="63500" cy="443230"/>
            </a:xfrm>
            <a:custGeom>
              <a:avLst/>
              <a:gdLst/>
              <a:ahLst/>
              <a:cxnLst/>
              <a:rect l="l" t="t" r="r" b="b"/>
              <a:pathLst>
                <a:path w="63500" h="443230">
                  <a:moveTo>
                    <a:pt x="40561" y="94912"/>
                  </a:moveTo>
                  <a:lnTo>
                    <a:pt x="24083" y="94912"/>
                  </a:lnTo>
                  <a:lnTo>
                    <a:pt x="24083" y="442921"/>
                  </a:lnTo>
                  <a:lnTo>
                    <a:pt x="40561" y="442921"/>
                  </a:lnTo>
                  <a:lnTo>
                    <a:pt x="40561" y="94912"/>
                  </a:lnTo>
                  <a:close/>
                </a:path>
                <a:path w="63500" h="443230">
                  <a:moveTo>
                    <a:pt x="31689" y="0"/>
                  </a:moveTo>
                  <a:lnTo>
                    <a:pt x="0" y="106301"/>
                  </a:lnTo>
                  <a:lnTo>
                    <a:pt x="24083" y="106301"/>
                  </a:lnTo>
                  <a:lnTo>
                    <a:pt x="24083" y="94912"/>
                  </a:lnTo>
                  <a:lnTo>
                    <a:pt x="59980" y="94912"/>
                  </a:lnTo>
                  <a:lnTo>
                    <a:pt x="31689" y="0"/>
                  </a:lnTo>
                  <a:close/>
                </a:path>
                <a:path w="63500" h="443230">
                  <a:moveTo>
                    <a:pt x="59980" y="94912"/>
                  </a:moveTo>
                  <a:lnTo>
                    <a:pt x="40561" y="94912"/>
                  </a:lnTo>
                  <a:lnTo>
                    <a:pt x="40561" y="106301"/>
                  </a:lnTo>
                  <a:lnTo>
                    <a:pt x="63375" y="106301"/>
                  </a:lnTo>
                  <a:lnTo>
                    <a:pt x="59980" y="9491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369137" y="2764218"/>
              <a:ext cx="634365" cy="189865"/>
            </a:xfrm>
            <a:custGeom>
              <a:avLst/>
              <a:gdLst/>
              <a:ahLst/>
              <a:cxnLst/>
              <a:rect l="l" t="t" r="r" b="b"/>
              <a:pathLst>
                <a:path w="634364" h="189864">
                  <a:moveTo>
                    <a:pt x="633757" y="0"/>
                  </a:moveTo>
                  <a:lnTo>
                    <a:pt x="0" y="0"/>
                  </a:lnTo>
                  <a:lnTo>
                    <a:pt x="0" y="189823"/>
                  </a:lnTo>
                  <a:lnTo>
                    <a:pt x="633757" y="189823"/>
                  </a:lnTo>
                  <a:lnTo>
                    <a:pt x="63375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365334" y="2760421"/>
              <a:ext cx="643255" cy="198755"/>
            </a:xfrm>
            <a:custGeom>
              <a:avLst/>
              <a:gdLst/>
              <a:ahLst/>
              <a:cxnLst/>
              <a:rect l="l" t="t" r="r" b="b"/>
              <a:pathLst>
                <a:path w="643254" h="198755">
                  <a:moveTo>
                    <a:pt x="642630" y="0"/>
                  </a:moveTo>
                  <a:lnTo>
                    <a:pt x="0" y="0"/>
                  </a:lnTo>
                  <a:lnTo>
                    <a:pt x="0" y="198681"/>
                  </a:lnTo>
                  <a:lnTo>
                    <a:pt x="642630" y="198681"/>
                  </a:lnTo>
                  <a:lnTo>
                    <a:pt x="642630" y="193620"/>
                  </a:lnTo>
                  <a:lnTo>
                    <a:pt x="8872" y="193620"/>
                  </a:lnTo>
                  <a:lnTo>
                    <a:pt x="3802" y="189824"/>
                  </a:lnTo>
                  <a:lnTo>
                    <a:pt x="8872" y="189824"/>
                  </a:lnTo>
                  <a:lnTo>
                    <a:pt x="8872" y="8858"/>
                  </a:lnTo>
                  <a:lnTo>
                    <a:pt x="3802" y="8858"/>
                  </a:lnTo>
                  <a:lnTo>
                    <a:pt x="8872" y="3797"/>
                  </a:lnTo>
                  <a:lnTo>
                    <a:pt x="642630" y="3797"/>
                  </a:lnTo>
                  <a:lnTo>
                    <a:pt x="642630" y="0"/>
                  </a:lnTo>
                  <a:close/>
                </a:path>
                <a:path w="643254" h="198755">
                  <a:moveTo>
                    <a:pt x="8872" y="189824"/>
                  </a:moveTo>
                  <a:lnTo>
                    <a:pt x="3802" y="189824"/>
                  </a:lnTo>
                  <a:lnTo>
                    <a:pt x="8872" y="193620"/>
                  </a:lnTo>
                  <a:lnTo>
                    <a:pt x="8872" y="189824"/>
                  </a:lnTo>
                  <a:close/>
                </a:path>
                <a:path w="643254" h="198755">
                  <a:moveTo>
                    <a:pt x="633757" y="189824"/>
                  </a:moveTo>
                  <a:lnTo>
                    <a:pt x="8872" y="189824"/>
                  </a:lnTo>
                  <a:lnTo>
                    <a:pt x="8872" y="193620"/>
                  </a:lnTo>
                  <a:lnTo>
                    <a:pt x="633757" y="193620"/>
                  </a:lnTo>
                  <a:lnTo>
                    <a:pt x="633757" y="189824"/>
                  </a:lnTo>
                  <a:close/>
                </a:path>
                <a:path w="643254" h="198755">
                  <a:moveTo>
                    <a:pt x="633757" y="3797"/>
                  </a:moveTo>
                  <a:lnTo>
                    <a:pt x="633757" y="193620"/>
                  </a:lnTo>
                  <a:lnTo>
                    <a:pt x="637559" y="189824"/>
                  </a:lnTo>
                  <a:lnTo>
                    <a:pt x="642630" y="189824"/>
                  </a:lnTo>
                  <a:lnTo>
                    <a:pt x="642630" y="8858"/>
                  </a:lnTo>
                  <a:lnTo>
                    <a:pt x="637559" y="8858"/>
                  </a:lnTo>
                  <a:lnTo>
                    <a:pt x="633757" y="3797"/>
                  </a:lnTo>
                  <a:close/>
                </a:path>
                <a:path w="643254" h="198755">
                  <a:moveTo>
                    <a:pt x="642630" y="189824"/>
                  </a:moveTo>
                  <a:lnTo>
                    <a:pt x="637559" y="189824"/>
                  </a:lnTo>
                  <a:lnTo>
                    <a:pt x="633757" y="193620"/>
                  </a:lnTo>
                  <a:lnTo>
                    <a:pt x="642630" y="193620"/>
                  </a:lnTo>
                  <a:lnTo>
                    <a:pt x="642630" y="189824"/>
                  </a:lnTo>
                  <a:close/>
                </a:path>
                <a:path w="643254" h="198755">
                  <a:moveTo>
                    <a:pt x="8872" y="3797"/>
                  </a:moveTo>
                  <a:lnTo>
                    <a:pt x="3802" y="8858"/>
                  </a:lnTo>
                  <a:lnTo>
                    <a:pt x="8872" y="8858"/>
                  </a:lnTo>
                  <a:lnTo>
                    <a:pt x="8872" y="3797"/>
                  </a:lnTo>
                  <a:close/>
                </a:path>
                <a:path w="643254" h="198755">
                  <a:moveTo>
                    <a:pt x="633757" y="3797"/>
                  </a:moveTo>
                  <a:lnTo>
                    <a:pt x="8872" y="3797"/>
                  </a:lnTo>
                  <a:lnTo>
                    <a:pt x="8872" y="8858"/>
                  </a:lnTo>
                  <a:lnTo>
                    <a:pt x="633757" y="8858"/>
                  </a:lnTo>
                  <a:lnTo>
                    <a:pt x="633757" y="3797"/>
                  </a:lnTo>
                  <a:close/>
                </a:path>
                <a:path w="643254" h="198755">
                  <a:moveTo>
                    <a:pt x="642630" y="3797"/>
                  </a:moveTo>
                  <a:lnTo>
                    <a:pt x="633757" y="3797"/>
                  </a:lnTo>
                  <a:lnTo>
                    <a:pt x="637559" y="8858"/>
                  </a:lnTo>
                  <a:lnTo>
                    <a:pt x="642630" y="8858"/>
                  </a:lnTo>
                  <a:lnTo>
                    <a:pt x="642630" y="37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6604963" y="2511120"/>
              <a:ext cx="63500" cy="443230"/>
            </a:xfrm>
            <a:custGeom>
              <a:avLst/>
              <a:gdLst/>
              <a:ahLst/>
              <a:cxnLst/>
              <a:rect l="l" t="t" r="r" b="b"/>
              <a:pathLst>
                <a:path w="63500" h="443230">
                  <a:moveTo>
                    <a:pt x="40561" y="94912"/>
                  </a:moveTo>
                  <a:lnTo>
                    <a:pt x="24083" y="94912"/>
                  </a:lnTo>
                  <a:lnTo>
                    <a:pt x="24083" y="442921"/>
                  </a:lnTo>
                  <a:lnTo>
                    <a:pt x="40561" y="442921"/>
                  </a:lnTo>
                  <a:lnTo>
                    <a:pt x="40561" y="94912"/>
                  </a:lnTo>
                  <a:close/>
                </a:path>
                <a:path w="63500" h="443230">
                  <a:moveTo>
                    <a:pt x="31687" y="0"/>
                  </a:moveTo>
                  <a:lnTo>
                    <a:pt x="0" y="106301"/>
                  </a:lnTo>
                  <a:lnTo>
                    <a:pt x="24083" y="106301"/>
                  </a:lnTo>
                  <a:lnTo>
                    <a:pt x="24083" y="94912"/>
                  </a:lnTo>
                  <a:lnTo>
                    <a:pt x="59980" y="94912"/>
                  </a:lnTo>
                  <a:lnTo>
                    <a:pt x="31687" y="0"/>
                  </a:lnTo>
                  <a:close/>
                </a:path>
                <a:path w="63500" h="443230">
                  <a:moveTo>
                    <a:pt x="59980" y="94912"/>
                  </a:moveTo>
                  <a:lnTo>
                    <a:pt x="40561" y="94912"/>
                  </a:lnTo>
                  <a:lnTo>
                    <a:pt x="40561" y="106301"/>
                  </a:lnTo>
                  <a:lnTo>
                    <a:pt x="63375" y="106301"/>
                  </a:lnTo>
                  <a:lnTo>
                    <a:pt x="59980" y="9491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636651" y="2764218"/>
              <a:ext cx="634365" cy="189865"/>
            </a:xfrm>
            <a:custGeom>
              <a:avLst/>
              <a:gdLst/>
              <a:ahLst/>
              <a:cxnLst/>
              <a:rect l="l" t="t" r="r" b="b"/>
              <a:pathLst>
                <a:path w="634365" h="189864">
                  <a:moveTo>
                    <a:pt x="633757" y="0"/>
                  </a:moveTo>
                  <a:lnTo>
                    <a:pt x="0" y="0"/>
                  </a:lnTo>
                  <a:lnTo>
                    <a:pt x="0" y="189823"/>
                  </a:lnTo>
                  <a:lnTo>
                    <a:pt x="633757" y="189823"/>
                  </a:lnTo>
                  <a:lnTo>
                    <a:pt x="63375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632850" y="2760421"/>
              <a:ext cx="643255" cy="198755"/>
            </a:xfrm>
            <a:custGeom>
              <a:avLst/>
              <a:gdLst/>
              <a:ahLst/>
              <a:cxnLst/>
              <a:rect l="l" t="t" r="r" b="b"/>
              <a:pathLst>
                <a:path w="643254" h="198755">
                  <a:moveTo>
                    <a:pt x="642628" y="0"/>
                  </a:moveTo>
                  <a:lnTo>
                    <a:pt x="0" y="0"/>
                  </a:lnTo>
                  <a:lnTo>
                    <a:pt x="0" y="198681"/>
                  </a:lnTo>
                  <a:lnTo>
                    <a:pt x="642628" y="198681"/>
                  </a:lnTo>
                  <a:lnTo>
                    <a:pt x="642628" y="193620"/>
                  </a:lnTo>
                  <a:lnTo>
                    <a:pt x="8872" y="193620"/>
                  </a:lnTo>
                  <a:lnTo>
                    <a:pt x="3801" y="189824"/>
                  </a:lnTo>
                  <a:lnTo>
                    <a:pt x="8872" y="189824"/>
                  </a:lnTo>
                  <a:lnTo>
                    <a:pt x="8872" y="8858"/>
                  </a:lnTo>
                  <a:lnTo>
                    <a:pt x="3801" y="8858"/>
                  </a:lnTo>
                  <a:lnTo>
                    <a:pt x="8872" y="3797"/>
                  </a:lnTo>
                  <a:lnTo>
                    <a:pt x="642628" y="3797"/>
                  </a:lnTo>
                  <a:lnTo>
                    <a:pt x="642628" y="0"/>
                  </a:lnTo>
                  <a:close/>
                </a:path>
                <a:path w="643254" h="198755">
                  <a:moveTo>
                    <a:pt x="8872" y="189824"/>
                  </a:moveTo>
                  <a:lnTo>
                    <a:pt x="3801" y="189824"/>
                  </a:lnTo>
                  <a:lnTo>
                    <a:pt x="8872" y="193620"/>
                  </a:lnTo>
                  <a:lnTo>
                    <a:pt x="8872" y="189824"/>
                  </a:lnTo>
                  <a:close/>
                </a:path>
                <a:path w="643254" h="198755">
                  <a:moveTo>
                    <a:pt x="633756" y="189824"/>
                  </a:moveTo>
                  <a:lnTo>
                    <a:pt x="8872" y="189824"/>
                  </a:lnTo>
                  <a:lnTo>
                    <a:pt x="8872" y="193620"/>
                  </a:lnTo>
                  <a:lnTo>
                    <a:pt x="633756" y="193620"/>
                  </a:lnTo>
                  <a:lnTo>
                    <a:pt x="633756" y="189824"/>
                  </a:lnTo>
                  <a:close/>
                </a:path>
                <a:path w="643254" h="198755">
                  <a:moveTo>
                    <a:pt x="633756" y="3797"/>
                  </a:moveTo>
                  <a:lnTo>
                    <a:pt x="633756" y="193620"/>
                  </a:lnTo>
                  <a:lnTo>
                    <a:pt x="637559" y="189824"/>
                  </a:lnTo>
                  <a:lnTo>
                    <a:pt x="642628" y="189824"/>
                  </a:lnTo>
                  <a:lnTo>
                    <a:pt x="642628" y="8858"/>
                  </a:lnTo>
                  <a:lnTo>
                    <a:pt x="637559" y="8858"/>
                  </a:lnTo>
                  <a:lnTo>
                    <a:pt x="633756" y="3797"/>
                  </a:lnTo>
                  <a:close/>
                </a:path>
                <a:path w="643254" h="198755">
                  <a:moveTo>
                    <a:pt x="642628" y="189824"/>
                  </a:moveTo>
                  <a:lnTo>
                    <a:pt x="637559" y="189824"/>
                  </a:lnTo>
                  <a:lnTo>
                    <a:pt x="633756" y="193620"/>
                  </a:lnTo>
                  <a:lnTo>
                    <a:pt x="642628" y="193620"/>
                  </a:lnTo>
                  <a:lnTo>
                    <a:pt x="642628" y="189824"/>
                  </a:lnTo>
                  <a:close/>
                </a:path>
                <a:path w="643254" h="198755">
                  <a:moveTo>
                    <a:pt x="8872" y="3797"/>
                  </a:moveTo>
                  <a:lnTo>
                    <a:pt x="3801" y="8858"/>
                  </a:lnTo>
                  <a:lnTo>
                    <a:pt x="8872" y="8858"/>
                  </a:lnTo>
                  <a:lnTo>
                    <a:pt x="8872" y="3797"/>
                  </a:lnTo>
                  <a:close/>
                </a:path>
                <a:path w="643254" h="198755">
                  <a:moveTo>
                    <a:pt x="633756" y="3797"/>
                  </a:moveTo>
                  <a:lnTo>
                    <a:pt x="8872" y="3797"/>
                  </a:lnTo>
                  <a:lnTo>
                    <a:pt x="8872" y="8858"/>
                  </a:lnTo>
                  <a:lnTo>
                    <a:pt x="633756" y="8858"/>
                  </a:lnTo>
                  <a:lnTo>
                    <a:pt x="633756" y="3797"/>
                  </a:lnTo>
                  <a:close/>
                </a:path>
                <a:path w="643254" h="198755">
                  <a:moveTo>
                    <a:pt x="642628" y="3797"/>
                  </a:moveTo>
                  <a:lnTo>
                    <a:pt x="633756" y="3797"/>
                  </a:lnTo>
                  <a:lnTo>
                    <a:pt x="637559" y="8858"/>
                  </a:lnTo>
                  <a:lnTo>
                    <a:pt x="642628" y="8858"/>
                  </a:lnTo>
                  <a:lnTo>
                    <a:pt x="642628" y="37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786904" y="2968106"/>
            <a:ext cx="4918166" cy="516943"/>
            <a:chOff x="2802418" y="3270412"/>
            <a:chExt cx="5419090" cy="569595"/>
          </a:xfrm>
        </p:grpSpPr>
        <p:sp>
          <p:nvSpPr>
            <p:cNvPr id="19" name="object 19"/>
            <p:cNvSpPr/>
            <p:nvPr/>
          </p:nvSpPr>
          <p:spPr>
            <a:xfrm>
              <a:off x="2834106" y="3681696"/>
              <a:ext cx="5387340" cy="63500"/>
            </a:xfrm>
            <a:custGeom>
              <a:avLst/>
              <a:gdLst/>
              <a:ahLst/>
              <a:cxnLst/>
              <a:rect l="l" t="t" r="r" b="b"/>
              <a:pathLst>
                <a:path w="5387340" h="63500">
                  <a:moveTo>
                    <a:pt x="5323563" y="0"/>
                  </a:moveTo>
                  <a:lnTo>
                    <a:pt x="5323563" y="63273"/>
                  </a:lnTo>
                  <a:lnTo>
                    <a:pt x="5376800" y="36697"/>
                  </a:lnTo>
                  <a:lnTo>
                    <a:pt x="5334971" y="36697"/>
                  </a:lnTo>
                  <a:lnTo>
                    <a:pt x="5334971" y="27840"/>
                  </a:lnTo>
                  <a:lnTo>
                    <a:pt x="5379334" y="27840"/>
                  </a:lnTo>
                  <a:lnTo>
                    <a:pt x="5323563" y="0"/>
                  </a:lnTo>
                  <a:close/>
                </a:path>
                <a:path w="5387340" h="63500">
                  <a:moveTo>
                    <a:pt x="5323563" y="27840"/>
                  </a:moveTo>
                  <a:lnTo>
                    <a:pt x="0" y="27840"/>
                  </a:lnTo>
                  <a:lnTo>
                    <a:pt x="0" y="36697"/>
                  </a:lnTo>
                  <a:lnTo>
                    <a:pt x="5323563" y="36697"/>
                  </a:lnTo>
                  <a:lnTo>
                    <a:pt x="5323563" y="27840"/>
                  </a:lnTo>
                  <a:close/>
                </a:path>
                <a:path w="5387340" h="63500">
                  <a:moveTo>
                    <a:pt x="5379334" y="27840"/>
                  </a:moveTo>
                  <a:lnTo>
                    <a:pt x="5334971" y="27840"/>
                  </a:lnTo>
                  <a:lnTo>
                    <a:pt x="5334971" y="36697"/>
                  </a:lnTo>
                  <a:lnTo>
                    <a:pt x="5376800" y="36697"/>
                  </a:lnTo>
                  <a:lnTo>
                    <a:pt x="5386938" y="31636"/>
                  </a:lnTo>
                  <a:lnTo>
                    <a:pt x="5379334" y="278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802418" y="3270412"/>
              <a:ext cx="63500" cy="443230"/>
            </a:xfrm>
            <a:custGeom>
              <a:avLst/>
              <a:gdLst/>
              <a:ahLst/>
              <a:cxnLst/>
              <a:rect l="l" t="t" r="r" b="b"/>
              <a:pathLst>
                <a:path w="63500" h="443229">
                  <a:moveTo>
                    <a:pt x="40559" y="94912"/>
                  </a:moveTo>
                  <a:lnTo>
                    <a:pt x="24081" y="94912"/>
                  </a:lnTo>
                  <a:lnTo>
                    <a:pt x="24081" y="442921"/>
                  </a:lnTo>
                  <a:lnTo>
                    <a:pt x="40559" y="442921"/>
                  </a:lnTo>
                  <a:lnTo>
                    <a:pt x="40559" y="94912"/>
                  </a:lnTo>
                  <a:close/>
                </a:path>
                <a:path w="63500" h="443229">
                  <a:moveTo>
                    <a:pt x="31687" y="0"/>
                  </a:moveTo>
                  <a:lnTo>
                    <a:pt x="0" y="106301"/>
                  </a:lnTo>
                  <a:lnTo>
                    <a:pt x="24081" y="106301"/>
                  </a:lnTo>
                  <a:lnTo>
                    <a:pt x="24081" y="94912"/>
                  </a:lnTo>
                  <a:lnTo>
                    <a:pt x="59980" y="94912"/>
                  </a:lnTo>
                  <a:lnTo>
                    <a:pt x="31687" y="0"/>
                  </a:lnTo>
                  <a:close/>
                </a:path>
                <a:path w="63500" h="443229">
                  <a:moveTo>
                    <a:pt x="59980" y="94912"/>
                  </a:moveTo>
                  <a:lnTo>
                    <a:pt x="40559" y="94912"/>
                  </a:lnTo>
                  <a:lnTo>
                    <a:pt x="40559" y="106301"/>
                  </a:lnTo>
                  <a:lnTo>
                    <a:pt x="63375" y="106301"/>
                  </a:lnTo>
                  <a:lnTo>
                    <a:pt x="59980" y="9491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2830296" y="3713339"/>
              <a:ext cx="5079365" cy="127000"/>
            </a:xfrm>
            <a:custGeom>
              <a:avLst/>
              <a:gdLst/>
              <a:ahLst/>
              <a:cxnLst/>
              <a:rect l="l" t="t" r="r" b="b"/>
              <a:pathLst>
                <a:path w="5079365" h="127000">
                  <a:moveTo>
                    <a:pt x="8877" y="0"/>
                  </a:moveTo>
                  <a:lnTo>
                    <a:pt x="0" y="0"/>
                  </a:lnTo>
                  <a:lnTo>
                    <a:pt x="0" y="126542"/>
                  </a:lnTo>
                  <a:lnTo>
                    <a:pt x="8877" y="126542"/>
                  </a:lnTo>
                  <a:lnTo>
                    <a:pt x="8877" y="0"/>
                  </a:lnTo>
                  <a:close/>
                </a:path>
                <a:path w="5079365" h="127000">
                  <a:moveTo>
                    <a:pt x="325755" y="0"/>
                  </a:moveTo>
                  <a:lnTo>
                    <a:pt x="316877" y="0"/>
                  </a:lnTo>
                  <a:lnTo>
                    <a:pt x="316877" y="63271"/>
                  </a:lnTo>
                  <a:lnTo>
                    <a:pt x="325755" y="63271"/>
                  </a:lnTo>
                  <a:lnTo>
                    <a:pt x="325755" y="0"/>
                  </a:lnTo>
                  <a:close/>
                </a:path>
                <a:path w="5079365" h="127000">
                  <a:moveTo>
                    <a:pt x="642632" y="0"/>
                  </a:moveTo>
                  <a:lnTo>
                    <a:pt x="633755" y="0"/>
                  </a:lnTo>
                  <a:lnTo>
                    <a:pt x="633755" y="126542"/>
                  </a:lnTo>
                  <a:lnTo>
                    <a:pt x="642632" y="126542"/>
                  </a:lnTo>
                  <a:lnTo>
                    <a:pt x="642632" y="0"/>
                  </a:lnTo>
                  <a:close/>
                </a:path>
                <a:path w="5079365" h="127000">
                  <a:moveTo>
                    <a:pt x="959510" y="0"/>
                  </a:moveTo>
                  <a:lnTo>
                    <a:pt x="950633" y="0"/>
                  </a:lnTo>
                  <a:lnTo>
                    <a:pt x="950633" y="63271"/>
                  </a:lnTo>
                  <a:lnTo>
                    <a:pt x="959510" y="63271"/>
                  </a:lnTo>
                  <a:lnTo>
                    <a:pt x="959510" y="0"/>
                  </a:lnTo>
                  <a:close/>
                </a:path>
                <a:path w="5079365" h="127000">
                  <a:moveTo>
                    <a:pt x="1276388" y="0"/>
                  </a:moveTo>
                  <a:lnTo>
                    <a:pt x="1267510" y="0"/>
                  </a:lnTo>
                  <a:lnTo>
                    <a:pt x="1267510" y="126542"/>
                  </a:lnTo>
                  <a:lnTo>
                    <a:pt x="1276388" y="126542"/>
                  </a:lnTo>
                  <a:lnTo>
                    <a:pt x="1276388" y="0"/>
                  </a:lnTo>
                  <a:close/>
                </a:path>
                <a:path w="5079365" h="127000">
                  <a:moveTo>
                    <a:pt x="1593265" y="0"/>
                  </a:moveTo>
                  <a:lnTo>
                    <a:pt x="1584401" y="0"/>
                  </a:lnTo>
                  <a:lnTo>
                    <a:pt x="1584401" y="63271"/>
                  </a:lnTo>
                  <a:lnTo>
                    <a:pt x="1593265" y="63271"/>
                  </a:lnTo>
                  <a:lnTo>
                    <a:pt x="1593265" y="0"/>
                  </a:lnTo>
                  <a:close/>
                </a:path>
                <a:path w="5079365" h="127000">
                  <a:moveTo>
                    <a:pt x="1910143" y="0"/>
                  </a:moveTo>
                  <a:lnTo>
                    <a:pt x="1901278" y="0"/>
                  </a:lnTo>
                  <a:lnTo>
                    <a:pt x="1901278" y="126542"/>
                  </a:lnTo>
                  <a:lnTo>
                    <a:pt x="1910143" y="126542"/>
                  </a:lnTo>
                  <a:lnTo>
                    <a:pt x="1910143" y="0"/>
                  </a:lnTo>
                  <a:close/>
                </a:path>
                <a:path w="5079365" h="127000">
                  <a:moveTo>
                    <a:pt x="2227021" y="0"/>
                  </a:moveTo>
                  <a:lnTo>
                    <a:pt x="2218156" y="0"/>
                  </a:lnTo>
                  <a:lnTo>
                    <a:pt x="2218156" y="63271"/>
                  </a:lnTo>
                  <a:lnTo>
                    <a:pt x="2227021" y="63271"/>
                  </a:lnTo>
                  <a:lnTo>
                    <a:pt x="2227021" y="0"/>
                  </a:lnTo>
                  <a:close/>
                </a:path>
                <a:path w="5079365" h="127000">
                  <a:moveTo>
                    <a:pt x="2543899" y="0"/>
                  </a:moveTo>
                  <a:lnTo>
                    <a:pt x="2535034" y="0"/>
                  </a:lnTo>
                  <a:lnTo>
                    <a:pt x="2535034" y="126542"/>
                  </a:lnTo>
                  <a:lnTo>
                    <a:pt x="2543899" y="126542"/>
                  </a:lnTo>
                  <a:lnTo>
                    <a:pt x="2543899" y="0"/>
                  </a:lnTo>
                  <a:close/>
                </a:path>
                <a:path w="5079365" h="127000">
                  <a:moveTo>
                    <a:pt x="2860776" y="0"/>
                  </a:moveTo>
                  <a:lnTo>
                    <a:pt x="2851912" y="0"/>
                  </a:lnTo>
                  <a:lnTo>
                    <a:pt x="2851912" y="63271"/>
                  </a:lnTo>
                  <a:lnTo>
                    <a:pt x="2860776" y="63271"/>
                  </a:lnTo>
                  <a:lnTo>
                    <a:pt x="2860776" y="0"/>
                  </a:lnTo>
                  <a:close/>
                </a:path>
                <a:path w="5079365" h="127000">
                  <a:moveTo>
                    <a:pt x="3177667" y="0"/>
                  </a:moveTo>
                  <a:lnTo>
                    <a:pt x="3168789" y="0"/>
                  </a:lnTo>
                  <a:lnTo>
                    <a:pt x="3168789" y="126542"/>
                  </a:lnTo>
                  <a:lnTo>
                    <a:pt x="3177667" y="126542"/>
                  </a:lnTo>
                  <a:lnTo>
                    <a:pt x="3177667" y="0"/>
                  </a:lnTo>
                  <a:close/>
                </a:path>
                <a:path w="5079365" h="127000">
                  <a:moveTo>
                    <a:pt x="3494544" y="0"/>
                  </a:moveTo>
                  <a:lnTo>
                    <a:pt x="3485667" y="0"/>
                  </a:lnTo>
                  <a:lnTo>
                    <a:pt x="3485667" y="63271"/>
                  </a:lnTo>
                  <a:lnTo>
                    <a:pt x="3494544" y="63271"/>
                  </a:lnTo>
                  <a:lnTo>
                    <a:pt x="3494544" y="0"/>
                  </a:lnTo>
                  <a:close/>
                </a:path>
                <a:path w="5079365" h="127000">
                  <a:moveTo>
                    <a:pt x="3811422" y="0"/>
                  </a:moveTo>
                  <a:lnTo>
                    <a:pt x="3802545" y="0"/>
                  </a:lnTo>
                  <a:lnTo>
                    <a:pt x="3802545" y="126542"/>
                  </a:lnTo>
                  <a:lnTo>
                    <a:pt x="3811422" y="126542"/>
                  </a:lnTo>
                  <a:lnTo>
                    <a:pt x="3811422" y="0"/>
                  </a:lnTo>
                  <a:close/>
                </a:path>
                <a:path w="5079365" h="127000">
                  <a:moveTo>
                    <a:pt x="4128300" y="0"/>
                  </a:moveTo>
                  <a:lnTo>
                    <a:pt x="4119422" y="0"/>
                  </a:lnTo>
                  <a:lnTo>
                    <a:pt x="4119422" y="63271"/>
                  </a:lnTo>
                  <a:lnTo>
                    <a:pt x="4128300" y="63271"/>
                  </a:lnTo>
                  <a:lnTo>
                    <a:pt x="4128300" y="0"/>
                  </a:lnTo>
                  <a:close/>
                </a:path>
                <a:path w="5079365" h="127000">
                  <a:moveTo>
                    <a:pt x="4445178" y="0"/>
                  </a:moveTo>
                  <a:lnTo>
                    <a:pt x="4436300" y="0"/>
                  </a:lnTo>
                  <a:lnTo>
                    <a:pt x="4436300" y="126542"/>
                  </a:lnTo>
                  <a:lnTo>
                    <a:pt x="4445178" y="126542"/>
                  </a:lnTo>
                  <a:lnTo>
                    <a:pt x="4445178" y="0"/>
                  </a:lnTo>
                  <a:close/>
                </a:path>
                <a:path w="5079365" h="127000">
                  <a:moveTo>
                    <a:pt x="4762055" y="0"/>
                  </a:moveTo>
                  <a:lnTo>
                    <a:pt x="4753178" y="0"/>
                  </a:lnTo>
                  <a:lnTo>
                    <a:pt x="4753178" y="63271"/>
                  </a:lnTo>
                  <a:lnTo>
                    <a:pt x="4762055" y="63271"/>
                  </a:lnTo>
                  <a:lnTo>
                    <a:pt x="4762055" y="0"/>
                  </a:lnTo>
                  <a:close/>
                </a:path>
                <a:path w="5079365" h="127000">
                  <a:moveTo>
                    <a:pt x="5078933" y="0"/>
                  </a:moveTo>
                  <a:lnTo>
                    <a:pt x="5070068" y="0"/>
                  </a:lnTo>
                  <a:lnTo>
                    <a:pt x="5070068" y="126542"/>
                  </a:lnTo>
                  <a:lnTo>
                    <a:pt x="5078933" y="126542"/>
                  </a:lnTo>
                  <a:lnTo>
                    <a:pt x="50789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274930" y="2239905"/>
            <a:ext cx="306593" cy="1048664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405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382" b="0" kern="0" spc="-34" baseline="-2063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2382" b="0" kern="0" baseline="-20634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909" eaLnBrk="1" fontAlgn="auto" hangingPunct="1">
              <a:spcBef>
                <a:spcPts val="439"/>
              </a:spcBef>
              <a:spcAft>
                <a:spcPts val="0"/>
              </a:spcAft>
            </a:pPr>
            <a:endParaRPr sz="158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405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382" b="0" kern="0" spc="-34" baseline="-2063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2382" b="0" kern="0" baseline="-20634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58122" y="3455028"/>
            <a:ext cx="109497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61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0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76475" y="3455028"/>
            <a:ext cx="195943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61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10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47779" y="3455028"/>
            <a:ext cx="195943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61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15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87386" y="2968105"/>
            <a:ext cx="3771324" cy="406869"/>
            <a:chOff x="3464061" y="3270412"/>
            <a:chExt cx="4155440" cy="448309"/>
          </a:xfrm>
        </p:grpSpPr>
        <p:sp>
          <p:nvSpPr>
            <p:cNvPr id="27" name="object 27"/>
            <p:cNvSpPr/>
            <p:nvPr/>
          </p:nvSpPr>
          <p:spPr>
            <a:xfrm>
              <a:off x="3467864" y="3523510"/>
              <a:ext cx="634365" cy="189865"/>
            </a:xfrm>
            <a:custGeom>
              <a:avLst/>
              <a:gdLst/>
              <a:ahLst/>
              <a:cxnLst/>
              <a:rect l="l" t="t" r="r" b="b"/>
              <a:pathLst>
                <a:path w="634364" h="189864">
                  <a:moveTo>
                    <a:pt x="633757" y="0"/>
                  </a:moveTo>
                  <a:lnTo>
                    <a:pt x="0" y="0"/>
                  </a:lnTo>
                  <a:lnTo>
                    <a:pt x="0" y="189823"/>
                  </a:lnTo>
                  <a:lnTo>
                    <a:pt x="633757" y="189823"/>
                  </a:lnTo>
                  <a:lnTo>
                    <a:pt x="6337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464061" y="3519714"/>
              <a:ext cx="643255" cy="198755"/>
            </a:xfrm>
            <a:custGeom>
              <a:avLst/>
              <a:gdLst/>
              <a:ahLst/>
              <a:cxnLst/>
              <a:rect l="l" t="t" r="r" b="b"/>
              <a:pathLst>
                <a:path w="643254" h="198754">
                  <a:moveTo>
                    <a:pt x="642630" y="0"/>
                  </a:moveTo>
                  <a:lnTo>
                    <a:pt x="0" y="0"/>
                  </a:lnTo>
                  <a:lnTo>
                    <a:pt x="0" y="198680"/>
                  </a:lnTo>
                  <a:lnTo>
                    <a:pt x="642630" y="198680"/>
                  </a:lnTo>
                  <a:lnTo>
                    <a:pt x="642630" y="193619"/>
                  </a:lnTo>
                  <a:lnTo>
                    <a:pt x="8873" y="193619"/>
                  </a:lnTo>
                  <a:lnTo>
                    <a:pt x="3803" y="189823"/>
                  </a:lnTo>
                  <a:lnTo>
                    <a:pt x="8873" y="189823"/>
                  </a:lnTo>
                  <a:lnTo>
                    <a:pt x="8873" y="8858"/>
                  </a:lnTo>
                  <a:lnTo>
                    <a:pt x="3803" y="8858"/>
                  </a:lnTo>
                  <a:lnTo>
                    <a:pt x="8873" y="3796"/>
                  </a:lnTo>
                  <a:lnTo>
                    <a:pt x="642630" y="3796"/>
                  </a:lnTo>
                  <a:lnTo>
                    <a:pt x="642630" y="0"/>
                  </a:lnTo>
                  <a:close/>
                </a:path>
                <a:path w="643254" h="198754">
                  <a:moveTo>
                    <a:pt x="8873" y="189823"/>
                  </a:moveTo>
                  <a:lnTo>
                    <a:pt x="3803" y="189823"/>
                  </a:lnTo>
                  <a:lnTo>
                    <a:pt x="8873" y="193619"/>
                  </a:lnTo>
                  <a:lnTo>
                    <a:pt x="8873" y="189823"/>
                  </a:lnTo>
                  <a:close/>
                </a:path>
                <a:path w="643254" h="198754">
                  <a:moveTo>
                    <a:pt x="633757" y="189823"/>
                  </a:moveTo>
                  <a:lnTo>
                    <a:pt x="8873" y="189823"/>
                  </a:lnTo>
                  <a:lnTo>
                    <a:pt x="8873" y="193619"/>
                  </a:lnTo>
                  <a:lnTo>
                    <a:pt x="633757" y="193619"/>
                  </a:lnTo>
                  <a:lnTo>
                    <a:pt x="633757" y="189823"/>
                  </a:lnTo>
                  <a:close/>
                </a:path>
                <a:path w="643254" h="198754">
                  <a:moveTo>
                    <a:pt x="633757" y="3796"/>
                  </a:moveTo>
                  <a:lnTo>
                    <a:pt x="633757" y="193619"/>
                  </a:lnTo>
                  <a:lnTo>
                    <a:pt x="637560" y="189823"/>
                  </a:lnTo>
                  <a:lnTo>
                    <a:pt x="642630" y="189823"/>
                  </a:lnTo>
                  <a:lnTo>
                    <a:pt x="642630" y="8858"/>
                  </a:lnTo>
                  <a:lnTo>
                    <a:pt x="637560" y="8858"/>
                  </a:lnTo>
                  <a:lnTo>
                    <a:pt x="633757" y="3796"/>
                  </a:lnTo>
                  <a:close/>
                </a:path>
                <a:path w="643254" h="198754">
                  <a:moveTo>
                    <a:pt x="642630" y="189823"/>
                  </a:moveTo>
                  <a:lnTo>
                    <a:pt x="637560" y="189823"/>
                  </a:lnTo>
                  <a:lnTo>
                    <a:pt x="633757" y="193619"/>
                  </a:lnTo>
                  <a:lnTo>
                    <a:pt x="642630" y="193619"/>
                  </a:lnTo>
                  <a:lnTo>
                    <a:pt x="642630" y="189823"/>
                  </a:lnTo>
                  <a:close/>
                </a:path>
                <a:path w="643254" h="198754">
                  <a:moveTo>
                    <a:pt x="8873" y="3796"/>
                  </a:moveTo>
                  <a:lnTo>
                    <a:pt x="3803" y="8858"/>
                  </a:lnTo>
                  <a:lnTo>
                    <a:pt x="8873" y="8858"/>
                  </a:lnTo>
                  <a:lnTo>
                    <a:pt x="8873" y="3796"/>
                  </a:lnTo>
                  <a:close/>
                </a:path>
                <a:path w="643254" h="198754">
                  <a:moveTo>
                    <a:pt x="633757" y="3796"/>
                  </a:moveTo>
                  <a:lnTo>
                    <a:pt x="8873" y="3796"/>
                  </a:lnTo>
                  <a:lnTo>
                    <a:pt x="8873" y="8858"/>
                  </a:lnTo>
                  <a:lnTo>
                    <a:pt x="633757" y="8858"/>
                  </a:lnTo>
                  <a:lnTo>
                    <a:pt x="633757" y="3796"/>
                  </a:lnTo>
                  <a:close/>
                </a:path>
                <a:path w="643254" h="198754">
                  <a:moveTo>
                    <a:pt x="642630" y="3796"/>
                  </a:moveTo>
                  <a:lnTo>
                    <a:pt x="633757" y="3796"/>
                  </a:lnTo>
                  <a:lnTo>
                    <a:pt x="637560" y="8858"/>
                  </a:lnTo>
                  <a:lnTo>
                    <a:pt x="642630" y="8858"/>
                  </a:lnTo>
                  <a:lnTo>
                    <a:pt x="642630" y="3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386808" y="3270414"/>
              <a:ext cx="3232785" cy="443230"/>
            </a:xfrm>
            <a:custGeom>
              <a:avLst/>
              <a:gdLst/>
              <a:ahLst/>
              <a:cxnLst/>
              <a:rect l="l" t="t" r="r" b="b"/>
              <a:pathLst>
                <a:path w="3232784" h="443229">
                  <a:moveTo>
                    <a:pt x="63373" y="106299"/>
                  </a:moveTo>
                  <a:lnTo>
                    <a:pt x="59982" y="94919"/>
                  </a:lnTo>
                  <a:lnTo>
                    <a:pt x="31686" y="0"/>
                  </a:lnTo>
                  <a:lnTo>
                    <a:pt x="0" y="106299"/>
                  </a:lnTo>
                  <a:lnTo>
                    <a:pt x="24079" y="106299"/>
                  </a:lnTo>
                  <a:lnTo>
                    <a:pt x="24079" y="442925"/>
                  </a:lnTo>
                  <a:lnTo>
                    <a:pt x="40563" y="442925"/>
                  </a:lnTo>
                  <a:lnTo>
                    <a:pt x="40563" y="106299"/>
                  </a:lnTo>
                  <a:lnTo>
                    <a:pt x="63373" y="106299"/>
                  </a:lnTo>
                  <a:close/>
                </a:path>
                <a:path w="3232784" h="443229">
                  <a:moveTo>
                    <a:pt x="1647761" y="106299"/>
                  </a:moveTo>
                  <a:lnTo>
                    <a:pt x="1644370" y="94919"/>
                  </a:lnTo>
                  <a:lnTo>
                    <a:pt x="1616075" y="0"/>
                  </a:lnTo>
                  <a:lnTo>
                    <a:pt x="1584388" y="106299"/>
                  </a:lnTo>
                  <a:lnTo>
                    <a:pt x="1608480" y="106299"/>
                  </a:lnTo>
                  <a:lnTo>
                    <a:pt x="1608480" y="442925"/>
                  </a:lnTo>
                  <a:lnTo>
                    <a:pt x="1624952" y="442925"/>
                  </a:lnTo>
                  <a:lnTo>
                    <a:pt x="1624952" y="106299"/>
                  </a:lnTo>
                  <a:lnTo>
                    <a:pt x="1647761" y="106299"/>
                  </a:lnTo>
                  <a:close/>
                </a:path>
                <a:path w="3232784" h="443229">
                  <a:moveTo>
                    <a:pt x="3232162" y="106299"/>
                  </a:moveTo>
                  <a:lnTo>
                    <a:pt x="3228771" y="94919"/>
                  </a:lnTo>
                  <a:lnTo>
                    <a:pt x="3200476" y="0"/>
                  </a:lnTo>
                  <a:lnTo>
                    <a:pt x="3168789" y="106299"/>
                  </a:lnTo>
                  <a:lnTo>
                    <a:pt x="3192869" y="106299"/>
                  </a:lnTo>
                  <a:lnTo>
                    <a:pt x="3192869" y="442925"/>
                  </a:lnTo>
                  <a:lnTo>
                    <a:pt x="3209340" y="442925"/>
                  </a:lnTo>
                  <a:lnTo>
                    <a:pt x="3209340" y="106299"/>
                  </a:lnTo>
                  <a:lnTo>
                    <a:pt x="3232162" y="10629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735379" y="3523510"/>
              <a:ext cx="634365" cy="189865"/>
            </a:xfrm>
            <a:custGeom>
              <a:avLst/>
              <a:gdLst/>
              <a:ahLst/>
              <a:cxnLst/>
              <a:rect l="l" t="t" r="r" b="b"/>
              <a:pathLst>
                <a:path w="634364" h="189864">
                  <a:moveTo>
                    <a:pt x="633757" y="0"/>
                  </a:moveTo>
                  <a:lnTo>
                    <a:pt x="0" y="0"/>
                  </a:lnTo>
                  <a:lnTo>
                    <a:pt x="0" y="189823"/>
                  </a:lnTo>
                  <a:lnTo>
                    <a:pt x="633757" y="189823"/>
                  </a:lnTo>
                  <a:lnTo>
                    <a:pt x="6337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731576" y="3519714"/>
              <a:ext cx="643255" cy="198755"/>
            </a:xfrm>
            <a:custGeom>
              <a:avLst/>
              <a:gdLst/>
              <a:ahLst/>
              <a:cxnLst/>
              <a:rect l="l" t="t" r="r" b="b"/>
              <a:pathLst>
                <a:path w="643254" h="198754">
                  <a:moveTo>
                    <a:pt x="642630" y="0"/>
                  </a:moveTo>
                  <a:lnTo>
                    <a:pt x="0" y="0"/>
                  </a:lnTo>
                  <a:lnTo>
                    <a:pt x="0" y="198680"/>
                  </a:lnTo>
                  <a:lnTo>
                    <a:pt x="642630" y="198680"/>
                  </a:lnTo>
                  <a:lnTo>
                    <a:pt x="642630" y="193619"/>
                  </a:lnTo>
                  <a:lnTo>
                    <a:pt x="8872" y="193619"/>
                  </a:lnTo>
                  <a:lnTo>
                    <a:pt x="3802" y="189823"/>
                  </a:lnTo>
                  <a:lnTo>
                    <a:pt x="8872" y="189823"/>
                  </a:lnTo>
                  <a:lnTo>
                    <a:pt x="8872" y="8858"/>
                  </a:lnTo>
                  <a:lnTo>
                    <a:pt x="3802" y="8858"/>
                  </a:lnTo>
                  <a:lnTo>
                    <a:pt x="8872" y="3796"/>
                  </a:lnTo>
                  <a:lnTo>
                    <a:pt x="642630" y="3796"/>
                  </a:lnTo>
                  <a:lnTo>
                    <a:pt x="642630" y="0"/>
                  </a:lnTo>
                  <a:close/>
                </a:path>
                <a:path w="643254" h="198754">
                  <a:moveTo>
                    <a:pt x="8872" y="189823"/>
                  </a:moveTo>
                  <a:lnTo>
                    <a:pt x="3802" y="189823"/>
                  </a:lnTo>
                  <a:lnTo>
                    <a:pt x="8872" y="193619"/>
                  </a:lnTo>
                  <a:lnTo>
                    <a:pt x="8872" y="189823"/>
                  </a:lnTo>
                  <a:close/>
                </a:path>
                <a:path w="643254" h="198754">
                  <a:moveTo>
                    <a:pt x="633757" y="189823"/>
                  </a:moveTo>
                  <a:lnTo>
                    <a:pt x="8872" y="189823"/>
                  </a:lnTo>
                  <a:lnTo>
                    <a:pt x="8872" y="193619"/>
                  </a:lnTo>
                  <a:lnTo>
                    <a:pt x="633757" y="193619"/>
                  </a:lnTo>
                  <a:lnTo>
                    <a:pt x="633757" y="189823"/>
                  </a:lnTo>
                  <a:close/>
                </a:path>
                <a:path w="643254" h="198754">
                  <a:moveTo>
                    <a:pt x="633757" y="3796"/>
                  </a:moveTo>
                  <a:lnTo>
                    <a:pt x="633757" y="193619"/>
                  </a:lnTo>
                  <a:lnTo>
                    <a:pt x="637560" y="189823"/>
                  </a:lnTo>
                  <a:lnTo>
                    <a:pt x="642630" y="189823"/>
                  </a:lnTo>
                  <a:lnTo>
                    <a:pt x="642630" y="8858"/>
                  </a:lnTo>
                  <a:lnTo>
                    <a:pt x="637560" y="8858"/>
                  </a:lnTo>
                  <a:lnTo>
                    <a:pt x="633757" y="3796"/>
                  </a:lnTo>
                  <a:close/>
                </a:path>
                <a:path w="643254" h="198754">
                  <a:moveTo>
                    <a:pt x="642630" y="189823"/>
                  </a:moveTo>
                  <a:lnTo>
                    <a:pt x="637560" y="189823"/>
                  </a:lnTo>
                  <a:lnTo>
                    <a:pt x="633757" y="193619"/>
                  </a:lnTo>
                  <a:lnTo>
                    <a:pt x="642630" y="193619"/>
                  </a:lnTo>
                  <a:lnTo>
                    <a:pt x="642630" y="189823"/>
                  </a:lnTo>
                  <a:close/>
                </a:path>
                <a:path w="643254" h="198754">
                  <a:moveTo>
                    <a:pt x="8872" y="3796"/>
                  </a:moveTo>
                  <a:lnTo>
                    <a:pt x="3802" y="8858"/>
                  </a:lnTo>
                  <a:lnTo>
                    <a:pt x="8872" y="8858"/>
                  </a:lnTo>
                  <a:lnTo>
                    <a:pt x="8872" y="3796"/>
                  </a:lnTo>
                  <a:close/>
                </a:path>
                <a:path w="643254" h="198754">
                  <a:moveTo>
                    <a:pt x="633757" y="3796"/>
                  </a:moveTo>
                  <a:lnTo>
                    <a:pt x="8872" y="3796"/>
                  </a:lnTo>
                  <a:lnTo>
                    <a:pt x="8872" y="8858"/>
                  </a:lnTo>
                  <a:lnTo>
                    <a:pt x="633757" y="8858"/>
                  </a:lnTo>
                  <a:lnTo>
                    <a:pt x="633757" y="3796"/>
                  </a:lnTo>
                  <a:close/>
                </a:path>
                <a:path w="643254" h="198754">
                  <a:moveTo>
                    <a:pt x="642630" y="3796"/>
                  </a:moveTo>
                  <a:lnTo>
                    <a:pt x="633757" y="3796"/>
                  </a:lnTo>
                  <a:lnTo>
                    <a:pt x="637560" y="8858"/>
                  </a:lnTo>
                  <a:lnTo>
                    <a:pt x="642630" y="8858"/>
                  </a:lnTo>
                  <a:lnTo>
                    <a:pt x="642630" y="3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002893" y="3523510"/>
              <a:ext cx="634365" cy="189865"/>
            </a:xfrm>
            <a:custGeom>
              <a:avLst/>
              <a:gdLst/>
              <a:ahLst/>
              <a:cxnLst/>
              <a:rect l="l" t="t" r="r" b="b"/>
              <a:pathLst>
                <a:path w="634365" h="189864">
                  <a:moveTo>
                    <a:pt x="633757" y="0"/>
                  </a:moveTo>
                  <a:lnTo>
                    <a:pt x="0" y="0"/>
                  </a:lnTo>
                  <a:lnTo>
                    <a:pt x="0" y="189823"/>
                  </a:lnTo>
                  <a:lnTo>
                    <a:pt x="633757" y="189823"/>
                  </a:lnTo>
                  <a:lnTo>
                    <a:pt x="6337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999092" y="3519714"/>
              <a:ext cx="643255" cy="198755"/>
            </a:xfrm>
            <a:custGeom>
              <a:avLst/>
              <a:gdLst/>
              <a:ahLst/>
              <a:cxnLst/>
              <a:rect l="l" t="t" r="r" b="b"/>
              <a:pathLst>
                <a:path w="643254" h="198754">
                  <a:moveTo>
                    <a:pt x="642630" y="0"/>
                  </a:moveTo>
                  <a:lnTo>
                    <a:pt x="0" y="0"/>
                  </a:lnTo>
                  <a:lnTo>
                    <a:pt x="0" y="198680"/>
                  </a:lnTo>
                  <a:lnTo>
                    <a:pt x="642630" y="198680"/>
                  </a:lnTo>
                  <a:lnTo>
                    <a:pt x="642630" y="193619"/>
                  </a:lnTo>
                  <a:lnTo>
                    <a:pt x="8872" y="193619"/>
                  </a:lnTo>
                  <a:lnTo>
                    <a:pt x="3801" y="189823"/>
                  </a:lnTo>
                  <a:lnTo>
                    <a:pt x="8872" y="189823"/>
                  </a:lnTo>
                  <a:lnTo>
                    <a:pt x="8872" y="8858"/>
                  </a:lnTo>
                  <a:lnTo>
                    <a:pt x="3801" y="8858"/>
                  </a:lnTo>
                  <a:lnTo>
                    <a:pt x="8872" y="3796"/>
                  </a:lnTo>
                  <a:lnTo>
                    <a:pt x="642630" y="3796"/>
                  </a:lnTo>
                  <a:lnTo>
                    <a:pt x="642630" y="0"/>
                  </a:lnTo>
                  <a:close/>
                </a:path>
                <a:path w="643254" h="198754">
                  <a:moveTo>
                    <a:pt x="8872" y="189823"/>
                  </a:moveTo>
                  <a:lnTo>
                    <a:pt x="3801" y="189823"/>
                  </a:lnTo>
                  <a:lnTo>
                    <a:pt x="8872" y="193619"/>
                  </a:lnTo>
                  <a:lnTo>
                    <a:pt x="8872" y="189823"/>
                  </a:lnTo>
                  <a:close/>
                </a:path>
                <a:path w="643254" h="198754">
                  <a:moveTo>
                    <a:pt x="633757" y="189823"/>
                  </a:moveTo>
                  <a:lnTo>
                    <a:pt x="8872" y="189823"/>
                  </a:lnTo>
                  <a:lnTo>
                    <a:pt x="8872" y="193619"/>
                  </a:lnTo>
                  <a:lnTo>
                    <a:pt x="633757" y="193619"/>
                  </a:lnTo>
                  <a:lnTo>
                    <a:pt x="633757" y="189823"/>
                  </a:lnTo>
                  <a:close/>
                </a:path>
                <a:path w="643254" h="198754">
                  <a:moveTo>
                    <a:pt x="633757" y="3796"/>
                  </a:moveTo>
                  <a:lnTo>
                    <a:pt x="633757" y="193619"/>
                  </a:lnTo>
                  <a:lnTo>
                    <a:pt x="637559" y="189823"/>
                  </a:lnTo>
                  <a:lnTo>
                    <a:pt x="642630" y="189823"/>
                  </a:lnTo>
                  <a:lnTo>
                    <a:pt x="642630" y="8858"/>
                  </a:lnTo>
                  <a:lnTo>
                    <a:pt x="637559" y="8858"/>
                  </a:lnTo>
                  <a:lnTo>
                    <a:pt x="633757" y="3796"/>
                  </a:lnTo>
                  <a:close/>
                </a:path>
                <a:path w="643254" h="198754">
                  <a:moveTo>
                    <a:pt x="642630" y="189823"/>
                  </a:moveTo>
                  <a:lnTo>
                    <a:pt x="637559" y="189823"/>
                  </a:lnTo>
                  <a:lnTo>
                    <a:pt x="633757" y="193619"/>
                  </a:lnTo>
                  <a:lnTo>
                    <a:pt x="642630" y="193619"/>
                  </a:lnTo>
                  <a:lnTo>
                    <a:pt x="642630" y="189823"/>
                  </a:lnTo>
                  <a:close/>
                </a:path>
                <a:path w="643254" h="198754">
                  <a:moveTo>
                    <a:pt x="8872" y="3796"/>
                  </a:moveTo>
                  <a:lnTo>
                    <a:pt x="3801" y="8858"/>
                  </a:lnTo>
                  <a:lnTo>
                    <a:pt x="8872" y="8858"/>
                  </a:lnTo>
                  <a:lnTo>
                    <a:pt x="8872" y="3796"/>
                  </a:lnTo>
                  <a:close/>
                </a:path>
                <a:path w="643254" h="198754">
                  <a:moveTo>
                    <a:pt x="633757" y="3796"/>
                  </a:moveTo>
                  <a:lnTo>
                    <a:pt x="8872" y="3796"/>
                  </a:lnTo>
                  <a:lnTo>
                    <a:pt x="8872" y="8858"/>
                  </a:lnTo>
                  <a:lnTo>
                    <a:pt x="633757" y="8858"/>
                  </a:lnTo>
                  <a:lnTo>
                    <a:pt x="633757" y="3796"/>
                  </a:lnTo>
                  <a:close/>
                </a:path>
                <a:path w="643254" h="198754">
                  <a:moveTo>
                    <a:pt x="642630" y="3796"/>
                  </a:moveTo>
                  <a:lnTo>
                    <a:pt x="633757" y="3796"/>
                  </a:lnTo>
                  <a:lnTo>
                    <a:pt x="637559" y="8858"/>
                  </a:lnTo>
                  <a:lnTo>
                    <a:pt x="642630" y="8858"/>
                  </a:lnTo>
                  <a:lnTo>
                    <a:pt x="642630" y="3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758122" y="2765923"/>
            <a:ext cx="109497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61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0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908479" y="2765923"/>
            <a:ext cx="109497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61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058835" y="2765923"/>
            <a:ext cx="109497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61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8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51661" y="2765923"/>
            <a:ext cx="195943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61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12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00662" y="3387272"/>
            <a:ext cx="688105" cy="562095"/>
          </a:xfrm>
          <a:prstGeom prst="rect">
            <a:avLst/>
          </a:prstGeom>
        </p:spPr>
        <p:txBody>
          <a:bodyPr vert="horz" wrap="square" lIns="0" tIns="78377" rIns="0" bIns="0" rtlCol="0">
            <a:spAutoFit/>
          </a:bodyPr>
          <a:lstStyle/>
          <a:p>
            <a:pPr marL="11527" defTabSz="829909" eaLnBrk="1" fontAlgn="auto" hangingPunct="1">
              <a:spcBef>
                <a:spcPts val="617"/>
              </a:spcBef>
              <a:spcAft>
                <a:spcPts val="0"/>
              </a:spcAft>
            </a:pPr>
            <a:r>
              <a:rPr sz="1361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5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97398" defTabSz="829909" eaLnBrk="1" fontAlgn="auto" hangingPunct="1">
              <a:spcBef>
                <a:spcPts val="526"/>
              </a:spcBef>
              <a:spcAft>
                <a:spcPts val="0"/>
              </a:spcAft>
            </a:pPr>
            <a:r>
              <a:rPr sz="1361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delay(1)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249684" y="3943191"/>
            <a:ext cx="3458" cy="1153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12" y="0"/>
                </a:moveTo>
                <a:lnTo>
                  <a:pt x="0" y="1266"/>
                </a:lnTo>
                <a:lnTo>
                  <a:pt x="3471" y="1266"/>
                </a:lnTo>
                <a:lnTo>
                  <a:pt x="51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36621" y="3789243"/>
            <a:ext cx="966459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61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deadline</a:t>
            </a:r>
            <a:r>
              <a:rPr sz="1361" b="0" kern="0" spc="-32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361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miss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72093" y="3944340"/>
            <a:ext cx="5442025" cy="1498963"/>
          </a:xfrm>
          <a:custGeom>
            <a:avLst/>
            <a:gdLst/>
            <a:ahLst/>
            <a:cxnLst/>
            <a:rect l="l" t="t" r="r" b="b"/>
            <a:pathLst>
              <a:path w="5996305" h="1651635">
                <a:moveTo>
                  <a:pt x="5995984" y="0"/>
                </a:moveTo>
                <a:lnTo>
                  <a:pt x="0" y="0"/>
                </a:lnTo>
                <a:lnTo>
                  <a:pt x="0" y="1651380"/>
                </a:lnTo>
                <a:lnTo>
                  <a:pt x="5995984" y="1651380"/>
                </a:lnTo>
                <a:lnTo>
                  <a:pt x="59959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654013" y="5226030"/>
            <a:ext cx="86445" cy="174068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044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1044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3786904" y="3943191"/>
            <a:ext cx="4918166" cy="1322038"/>
            <a:chOff x="2802418" y="4344812"/>
            <a:chExt cx="5419090" cy="1456690"/>
          </a:xfrm>
        </p:grpSpPr>
        <p:sp>
          <p:nvSpPr>
            <p:cNvPr id="44" name="object 44"/>
            <p:cNvSpPr/>
            <p:nvPr/>
          </p:nvSpPr>
          <p:spPr>
            <a:xfrm>
              <a:off x="4291749" y="4344812"/>
              <a:ext cx="132080" cy="318135"/>
            </a:xfrm>
            <a:custGeom>
              <a:avLst/>
              <a:gdLst/>
              <a:ahLst/>
              <a:cxnLst/>
              <a:rect l="l" t="t" r="r" b="b"/>
              <a:pathLst>
                <a:path w="132079" h="318135">
                  <a:moveTo>
                    <a:pt x="10139" y="208805"/>
                  </a:moveTo>
                  <a:lnTo>
                    <a:pt x="0" y="317637"/>
                  </a:lnTo>
                  <a:lnTo>
                    <a:pt x="45108" y="261955"/>
                  </a:lnTo>
                  <a:lnTo>
                    <a:pt x="29152" y="261955"/>
                  </a:lnTo>
                  <a:lnTo>
                    <a:pt x="19011" y="256894"/>
                  </a:lnTo>
                  <a:lnTo>
                    <a:pt x="21614" y="250462"/>
                  </a:lnTo>
                  <a:lnTo>
                    <a:pt x="10139" y="208805"/>
                  </a:lnTo>
                  <a:close/>
                </a:path>
                <a:path w="132079" h="318135">
                  <a:moveTo>
                    <a:pt x="32105" y="254530"/>
                  </a:moveTo>
                  <a:lnTo>
                    <a:pt x="24083" y="259425"/>
                  </a:lnTo>
                  <a:lnTo>
                    <a:pt x="29152" y="261955"/>
                  </a:lnTo>
                  <a:lnTo>
                    <a:pt x="32105" y="254530"/>
                  </a:lnTo>
                  <a:close/>
                </a:path>
                <a:path w="132079" h="318135">
                  <a:moveTo>
                    <a:pt x="69712" y="231584"/>
                  </a:moveTo>
                  <a:lnTo>
                    <a:pt x="32105" y="254530"/>
                  </a:lnTo>
                  <a:lnTo>
                    <a:pt x="29152" y="261955"/>
                  </a:lnTo>
                  <a:lnTo>
                    <a:pt x="45108" y="261955"/>
                  </a:lnTo>
                  <a:lnTo>
                    <a:pt x="69712" y="231584"/>
                  </a:lnTo>
                  <a:close/>
                </a:path>
                <a:path w="132079" h="318135">
                  <a:moveTo>
                    <a:pt x="21614" y="250462"/>
                  </a:moveTo>
                  <a:lnTo>
                    <a:pt x="19011" y="256894"/>
                  </a:lnTo>
                  <a:lnTo>
                    <a:pt x="24083" y="259425"/>
                  </a:lnTo>
                  <a:lnTo>
                    <a:pt x="21614" y="250462"/>
                  </a:lnTo>
                  <a:close/>
                </a:path>
                <a:path w="132079" h="318135">
                  <a:moveTo>
                    <a:pt x="122948" y="0"/>
                  </a:moveTo>
                  <a:lnTo>
                    <a:pt x="21614" y="250462"/>
                  </a:lnTo>
                  <a:lnTo>
                    <a:pt x="24083" y="259425"/>
                  </a:lnTo>
                  <a:lnTo>
                    <a:pt x="32105" y="254530"/>
                  </a:lnTo>
                  <a:lnTo>
                    <a:pt x="131820" y="3796"/>
                  </a:lnTo>
                  <a:lnTo>
                    <a:pt x="12294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834106" y="4883911"/>
              <a:ext cx="5387340" cy="822960"/>
            </a:xfrm>
            <a:custGeom>
              <a:avLst/>
              <a:gdLst/>
              <a:ahLst/>
              <a:cxnLst/>
              <a:rect l="l" t="t" r="r" b="b"/>
              <a:pathLst>
                <a:path w="5387340" h="822960">
                  <a:moveTo>
                    <a:pt x="5386933" y="790930"/>
                  </a:moveTo>
                  <a:lnTo>
                    <a:pt x="5379326" y="787133"/>
                  </a:lnTo>
                  <a:lnTo>
                    <a:pt x="5323560" y="759294"/>
                  </a:lnTo>
                  <a:lnTo>
                    <a:pt x="5323560" y="787133"/>
                  </a:lnTo>
                  <a:lnTo>
                    <a:pt x="0" y="787133"/>
                  </a:lnTo>
                  <a:lnTo>
                    <a:pt x="0" y="795997"/>
                  </a:lnTo>
                  <a:lnTo>
                    <a:pt x="5323560" y="795997"/>
                  </a:lnTo>
                  <a:lnTo>
                    <a:pt x="5323560" y="822566"/>
                  </a:lnTo>
                  <a:lnTo>
                    <a:pt x="5376786" y="795997"/>
                  </a:lnTo>
                  <a:lnTo>
                    <a:pt x="5386933" y="790930"/>
                  </a:lnTo>
                  <a:close/>
                </a:path>
                <a:path w="5387340" h="822960">
                  <a:moveTo>
                    <a:pt x="5386933" y="31635"/>
                  </a:moveTo>
                  <a:lnTo>
                    <a:pt x="5379326" y="27838"/>
                  </a:lnTo>
                  <a:lnTo>
                    <a:pt x="5323560" y="0"/>
                  </a:lnTo>
                  <a:lnTo>
                    <a:pt x="5323560" y="27838"/>
                  </a:lnTo>
                  <a:lnTo>
                    <a:pt x="0" y="27838"/>
                  </a:lnTo>
                  <a:lnTo>
                    <a:pt x="0" y="36703"/>
                  </a:lnTo>
                  <a:lnTo>
                    <a:pt x="5323560" y="36703"/>
                  </a:lnTo>
                  <a:lnTo>
                    <a:pt x="5323560" y="63284"/>
                  </a:lnTo>
                  <a:lnTo>
                    <a:pt x="5376799" y="36703"/>
                  </a:lnTo>
                  <a:lnTo>
                    <a:pt x="5386933" y="31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2802418" y="4472626"/>
              <a:ext cx="63500" cy="443230"/>
            </a:xfrm>
            <a:custGeom>
              <a:avLst/>
              <a:gdLst/>
              <a:ahLst/>
              <a:cxnLst/>
              <a:rect l="l" t="t" r="r" b="b"/>
              <a:pathLst>
                <a:path w="63500" h="443229">
                  <a:moveTo>
                    <a:pt x="40559" y="94912"/>
                  </a:moveTo>
                  <a:lnTo>
                    <a:pt x="24081" y="94912"/>
                  </a:lnTo>
                  <a:lnTo>
                    <a:pt x="24081" y="442921"/>
                  </a:lnTo>
                  <a:lnTo>
                    <a:pt x="40559" y="442921"/>
                  </a:lnTo>
                  <a:lnTo>
                    <a:pt x="40559" y="94912"/>
                  </a:lnTo>
                  <a:close/>
                </a:path>
                <a:path w="63500" h="443229">
                  <a:moveTo>
                    <a:pt x="31687" y="0"/>
                  </a:moveTo>
                  <a:lnTo>
                    <a:pt x="0" y="106300"/>
                  </a:lnTo>
                  <a:lnTo>
                    <a:pt x="24081" y="106300"/>
                  </a:lnTo>
                  <a:lnTo>
                    <a:pt x="24081" y="94912"/>
                  </a:lnTo>
                  <a:lnTo>
                    <a:pt x="59980" y="94912"/>
                  </a:lnTo>
                  <a:lnTo>
                    <a:pt x="31687" y="0"/>
                  </a:lnTo>
                  <a:close/>
                </a:path>
                <a:path w="63500" h="443229">
                  <a:moveTo>
                    <a:pt x="59980" y="94912"/>
                  </a:moveTo>
                  <a:lnTo>
                    <a:pt x="40559" y="94912"/>
                  </a:lnTo>
                  <a:lnTo>
                    <a:pt x="40559" y="106300"/>
                  </a:lnTo>
                  <a:lnTo>
                    <a:pt x="63375" y="106300"/>
                  </a:lnTo>
                  <a:lnTo>
                    <a:pt x="59980" y="9491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834106" y="4725724"/>
              <a:ext cx="634365" cy="189865"/>
            </a:xfrm>
            <a:custGeom>
              <a:avLst/>
              <a:gdLst/>
              <a:ahLst/>
              <a:cxnLst/>
              <a:rect l="l" t="t" r="r" b="b"/>
              <a:pathLst>
                <a:path w="634364" h="189864">
                  <a:moveTo>
                    <a:pt x="633757" y="0"/>
                  </a:moveTo>
                  <a:lnTo>
                    <a:pt x="0" y="0"/>
                  </a:lnTo>
                  <a:lnTo>
                    <a:pt x="0" y="189823"/>
                  </a:lnTo>
                  <a:lnTo>
                    <a:pt x="633757" y="189823"/>
                  </a:lnTo>
                  <a:lnTo>
                    <a:pt x="63375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2830304" y="4721927"/>
              <a:ext cx="643255" cy="198755"/>
            </a:xfrm>
            <a:custGeom>
              <a:avLst/>
              <a:gdLst/>
              <a:ahLst/>
              <a:cxnLst/>
              <a:rect l="l" t="t" r="r" b="b"/>
              <a:pathLst>
                <a:path w="643254" h="198754">
                  <a:moveTo>
                    <a:pt x="642630" y="0"/>
                  </a:moveTo>
                  <a:lnTo>
                    <a:pt x="0" y="0"/>
                  </a:lnTo>
                  <a:lnTo>
                    <a:pt x="0" y="198681"/>
                  </a:lnTo>
                  <a:lnTo>
                    <a:pt x="642630" y="198681"/>
                  </a:lnTo>
                  <a:lnTo>
                    <a:pt x="642630" y="193620"/>
                  </a:lnTo>
                  <a:lnTo>
                    <a:pt x="8872" y="193620"/>
                  </a:lnTo>
                  <a:lnTo>
                    <a:pt x="3802" y="189823"/>
                  </a:lnTo>
                  <a:lnTo>
                    <a:pt x="8872" y="189823"/>
                  </a:lnTo>
                  <a:lnTo>
                    <a:pt x="8872" y="8858"/>
                  </a:lnTo>
                  <a:lnTo>
                    <a:pt x="3802" y="8858"/>
                  </a:lnTo>
                  <a:lnTo>
                    <a:pt x="8872" y="3797"/>
                  </a:lnTo>
                  <a:lnTo>
                    <a:pt x="642630" y="3797"/>
                  </a:lnTo>
                  <a:lnTo>
                    <a:pt x="642630" y="0"/>
                  </a:lnTo>
                  <a:close/>
                </a:path>
                <a:path w="643254" h="198754">
                  <a:moveTo>
                    <a:pt x="8872" y="189823"/>
                  </a:moveTo>
                  <a:lnTo>
                    <a:pt x="3802" y="189823"/>
                  </a:lnTo>
                  <a:lnTo>
                    <a:pt x="8872" y="193620"/>
                  </a:lnTo>
                  <a:lnTo>
                    <a:pt x="8872" y="189823"/>
                  </a:lnTo>
                  <a:close/>
                </a:path>
                <a:path w="643254" h="198754">
                  <a:moveTo>
                    <a:pt x="633756" y="189823"/>
                  </a:moveTo>
                  <a:lnTo>
                    <a:pt x="8872" y="189823"/>
                  </a:lnTo>
                  <a:lnTo>
                    <a:pt x="8872" y="193620"/>
                  </a:lnTo>
                  <a:lnTo>
                    <a:pt x="633756" y="193620"/>
                  </a:lnTo>
                  <a:lnTo>
                    <a:pt x="633756" y="189823"/>
                  </a:lnTo>
                  <a:close/>
                </a:path>
                <a:path w="643254" h="198754">
                  <a:moveTo>
                    <a:pt x="633756" y="3797"/>
                  </a:moveTo>
                  <a:lnTo>
                    <a:pt x="633756" y="193620"/>
                  </a:lnTo>
                  <a:lnTo>
                    <a:pt x="637560" y="189823"/>
                  </a:lnTo>
                  <a:lnTo>
                    <a:pt x="642630" y="189823"/>
                  </a:lnTo>
                  <a:lnTo>
                    <a:pt x="642630" y="8858"/>
                  </a:lnTo>
                  <a:lnTo>
                    <a:pt x="637560" y="8858"/>
                  </a:lnTo>
                  <a:lnTo>
                    <a:pt x="633756" y="3797"/>
                  </a:lnTo>
                  <a:close/>
                </a:path>
                <a:path w="643254" h="198754">
                  <a:moveTo>
                    <a:pt x="642630" y="189823"/>
                  </a:moveTo>
                  <a:lnTo>
                    <a:pt x="637560" y="189823"/>
                  </a:lnTo>
                  <a:lnTo>
                    <a:pt x="633756" y="193620"/>
                  </a:lnTo>
                  <a:lnTo>
                    <a:pt x="642630" y="193620"/>
                  </a:lnTo>
                  <a:lnTo>
                    <a:pt x="642630" y="189823"/>
                  </a:lnTo>
                  <a:close/>
                </a:path>
                <a:path w="643254" h="198754">
                  <a:moveTo>
                    <a:pt x="8872" y="3797"/>
                  </a:moveTo>
                  <a:lnTo>
                    <a:pt x="3802" y="8858"/>
                  </a:lnTo>
                  <a:lnTo>
                    <a:pt x="8872" y="8858"/>
                  </a:lnTo>
                  <a:lnTo>
                    <a:pt x="8872" y="3797"/>
                  </a:lnTo>
                  <a:close/>
                </a:path>
                <a:path w="643254" h="198754">
                  <a:moveTo>
                    <a:pt x="633756" y="3797"/>
                  </a:moveTo>
                  <a:lnTo>
                    <a:pt x="8872" y="3797"/>
                  </a:lnTo>
                  <a:lnTo>
                    <a:pt x="8872" y="8858"/>
                  </a:lnTo>
                  <a:lnTo>
                    <a:pt x="633756" y="8858"/>
                  </a:lnTo>
                  <a:lnTo>
                    <a:pt x="633756" y="3797"/>
                  </a:lnTo>
                  <a:close/>
                </a:path>
                <a:path w="643254" h="198754">
                  <a:moveTo>
                    <a:pt x="642630" y="3797"/>
                  </a:moveTo>
                  <a:lnTo>
                    <a:pt x="633756" y="3797"/>
                  </a:lnTo>
                  <a:lnTo>
                    <a:pt x="637560" y="8858"/>
                  </a:lnTo>
                  <a:lnTo>
                    <a:pt x="642630" y="8858"/>
                  </a:lnTo>
                  <a:lnTo>
                    <a:pt x="642630" y="37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2802418" y="5231918"/>
              <a:ext cx="63500" cy="443230"/>
            </a:xfrm>
            <a:custGeom>
              <a:avLst/>
              <a:gdLst/>
              <a:ahLst/>
              <a:cxnLst/>
              <a:rect l="l" t="t" r="r" b="b"/>
              <a:pathLst>
                <a:path w="63500" h="443229">
                  <a:moveTo>
                    <a:pt x="40559" y="94912"/>
                  </a:moveTo>
                  <a:lnTo>
                    <a:pt x="24081" y="94912"/>
                  </a:lnTo>
                  <a:lnTo>
                    <a:pt x="24081" y="442921"/>
                  </a:lnTo>
                  <a:lnTo>
                    <a:pt x="40559" y="442921"/>
                  </a:lnTo>
                  <a:lnTo>
                    <a:pt x="40559" y="94912"/>
                  </a:lnTo>
                  <a:close/>
                </a:path>
                <a:path w="63500" h="443229">
                  <a:moveTo>
                    <a:pt x="31687" y="0"/>
                  </a:moveTo>
                  <a:lnTo>
                    <a:pt x="0" y="106301"/>
                  </a:lnTo>
                  <a:lnTo>
                    <a:pt x="24081" y="106301"/>
                  </a:lnTo>
                  <a:lnTo>
                    <a:pt x="24081" y="94912"/>
                  </a:lnTo>
                  <a:lnTo>
                    <a:pt x="59980" y="94912"/>
                  </a:lnTo>
                  <a:lnTo>
                    <a:pt x="31687" y="0"/>
                  </a:lnTo>
                  <a:close/>
                </a:path>
                <a:path w="63500" h="443229">
                  <a:moveTo>
                    <a:pt x="59980" y="94912"/>
                  </a:moveTo>
                  <a:lnTo>
                    <a:pt x="40559" y="94912"/>
                  </a:lnTo>
                  <a:lnTo>
                    <a:pt x="40559" y="106301"/>
                  </a:lnTo>
                  <a:lnTo>
                    <a:pt x="63375" y="106301"/>
                  </a:lnTo>
                  <a:lnTo>
                    <a:pt x="59980" y="9491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2830296" y="4915547"/>
              <a:ext cx="5079365" cy="886460"/>
            </a:xfrm>
            <a:custGeom>
              <a:avLst/>
              <a:gdLst/>
              <a:ahLst/>
              <a:cxnLst/>
              <a:rect l="l" t="t" r="r" b="b"/>
              <a:pathLst>
                <a:path w="5079365" h="886460">
                  <a:moveTo>
                    <a:pt x="8877" y="759294"/>
                  </a:moveTo>
                  <a:lnTo>
                    <a:pt x="0" y="759294"/>
                  </a:lnTo>
                  <a:lnTo>
                    <a:pt x="0" y="885850"/>
                  </a:lnTo>
                  <a:lnTo>
                    <a:pt x="8877" y="885850"/>
                  </a:lnTo>
                  <a:lnTo>
                    <a:pt x="8877" y="759294"/>
                  </a:lnTo>
                  <a:close/>
                </a:path>
                <a:path w="5079365" h="886460">
                  <a:moveTo>
                    <a:pt x="8877" y="0"/>
                  </a:moveTo>
                  <a:lnTo>
                    <a:pt x="0" y="0"/>
                  </a:lnTo>
                  <a:lnTo>
                    <a:pt x="0" y="126555"/>
                  </a:lnTo>
                  <a:lnTo>
                    <a:pt x="8877" y="126555"/>
                  </a:lnTo>
                  <a:lnTo>
                    <a:pt x="8877" y="0"/>
                  </a:lnTo>
                  <a:close/>
                </a:path>
                <a:path w="5079365" h="886460">
                  <a:moveTo>
                    <a:pt x="325755" y="759294"/>
                  </a:moveTo>
                  <a:lnTo>
                    <a:pt x="316877" y="759294"/>
                  </a:lnTo>
                  <a:lnTo>
                    <a:pt x="316877" y="822566"/>
                  </a:lnTo>
                  <a:lnTo>
                    <a:pt x="325755" y="822566"/>
                  </a:lnTo>
                  <a:lnTo>
                    <a:pt x="325755" y="759294"/>
                  </a:lnTo>
                  <a:close/>
                </a:path>
                <a:path w="5079365" h="886460">
                  <a:moveTo>
                    <a:pt x="325755" y="0"/>
                  </a:moveTo>
                  <a:lnTo>
                    <a:pt x="316877" y="0"/>
                  </a:lnTo>
                  <a:lnTo>
                    <a:pt x="316877" y="63284"/>
                  </a:lnTo>
                  <a:lnTo>
                    <a:pt x="325755" y="63284"/>
                  </a:lnTo>
                  <a:lnTo>
                    <a:pt x="325755" y="0"/>
                  </a:lnTo>
                  <a:close/>
                </a:path>
                <a:path w="5079365" h="886460">
                  <a:moveTo>
                    <a:pt x="642632" y="759294"/>
                  </a:moveTo>
                  <a:lnTo>
                    <a:pt x="633755" y="759294"/>
                  </a:lnTo>
                  <a:lnTo>
                    <a:pt x="633755" y="885850"/>
                  </a:lnTo>
                  <a:lnTo>
                    <a:pt x="642632" y="885850"/>
                  </a:lnTo>
                  <a:lnTo>
                    <a:pt x="642632" y="759294"/>
                  </a:lnTo>
                  <a:close/>
                </a:path>
                <a:path w="5079365" h="886460">
                  <a:moveTo>
                    <a:pt x="642632" y="0"/>
                  </a:moveTo>
                  <a:lnTo>
                    <a:pt x="633755" y="0"/>
                  </a:lnTo>
                  <a:lnTo>
                    <a:pt x="633755" y="126555"/>
                  </a:lnTo>
                  <a:lnTo>
                    <a:pt x="642632" y="126555"/>
                  </a:lnTo>
                  <a:lnTo>
                    <a:pt x="642632" y="0"/>
                  </a:lnTo>
                  <a:close/>
                </a:path>
                <a:path w="5079365" h="886460">
                  <a:moveTo>
                    <a:pt x="959510" y="759294"/>
                  </a:moveTo>
                  <a:lnTo>
                    <a:pt x="950633" y="759294"/>
                  </a:lnTo>
                  <a:lnTo>
                    <a:pt x="950633" y="822566"/>
                  </a:lnTo>
                  <a:lnTo>
                    <a:pt x="959510" y="822566"/>
                  </a:lnTo>
                  <a:lnTo>
                    <a:pt x="959510" y="759294"/>
                  </a:lnTo>
                  <a:close/>
                </a:path>
                <a:path w="5079365" h="886460">
                  <a:moveTo>
                    <a:pt x="959510" y="0"/>
                  </a:moveTo>
                  <a:lnTo>
                    <a:pt x="950633" y="0"/>
                  </a:lnTo>
                  <a:lnTo>
                    <a:pt x="950633" y="63284"/>
                  </a:lnTo>
                  <a:lnTo>
                    <a:pt x="959510" y="63284"/>
                  </a:lnTo>
                  <a:lnTo>
                    <a:pt x="959510" y="0"/>
                  </a:lnTo>
                  <a:close/>
                </a:path>
                <a:path w="5079365" h="886460">
                  <a:moveTo>
                    <a:pt x="1276388" y="759294"/>
                  </a:moveTo>
                  <a:lnTo>
                    <a:pt x="1267510" y="759294"/>
                  </a:lnTo>
                  <a:lnTo>
                    <a:pt x="1267510" y="885850"/>
                  </a:lnTo>
                  <a:lnTo>
                    <a:pt x="1276388" y="885850"/>
                  </a:lnTo>
                  <a:lnTo>
                    <a:pt x="1276388" y="759294"/>
                  </a:lnTo>
                  <a:close/>
                </a:path>
                <a:path w="5079365" h="886460">
                  <a:moveTo>
                    <a:pt x="1276388" y="0"/>
                  </a:moveTo>
                  <a:lnTo>
                    <a:pt x="1267510" y="0"/>
                  </a:lnTo>
                  <a:lnTo>
                    <a:pt x="1267510" y="126555"/>
                  </a:lnTo>
                  <a:lnTo>
                    <a:pt x="1276388" y="126555"/>
                  </a:lnTo>
                  <a:lnTo>
                    <a:pt x="1276388" y="0"/>
                  </a:lnTo>
                  <a:close/>
                </a:path>
                <a:path w="5079365" h="886460">
                  <a:moveTo>
                    <a:pt x="1593265" y="759294"/>
                  </a:moveTo>
                  <a:lnTo>
                    <a:pt x="1584401" y="759294"/>
                  </a:lnTo>
                  <a:lnTo>
                    <a:pt x="1584401" y="822566"/>
                  </a:lnTo>
                  <a:lnTo>
                    <a:pt x="1593265" y="822566"/>
                  </a:lnTo>
                  <a:lnTo>
                    <a:pt x="1593265" y="759294"/>
                  </a:lnTo>
                  <a:close/>
                </a:path>
                <a:path w="5079365" h="886460">
                  <a:moveTo>
                    <a:pt x="1593265" y="0"/>
                  </a:moveTo>
                  <a:lnTo>
                    <a:pt x="1584401" y="0"/>
                  </a:lnTo>
                  <a:lnTo>
                    <a:pt x="1584401" y="63284"/>
                  </a:lnTo>
                  <a:lnTo>
                    <a:pt x="1593265" y="63284"/>
                  </a:lnTo>
                  <a:lnTo>
                    <a:pt x="1593265" y="0"/>
                  </a:lnTo>
                  <a:close/>
                </a:path>
                <a:path w="5079365" h="886460">
                  <a:moveTo>
                    <a:pt x="1910143" y="759294"/>
                  </a:moveTo>
                  <a:lnTo>
                    <a:pt x="1901278" y="759294"/>
                  </a:lnTo>
                  <a:lnTo>
                    <a:pt x="1901278" y="885850"/>
                  </a:lnTo>
                  <a:lnTo>
                    <a:pt x="1910143" y="885850"/>
                  </a:lnTo>
                  <a:lnTo>
                    <a:pt x="1910143" y="759294"/>
                  </a:lnTo>
                  <a:close/>
                </a:path>
                <a:path w="5079365" h="886460">
                  <a:moveTo>
                    <a:pt x="1910143" y="0"/>
                  </a:moveTo>
                  <a:lnTo>
                    <a:pt x="1901278" y="0"/>
                  </a:lnTo>
                  <a:lnTo>
                    <a:pt x="1901278" y="126555"/>
                  </a:lnTo>
                  <a:lnTo>
                    <a:pt x="1910143" y="126555"/>
                  </a:lnTo>
                  <a:lnTo>
                    <a:pt x="1910143" y="0"/>
                  </a:lnTo>
                  <a:close/>
                </a:path>
                <a:path w="5079365" h="886460">
                  <a:moveTo>
                    <a:pt x="2227021" y="759294"/>
                  </a:moveTo>
                  <a:lnTo>
                    <a:pt x="2218156" y="759294"/>
                  </a:lnTo>
                  <a:lnTo>
                    <a:pt x="2218156" y="822566"/>
                  </a:lnTo>
                  <a:lnTo>
                    <a:pt x="2227021" y="822566"/>
                  </a:lnTo>
                  <a:lnTo>
                    <a:pt x="2227021" y="759294"/>
                  </a:lnTo>
                  <a:close/>
                </a:path>
                <a:path w="5079365" h="886460">
                  <a:moveTo>
                    <a:pt x="2227021" y="0"/>
                  </a:moveTo>
                  <a:lnTo>
                    <a:pt x="2218156" y="0"/>
                  </a:lnTo>
                  <a:lnTo>
                    <a:pt x="2218156" y="63284"/>
                  </a:lnTo>
                  <a:lnTo>
                    <a:pt x="2227021" y="63284"/>
                  </a:lnTo>
                  <a:lnTo>
                    <a:pt x="2227021" y="0"/>
                  </a:lnTo>
                  <a:close/>
                </a:path>
                <a:path w="5079365" h="886460">
                  <a:moveTo>
                    <a:pt x="2543899" y="759294"/>
                  </a:moveTo>
                  <a:lnTo>
                    <a:pt x="2535034" y="759294"/>
                  </a:lnTo>
                  <a:lnTo>
                    <a:pt x="2535034" y="885850"/>
                  </a:lnTo>
                  <a:lnTo>
                    <a:pt x="2543899" y="885850"/>
                  </a:lnTo>
                  <a:lnTo>
                    <a:pt x="2543899" y="759294"/>
                  </a:lnTo>
                  <a:close/>
                </a:path>
                <a:path w="5079365" h="886460">
                  <a:moveTo>
                    <a:pt x="2543899" y="0"/>
                  </a:moveTo>
                  <a:lnTo>
                    <a:pt x="2535034" y="0"/>
                  </a:lnTo>
                  <a:lnTo>
                    <a:pt x="2535034" y="126555"/>
                  </a:lnTo>
                  <a:lnTo>
                    <a:pt x="2543899" y="126555"/>
                  </a:lnTo>
                  <a:lnTo>
                    <a:pt x="2543899" y="0"/>
                  </a:lnTo>
                  <a:close/>
                </a:path>
                <a:path w="5079365" h="886460">
                  <a:moveTo>
                    <a:pt x="2860776" y="759294"/>
                  </a:moveTo>
                  <a:lnTo>
                    <a:pt x="2851912" y="759294"/>
                  </a:lnTo>
                  <a:lnTo>
                    <a:pt x="2851912" y="822566"/>
                  </a:lnTo>
                  <a:lnTo>
                    <a:pt x="2860776" y="822566"/>
                  </a:lnTo>
                  <a:lnTo>
                    <a:pt x="2860776" y="759294"/>
                  </a:lnTo>
                  <a:close/>
                </a:path>
                <a:path w="5079365" h="886460">
                  <a:moveTo>
                    <a:pt x="2860776" y="0"/>
                  </a:moveTo>
                  <a:lnTo>
                    <a:pt x="2851912" y="0"/>
                  </a:lnTo>
                  <a:lnTo>
                    <a:pt x="2851912" y="63284"/>
                  </a:lnTo>
                  <a:lnTo>
                    <a:pt x="2860776" y="63284"/>
                  </a:lnTo>
                  <a:lnTo>
                    <a:pt x="2860776" y="0"/>
                  </a:lnTo>
                  <a:close/>
                </a:path>
                <a:path w="5079365" h="886460">
                  <a:moveTo>
                    <a:pt x="3177667" y="759294"/>
                  </a:moveTo>
                  <a:lnTo>
                    <a:pt x="3168789" y="759294"/>
                  </a:lnTo>
                  <a:lnTo>
                    <a:pt x="3168789" y="885850"/>
                  </a:lnTo>
                  <a:lnTo>
                    <a:pt x="3177667" y="885850"/>
                  </a:lnTo>
                  <a:lnTo>
                    <a:pt x="3177667" y="759294"/>
                  </a:lnTo>
                  <a:close/>
                </a:path>
                <a:path w="5079365" h="886460">
                  <a:moveTo>
                    <a:pt x="3177667" y="0"/>
                  </a:moveTo>
                  <a:lnTo>
                    <a:pt x="3168789" y="0"/>
                  </a:lnTo>
                  <a:lnTo>
                    <a:pt x="3168789" y="126555"/>
                  </a:lnTo>
                  <a:lnTo>
                    <a:pt x="3177667" y="126555"/>
                  </a:lnTo>
                  <a:lnTo>
                    <a:pt x="3177667" y="0"/>
                  </a:lnTo>
                  <a:close/>
                </a:path>
                <a:path w="5079365" h="886460">
                  <a:moveTo>
                    <a:pt x="3494544" y="759294"/>
                  </a:moveTo>
                  <a:lnTo>
                    <a:pt x="3485667" y="759294"/>
                  </a:lnTo>
                  <a:lnTo>
                    <a:pt x="3485667" y="822566"/>
                  </a:lnTo>
                  <a:lnTo>
                    <a:pt x="3494544" y="822566"/>
                  </a:lnTo>
                  <a:lnTo>
                    <a:pt x="3494544" y="759294"/>
                  </a:lnTo>
                  <a:close/>
                </a:path>
                <a:path w="5079365" h="886460">
                  <a:moveTo>
                    <a:pt x="3494544" y="0"/>
                  </a:moveTo>
                  <a:lnTo>
                    <a:pt x="3485667" y="0"/>
                  </a:lnTo>
                  <a:lnTo>
                    <a:pt x="3485667" y="63284"/>
                  </a:lnTo>
                  <a:lnTo>
                    <a:pt x="3494544" y="63284"/>
                  </a:lnTo>
                  <a:lnTo>
                    <a:pt x="3494544" y="0"/>
                  </a:lnTo>
                  <a:close/>
                </a:path>
                <a:path w="5079365" h="886460">
                  <a:moveTo>
                    <a:pt x="3811422" y="759294"/>
                  </a:moveTo>
                  <a:lnTo>
                    <a:pt x="3802545" y="759294"/>
                  </a:lnTo>
                  <a:lnTo>
                    <a:pt x="3802545" y="885850"/>
                  </a:lnTo>
                  <a:lnTo>
                    <a:pt x="3811422" y="885850"/>
                  </a:lnTo>
                  <a:lnTo>
                    <a:pt x="3811422" y="759294"/>
                  </a:lnTo>
                  <a:close/>
                </a:path>
                <a:path w="5079365" h="886460">
                  <a:moveTo>
                    <a:pt x="3811422" y="0"/>
                  </a:moveTo>
                  <a:lnTo>
                    <a:pt x="3802545" y="0"/>
                  </a:lnTo>
                  <a:lnTo>
                    <a:pt x="3802545" y="126555"/>
                  </a:lnTo>
                  <a:lnTo>
                    <a:pt x="3811422" y="126555"/>
                  </a:lnTo>
                  <a:lnTo>
                    <a:pt x="3811422" y="0"/>
                  </a:lnTo>
                  <a:close/>
                </a:path>
                <a:path w="5079365" h="886460">
                  <a:moveTo>
                    <a:pt x="4128300" y="759294"/>
                  </a:moveTo>
                  <a:lnTo>
                    <a:pt x="4119422" y="759294"/>
                  </a:lnTo>
                  <a:lnTo>
                    <a:pt x="4119422" y="822566"/>
                  </a:lnTo>
                  <a:lnTo>
                    <a:pt x="4128300" y="822566"/>
                  </a:lnTo>
                  <a:lnTo>
                    <a:pt x="4128300" y="759294"/>
                  </a:lnTo>
                  <a:close/>
                </a:path>
                <a:path w="5079365" h="886460">
                  <a:moveTo>
                    <a:pt x="4128300" y="0"/>
                  </a:moveTo>
                  <a:lnTo>
                    <a:pt x="4119422" y="0"/>
                  </a:lnTo>
                  <a:lnTo>
                    <a:pt x="4119422" y="63284"/>
                  </a:lnTo>
                  <a:lnTo>
                    <a:pt x="4128300" y="63284"/>
                  </a:lnTo>
                  <a:lnTo>
                    <a:pt x="4128300" y="0"/>
                  </a:lnTo>
                  <a:close/>
                </a:path>
                <a:path w="5079365" h="886460">
                  <a:moveTo>
                    <a:pt x="4445178" y="759294"/>
                  </a:moveTo>
                  <a:lnTo>
                    <a:pt x="4436300" y="759294"/>
                  </a:lnTo>
                  <a:lnTo>
                    <a:pt x="4436300" y="885850"/>
                  </a:lnTo>
                  <a:lnTo>
                    <a:pt x="4445178" y="885850"/>
                  </a:lnTo>
                  <a:lnTo>
                    <a:pt x="4445178" y="759294"/>
                  </a:lnTo>
                  <a:close/>
                </a:path>
                <a:path w="5079365" h="886460">
                  <a:moveTo>
                    <a:pt x="4445178" y="0"/>
                  </a:moveTo>
                  <a:lnTo>
                    <a:pt x="4436300" y="0"/>
                  </a:lnTo>
                  <a:lnTo>
                    <a:pt x="4436300" y="126555"/>
                  </a:lnTo>
                  <a:lnTo>
                    <a:pt x="4445178" y="126555"/>
                  </a:lnTo>
                  <a:lnTo>
                    <a:pt x="4445178" y="0"/>
                  </a:lnTo>
                  <a:close/>
                </a:path>
                <a:path w="5079365" h="886460">
                  <a:moveTo>
                    <a:pt x="4762055" y="759294"/>
                  </a:moveTo>
                  <a:lnTo>
                    <a:pt x="4753178" y="759294"/>
                  </a:lnTo>
                  <a:lnTo>
                    <a:pt x="4753178" y="822566"/>
                  </a:lnTo>
                  <a:lnTo>
                    <a:pt x="4762055" y="822566"/>
                  </a:lnTo>
                  <a:lnTo>
                    <a:pt x="4762055" y="759294"/>
                  </a:lnTo>
                  <a:close/>
                </a:path>
                <a:path w="5079365" h="886460">
                  <a:moveTo>
                    <a:pt x="4762055" y="0"/>
                  </a:moveTo>
                  <a:lnTo>
                    <a:pt x="4753178" y="0"/>
                  </a:lnTo>
                  <a:lnTo>
                    <a:pt x="4753178" y="63284"/>
                  </a:lnTo>
                  <a:lnTo>
                    <a:pt x="4762055" y="63284"/>
                  </a:lnTo>
                  <a:lnTo>
                    <a:pt x="4762055" y="0"/>
                  </a:lnTo>
                  <a:close/>
                </a:path>
                <a:path w="5079365" h="886460">
                  <a:moveTo>
                    <a:pt x="5078933" y="759294"/>
                  </a:moveTo>
                  <a:lnTo>
                    <a:pt x="5070068" y="759294"/>
                  </a:lnTo>
                  <a:lnTo>
                    <a:pt x="5070068" y="885850"/>
                  </a:lnTo>
                  <a:lnTo>
                    <a:pt x="5078933" y="885850"/>
                  </a:lnTo>
                  <a:lnTo>
                    <a:pt x="5078933" y="759294"/>
                  </a:lnTo>
                  <a:close/>
                </a:path>
                <a:path w="5079365" h="886460">
                  <a:moveTo>
                    <a:pt x="5078933" y="0"/>
                  </a:moveTo>
                  <a:lnTo>
                    <a:pt x="5070068" y="0"/>
                  </a:lnTo>
                  <a:lnTo>
                    <a:pt x="5070068" y="126555"/>
                  </a:lnTo>
                  <a:lnTo>
                    <a:pt x="5078933" y="126555"/>
                  </a:lnTo>
                  <a:lnTo>
                    <a:pt x="50789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4069933" y="4472626"/>
              <a:ext cx="63500" cy="443230"/>
            </a:xfrm>
            <a:custGeom>
              <a:avLst/>
              <a:gdLst/>
              <a:ahLst/>
              <a:cxnLst/>
              <a:rect l="l" t="t" r="r" b="b"/>
              <a:pathLst>
                <a:path w="63500" h="443229">
                  <a:moveTo>
                    <a:pt x="40561" y="94912"/>
                  </a:moveTo>
                  <a:lnTo>
                    <a:pt x="24083" y="94912"/>
                  </a:lnTo>
                  <a:lnTo>
                    <a:pt x="24083" y="442921"/>
                  </a:lnTo>
                  <a:lnTo>
                    <a:pt x="40561" y="442921"/>
                  </a:lnTo>
                  <a:lnTo>
                    <a:pt x="40561" y="94912"/>
                  </a:lnTo>
                  <a:close/>
                </a:path>
                <a:path w="63500" h="443229">
                  <a:moveTo>
                    <a:pt x="31687" y="0"/>
                  </a:moveTo>
                  <a:lnTo>
                    <a:pt x="0" y="106300"/>
                  </a:lnTo>
                  <a:lnTo>
                    <a:pt x="24083" y="106300"/>
                  </a:lnTo>
                  <a:lnTo>
                    <a:pt x="24083" y="94912"/>
                  </a:lnTo>
                  <a:lnTo>
                    <a:pt x="59980" y="94912"/>
                  </a:lnTo>
                  <a:lnTo>
                    <a:pt x="31687" y="0"/>
                  </a:lnTo>
                  <a:close/>
                </a:path>
                <a:path w="63500" h="443229">
                  <a:moveTo>
                    <a:pt x="59980" y="94912"/>
                  </a:moveTo>
                  <a:lnTo>
                    <a:pt x="40561" y="94912"/>
                  </a:lnTo>
                  <a:lnTo>
                    <a:pt x="40561" y="106300"/>
                  </a:lnTo>
                  <a:lnTo>
                    <a:pt x="63375" y="106300"/>
                  </a:lnTo>
                  <a:lnTo>
                    <a:pt x="59980" y="9491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4418500" y="4725724"/>
              <a:ext cx="634365" cy="189865"/>
            </a:xfrm>
            <a:custGeom>
              <a:avLst/>
              <a:gdLst/>
              <a:ahLst/>
              <a:cxnLst/>
              <a:rect l="l" t="t" r="r" b="b"/>
              <a:pathLst>
                <a:path w="634364" h="189864">
                  <a:moveTo>
                    <a:pt x="633757" y="0"/>
                  </a:moveTo>
                  <a:lnTo>
                    <a:pt x="0" y="0"/>
                  </a:lnTo>
                  <a:lnTo>
                    <a:pt x="0" y="189823"/>
                  </a:lnTo>
                  <a:lnTo>
                    <a:pt x="633757" y="189823"/>
                  </a:lnTo>
                  <a:lnTo>
                    <a:pt x="63375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4414697" y="4721927"/>
              <a:ext cx="643255" cy="198755"/>
            </a:xfrm>
            <a:custGeom>
              <a:avLst/>
              <a:gdLst/>
              <a:ahLst/>
              <a:cxnLst/>
              <a:rect l="l" t="t" r="r" b="b"/>
              <a:pathLst>
                <a:path w="643254" h="198754">
                  <a:moveTo>
                    <a:pt x="642630" y="0"/>
                  </a:moveTo>
                  <a:lnTo>
                    <a:pt x="0" y="0"/>
                  </a:lnTo>
                  <a:lnTo>
                    <a:pt x="0" y="198681"/>
                  </a:lnTo>
                  <a:lnTo>
                    <a:pt x="642630" y="198681"/>
                  </a:lnTo>
                  <a:lnTo>
                    <a:pt x="642630" y="193620"/>
                  </a:lnTo>
                  <a:lnTo>
                    <a:pt x="8872" y="193620"/>
                  </a:lnTo>
                  <a:lnTo>
                    <a:pt x="3802" y="189823"/>
                  </a:lnTo>
                  <a:lnTo>
                    <a:pt x="8872" y="189823"/>
                  </a:lnTo>
                  <a:lnTo>
                    <a:pt x="8872" y="8858"/>
                  </a:lnTo>
                  <a:lnTo>
                    <a:pt x="3802" y="8858"/>
                  </a:lnTo>
                  <a:lnTo>
                    <a:pt x="8872" y="3797"/>
                  </a:lnTo>
                  <a:lnTo>
                    <a:pt x="642630" y="3797"/>
                  </a:lnTo>
                  <a:lnTo>
                    <a:pt x="642630" y="0"/>
                  </a:lnTo>
                  <a:close/>
                </a:path>
                <a:path w="643254" h="198754">
                  <a:moveTo>
                    <a:pt x="8872" y="189823"/>
                  </a:moveTo>
                  <a:lnTo>
                    <a:pt x="3802" y="189823"/>
                  </a:lnTo>
                  <a:lnTo>
                    <a:pt x="8872" y="193620"/>
                  </a:lnTo>
                  <a:lnTo>
                    <a:pt x="8872" y="189823"/>
                  </a:lnTo>
                  <a:close/>
                </a:path>
                <a:path w="643254" h="198754">
                  <a:moveTo>
                    <a:pt x="633757" y="189823"/>
                  </a:moveTo>
                  <a:lnTo>
                    <a:pt x="8872" y="189823"/>
                  </a:lnTo>
                  <a:lnTo>
                    <a:pt x="8872" y="193620"/>
                  </a:lnTo>
                  <a:lnTo>
                    <a:pt x="633757" y="193620"/>
                  </a:lnTo>
                  <a:lnTo>
                    <a:pt x="633757" y="189823"/>
                  </a:lnTo>
                  <a:close/>
                </a:path>
                <a:path w="643254" h="198754">
                  <a:moveTo>
                    <a:pt x="633757" y="3797"/>
                  </a:moveTo>
                  <a:lnTo>
                    <a:pt x="633757" y="193620"/>
                  </a:lnTo>
                  <a:lnTo>
                    <a:pt x="637560" y="189823"/>
                  </a:lnTo>
                  <a:lnTo>
                    <a:pt x="642630" y="189823"/>
                  </a:lnTo>
                  <a:lnTo>
                    <a:pt x="642630" y="8858"/>
                  </a:lnTo>
                  <a:lnTo>
                    <a:pt x="637560" y="8858"/>
                  </a:lnTo>
                  <a:lnTo>
                    <a:pt x="633757" y="3797"/>
                  </a:lnTo>
                  <a:close/>
                </a:path>
                <a:path w="643254" h="198754">
                  <a:moveTo>
                    <a:pt x="642630" y="189823"/>
                  </a:moveTo>
                  <a:lnTo>
                    <a:pt x="637560" y="189823"/>
                  </a:lnTo>
                  <a:lnTo>
                    <a:pt x="633757" y="193620"/>
                  </a:lnTo>
                  <a:lnTo>
                    <a:pt x="642630" y="193620"/>
                  </a:lnTo>
                  <a:lnTo>
                    <a:pt x="642630" y="189823"/>
                  </a:lnTo>
                  <a:close/>
                </a:path>
                <a:path w="643254" h="198754">
                  <a:moveTo>
                    <a:pt x="8872" y="3797"/>
                  </a:moveTo>
                  <a:lnTo>
                    <a:pt x="3802" y="8858"/>
                  </a:lnTo>
                  <a:lnTo>
                    <a:pt x="8872" y="8858"/>
                  </a:lnTo>
                  <a:lnTo>
                    <a:pt x="8872" y="3797"/>
                  </a:lnTo>
                  <a:close/>
                </a:path>
                <a:path w="643254" h="198754">
                  <a:moveTo>
                    <a:pt x="633757" y="3797"/>
                  </a:moveTo>
                  <a:lnTo>
                    <a:pt x="8872" y="3797"/>
                  </a:lnTo>
                  <a:lnTo>
                    <a:pt x="8872" y="8858"/>
                  </a:lnTo>
                  <a:lnTo>
                    <a:pt x="633757" y="8858"/>
                  </a:lnTo>
                  <a:lnTo>
                    <a:pt x="633757" y="3797"/>
                  </a:lnTo>
                  <a:close/>
                </a:path>
                <a:path w="643254" h="198754">
                  <a:moveTo>
                    <a:pt x="642630" y="3797"/>
                  </a:moveTo>
                  <a:lnTo>
                    <a:pt x="633757" y="3797"/>
                  </a:lnTo>
                  <a:lnTo>
                    <a:pt x="637560" y="8858"/>
                  </a:lnTo>
                  <a:lnTo>
                    <a:pt x="642630" y="8858"/>
                  </a:lnTo>
                  <a:lnTo>
                    <a:pt x="642630" y="37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5337448" y="4472626"/>
              <a:ext cx="63500" cy="443230"/>
            </a:xfrm>
            <a:custGeom>
              <a:avLst/>
              <a:gdLst/>
              <a:ahLst/>
              <a:cxnLst/>
              <a:rect l="l" t="t" r="r" b="b"/>
              <a:pathLst>
                <a:path w="63500" h="443229">
                  <a:moveTo>
                    <a:pt x="40561" y="94912"/>
                  </a:moveTo>
                  <a:lnTo>
                    <a:pt x="24083" y="94912"/>
                  </a:lnTo>
                  <a:lnTo>
                    <a:pt x="24083" y="442921"/>
                  </a:lnTo>
                  <a:lnTo>
                    <a:pt x="40561" y="442921"/>
                  </a:lnTo>
                  <a:lnTo>
                    <a:pt x="40561" y="94912"/>
                  </a:lnTo>
                  <a:close/>
                </a:path>
                <a:path w="63500" h="443229">
                  <a:moveTo>
                    <a:pt x="31689" y="0"/>
                  </a:moveTo>
                  <a:lnTo>
                    <a:pt x="0" y="106300"/>
                  </a:lnTo>
                  <a:lnTo>
                    <a:pt x="24083" y="106300"/>
                  </a:lnTo>
                  <a:lnTo>
                    <a:pt x="24083" y="94912"/>
                  </a:lnTo>
                  <a:lnTo>
                    <a:pt x="59980" y="94912"/>
                  </a:lnTo>
                  <a:lnTo>
                    <a:pt x="31689" y="0"/>
                  </a:lnTo>
                  <a:close/>
                </a:path>
                <a:path w="63500" h="443229">
                  <a:moveTo>
                    <a:pt x="59980" y="94912"/>
                  </a:moveTo>
                  <a:lnTo>
                    <a:pt x="40561" y="94912"/>
                  </a:lnTo>
                  <a:lnTo>
                    <a:pt x="40561" y="106300"/>
                  </a:lnTo>
                  <a:lnTo>
                    <a:pt x="63375" y="106300"/>
                  </a:lnTo>
                  <a:lnTo>
                    <a:pt x="59980" y="9491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5369137" y="4725724"/>
              <a:ext cx="634365" cy="189865"/>
            </a:xfrm>
            <a:custGeom>
              <a:avLst/>
              <a:gdLst/>
              <a:ahLst/>
              <a:cxnLst/>
              <a:rect l="l" t="t" r="r" b="b"/>
              <a:pathLst>
                <a:path w="634364" h="189864">
                  <a:moveTo>
                    <a:pt x="633757" y="0"/>
                  </a:moveTo>
                  <a:lnTo>
                    <a:pt x="0" y="0"/>
                  </a:lnTo>
                  <a:lnTo>
                    <a:pt x="0" y="189823"/>
                  </a:lnTo>
                  <a:lnTo>
                    <a:pt x="633757" y="189823"/>
                  </a:lnTo>
                  <a:lnTo>
                    <a:pt x="63375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5365334" y="4721927"/>
              <a:ext cx="643255" cy="198755"/>
            </a:xfrm>
            <a:custGeom>
              <a:avLst/>
              <a:gdLst/>
              <a:ahLst/>
              <a:cxnLst/>
              <a:rect l="l" t="t" r="r" b="b"/>
              <a:pathLst>
                <a:path w="643254" h="198754">
                  <a:moveTo>
                    <a:pt x="642630" y="0"/>
                  </a:moveTo>
                  <a:lnTo>
                    <a:pt x="0" y="0"/>
                  </a:lnTo>
                  <a:lnTo>
                    <a:pt x="0" y="198681"/>
                  </a:lnTo>
                  <a:lnTo>
                    <a:pt x="642630" y="198681"/>
                  </a:lnTo>
                  <a:lnTo>
                    <a:pt x="642630" y="193620"/>
                  </a:lnTo>
                  <a:lnTo>
                    <a:pt x="8872" y="193620"/>
                  </a:lnTo>
                  <a:lnTo>
                    <a:pt x="3802" y="189823"/>
                  </a:lnTo>
                  <a:lnTo>
                    <a:pt x="8872" y="189823"/>
                  </a:lnTo>
                  <a:lnTo>
                    <a:pt x="8872" y="8858"/>
                  </a:lnTo>
                  <a:lnTo>
                    <a:pt x="3802" y="8858"/>
                  </a:lnTo>
                  <a:lnTo>
                    <a:pt x="8872" y="3797"/>
                  </a:lnTo>
                  <a:lnTo>
                    <a:pt x="642630" y="3797"/>
                  </a:lnTo>
                  <a:lnTo>
                    <a:pt x="642630" y="0"/>
                  </a:lnTo>
                  <a:close/>
                </a:path>
                <a:path w="643254" h="198754">
                  <a:moveTo>
                    <a:pt x="8872" y="189823"/>
                  </a:moveTo>
                  <a:lnTo>
                    <a:pt x="3802" y="189823"/>
                  </a:lnTo>
                  <a:lnTo>
                    <a:pt x="8872" y="193620"/>
                  </a:lnTo>
                  <a:lnTo>
                    <a:pt x="8872" y="189823"/>
                  </a:lnTo>
                  <a:close/>
                </a:path>
                <a:path w="643254" h="198754">
                  <a:moveTo>
                    <a:pt x="633757" y="189823"/>
                  </a:moveTo>
                  <a:lnTo>
                    <a:pt x="8872" y="189823"/>
                  </a:lnTo>
                  <a:lnTo>
                    <a:pt x="8872" y="193620"/>
                  </a:lnTo>
                  <a:lnTo>
                    <a:pt x="633757" y="193620"/>
                  </a:lnTo>
                  <a:lnTo>
                    <a:pt x="633757" y="189823"/>
                  </a:lnTo>
                  <a:close/>
                </a:path>
                <a:path w="643254" h="198754">
                  <a:moveTo>
                    <a:pt x="633757" y="3797"/>
                  </a:moveTo>
                  <a:lnTo>
                    <a:pt x="633757" y="193620"/>
                  </a:lnTo>
                  <a:lnTo>
                    <a:pt x="637559" y="189823"/>
                  </a:lnTo>
                  <a:lnTo>
                    <a:pt x="642630" y="189823"/>
                  </a:lnTo>
                  <a:lnTo>
                    <a:pt x="642630" y="8858"/>
                  </a:lnTo>
                  <a:lnTo>
                    <a:pt x="637559" y="8858"/>
                  </a:lnTo>
                  <a:lnTo>
                    <a:pt x="633757" y="3797"/>
                  </a:lnTo>
                  <a:close/>
                </a:path>
                <a:path w="643254" h="198754">
                  <a:moveTo>
                    <a:pt x="642630" y="189823"/>
                  </a:moveTo>
                  <a:lnTo>
                    <a:pt x="637559" y="189823"/>
                  </a:lnTo>
                  <a:lnTo>
                    <a:pt x="633757" y="193620"/>
                  </a:lnTo>
                  <a:lnTo>
                    <a:pt x="642630" y="193620"/>
                  </a:lnTo>
                  <a:lnTo>
                    <a:pt x="642630" y="189823"/>
                  </a:lnTo>
                  <a:close/>
                </a:path>
                <a:path w="643254" h="198754">
                  <a:moveTo>
                    <a:pt x="8872" y="3797"/>
                  </a:moveTo>
                  <a:lnTo>
                    <a:pt x="3802" y="8858"/>
                  </a:lnTo>
                  <a:lnTo>
                    <a:pt x="8872" y="8858"/>
                  </a:lnTo>
                  <a:lnTo>
                    <a:pt x="8872" y="3797"/>
                  </a:lnTo>
                  <a:close/>
                </a:path>
                <a:path w="643254" h="198754">
                  <a:moveTo>
                    <a:pt x="633757" y="3797"/>
                  </a:moveTo>
                  <a:lnTo>
                    <a:pt x="8872" y="3797"/>
                  </a:lnTo>
                  <a:lnTo>
                    <a:pt x="8872" y="8858"/>
                  </a:lnTo>
                  <a:lnTo>
                    <a:pt x="633757" y="8858"/>
                  </a:lnTo>
                  <a:lnTo>
                    <a:pt x="633757" y="3797"/>
                  </a:lnTo>
                  <a:close/>
                </a:path>
                <a:path w="643254" h="198754">
                  <a:moveTo>
                    <a:pt x="642630" y="3797"/>
                  </a:moveTo>
                  <a:lnTo>
                    <a:pt x="633757" y="3797"/>
                  </a:lnTo>
                  <a:lnTo>
                    <a:pt x="637559" y="8858"/>
                  </a:lnTo>
                  <a:lnTo>
                    <a:pt x="642630" y="8858"/>
                  </a:lnTo>
                  <a:lnTo>
                    <a:pt x="642630" y="37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3467864" y="5485016"/>
              <a:ext cx="634365" cy="189865"/>
            </a:xfrm>
            <a:custGeom>
              <a:avLst/>
              <a:gdLst/>
              <a:ahLst/>
              <a:cxnLst/>
              <a:rect l="l" t="t" r="r" b="b"/>
              <a:pathLst>
                <a:path w="634364" h="189864">
                  <a:moveTo>
                    <a:pt x="633757" y="0"/>
                  </a:moveTo>
                  <a:lnTo>
                    <a:pt x="0" y="0"/>
                  </a:lnTo>
                  <a:lnTo>
                    <a:pt x="0" y="189823"/>
                  </a:lnTo>
                  <a:lnTo>
                    <a:pt x="633757" y="189823"/>
                  </a:lnTo>
                  <a:lnTo>
                    <a:pt x="633757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3464060" y="5481221"/>
              <a:ext cx="643255" cy="198755"/>
            </a:xfrm>
            <a:custGeom>
              <a:avLst/>
              <a:gdLst/>
              <a:ahLst/>
              <a:cxnLst/>
              <a:rect l="l" t="t" r="r" b="b"/>
              <a:pathLst>
                <a:path w="643254" h="198754">
                  <a:moveTo>
                    <a:pt x="642630" y="0"/>
                  </a:moveTo>
                  <a:lnTo>
                    <a:pt x="0" y="0"/>
                  </a:lnTo>
                  <a:lnTo>
                    <a:pt x="0" y="198681"/>
                  </a:lnTo>
                  <a:lnTo>
                    <a:pt x="642630" y="198681"/>
                  </a:lnTo>
                  <a:lnTo>
                    <a:pt x="642630" y="193619"/>
                  </a:lnTo>
                  <a:lnTo>
                    <a:pt x="8873" y="193619"/>
                  </a:lnTo>
                  <a:lnTo>
                    <a:pt x="3803" y="189823"/>
                  </a:lnTo>
                  <a:lnTo>
                    <a:pt x="8873" y="189823"/>
                  </a:lnTo>
                  <a:lnTo>
                    <a:pt x="8873" y="8858"/>
                  </a:lnTo>
                  <a:lnTo>
                    <a:pt x="3803" y="8858"/>
                  </a:lnTo>
                  <a:lnTo>
                    <a:pt x="8873" y="3796"/>
                  </a:lnTo>
                  <a:lnTo>
                    <a:pt x="642630" y="3796"/>
                  </a:lnTo>
                  <a:lnTo>
                    <a:pt x="642630" y="0"/>
                  </a:lnTo>
                  <a:close/>
                </a:path>
                <a:path w="643254" h="198754">
                  <a:moveTo>
                    <a:pt x="8873" y="189823"/>
                  </a:moveTo>
                  <a:lnTo>
                    <a:pt x="3803" y="189823"/>
                  </a:lnTo>
                  <a:lnTo>
                    <a:pt x="8873" y="193619"/>
                  </a:lnTo>
                  <a:lnTo>
                    <a:pt x="8873" y="189823"/>
                  </a:lnTo>
                  <a:close/>
                </a:path>
                <a:path w="643254" h="198754">
                  <a:moveTo>
                    <a:pt x="633757" y="189823"/>
                  </a:moveTo>
                  <a:lnTo>
                    <a:pt x="8873" y="189823"/>
                  </a:lnTo>
                  <a:lnTo>
                    <a:pt x="8873" y="193619"/>
                  </a:lnTo>
                  <a:lnTo>
                    <a:pt x="633757" y="193619"/>
                  </a:lnTo>
                  <a:lnTo>
                    <a:pt x="633757" y="189823"/>
                  </a:lnTo>
                  <a:close/>
                </a:path>
                <a:path w="643254" h="198754">
                  <a:moveTo>
                    <a:pt x="633757" y="3796"/>
                  </a:moveTo>
                  <a:lnTo>
                    <a:pt x="633757" y="193619"/>
                  </a:lnTo>
                  <a:lnTo>
                    <a:pt x="637560" y="189823"/>
                  </a:lnTo>
                  <a:lnTo>
                    <a:pt x="642630" y="189823"/>
                  </a:lnTo>
                  <a:lnTo>
                    <a:pt x="642630" y="8858"/>
                  </a:lnTo>
                  <a:lnTo>
                    <a:pt x="637560" y="8858"/>
                  </a:lnTo>
                  <a:lnTo>
                    <a:pt x="633757" y="3796"/>
                  </a:lnTo>
                  <a:close/>
                </a:path>
                <a:path w="643254" h="198754">
                  <a:moveTo>
                    <a:pt x="642630" y="189823"/>
                  </a:moveTo>
                  <a:lnTo>
                    <a:pt x="637560" y="189823"/>
                  </a:lnTo>
                  <a:lnTo>
                    <a:pt x="633757" y="193619"/>
                  </a:lnTo>
                  <a:lnTo>
                    <a:pt x="642630" y="193619"/>
                  </a:lnTo>
                  <a:lnTo>
                    <a:pt x="642630" y="189823"/>
                  </a:lnTo>
                  <a:close/>
                </a:path>
                <a:path w="643254" h="198754">
                  <a:moveTo>
                    <a:pt x="8873" y="3796"/>
                  </a:moveTo>
                  <a:lnTo>
                    <a:pt x="3803" y="8858"/>
                  </a:lnTo>
                  <a:lnTo>
                    <a:pt x="8873" y="8858"/>
                  </a:lnTo>
                  <a:lnTo>
                    <a:pt x="8873" y="3796"/>
                  </a:lnTo>
                  <a:close/>
                </a:path>
                <a:path w="643254" h="198754">
                  <a:moveTo>
                    <a:pt x="633757" y="3796"/>
                  </a:moveTo>
                  <a:lnTo>
                    <a:pt x="8873" y="3796"/>
                  </a:lnTo>
                  <a:lnTo>
                    <a:pt x="8873" y="8858"/>
                  </a:lnTo>
                  <a:lnTo>
                    <a:pt x="633757" y="8858"/>
                  </a:lnTo>
                  <a:lnTo>
                    <a:pt x="633757" y="3796"/>
                  </a:lnTo>
                  <a:close/>
                </a:path>
                <a:path w="643254" h="198754">
                  <a:moveTo>
                    <a:pt x="642630" y="3796"/>
                  </a:moveTo>
                  <a:lnTo>
                    <a:pt x="633757" y="3796"/>
                  </a:lnTo>
                  <a:lnTo>
                    <a:pt x="637560" y="8858"/>
                  </a:lnTo>
                  <a:lnTo>
                    <a:pt x="642630" y="8858"/>
                  </a:lnTo>
                  <a:lnTo>
                    <a:pt x="642630" y="3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4386808" y="4472635"/>
              <a:ext cx="2281555" cy="1202690"/>
            </a:xfrm>
            <a:custGeom>
              <a:avLst/>
              <a:gdLst/>
              <a:ahLst/>
              <a:cxnLst/>
              <a:rect l="l" t="t" r="r" b="b"/>
              <a:pathLst>
                <a:path w="2281554" h="1202689">
                  <a:moveTo>
                    <a:pt x="63373" y="865593"/>
                  </a:moveTo>
                  <a:lnTo>
                    <a:pt x="59982" y="854202"/>
                  </a:lnTo>
                  <a:lnTo>
                    <a:pt x="31686" y="759294"/>
                  </a:lnTo>
                  <a:lnTo>
                    <a:pt x="0" y="865593"/>
                  </a:lnTo>
                  <a:lnTo>
                    <a:pt x="24079" y="865593"/>
                  </a:lnTo>
                  <a:lnTo>
                    <a:pt x="24079" y="1202207"/>
                  </a:lnTo>
                  <a:lnTo>
                    <a:pt x="40563" y="1202207"/>
                  </a:lnTo>
                  <a:lnTo>
                    <a:pt x="40563" y="865593"/>
                  </a:lnTo>
                  <a:lnTo>
                    <a:pt x="63373" y="865593"/>
                  </a:lnTo>
                  <a:close/>
                </a:path>
                <a:path w="2281554" h="1202689">
                  <a:moveTo>
                    <a:pt x="1647761" y="865593"/>
                  </a:moveTo>
                  <a:lnTo>
                    <a:pt x="1644370" y="854202"/>
                  </a:lnTo>
                  <a:lnTo>
                    <a:pt x="1616075" y="759294"/>
                  </a:lnTo>
                  <a:lnTo>
                    <a:pt x="1584388" y="865593"/>
                  </a:lnTo>
                  <a:lnTo>
                    <a:pt x="1608480" y="865593"/>
                  </a:lnTo>
                  <a:lnTo>
                    <a:pt x="1608480" y="1202207"/>
                  </a:lnTo>
                  <a:lnTo>
                    <a:pt x="1624952" y="1202207"/>
                  </a:lnTo>
                  <a:lnTo>
                    <a:pt x="1624952" y="865593"/>
                  </a:lnTo>
                  <a:lnTo>
                    <a:pt x="1647761" y="865593"/>
                  </a:lnTo>
                  <a:close/>
                </a:path>
                <a:path w="2281554" h="1202689">
                  <a:moveTo>
                    <a:pt x="2281529" y="106299"/>
                  </a:moveTo>
                  <a:lnTo>
                    <a:pt x="2278126" y="94907"/>
                  </a:lnTo>
                  <a:lnTo>
                    <a:pt x="2249843" y="0"/>
                  </a:lnTo>
                  <a:lnTo>
                    <a:pt x="2218144" y="106299"/>
                  </a:lnTo>
                  <a:lnTo>
                    <a:pt x="2242235" y="106299"/>
                  </a:lnTo>
                  <a:lnTo>
                    <a:pt x="2242235" y="442912"/>
                  </a:lnTo>
                  <a:lnTo>
                    <a:pt x="2258707" y="442912"/>
                  </a:lnTo>
                  <a:lnTo>
                    <a:pt x="2258707" y="106299"/>
                  </a:lnTo>
                  <a:lnTo>
                    <a:pt x="2281529" y="106299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6636651" y="4725724"/>
              <a:ext cx="634365" cy="189865"/>
            </a:xfrm>
            <a:custGeom>
              <a:avLst/>
              <a:gdLst/>
              <a:ahLst/>
              <a:cxnLst/>
              <a:rect l="l" t="t" r="r" b="b"/>
              <a:pathLst>
                <a:path w="634365" h="189864">
                  <a:moveTo>
                    <a:pt x="633757" y="0"/>
                  </a:moveTo>
                  <a:lnTo>
                    <a:pt x="0" y="0"/>
                  </a:lnTo>
                  <a:lnTo>
                    <a:pt x="0" y="189823"/>
                  </a:lnTo>
                  <a:lnTo>
                    <a:pt x="633757" y="189823"/>
                  </a:lnTo>
                  <a:lnTo>
                    <a:pt x="63375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6632850" y="4721927"/>
              <a:ext cx="643255" cy="198755"/>
            </a:xfrm>
            <a:custGeom>
              <a:avLst/>
              <a:gdLst/>
              <a:ahLst/>
              <a:cxnLst/>
              <a:rect l="l" t="t" r="r" b="b"/>
              <a:pathLst>
                <a:path w="643254" h="198754">
                  <a:moveTo>
                    <a:pt x="642628" y="0"/>
                  </a:moveTo>
                  <a:lnTo>
                    <a:pt x="0" y="0"/>
                  </a:lnTo>
                  <a:lnTo>
                    <a:pt x="0" y="198681"/>
                  </a:lnTo>
                  <a:lnTo>
                    <a:pt x="642628" y="198681"/>
                  </a:lnTo>
                  <a:lnTo>
                    <a:pt x="642628" y="193620"/>
                  </a:lnTo>
                  <a:lnTo>
                    <a:pt x="8872" y="193620"/>
                  </a:lnTo>
                  <a:lnTo>
                    <a:pt x="3801" y="189823"/>
                  </a:lnTo>
                  <a:lnTo>
                    <a:pt x="8872" y="189823"/>
                  </a:lnTo>
                  <a:lnTo>
                    <a:pt x="8872" y="8858"/>
                  </a:lnTo>
                  <a:lnTo>
                    <a:pt x="3801" y="8858"/>
                  </a:lnTo>
                  <a:lnTo>
                    <a:pt x="8872" y="3797"/>
                  </a:lnTo>
                  <a:lnTo>
                    <a:pt x="642628" y="3797"/>
                  </a:lnTo>
                  <a:lnTo>
                    <a:pt x="642628" y="0"/>
                  </a:lnTo>
                  <a:close/>
                </a:path>
                <a:path w="643254" h="198754">
                  <a:moveTo>
                    <a:pt x="8872" y="189823"/>
                  </a:moveTo>
                  <a:lnTo>
                    <a:pt x="3801" y="189823"/>
                  </a:lnTo>
                  <a:lnTo>
                    <a:pt x="8872" y="193620"/>
                  </a:lnTo>
                  <a:lnTo>
                    <a:pt x="8872" y="189823"/>
                  </a:lnTo>
                  <a:close/>
                </a:path>
                <a:path w="643254" h="198754">
                  <a:moveTo>
                    <a:pt x="633756" y="189823"/>
                  </a:moveTo>
                  <a:lnTo>
                    <a:pt x="8872" y="189823"/>
                  </a:lnTo>
                  <a:lnTo>
                    <a:pt x="8872" y="193620"/>
                  </a:lnTo>
                  <a:lnTo>
                    <a:pt x="633756" y="193620"/>
                  </a:lnTo>
                  <a:lnTo>
                    <a:pt x="633756" y="189823"/>
                  </a:lnTo>
                  <a:close/>
                </a:path>
                <a:path w="643254" h="198754">
                  <a:moveTo>
                    <a:pt x="633756" y="3797"/>
                  </a:moveTo>
                  <a:lnTo>
                    <a:pt x="633756" y="193620"/>
                  </a:lnTo>
                  <a:lnTo>
                    <a:pt x="637559" y="189823"/>
                  </a:lnTo>
                  <a:lnTo>
                    <a:pt x="642628" y="189823"/>
                  </a:lnTo>
                  <a:lnTo>
                    <a:pt x="642628" y="8858"/>
                  </a:lnTo>
                  <a:lnTo>
                    <a:pt x="637559" y="8858"/>
                  </a:lnTo>
                  <a:lnTo>
                    <a:pt x="633756" y="3797"/>
                  </a:lnTo>
                  <a:close/>
                </a:path>
                <a:path w="643254" h="198754">
                  <a:moveTo>
                    <a:pt x="642628" y="189823"/>
                  </a:moveTo>
                  <a:lnTo>
                    <a:pt x="637559" y="189823"/>
                  </a:lnTo>
                  <a:lnTo>
                    <a:pt x="633756" y="193620"/>
                  </a:lnTo>
                  <a:lnTo>
                    <a:pt x="642628" y="193620"/>
                  </a:lnTo>
                  <a:lnTo>
                    <a:pt x="642628" y="189823"/>
                  </a:lnTo>
                  <a:close/>
                </a:path>
                <a:path w="643254" h="198754">
                  <a:moveTo>
                    <a:pt x="8872" y="3797"/>
                  </a:moveTo>
                  <a:lnTo>
                    <a:pt x="3801" y="8858"/>
                  </a:lnTo>
                  <a:lnTo>
                    <a:pt x="8872" y="8858"/>
                  </a:lnTo>
                  <a:lnTo>
                    <a:pt x="8872" y="3797"/>
                  </a:lnTo>
                  <a:close/>
                </a:path>
                <a:path w="643254" h="198754">
                  <a:moveTo>
                    <a:pt x="633756" y="3797"/>
                  </a:moveTo>
                  <a:lnTo>
                    <a:pt x="8872" y="3797"/>
                  </a:lnTo>
                  <a:lnTo>
                    <a:pt x="8872" y="8858"/>
                  </a:lnTo>
                  <a:lnTo>
                    <a:pt x="633756" y="8858"/>
                  </a:lnTo>
                  <a:lnTo>
                    <a:pt x="633756" y="3797"/>
                  </a:lnTo>
                  <a:close/>
                </a:path>
                <a:path w="643254" h="198754">
                  <a:moveTo>
                    <a:pt x="642628" y="3797"/>
                  </a:moveTo>
                  <a:lnTo>
                    <a:pt x="633756" y="3797"/>
                  </a:lnTo>
                  <a:lnTo>
                    <a:pt x="637559" y="8858"/>
                  </a:lnTo>
                  <a:lnTo>
                    <a:pt x="642628" y="8858"/>
                  </a:lnTo>
                  <a:lnTo>
                    <a:pt x="642628" y="37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7555599" y="5231918"/>
              <a:ext cx="63500" cy="443230"/>
            </a:xfrm>
            <a:custGeom>
              <a:avLst/>
              <a:gdLst/>
              <a:ahLst/>
              <a:cxnLst/>
              <a:rect l="l" t="t" r="r" b="b"/>
              <a:pathLst>
                <a:path w="63500" h="443229">
                  <a:moveTo>
                    <a:pt x="40561" y="94912"/>
                  </a:moveTo>
                  <a:lnTo>
                    <a:pt x="24083" y="94912"/>
                  </a:lnTo>
                  <a:lnTo>
                    <a:pt x="24083" y="442921"/>
                  </a:lnTo>
                  <a:lnTo>
                    <a:pt x="40561" y="442921"/>
                  </a:lnTo>
                  <a:lnTo>
                    <a:pt x="40561" y="94912"/>
                  </a:lnTo>
                  <a:close/>
                </a:path>
                <a:path w="63500" h="443229">
                  <a:moveTo>
                    <a:pt x="31689" y="0"/>
                  </a:moveTo>
                  <a:lnTo>
                    <a:pt x="0" y="106301"/>
                  </a:lnTo>
                  <a:lnTo>
                    <a:pt x="24083" y="106301"/>
                  </a:lnTo>
                  <a:lnTo>
                    <a:pt x="24083" y="94912"/>
                  </a:lnTo>
                  <a:lnTo>
                    <a:pt x="59981" y="94912"/>
                  </a:lnTo>
                  <a:lnTo>
                    <a:pt x="31689" y="0"/>
                  </a:lnTo>
                  <a:close/>
                </a:path>
                <a:path w="63500" h="443229">
                  <a:moveTo>
                    <a:pt x="59981" y="94912"/>
                  </a:moveTo>
                  <a:lnTo>
                    <a:pt x="40561" y="94912"/>
                  </a:lnTo>
                  <a:lnTo>
                    <a:pt x="40561" y="106301"/>
                  </a:lnTo>
                  <a:lnTo>
                    <a:pt x="63376" y="106301"/>
                  </a:lnTo>
                  <a:lnTo>
                    <a:pt x="59981" y="94912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5052258" y="5485016"/>
              <a:ext cx="317500" cy="189865"/>
            </a:xfrm>
            <a:custGeom>
              <a:avLst/>
              <a:gdLst/>
              <a:ahLst/>
              <a:cxnLst/>
              <a:rect l="l" t="t" r="r" b="b"/>
              <a:pathLst>
                <a:path w="317500" h="189864">
                  <a:moveTo>
                    <a:pt x="316878" y="0"/>
                  </a:moveTo>
                  <a:lnTo>
                    <a:pt x="0" y="0"/>
                  </a:lnTo>
                  <a:lnTo>
                    <a:pt x="0" y="189823"/>
                  </a:lnTo>
                  <a:lnTo>
                    <a:pt x="316878" y="189823"/>
                  </a:lnTo>
                  <a:lnTo>
                    <a:pt x="31687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5048455" y="5481221"/>
              <a:ext cx="325755" cy="198755"/>
            </a:xfrm>
            <a:custGeom>
              <a:avLst/>
              <a:gdLst/>
              <a:ahLst/>
              <a:cxnLst/>
              <a:rect l="l" t="t" r="r" b="b"/>
              <a:pathLst>
                <a:path w="325754" h="198754">
                  <a:moveTo>
                    <a:pt x="325751" y="0"/>
                  </a:moveTo>
                  <a:lnTo>
                    <a:pt x="0" y="0"/>
                  </a:lnTo>
                  <a:lnTo>
                    <a:pt x="0" y="198681"/>
                  </a:lnTo>
                  <a:lnTo>
                    <a:pt x="325751" y="198681"/>
                  </a:lnTo>
                  <a:lnTo>
                    <a:pt x="325751" y="193619"/>
                  </a:lnTo>
                  <a:lnTo>
                    <a:pt x="8872" y="193619"/>
                  </a:lnTo>
                  <a:lnTo>
                    <a:pt x="3802" y="189823"/>
                  </a:lnTo>
                  <a:lnTo>
                    <a:pt x="8872" y="189823"/>
                  </a:lnTo>
                  <a:lnTo>
                    <a:pt x="8872" y="8858"/>
                  </a:lnTo>
                  <a:lnTo>
                    <a:pt x="3802" y="8858"/>
                  </a:lnTo>
                  <a:lnTo>
                    <a:pt x="8872" y="3796"/>
                  </a:lnTo>
                  <a:lnTo>
                    <a:pt x="325751" y="3796"/>
                  </a:lnTo>
                  <a:lnTo>
                    <a:pt x="325751" y="0"/>
                  </a:lnTo>
                  <a:close/>
                </a:path>
                <a:path w="325754" h="198754">
                  <a:moveTo>
                    <a:pt x="8872" y="189823"/>
                  </a:moveTo>
                  <a:lnTo>
                    <a:pt x="3802" y="189823"/>
                  </a:lnTo>
                  <a:lnTo>
                    <a:pt x="8872" y="193619"/>
                  </a:lnTo>
                  <a:lnTo>
                    <a:pt x="8872" y="189823"/>
                  </a:lnTo>
                  <a:close/>
                </a:path>
                <a:path w="325754" h="198754">
                  <a:moveTo>
                    <a:pt x="316878" y="189823"/>
                  </a:moveTo>
                  <a:lnTo>
                    <a:pt x="8872" y="189823"/>
                  </a:lnTo>
                  <a:lnTo>
                    <a:pt x="8872" y="193619"/>
                  </a:lnTo>
                  <a:lnTo>
                    <a:pt x="316878" y="193619"/>
                  </a:lnTo>
                  <a:lnTo>
                    <a:pt x="316878" y="189823"/>
                  </a:lnTo>
                  <a:close/>
                </a:path>
                <a:path w="325754" h="198754">
                  <a:moveTo>
                    <a:pt x="316878" y="3796"/>
                  </a:moveTo>
                  <a:lnTo>
                    <a:pt x="316878" y="193619"/>
                  </a:lnTo>
                  <a:lnTo>
                    <a:pt x="320681" y="189823"/>
                  </a:lnTo>
                  <a:lnTo>
                    <a:pt x="325751" y="189823"/>
                  </a:lnTo>
                  <a:lnTo>
                    <a:pt x="325751" y="8858"/>
                  </a:lnTo>
                  <a:lnTo>
                    <a:pt x="320681" y="8858"/>
                  </a:lnTo>
                  <a:lnTo>
                    <a:pt x="316878" y="3796"/>
                  </a:lnTo>
                  <a:close/>
                </a:path>
                <a:path w="325754" h="198754">
                  <a:moveTo>
                    <a:pt x="325751" y="189823"/>
                  </a:moveTo>
                  <a:lnTo>
                    <a:pt x="320681" y="189823"/>
                  </a:lnTo>
                  <a:lnTo>
                    <a:pt x="316878" y="193619"/>
                  </a:lnTo>
                  <a:lnTo>
                    <a:pt x="325751" y="193619"/>
                  </a:lnTo>
                  <a:lnTo>
                    <a:pt x="325751" y="189823"/>
                  </a:lnTo>
                  <a:close/>
                </a:path>
                <a:path w="325754" h="198754">
                  <a:moveTo>
                    <a:pt x="8872" y="3796"/>
                  </a:moveTo>
                  <a:lnTo>
                    <a:pt x="3802" y="8858"/>
                  </a:lnTo>
                  <a:lnTo>
                    <a:pt x="8872" y="8858"/>
                  </a:lnTo>
                  <a:lnTo>
                    <a:pt x="8872" y="3796"/>
                  </a:lnTo>
                  <a:close/>
                </a:path>
                <a:path w="325754" h="198754">
                  <a:moveTo>
                    <a:pt x="316878" y="3796"/>
                  </a:moveTo>
                  <a:lnTo>
                    <a:pt x="8872" y="3796"/>
                  </a:lnTo>
                  <a:lnTo>
                    <a:pt x="8872" y="8858"/>
                  </a:lnTo>
                  <a:lnTo>
                    <a:pt x="316878" y="8858"/>
                  </a:lnTo>
                  <a:lnTo>
                    <a:pt x="316878" y="3796"/>
                  </a:lnTo>
                  <a:close/>
                </a:path>
                <a:path w="325754" h="198754">
                  <a:moveTo>
                    <a:pt x="325751" y="3796"/>
                  </a:moveTo>
                  <a:lnTo>
                    <a:pt x="316878" y="3796"/>
                  </a:lnTo>
                  <a:lnTo>
                    <a:pt x="320681" y="8858"/>
                  </a:lnTo>
                  <a:lnTo>
                    <a:pt x="325751" y="8858"/>
                  </a:lnTo>
                  <a:lnTo>
                    <a:pt x="325751" y="3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6002893" y="5485016"/>
              <a:ext cx="317500" cy="189865"/>
            </a:xfrm>
            <a:custGeom>
              <a:avLst/>
              <a:gdLst/>
              <a:ahLst/>
              <a:cxnLst/>
              <a:rect l="l" t="t" r="r" b="b"/>
              <a:pathLst>
                <a:path w="317500" h="189864">
                  <a:moveTo>
                    <a:pt x="316878" y="0"/>
                  </a:moveTo>
                  <a:lnTo>
                    <a:pt x="0" y="0"/>
                  </a:lnTo>
                  <a:lnTo>
                    <a:pt x="0" y="189823"/>
                  </a:lnTo>
                  <a:lnTo>
                    <a:pt x="316878" y="189823"/>
                  </a:lnTo>
                  <a:lnTo>
                    <a:pt x="316878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5999092" y="5481221"/>
              <a:ext cx="325755" cy="198755"/>
            </a:xfrm>
            <a:custGeom>
              <a:avLst/>
              <a:gdLst/>
              <a:ahLst/>
              <a:cxnLst/>
              <a:rect l="l" t="t" r="r" b="b"/>
              <a:pathLst>
                <a:path w="325754" h="198754">
                  <a:moveTo>
                    <a:pt x="325751" y="0"/>
                  </a:moveTo>
                  <a:lnTo>
                    <a:pt x="0" y="0"/>
                  </a:lnTo>
                  <a:lnTo>
                    <a:pt x="0" y="198681"/>
                  </a:lnTo>
                  <a:lnTo>
                    <a:pt x="325751" y="198681"/>
                  </a:lnTo>
                  <a:lnTo>
                    <a:pt x="325751" y="193619"/>
                  </a:lnTo>
                  <a:lnTo>
                    <a:pt x="8872" y="193619"/>
                  </a:lnTo>
                  <a:lnTo>
                    <a:pt x="3801" y="189823"/>
                  </a:lnTo>
                  <a:lnTo>
                    <a:pt x="8872" y="189823"/>
                  </a:lnTo>
                  <a:lnTo>
                    <a:pt x="8872" y="8858"/>
                  </a:lnTo>
                  <a:lnTo>
                    <a:pt x="3801" y="8858"/>
                  </a:lnTo>
                  <a:lnTo>
                    <a:pt x="8872" y="3796"/>
                  </a:lnTo>
                  <a:lnTo>
                    <a:pt x="325751" y="3796"/>
                  </a:lnTo>
                  <a:lnTo>
                    <a:pt x="325751" y="0"/>
                  </a:lnTo>
                  <a:close/>
                </a:path>
                <a:path w="325754" h="198754">
                  <a:moveTo>
                    <a:pt x="8872" y="189823"/>
                  </a:moveTo>
                  <a:lnTo>
                    <a:pt x="3801" y="189823"/>
                  </a:lnTo>
                  <a:lnTo>
                    <a:pt x="8872" y="193619"/>
                  </a:lnTo>
                  <a:lnTo>
                    <a:pt x="8872" y="189823"/>
                  </a:lnTo>
                  <a:close/>
                </a:path>
                <a:path w="325754" h="198754">
                  <a:moveTo>
                    <a:pt x="316878" y="189823"/>
                  </a:moveTo>
                  <a:lnTo>
                    <a:pt x="8872" y="189823"/>
                  </a:lnTo>
                  <a:lnTo>
                    <a:pt x="8872" y="193619"/>
                  </a:lnTo>
                  <a:lnTo>
                    <a:pt x="316878" y="193619"/>
                  </a:lnTo>
                  <a:lnTo>
                    <a:pt x="316878" y="189823"/>
                  </a:lnTo>
                  <a:close/>
                </a:path>
                <a:path w="325754" h="198754">
                  <a:moveTo>
                    <a:pt x="316878" y="3796"/>
                  </a:moveTo>
                  <a:lnTo>
                    <a:pt x="316878" y="193619"/>
                  </a:lnTo>
                  <a:lnTo>
                    <a:pt x="320680" y="189823"/>
                  </a:lnTo>
                  <a:lnTo>
                    <a:pt x="325751" y="189823"/>
                  </a:lnTo>
                  <a:lnTo>
                    <a:pt x="325751" y="8858"/>
                  </a:lnTo>
                  <a:lnTo>
                    <a:pt x="320680" y="8858"/>
                  </a:lnTo>
                  <a:lnTo>
                    <a:pt x="316878" y="3796"/>
                  </a:lnTo>
                  <a:close/>
                </a:path>
                <a:path w="325754" h="198754">
                  <a:moveTo>
                    <a:pt x="325751" y="189823"/>
                  </a:moveTo>
                  <a:lnTo>
                    <a:pt x="320680" y="189823"/>
                  </a:lnTo>
                  <a:lnTo>
                    <a:pt x="316878" y="193619"/>
                  </a:lnTo>
                  <a:lnTo>
                    <a:pt x="325751" y="193619"/>
                  </a:lnTo>
                  <a:lnTo>
                    <a:pt x="325751" y="189823"/>
                  </a:lnTo>
                  <a:close/>
                </a:path>
                <a:path w="325754" h="198754">
                  <a:moveTo>
                    <a:pt x="8872" y="3796"/>
                  </a:moveTo>
                  <a:lnTo>
                    <a:pt x="3801" y="8858"/>
                  </a:lnTo>
                  <a:lnTo>
                    <a:pt x="8872" y="8858"/>
                  </a:lnTo>
                  <a:lnTo>
                    <a:pt x="8872" y="3796"/>
                  </a:lnTo>
                  <a:close/>
                </a:path>
                <a:path w="325754" h="198754">
                  <a:moveTo>
                    <a:pt x="316878" y="3796"/>
                  </a:moveTo>
                  <a:lnTo>
                    <a:pt x="8872" y="3796"/>
                  </a:lnTo>
                  <a:lnTo>
                    <a:pt x="8872" y="8858"/>
                  </a:lnTo>
                  <a:lnTo>
                    <a:pt x="316878" y="8858"/>
                  </a:lnTo>
                  <a:lnTo>
                    <a:pt x="316878" y="3796"/>
                  </a:lnTo>
                  <a:close/>
                </a:path>
                <a:path w="325754" h="198754">
                  <a:moveTo>
                    <a:pt x="325751" y="3796"/>
                  </a:moveTo>
                  <a:lnTo>
                    <a:pt x="316878" y="3796"/>
                  </a:lnTo>
                  <a:lnTo>
                    <a:pt x="320680" y="8858"/>
                  </a:lnTo>
                  <a:lnTo>
                    <a:pt x="325751" y="8858"/>
                  </a:lnTo>
                  <a:lnTo>
                    <a:pt x="325751" y="3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6319772" y="5485016"/>
              <a:ext cx="317500" cy="189865"/>
            </a:xfrm>
            <a:custGeom>
              <a:avLst/>
              <a:gdLst/>
              <a:ahLst/>
              <a:cxnLst/>
              <a:rect l="l" t="t" r="r" b="b"/>
              <a:pathLst>
                <a:path w="317500" h="189864">
                  <a:moveTo>
                    <a:pt x="316878" y="0"/>
                  </a:moveTo>
                  <a:lnTo>
                    <a:pt x="0" y="0"/>
                  </a:lnTo>
                  <a:lnTo>
                    <a:pt x="0" y="189823"/>
                  </a:lnTo>
                  <a:lnTo>
                    <a:pt x="316878" y="189823"/>
                  </a:lnTo>
                  <a:lnTo>
                    <a:pt x="31687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6315971" y="5481221"/>
              <a:ext cx="325755" cy="198755"/>
            </a:xfrm>
            <a:custGeom>
              <a:avLst/>
              <a:gdLst/>
              <a:ahLst/>
              <a:cxnLst/>
              <a:rect l="l" t="t" r="r" b="b"/>
              <a:pathLst>
                <a:path w="325754" h="198754">
                  <a:moveTo>
                    <a:pt x="325751" y="0"/>
                  </a:moveTo>
                  <a:lnTo>
                    <a:pt x="0" y="0"/>
                  </a:lnTo>
                  <a:lnTo>
                    <a:pt x="0" y="198681"/>
                  </a:lnTo>
                  <a:lnTo>
                    <a:pt x="325751" y="198681"/>
                  </a:lnTo>
                  <a:lnTo>
                    <a:pt x="325751" y="193619"/>
                  </a:lnTo>
                  <a:lnTo>
                    <a:pt x="8872" y="193619"/>
                  </a:lnTo>
                  <a:lnTo>
                    <a:pt x="3801" y="189823"/>
                  </a:lnTo>
                  <a:lnTo>
                    <a:pt x="8872" y="189823"/>
                  </a:lnTo>
                  <a:lnTo>
                    <a:pt x="8872" y="8858"/>
                  </a:lnTo>
                  <a:lnTo>
                    <a:pt x="3801" y="8858"/>
                  </a:lnTo>
                  <a:lnTo>
                    <a:pt x="8872" y="3796"/>
                  </a:lnTo>
                  <a:lnTo>
                    <a:pt x="325751" y="3796"/>
                  </a:lnTo>
                  <a:lnTo>
                    <a:pt x="325751" y="0"/>
                  </a:lnTo>
                  <a:close/>
                </a:path>
                <a:path w="325754" h="198754">
                  <a:moveTo>
                    <a:pt x="8872" y="189823"/>
                  </a:moveTo>
                  <a:lnTo>
                    <a:pt x="3801" y="189823"/>
                  </a:lnTo>
                  <a:lnTo>
                    <a:pt x="8872" y="193619"/>
                  </a:lnTo>
                  <a:lnTo>
                    <a:pt x="8872" y="189823"/>
                  </a:lnTo>
                  <a:close/>
                </a:path>
                <a:path w="325754" h="198754">
                  <a:moveTo>
                    <a:pt x="316878" y="189823"/>
                  </a:moveTo>
                  <a:lnTo>
                    <a:pt x="8872" y="189823"/>
                  </a:lnTo>
                  <a:lnTo>
                    <a:pt x="8872" y="193619"/>
                  </a:lnTo>
                  <a:lnTo>
                    <a:pt x="316878" y="193619"/>
                  </a:lnTo>
                  <a:lnTo>
                    <a:pt x="316878" y="189823"/>
                  </a:lnTo>
                  <a:close/>
                </a:path>
                <a:path w="325754" h="198754">
                  <a:moveTo>
                    <a:pt x="316878" y="3796"/>
                  </a:moveTo>
                  <a:lnTo>
                    <a:pt x="316878" y="193619"/>
                  </a:lnTo>
                  <a:lnTo>
                    <a:pt x="320680" y="189823"/>
                  </a:lnTo>
                  <a:lnTo>
                    <a:pt x="325751" y="189823"/>
                  </a:lnTo>
                  <a:lnTo>
                    <a:pt x="325751" y="8858"/>
                  </a:lnTo>
                  <a:lnTo>
                    <a:pt x="320680" y="8858"/>
                  </a:lnTo>
                  <a:lnTo>
                    <a:pt x="316878" y="3796"/>
                  </a:lnTo>
                  <a:close/>
                </a:path>
                <a:path w="325754" h="198754">
                  <a:moveTo>
                    <a:pt x="325751" y="189823"/>
                  </a:moveTo>
                  <a:lnTo>
                    <a:pt x="320680" y="189823"/>
                  </a:lnTo>
                  <a:lnTo>
                    <a:pt x="316878" y="193619"/>
                  </a:lnTo>
                  <a:lnTo>
                    <a:pt x="325751" y="193619"/>
                  </a:lnTo>
                  <a:lnTo>
                    <a:pt x="325751" y="189823"/>
                  </a:lnTo>
                  <a:close/>
                </a:path>
                <a:path w="325754" h="198754">
                  <a:moveTo>
                    <a:pt x="8872" y="3796"/>
                  </a:moveTo>
                  <a:lnTo>
                    <a:pt x="3801" y="8858"/>
                  </a:lnTo>
                  <a:lnTo>
                    <a:pt x="8872" y="8858"/>
                  </a:lnTo>
                  <a:lnTo>
                    <a:pt x="8872" y="3796"/>
                  </a:lnTo>
                  <a:close/>
                </a:path>
                <a:path w="325754" h="198754">
                  <a:moveTo>
                    <a:pt x="316878" y="3796"/>
                  </a:moveTo>
                  <a:lnTo>
                    <a:pt x="8872" y="3796"/>
                  </a:lnTo>
                  <a:lnTo>
                    <a:pt x="8872" y="8858"/>
                  </a:lnTo>
                  <a:lnTo>
                    <a:pt x="316878" y="8858"/>
                  </a:lnTo>
                  <a:lnTo>
                    <a:pt x="316878" y="3796"/>
                  </a:lnTo>
                  <a:close/>
                </a:path>
                <a:path w="325754" h="198754">
                  <a:moveTo>
                    <a:pt x="325751" y="3796"/>
                  </a:moveTo>
                  <a:lnTo>
                    <a:pt x="316878" y="3796"/>
                  </a:lnTo>
                  <a:lnTo>
                    <a:pt x="320680" y="8858"/>
                  </a:lnTo>
                  <a:lnTo>
                    <a:pt x="325751" y="8858"/>
                  </a:lnTo>
                  <a:lnTo>
                    <a:pt x="325751" y="3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7270409" y="5485016"/>
              <a:ext cx="317500" cy="189865"/>
            </a:xfrm>
            <a:custGeom>
              <a:avLst/>
              <a:gdLst/>
              <a:ahLst/>
              <a:cxnLst/>
              <a:rect l="l" t="t" r="r" b="b"/>
              <a:pathLst>
                <a:path w="317500" h="189864">
                  <a:moveTo>
                    <a:pt x="316878" y="0"/>
                  </a:moveTo>
                  <a:lnTo>
                    <a:pt x="0" y="0"/>
                  </a:lnTo>
                  <a:lnTo>
                    <a:pt x="0" y="189823"/>
                  </a:lnTo>
                  <a:lnTo>
                    <a:pt x="316878" y="189823"/>
                  </a:lnTo>
                  <a:lnTo>
                    <a:pt x="316878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7266607" y="5481221"/>
              <a:ext cx="325755" cy="198755"/>
            </a:xfrm>
            <a:custGeom>
              <a:avLst/>
              <a:gdLst/>
              <a:ahLst/>
              <a:cxnLst/>
              <a:rect l="l" t="t" r="r" b="b"/>
              <a:pathLst>
                <a:path w="325754" h="198754">
                  <a:moveTo>
                    <a:pt x="325751" y="0"/>
                  </a:moveTo>
                  <a:lnTo>
                    <a:pt x="0" y="0"/>
                  </a:lnTo>
                  <a:lnTo>
                    <a:pt x="0" y="198681"/>
                  </a:lnTo>
                  <a:lnTo>
                    <a:pt x="325751" y="198681"/>
                  </a:lnTo>
                  <a:lnTo>
                    <a:pt x="325751" y="193619"/>
                  </a:lnTo>
                  <a:lnTo>
                    <a:pt x="8872" y="193619"/>
                  </a:lnTo>
                  <a:lnTo>
                    <a:pt x="3802" y="189823"/>
                  </a:lnTo>
                  <a:lnTo>
                    <a:pt x="8872" y="189823"/>
                  </a:lnTo>
                  <a:lnTo>
                    <a:pt x="8872" y="8858"/>
                  </a:lnTo>
                  <a:lnTo>
                    <a:pt x="3802" y="8858"/>
                  </a:lnTo>
                  <a:lnTo>
                    <a:pt x="8872" y="3796"/>
                  </a:lnTo>
                  <a:lnTo>
                    <a:pt x="325751" y="3796"/>
                  </a:lnTo>
                  <a:lnTo>
                    <a:pt x="325751" y="0"/>
                  </a:lnTo>
                  <a:close/>
                </a:path>
                <a:path w="325754" h="198754">
                  <a:moveTo>
                    <a:pt x="8872" y="189823"/>
                  </a:moveTo>
                  <a:lnTo>
                    <a:pt x="3802" y="189823"/>
                  </a:lnTo>
                  <a:lnTo>
                    <a:pt x="8872" y="193619"/>
                  </a:lnTo>
                  <a:lnTo>
                    <a:pt x="8872" y="189823"/>
                  </a:lnTo>
                  <a:close/>
                </a:path>
                <a:path w="325754" h="198754">
                  <a:moveTo>
                    <a:pt x="316878" y="189823"/>
                  </a:moveTo>
                  <a:lnTo>
                    <a:pt x="8872" y="189823"/>
                  </a:lnTo>
                  <a:lnTo>
                    <a:pt x="8872" y="193619"/>
                  </a:lnTo>
                  <a:lnTo>
                    <a:pt x="316878" y="193619"/>
                  </a:lnTo>
                  <a:lnTo>
                    <a:pt x="316878" y="189823"/>
                  </a:lnTo>
                  <a:close/>
                </a:path>
                <a:path w="325754" h="198754">
                  <a:moveTo>
                    <a:pt x="316878" y="3796"/>
                  </a:moveTo>
                  <a:lnTo>
                    <a:pt x="316878" y="193619"/>
                  </a:lnTo>
                  <a:lnTo>
                    <a:pt x="320681" y="189823"/>
                  </a:lnTo>
                  <a:lnTo>
                    <a:pt x="325751" y="189823"/>
                  </a:lnTo>
                  <a:lnTo>
                    <a:pt x="325751" y="8858"/>
                  </a:lnTo>
                  <a:lnTo>
                    <a:pt x="320681" y="8858"/>
                  </a:lnTo>
                  <a:lnTo>
                    <a:pt x="316878" y="3796"/>
                  </a:lnTo>
                  <a:close/>
                </a:path>
                <a:path w="325754" h="198754">
                  <a:moveTo>
                    <a:pt x="325751" y="189823"/>
                  </a:moveTo>
                  <a:lnTo>
                    <a:pt x="320681" y="189823"/>
                  </a:lnTo>
                  <a:lnTo>
                    <a:pt x="316878" y="193619"/>
                  </a:lnTo>
                  <a:lnTo>
                    <a:pt x="325751" y="193619"/>
                  </a:lnTo>
                  <a:lnTo>
                    <a:pt x="325751" y="189823"/>
                  </a:lnTo>
                  <a:close/>
                </a:path>
                <a:path w="325754" h="198754">
                  <a:moveTo>
                    <a:pt x="8872" y="3796"/>
                  </a:moveTo>
                  <a:lnTo>
                    <a:pt x="3802" y="8858"/>
                  </a:lnTo>
                  <a:lnTo>
                    <a:pt x="8872" y="8858"/>
                  </a:lnTo>
                  <a:lnTo>
                    <a:pt x="8872" y="3796"/>
                  </a:lnTo>
                  <a:close/>
                </a:path>
                <a:path w="325754" h="198754">
                  <a:moveTo>
                    <a:pt x="316878" y="3796"/>
                  </a:moveTo>
                  <a:lnTo>
                    <a:pt x="8872" y="3796"/>
                  </a:lnTo>
                  <a:lnTo>
                    <a:pt x="8872" y="8858"/>
                  </a:lnTo>
                  <a:lnTo>
                    <a:pt x="316878" y="8858"/>
                  </a:lnTo>
                  <a:lnTo>
                    <a:pt x="316878" y="3796"/>
                  </a:lnTo>
                  <a:close/>
                </a:path>
                <a:path w="325754" h="198754">
                  <a:moveTo>
                    <a:pt x="325751" y="3796"/>
                  </a:moveTo>
                  <a:lnTo>
                    <a:pt x="316878" y="3796"/>
                  </a:lnTo>
                  <a:lnTo>
                    <a:pt x="320681" y="8858"/>
                  </a:lnTo>
                  <a:lnTo>
                    <a:pt x="325751" y="8858"/>
                  </a:lnTo>
                  <a:lnTo>
                    <a:pt x="325751" y="37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6066270" y="4471361"/>
              <a:ext cx="384175" cy="887730"/>
            </a:xfrm>
            <a:custGeom>
              <a:avLst/>
              <a:gdLst/>
              <a:ahLst/>
              <a:cxnLst/>
              <a:rect l="l" t="t" r="r" b="b"/>
              <a:pathLst>
                <a:path w="384175" h="887729">
                  <a:moveTo>
                    <a:pt x="12674" y="778275"/>
                  </a:moveTo>
                  <a:lnTo>
                    <a:pt x="0" y="887106"/>
                  </a:lnTo>
                  <a:lnTo>
                    <a:pt x="47320" y="831424"/>
                  </a:lnTo>
                  <a:lnTo>
                    <a:pt x="29152" y="831424"/>
                  </a:lnTo>
                  <a:lnTo>
                    <a:pt x="26618" y="830159"/>
                  </a:lnTo>
                  <a:lnTo>
                    <a:pt x="25350" y="830159"/>
                  </a:lnTo>
                  <a:lnTo>
                    <a:pt x="25267" y="829818"/>
                  </a:lnTo>
                  <a:lnTo>
                    <a:pt x="25174" y="829438"/>
                  </a:lnTo>
                  <a:lnTo>
                    <a:pt x="21546" y="827628"/>
                  </a:lnTo>
                  <a:lnTo>
                    <a:pt x="23578" y="822907"/>
                  </a:lnTo>
                  <a:lnTo>
                    <a:pt x="12674" y="778275"/>
                  </a:lnTo>
                  <a:close/>
                </a:path>
                <a:path w="384175" h="887729">
                  <a:moveTo>
                    <a:pt x="31141" y="826786"/>
                  </a:moveTo>
                  <a:lnTo>
                    <a:pt x="25935" y="829818"/>
                  </a:lnTo>
                  <a:lnTo>
                    <a:pt x="29152" y="831424"/>
                  </a:lnTo>
                  <a:lnTo>
                    <a:pt x="31141" y="826786"/>
                  </a:lnTo>
                  <a:close/>
                </a:path>
                <a:path w="384175" h="887729">
                  <a:moveTo>
                    <a:pt x="70980" y="803584"/>
                  </a:moveTo>
                  <a:lnTo>
                    <a:pt x="31141" y="826786"/>
                  </a:lnTo>
                  <a:lnTo>
                    <a:pt x="29152" y="831424"/>
                  </a:lnTo>
                  <a:lnTo>
                    <a:pt x="47320" y="831424"/>
                  </a:lnTo>
                  <a:lnTo>
                    <a:pt x="70980" y="803584"/>
                  </a:lnTo>
                  <a:close/>
                </a:path>
                <a:path w="384175" h="887729">
                  <a:moveTo>
                    <a:pt x="25935" y="829818"/>
                  </a:moveTo>
                  <a:lnTo>
                    <a:pt x="25350" y="830159"/>
                  </a:lnTo>
                  <a:lnTo>
                    <a:pt x="26618" y="830159"/>
                  </a:lnTo>
                  <a:lnTo>
                    <a:pt x="25935" y="829818"/>
                  </a:lnTo>
                  <a:close/>
                </a:path>
                <a:path w="384175" h="887729">
                  <a:moveTo>
                    <a:pt x="377719" y="0"/>
                  </a:moveTo>
                  <a:lnTo>
                    <a:pt x="23578" y="822907"/>
                  </a:lnTo>
                  <a:lnTo>
                    <a:pt x="25174" y="829438"/>
                  </a:lnTo>
                  <a:lnTo>
                    <a:pt x="25935" y="829818"/>
                  </a:lnTo>
                  <a:lnTo>
                    <a:pt x="31141" y="826786"/>
                  </a:lnTo>
                  <a:lnTo>
                    <a:pt x="384056" y="3796"/>
                  </a:lnTo>
                  <a:lnTo>
                    <a:pt x="377719" y="0"/>
                  </a:lnTo>
                  <a:close/>
                </a:path>
                <a:path w="384175" h="887729">
                  <a:moveTo>
                    <a:pt x="23578" y="822907"/>
                  </a:moveTo>
                  <a:lnTo>
                    <a:pt x="21546" y="827628"/>
                  </a:lnTo>
                  <a:lnTo>
                    <a:pt x="25174" y="829438"/>
                  </a:lnTo>
                  <a:lnTo>
                    <a:pt x="23578" y="82290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274930" y="4020095"/>
            <a:ext cx="306593" cy="1061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 defTabSz="829909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405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382" b="0" kern="0" spc="-34" baseline="-2063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2382" b="0" kern="0" baseline="-20634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defTabSz="829909" eaLnBrk="1" fontAlgn="auto" hangingPunct="1">
              <a:spcBef>
                <a:spcPts val="531"/>
              </a:spcBef>
              <a:spcAft>
                <a:spcPts val="0"/>
              </a:spcAft>
            </a:pPr>
            <a:endParaRPr sz="158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sz="2405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382" b="0" kern="0" spc="-34" baseline="-2063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2382" b="0" kern="0" baseline="-20634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82" name="object 82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94</a:t>
            </a:fld>
            <a:endParaRPr kern="0" spc="-18" dirty="0"/>
          </a:p>
        </p:txBody>
      </p:sp>
      <p:sp>
        <p:nvSpPr>
          <p:cNvPr id="73" name="object 73"/>
          <p:cNvSpPr txBox="1"/>
          <p:nvPr/>
        </p:nvSpPr>
        <p:spPr>
          <a:xfrm>
            <a:off x="3758122" y="5235219"/>
            <a:ext cx="109497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61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0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200662" y="5235219"/>
            <a:ext cx="109497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61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5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576475" y="5235219"/>
            <a:ext cx="195943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61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10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047779" y="5235219"/>
            <a:ext cx="195943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61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15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758122" y="4546113"/>
            <a:ext cx="109497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61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0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908479" y="4546113"/>
            <a:ext cx="109497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61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058835" y="4546113"/>
            <a:ext cx="109497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61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8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151661" y="4546113"/>
            <a:ext cx="195943" cy="220473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361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12</a:t>
            </a:r>
            <a:endParaRPr sz="1361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465095">
              <a:spcBef>
                <a:spcPts val="91"/>
              </a:spcBef>
            </a:pPr>
            <a:r>
              <a:rPr dirty="0">
                <a:solidFill>
                  <a:srgbClr val="EA4938"/>
                </a:solidFill>
              </a:rPr>
              <a:t>A</a:t>
            </a:r>
            <a:r>
              <a:rPr spc="-32" dirty="0">
                <a:solidFill>
                  <a:srgbClr val="EA4938"/>
                </a:solidFill>
              </a:rPr>
              <a:t> </a:t>
            </a:r>
            <a:r>
              <a:rPr dirty="0">
                <a:solidFill>
                  <a:srgbClr val="EA4938"/>
                </a:solidFill>
              </a:rPr>
              <a:t>dangerous</a:t>
            </a:r>
            <a:r>
              <a:rPr spc="-32" dirty="0">
                <a:solidFill>
                  <a:srgbClr val="EA4938"/>
                </a:solidFill>
              </a:rPr>
              <a:t> </a:t>
            </a:r>
            <a:r>
              <a:rPr dirty="0">
                <a:solidFill>
                  <a:srgbClr val="EA4938"/>
                </a:solidFill>
              </a:rPr>
              <a:t>operation:</a:t>
            </a:r>
            <a:r>
              <a:rPr spc="-32" dirty="0">
                <a:solidFill>
                  <a:srgbClr val="EA4938"/>
                </a:solidFill>
              </a:rPr>
              <a:t> </a:t>
            </a:r>
            <a:r>
              <a:rPr spc="-9" dirty="0">
                <a:solidFill>
                  <a:srgbClr val="EA4938"/>
                </a:solidFill>
              </a:rPr>
              <a:t>DELAY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8521" y="1386077"/>
            <a:ext cx="6157792" cy="672429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delay(Δ)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may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also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increase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response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times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of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other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Example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for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deadline</a:t>
            </a:r>
            <a:r>
              <a:rPr sz="1634" b="0" kern="0" spc="-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scheduling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5558" y="3844003"/>
            <a:ext cx="1281121" cy="290364"/>
          </a:xfrm>
          <a:prstGeom prst="rect">
            <a:avLst/>
          </a:prstGeom>
        </p:spPr>
        <p:txBody>
          <a:bodyPr vert="horz" wrap="square" lIns="0" tIns="10950" rIns="0" bIns="0" rtlCol="0">
            <a:spAutoFit/>
          </a:bodyPr>
          <a:lstStyle/>
          <a:p>
            <a:pPr marL="11527" defTabSz="829909" eaLnBrk="1" fontAlgn="auto" hangingPunct="1">
              <a:spcBef>
                <a:spcPts val="86"/>
              </a:spcBef>
              <a:spcAft>
                <a:spcPts val="0"/>
              </a:spcAft>
            </a:pPr>
            <a:r>
              <a:rPr sz="1815" b="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deadline</a:t>
            </a:r>
            <a:r>
              <a:rPr sz="1815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sz="1815" b="0" kern="0" spc="-18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miss</a:t>
            </a:r>
            <a:endParaRPr sz="1815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77200" y="2446759"/>
            <a:ext cx="4811550" cy="461042"/>
            <a:chOff x="2681540" y="2695966"/>
            <a:chExt cx="5301615" cy="508000"/>
          </a:xfrm>
        </p:grpSpPr>
        <p:sp>
          <p:nvSpPr>
            <p:cNvPr id="6" name="object 6"/>
            <p:cNvSpPr/>
            <p:nvPr/>
          </p:nvSpPr>
          <p:spPr>
            <a:xfrm>
              <a:off x="2713283" y="3136387"/>
              <a:ext cx="5269865" cy="8890"/>
            </a:xfrm>
            <a:custGeom>
              <a:avLst/>
              <a:gdLst/>
              <a:ahLst/>
              <a:cxnLst/>
              <a:rect l="l" t="t" r="r" b="b"/>
              <a:pathLst>
                <a:path w="5269865" h="8889">
                  <a:moveTo>
                    <a:pt x="5269435" y="0"/>
                  </a:moveTo>
                  <a:lnTo>
                    <a:pt x="0" y="0"/>
                  </a:lnTo>
                  <a:lnTo>
                    <a:pt x="0" y="8884"/>
                  </a:lnTo>
                  <a:lnTo>
                    <a:pt x="5269435" y="8884"/>
                  </a:lnTo>
                  <a:lnTo>
                    <a:pt x="52694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713283" y="2949810"/>
              <a:ext cx="508000" cy="190500"/>
            </a:xfrm>
            <a:custGeom>
              <a:avLst/>
              <a:gdLst/>
              <a:ahLst/>
              <a:cxnLst/>
              <a:rect l="l" t="t" r="r" b="b"/>
              <a:pathLst>
                <a:path w="508000" h="190500">
                  <a:moveTo>
                    <a:pt x="507897" y="0"/>
                  </a:moveTo>
                  <a:lnTo>
                    <a:pt x="0" y="0"/>
                  </a:lnTo>
                  <a:lnTo>
                    <a:pt x="0" y="190383"/>
                  </a:lnTo>
                  <a:lnTo>
                    <a:pt x="507897" y="190383"/>
                  </a:lnTo>
                  <a:lnTo>
                    <a:pt x="50789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2681528" y="2695968"/>
              <a:ext cx="4608195" cy="508000"/>
            </a:xfrm>
            <a:custGeom>
              <a:avLst/>
              <a:gdLst/>
              <a:ahLst/>
              <a:cxnLst/>
              <a:rect l="l" t="t" r="r" b="b"/>
              <a:pathLst>
                <a:path w="4608195" h="508000">
                  <a:moveTo>
                    <a:pt x="544728" y="250037"/>
                  </a:moveTo>
                  <a:lnTo>
                    <a:pt x="535838" y="250037"/>
                  </a:lnTo>
                  <a:lnTo>
                    <a:pt x="535838" y="258927"/>
                  </a:lnTo>
                  <a:lnTo>
                    <a:pt x="535838" y="440423"/>
                  </a:lnTo>
                  <a:lnTo>
                    <a:pt x="36830" y="440423"/>
                  </a:lnTo>
                  <a:lnTo>
                    <a:pt x="36830" y="258927"/>
                  </a:lnTo>
                  <a:lnTo>
                    <a:pt x="535838" y="258927"/>
                  </a:lnTo>
                  <a:lnTo>
                    <a:pt x="535838" y="250037"/>
                  </a:lnTo>
                  <a:lnTo>
                    <a:pt x="36830" y="250037"/>
                  </a:lnTo>
                  <a:lnTo>
                    <a:pt x="36830" y="106616"/>
                  </a:lnTo>
                  <a:lnTo>
                    <a:pt x="63487" y="106616"/>
                  </a:lnTo>
                  <a:lnTo>
                    <a:pt x="60096" y="95199"/>
                  </a:lnTo>
                  <a:lnTo>
                    <a:pt x="31750" y="0"/>
                  </a:lnTo>
                  <a:lnTo>
                    <a:pt x="0" y="106616"/>
                  </a:lnTo>
                  <a:lnTo>
                    <a:pt x="27940" y="106616"/>
                  </a:lnTo>
                  <a:lnTo>
                    <a:pt x="27940" y="250037"/>
                  </a:lnTo>
                  <a:lnTo>
                    <a:pt x="27940" y="444233"/>
                  </a:lnTo>
                  <a:lnTo>
                    <a:pt x="27940" y="449313"/>
                  </a:lnTo>
                  <a:lnTo>
                    <a:pt x="544728" y="449313"/>
                  </a:lnTo>
                  <a:lnTo>
                    <a:pt x="544728" y="444233"/>
                  </a:lnTo>
                  <a:lnTo>
                    <a:pt x="544728" y="440423"/>
                  </a:lnTo>
                  <a:lnTo>
                    <a:pt x="544728" y="258927"/>
                  </a:lnTo>
                  <a:lnTo>
                    <a:pt x="544728" y="253847"/>
                  </a:lnTo>
                  <a:lnTo>
                    <a:pt x="544728" y="250037"/>
                  </a:lnTo>
                  <a:close/>
                </a:path>
                <a:path w="4608195" h="508000">
                  <a:moveTo>
                    <a:pt x="4607903" y="444233"/>
                  </a:moveTo>
                  <a:lnTo>
                    <a:pt x="4599013" y="444233"/>
                  </a:lnTo>
                  <a:lnTo>
                    <a:pt x="4599013" y="507695"/>
                  </a:lnTo>
                  <a:lnTo>
                    <a:pt x="4607903" y="507695"/>
                  </a:lnTo>
                  <a:lnTo>
                    <a:pt x="4607903" y="444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729079" y="2949810"/>
              <a:ext cx="508000" cy="190500"/>
            </a:xfrm>
            <a:custGeom>
              <a:avLst/>
              <a:gdLst/>
              <a:ahLst/>
              <a:cxnLst/>
              <a:rect l="l" t="t" r="r" b="b"/>
              <a:pathLst>
                <a:path w="508000" h="190500">
                  <a:moveTo>
                    <a:pt x="507897" y="0"/>
                  </a:moveTo>
                  <a:lnTo>
                    <a:pt x="0" y="0"/>
                  </a:lnTo>
                  <a:lnTo>
                    <a:pt x="0" y="190383"/>
                  </a:lnTo>
                  <a:lnTo>
                    <a:pt x="507897" y="190383"/>
                  </a:lnTo>
                  <a:lnTo>
                    <a:pt x="50789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725270" y="2946003"/>
              <a:ext cx="516890" cy="199390"/>
            </a:xfrm>
            <a:custGeom>
              <a:avLst/>
              <a:gdLst/>
              <a:ahLst/>
              <a:cxnLst/>
              <a:rect l="l" t="t" r="r" b="b"/>
              <a:pathLst>
                <a:path w="516889" h="199389">
                  <a:moveTo>
                    <a:pt x="516784" y="0"/>
                  </a:moveTo>
                  <a:lnTo>
                    <a:pt x="0" y="0"/>
                  </a:lnTo>
                  <a:lnTo>
                    <a:pt x="0" y="199268"/>
                  </a:lnTo>
                  <a:lnTo>
                    <a:pt x="516784" y="199268"/>
                  </a:lnTo>
                  <a:lnTo>
                    <a:pt x="516784" y="194190"/>
                  </a:lnTo>
                  <a:lnTo>
                    <a:pt x="8887" y="194190"/>
                  </a:lnTo>
                  <a:lnTo>
                    <a:pt x="3808" y="190383"/>
                  </a:lnTo>
                  <a:lnTo>
                    <a:pt x="8887" y="190383"/>
                  </a:lnTo>
                  <a:lnTo>
                    <a:pt x="8887" y="8884"/>
                  </a:lnTo>
                  <a:lnTo>
                    <a:pt x="3808" y="8884"/>
                  </a:lnTo>
                  <a:lnTo>
                    <a:pt x="8887" y="3807"/>
                  </a:lnTo>
                  <a:lnTo>
                    <a:pt x="516784" y="3807"/>
                  </a:lnTo>
                  <a:lnTo>
                    <a:pt x="516784" y="0"/>
                  </a:lnTo>
                  <a:close/>
                </a:path>
                <a:path w="516889" h="199389">
                  <a:moveTo>
                    <a:pt x="8887" y="190383"/>
                  </a:moveTo>
                  <a:lnTo>
                    <a:pt x="3808" y="190383"/>
                  </a:lnTo>
                  <a:lnTo>
                    <a:pt x="8887" y="194190"/>
                  </a:lnTo>
                  <a:lnTo>
                    <a:pt x="8887" y="190383"/>
                  </a:lnTo>
                  <a:close/>
                </a:path>
                <a:path w="516889" h="199389">
                  <a:moveTo>
                    <a:pt x="507897" y="190383"/>
                  </a:moveTo>
                  <a:lnTo>
                    <a:pt x="8887" y="190383"/>
                  </a:lnTo>
                  <a:lnTo>
                    <a:pt x="8887" y="194190"/>
                  </a:lnTo>
                  <a:lnTo>
                    <a:pt x="507897" y="194190"/>
                  </a:lnTo>
                  <a:lnTo>
                    <a:pt x="507897" y="190383"/>
                  </a:lnTo>
                  <a:close/>
                </a:path>
                <a:path w="516889" h="199389">
                  <a:moveTo>
                    <a:pt x="507897" y="3807"/>
                  </a:moveTo>
                  <a:lnTo>
                    <a:pt x="507897" y="194190"/>
                  </a:lnTo>
                  <a:lnTo>
                    <a:pt x="511705" y="190383"/>
                  </a:lnTo>
                  <a:lnTo>
                    <a:pt x="516784" y="190383"/>
                  </a:lnTo>
                  <a:lnTo>
                    <a:pt x="516784" y="8884"/>
                  </a:lnTo>
                  <a:lnTo>
                    <a:pt x="511705" y="8884"/>
                  </a:lnTo>
                  <a:lnTo>
                    <a:pt x="507897" y="3807"/>
                  </a:lnTo>
                  <a:close/>
                </a:path>
                <a:path w="516889" h="199389">
                  <a:moveTo>
                    <a:pt x="516784" y="190383"/>
                  </a:moveTo>
                  <a:lnTo>
                    <a:pt x="511705" y="190383"/>
                  </a:lnTo>
                  <a:lnTo>
                    <a:pt x="507897" y="194190"/>
                  </a:lnTo>
                  <a:lnTo>
                    <a:pt x="516784" y="194190"/>
                  </a:lnTo>
                  <a:lnTo>
                    <a:pt x="516784" y="190383"/>
                  </a:lnTo>
                  <a:close/>
                </a:path>
                <a:path w="516889" h="199389">
                  <a:moveTo>
                    <a:pt x="8887" y="3807"/>
                  </a:moveTo>
                  <a:lnTo>
                    <a:pt x="3808" y="8884"/>
                  </a:lnTo>
                  <a:lnTo>
                    <a:pt x="8887" y="8884"/>
                  </a:lnTo>
                  <a:lnTo>
                    <a:pt x="8887" y="3807"/>
                  </a:lnTo>
                  <a:close/>
                </a:path>
                <a:path w="516889" h="199389">
                  <a:moveTo>
                    <a:pt x="507897" y="3807"/>
                  </a:moveTo>
                  <a:lnTo>
                    <a:pt x="8887" y="3807"/>
                  </a:lnTo>
                  <a:lnTo>
                    <a:pt x="8887" y="8884"/>
                  </a:lnTo>
                  <a:lnTo>
                    <a:pt x="507897" y="8884"/>
                  </a:lnTo>
                  <a:lnTo>
                    <a:pt x="507897" y="3807"/>
                  </a:lnTo>
                  <a:close/>
                </a:path>
                <a:path w="516889" h="199389">
                  <a:moveTo>
                    <a:pt x="516784" y="3807"/>
                  </a:moveTo>
                  <a:lnTo>
                    <a:pt x="507897" y="3807"/>
                  </a:lnTo>
                  <a:lnTo>
                    <a:pt x="511705" y="8884"/>
                  </a:lnTo>
                  <a:lnTo>
                    <a:pt x="516784" y="8884"/>
                  </a:lnTo>
                  <a:lnTo>
                    <a:pt x="516784" y="38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744873" y="2949810"/>
              <a:ext cx="508000" cy="190500"/>
            </a:xfrm>
            <a:custGeom>
              <a:avLst/>
              <a:gdLst/>
              <a:ahLst/>
              <a:cxnLst/>
              <a:rect l="l" t="t" r="r" b="b"/>
              <a:pathLst>
                <a:path w="508000" h="190500">
                  <a:moveTo>
                    <a:pt x="507897" y="0"/>
                  </a:moveTo>
                  <a:lnTo>
                    <a:pt x="0" y="0"/>
                  </a:lnTo>
                  <a:lnTo>
                    <a:pt x="0" y="190383"/>
                  </a:lnTo>
                  <a:lnTo>
                    <a:pt x="507897" y="190383"/>
                  </a:lnTo>
                  <a:lnTo>
                    <a:pt x="50789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741066" y="2946003"/>
              <a:ext cx="516890" cy="199390"/>
            </a:xfrm>
            <a:custGeom>
              <a:avLst/>
              <a:gdLst/>
              <a:ahLst/>
              <a:cxnLst/>
              <a:rect l="l" t="t" r="r" b="b"/>
              <a:pathLst>
                <a:path w="516889" h="199389">
                  <a:moveTo>
                    <a:pt x="516784" y="0"/>
                  </a:moveTo>
                  <a:lnTo>
                    <a:pt x="0" y="0"/>
                  </a:lnTo>
                  <a:lnTo>
                    <a:pt x="0" y="199268"/>
                  </a:lnTo>
                  <a:lnTo>
                    <a:pt x="516784" y="199268"/>
                  </a:lnTo>
                  <a:lnTo>
                    <a:pt x="516784" y="194190"/>
                  </a:lnTo>
                  <a:lnTo>
                    <a:pt x="8887" y="194190"/>
                  </a:lnTo>
                  <a:lnTo>
                    <a:pt x="3807" y="190383"/>
                  </a:lnTo>
                  <a:lnTo>
                    <a:pt x="8887" y="190383"/>
                  </a:lnTo>
                  <a:lnTo>
                    <a:pt x="8887" y="8884"/>
                  </a:lnTo>
                  <a:lnTo>
                    <a:pt x="3807" y="8884"/>
                  </a:lnTo>
                  <a:lnTo>
                    <a:pt x="8887" y="3807"/>
                  </a:lnTo>
                  <a:lnTo>
                    <a:pt x="516784" y="3807"/>
                  </a:lnTo>
                  <a:lnTo>
                    <a:pt x="516784" y="0"/>
                  </a:lnTo>
                  <a:close/>
                </a:path>
                <a:path w="516889" h="199389">
                  <a:moveTo>
                    <a:pt x="8887" y="190383"/>
                  </a:moveTo>
                  <a:lnTo>
                    <a:pt x="3807" y="190383"/>
                  </a:lnTo>
                  <a:lnTo>
                    <a:pt x="8887" y="194190"/>
                  </a:lnTo>
                  <a:lnTo>
                    <a:pt x="8887" y="190383"/>
                  </a:lnTo>
                  <a:close/>
                </a:path>
                <a:path w="516889" h="199389">
                  <a:moveTo>
                    <a:pt x="507897" y="190383"/>
                  </a:moveTo>
                  <a:lnTo>
                    <a:pt x="8887" y="190383"/>
                  </a:lnTo>
                  <a:lnTo>
                    <a:pt x="8887" y="194190"/>
                  </a:lnTo>
                  <a:lnTo>
                    <a:pt x="507897" y="194190"/>
                  </a:lnTo>
                  <a:lnTo>
                    <a:pt x="507897" y="190383"/>
                  </a:lnTo>
                  <a:close/>
                </a:path>
                <a:path w="516889" h="199389">
                  <a:moveTo>
                    <a:pt x="507897" y="3807"/>
                  </a:moveTo>
                  <a:lnTo>
                    <a:pt x="507897" y="194190"/>
                  </a:lnTo>
                  <a:lnTo>
                    <a:pt x="511704" y="190383"/>
                  </a:lnTo>
                  <a:lnTo>
                    <a:pt x="516784" y="190383"/>
                  </a:lnTo>
                  <a:lnTo>
                    <a:pt x="516784" y="8884"/>
                  </a:lnTo>
                  <a:lnTo>
                    <a:pt x="511704" y="8884"/>
                  </a:lnTo>
                  <a:lnTo>
                    <a:pt x="507897" y="3807"/>
                  </a:lnTo>
                  <a:close/>
                </a:path>
                <a:path w="516889" h="199389">
                  <a:moveTo>
                    <a:pt x="516784" y="190383"/>
                  </a:moveTo>
                  <a:lnTo>
                    <a:pt x="511704" y="190383"/>
                  </a:lnTo>
                  <a:lnTo>
                    <a:pt x="507897" y="194190"/>
                  </a:lnTo>
                  <a:lnTo>
                    <a:pt x="516784" y="194190"/>
                  </a:lnTo>
                  <a:lnTo>
                    <a:pt x="516784" y="190383"/>
                  </a:lnTo>
                  <a:close/>
                </a:path>
                <a:path w="516889" h="199389">
                  <a:moveTo>
                    <a:pt x="8887" y="3807"/>
                  </a:moveTo>
                  <a:lnTo>
                    <a:pt x="3807" y="8884"/>
                  </a:lnTo>
                  <a:lnTo>
                    <a:pt x="8887" y="8884"/>
                  </a:lnTo>
                  <a:lnTo>
                    <a:pt x="8887" y="3807"/>
                  </a:lnTo>
                  <a:close/>
                </a:path>
                <a:path w="516889" h="199389">
                  <a:moveTo>
                    <a:pt x="507897" y="3807"/>
                  </a:moveTo>
                  <a:lnTo>
                    <a:pt x="8887" y="3807"/>
                  </a:lnTo>
                  <a:lnTo>
                    <a:pt x="8887" y="8884"/>
                  </a:lnTo>
                  <a:lnTo>
                    <a:pt x="507897" y="8884"/>
                  </a:lnTo>
                  <a:lnTo>
                    <a:pt x="507897" y="3807"/>
                  </a:lnTo>
                  <a:close/>
                </a:path>
                <a:path w="516889" h="199389">
                  <a:moveTo>
                    <a:pt x="516784" y="3807"/>
                  </a:moveTo>
                  <a:lnTo>
                    <a:pt x="507897" y="3807"/>
                  </a:lnTo>
                  <a:lnTo>
                    <a:pt x="511704" y="8884"/>
                  </a:lnTo>
                  <a:lnTo>
                    <a:pt x="516784" y="8884"/>
                  </a:lnTo>
                  <a:lnTo>
                    <a:pt x="516784" y="38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760669" y="2949810"/>
              <a:ext cx="508000" cy="190500"/>
            </a:xfrm>
            <a:custGeom>
              <a:avLst/>
              <a:gdLst/>
              <a:ahLst/>
              <a:cxnLst/>
              <a:rect l="l" t="t" r="r" b="b"/>
              <a:pathLst>
                <a:path w="508000" h="190500">
                  <a:moveTo>
                    <a:pt x="507897" y="0"/>
                  </a:moveTo>
                  <a:lnTo>
                    <a:pt x="0" y="0"/>
                  </a:lnTo>
                  <a:lnTo>
                    <a:pt x="0" y="190383"/>
                  </a:lnTo>
                  <a:lnTo>
                    <a:pt x="507897" y="190383"/>
                  </a:lnTo>
                  <a:lnTo>
                    <a:pt x="50789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709468" y="2695968"/>
              <a:ext cx="4326255" cy="508000"/>
            </a:xfrm>
            <a:custGeom>
              <a:avLst/>
              <a:gdLst/>
              <a:ahLst/>
              <a:cxnLst/>
              <a:rect l="l" t="t" r="r" b="b"/>
              <a:pathLst>
                <a:path w="4326255" h="508000">
                  <a:moveTo>
                    <a:pt x="8890" y="444233"/>
                  </a:moveTo>
                  <a:lnTo>
                    <a:pt x="0" y="444233"/>
                  </a:lnTo>
                  <a:lnTo>
                    <a:pt x="0" y="507695"/>
                  </a:lnTo>
                  <a:lnTo>
                    <a:pt x="8890" y="507695"/>
                  </a:lnTo>
                  <a:lnTo>
                    <a:pt x="8890" y="444233"/>
                  </a:lnTo>
                  <a:close/>
                </a:path>
                <a:path w="4326255" h="508000">
                  <a:moveTo>
                    <a:pt x="262839" y="444233"/>
                  </a:moveTo>
                  <a:lnTo>
                    <a:pt x="253949" y="444233"/>
                  </a:lnTo>
                  <a:lnTo>
                    <a:pt x="253949" y="507695"/>
                  </a:lnTo>
                  <a:lnTo>
                    <a:pt x="262839" y="507695"/>
                  </a:lnTo>
                  <a:lnTo>
                    <a:pt x="262839" y="444233"/>
                  </a:lnTo>
                  <a:close/>
                </a:path>
                <a:path w="4326255" h="508000">
                  <a:moveTo>
                    <a:pt x="516788" y="444233"/>
                  </a:moveTo>
                  <a:lnTo>
                    <a:pt x="507898" y="444233"/>
                  </a:lnTo>
                  <a:lnTo>
                    <a:pt x="507898" y="507695"/>
                  </a:lnTo>
                  <a:lnTo>
                    <a:pt x="516788" y="507695"/>
                  </a:lnTo>
                  <a:lnTo>
                    <a:pt x="516788" y="444233"/>
                  </a:lnTo>
                  <a:close/>
                </a:path>
                <a:path w="4326255" h="508000">
                  <a:moveTo>
                    <a:pt x="770737" y="444233"/>
                  </a:moveTo>
                  <a:lnTo>
                    <a:pt x="761847" y="444233"/>
                  </a:lnTo>
                  <a:lnTo>
                    <a:pt x="761847" y="507695"/>
                  </a:lnTo>
                  <a:lnTo>
                    <a:pt x="770737" y="507695"/>
                  </a:lnTo>
                  <a:lnTo>
                    <a:pt x="770737" y="444233"/>
                  </a:lnTo>
                  <a:close/>
                </a:path>
                <a:path w="4326255" h="508000">
                  <a:moveTo>
                    <a:pt x="1051344" y="106616"/>
                  </a:moveTo>
                  <a:lnTo>
                    <a:pt x="1047940" y="95199"/>
                  </a:lnTo>
                  <a:lnTo>
                    <a:pt x="1019606" y="0"/>
                  </a:lnTo>
                  <a:lnTo>
                    <a:pt x="987856" y="106616"/>
                  </a:lnTo>
                  <a:lnTo>
                    <a:pt x="1015796" y="106616"/>
                  </a:lnTo>
                  <a:lnTo>
                    <a:pt x="1015796" y="444233"/>
                  </a:lnTo>
                  <a:lnTo>
                    <a:pt x="1015796" y="507695"/>
                  </a:lnTo>
                  <a:lnTo>
                    <a:pt x="1024686" y="507695"/>
                  </a:lnTo>
                  <a:lnTo>
                    <a:pt x="1024686" y="444233"/>
                  </a:lnTo>
                  <a:lnTo>
                    <a:pt x="1024686" y="106616"/>
                  </a:lnTo>
                  <a:lnTo>
                    <a:pt x="1051344" y="106616"/>
                  </a:lnTo>
                  <a:close/>
                </a:path>
                <a:path w="4326255" h="508000">
                  <a:moveTo>
                    <a:pt x="1278636" y="444233"/>
                  </a:moveTo>
                  <a:lnTo>
                    <a:pt x="1269746" y="444233"/>
                  </a:lnTo>
                  <a:lnTo>
                    <a:pt x="1269746" y="507695"/>
                  </a:lnTo>
                  <a:lnTo>
                    <a:pt x="1278636" y="507695"/>
                  </a:lnTo>
                  <a:lnTo>
                    <a:pt x="1278636" y="444233"/>
                  </a:lnTo>
                  <a:close/>
                </a:path>
                <a:path w="4326255" h="508000">
                  <a:moveTo>
                    <a:pt x="1532585" y="444233"/>
                  </a:moveTo>
                  <a:lnTo>
                    <a:pt x="1523695" y="444233"/>
                  </a:lnTo>
                  <a:lnTo>
                    <a:pt x="1523695" y="507695"/>
                  </a:lnTo>
                  <a:lnTo>
                    <a:pt x="1532585" y="507695"/>
                  </a:lnTo>
                  <a:lnTo>
                    <a:pt x="1532585" y="444233"/>
                  </a:lnTo>
                  <a:close/>
                </a:path>
                <a:path w="4326255" h="508000">
                  <a:moveTo>
                    <a:pt x="1786534" y="444233"/>
                  </a:moveTo>
                  <a:lnTo>
                    <a:pt x="1777644" y="444233"/>
                  </a:lnTo>
                  <a:lnTo>
                    <a:pt x="1777644" y="507695"/>
                  </a:lnTo>
                  <a:lnTo>
                    <a:pt x="1786534" y="507695"/>
                  </a:lnTo>
                  <a:lnTo>
                    <a:pt x="1786534" y="444233"/>
                  </a:lnTo>
                  <a:close/>
                </a:path>
                <a:path w="4326255" h="508000">
                  <a:moveTo>
                    <a:pt x="2067140" y="106616"/>
                  </a:moveTo>
                  <a:lnTo>
                    <a:pt x="2063737" y="95199"/>
                  </a:lnTo>
                  <a:lnTo>
                    <a:pt x="2035403" y="0"/>
                  </a:lnTo>
                  <a:lnTo>
                    <a:pt x="2003653" y="106616"/>
                  </a:lnTo>
                  <a:lnTo>
                    <a:pt x="2031593" y="106616"/>
                  </a:lnTo>
                  <a:lnTo>
                    <a:pt x="2031593" y="444233"/>
                  </a:lnTo>
                  <a:lnTo>
                    <a:pt x="2031593" y="507695"/>
                  </a:lnTo>
                  <a:lnTo>
                    <a:pt x="2040483" y="507695"/>
                  </a:lnTo>
                  <a:lnTo>
                    <a:pt x="2040483" y="444233"/>
                  </a:lnTo>
                  <a:lnTo>
                    <a:pt x="2040483" y="106616"/>
                  </a:lnTo>
                  <a:lnTo>
                    <a:pt x="2067140" y="106616"/>
                  </a:lnTo>
                  <a:close/>
                </a:path>
                <a:path w="4326255" h="508000">
                  <a:moveTo>
                    <a:pt x="2294432" y="444233"/>
                  </a:moveTo>
                  <a:lnTo>
                    <a:pt x="2285542" y="444233"/>
                  </a:lnTo>
                  <a:lnTo>
                    <a:pt x="2285542" y="507695"/>
                  </a:lnTo>
                  <a:lnTo>
                    <a:pt x="2294432" y="507695"/>
                  </a:lnTo>
                  <a:lnTo>
                    <a:pt x="2294432" y="444233"/>
                  </a:lnTo>
                  <a:close/>
                </a:path>
                <a:path w="4326255" h="508000">
                  <a:moveTo>
                    <a:pt x="2548382" y="444233"/>
                  </a:moveTo>
                  <a:lnTo>
                    <a:pt x="2539492" y="444233"/>
                  </a:lnTo>
                  <a:lnTo>
                    <a:pt x="2539492" y="507695"/>
                  </a:lnTo>
                  <a:lnTo>
                    <a:pt x="2548382" y="507695"/>
                  </a:lnTo>
                  <a:lnTo>
                    <a:pt x="2548382" y="444233"/>
                  </a:lnTo>
                  <a:close/>
                </a:path>
                <a:path w="4326255" h="508000">
                  <a:moveTo>
                    <a:pt x="2802318" y="444233"/>
                  </a:moveTo>
                  <a:lnTo>
                    <a:pt x="2793441" y="444233"/>
                  </a:lnTo>
                  <a:lnTo>
                    <a:pt x="2793441" y="507695"/>
                  </a:lnTo>
                  <a:lnTo>
                    <a:pt x="2802318" y="507695"/>
                  </a:lnTo>
                  <a:lnTo>
                    <a:pt x="2802318" y="444233"/>
                  </a:lnTo>
                  <a:close/>
                </a:path>
                <a:path w="4326255" h="508000">
                  <a:moveTo>
                    <a:pt x="3564166" y="250037"/>
                  </a:moveTo>
                  <a:lnTo>
                    <a:pt x="3555288" y="250037"/>
                  </a:lnTo>
                  <a:lnTo>
                    <a:pt x="3555288" y="258927"/>
                  </a:lnTo>
                  <a:lnTo>
                    <a:pt x="3555288" y="440423"/>
                  </a:lnTo>
                  <a:lnTo>
                    <a:pt x="3056267" y="440423"/>
                  </a:lnTo>
                  <a:lnTo>
                    <a:pt x="3056267" y="258927"/>
                  </a:lnTo>
                  <a:lnTo>
                    <a:pt x="3555288" y="258927"/>
                  </a:lnTo>
                  <a:lnTo>
                    <a:pt x="3555288" y="250037"/>
                  </a:lnTo>
                  <a:lnTo>
                    <a:pt x="3056267" y="250037"/>
                  </a:lnTo>
                  <a:lnTo>
                    <a:pt x="3056267" y="106616"/>
                  </a:lnTo>
                  <a:lnTo>
                    <a:pt x="3082937" y="106616"/>
                  </a:lnTo>
                  <a:lnTo>
                    <a:pt x="3079534" y="95199"/>
                  </a:lnTo>
                  <a:lnTo>
                    <a:pt x="3051200" y="0"/>
                  </a:lnTo>
                  <a:lnTo>
                    <a:pt x="3019450" y="106616"/>
                  </a:lnTo>
                  <a:lnTo>
                    <a:pt x="3047390" y="106616"/>
                  </a:lnTo>
                  <a:lnTo>
                    <a:pt x="3047390" y="250037"/>
                  </a:lnTo>
                  <a:lnTo>
                    <a:pt x="3047390" y="444233"/>
                  </a:lnTo>
                  <a:lnTo>
                    <a:pt x="3047390" y="449313"/>
                  </a:lnTo>
                  <a:lnTo>
                    <a:pt x="3047390" y="507695"/>
                  </a:lnTo>
                  <a:lnTo>
                    <a:pt x="3056267" y="507695"/>
                  </a:lnTo>
                  <a:lnTo>
                    <a:pt x="3056267" y="449313"/>
                  </a:lnTo>
                  <a:lnTo>
                    <a:pt x="3301339" y="449313"/>
                  </a:lnTo>
                  <a:lnTo>
                    <a:pt x="3301339" y="507695"/>
                  </a:lnTo>
                  <a:lnTo>
                    <a:pt x="3310217" y="507695"/>
                  </a:lnTo>
                  <a:lnTo>
                    <a:pt x="3310217" y="449313"/>
                  </a:lnTo>
                  <a:lnTo>
                    <a:pt x="3555288" y="449313"/>
                  </a:lnTo>
                  <a:lnTo>
                    <a:pt x="3555288" y="507695"/>
                  </a:lnTo>
                  <a:lnTo>
                    <a:pt x="3564166" y="507695"/>
                  </a:lnTo>
                  <a:lnTo>
                    <a:pt x="3564166" y="253847"/>
                  </a:lnTo>
                  <a:lnTo>
                    <a:pt x="3564166" y="250037"/>
                  </a:lnTo>
                  <a:close/>
                </a:path>
                <a:path w="4326255" h="508000">
                  <a:moveTo>
                    <a:pt x="3818115" y="444233"/>
                  </a:moveTo>
                  <a:lnTo>
                    <a:pt x="3809238" y="444233"/>
                  </a:lnTo>
                  <a:lnTo>
                    <a:pt x="3809238" y="507695"/>
                  </a:lnTo>
                  <a:lnTo>
                    <a:pt x="3818115" y="507695"/>
                  </a:lnTo>
                  <a:lnTo>
                    <a:pt x="3818115" y="444233"/>
                  </a:lnTo>
                  <a:close/>
                </a:path>
                <a:path w="4326255" h="508000">
                  <a:moveTo>
                    <a:pt x="4098734" y="106616"/>
                  </a:moveTo>
                  <a:lnTo>
                    <a:pt x="4095331" y="95199"/>
                  </a:lnTo>
                  <a:lnTo>
                    <a:pt x="4066984" y="0"/>
                  </a:lnTo>
                  <a:lnTo>
                    <a:pt x="4035247" y="106616"/>
                  </a:lnTo>
                  <a:lnTo>
                    <a:pt x="4063187" y="106616"/>
                  </a:lnTo>
                  <a:lnTo>
                    <a:pt x="4063187" y="444233"/>
                  </a:lnTo>
                  <a:lnTo>
                    <a:pt x="4063187" y="507695"/>
                  </a:lnTo>
                  <a:lnTo>
                    <a:pt x="4072064" y="507695"/>
                  </a:lnTo>
                  <a:lnTo>
                    <a:pt x="4072064" y="444233"/>
                  </a:lnTo>
                  <a:lnTo>
                    <a:pt x="4072064" y="106616"/>
                  </a:lnTo>
                  <a:lnTo>
                    <a:pt x="4098734" y="106616"/>
                  </a:lnTo>
                  <a:close/>
                </a:path>
                <a:path w="4326255" h="508000">
                  <a:moveTo>
                    <a:pt x="4326013" y="444233"/>
                  </a:moveTo>
                  <a:lnTo>
                    <a:pt x="4317123" y="444233"/>
                  </a:lnTo>
                  <a:lnTo>
                    <a:pt x="4317123" y="507695"/>
                  </a:lnTo>
                  <a:lnTo>
                    <a:pt x="4326013" y="507695"/>
                  </a:lnTo>
                  <a:lnTo>
                    <a:pt x="4326013" y="4442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706008" y="3249634"/>
            <a:ext cx="4782735" cy="180959"/>
            <a:chOff x="2713283" y="3580615"/>
            <a:chExt cx="5269865" cy="199390"/>
          </a:xfrm>
        </p:grpSpPr>
        <p:sp>
          <p:nvSpPr>
            <p:cNvPr id="16" name="object 16"/>
            <p:cNvSpPr/>
            <p:nvPr/>
          </p:nvSpPr>
          <p:spPr>
            <a:xfrm>
              <a:off x="2713283" y="3770999"/>
              <a:ext cx="5269865" cy="8890"/>
            </a:xfrm>
            <a:custGeom>
              <a:avLst/>
              <a:gdLst/>
              <a:ahLst/>
              <a:cxnLst/>
              <a:rect l="l" t="t" r="r" b="b"/>
              <a:pathLst>
                <a:path w="5269865" h="8889">
                  <a:moveTo>
                    <a:pt x="5269435" y="0"/>
                  </a:moveTo>
                  <a:lnTo>
                    <a:pt x="0" y="0"/>
                  </a:lnTo>
                  <a:lnTo>
                    <a:pt x="0" y="8884"/>
                  </a:lnTo>
                  <a:lnTo>
                    <a:pt x="5269435" y="8884"/>
                  </a:lnTo>
                  <a:lnTo>
                    <a:pt x="526943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221182" y="3584423"/>
              <a:ext cx="508000" cy="190500"/>
            </a:xfrm>
            <a:custGeom>
              <a:avLst/>
              <a:gdLst/>
              <a:ahLst/>
              <a:cxnLst/>
              <a:rect l="l" t="t" r="r" b="b"/>
              <a:pathLst>
                <a:path w="508000" h="190500">
                  <a:moveTo>
                    <a:pt x="507897" y="0"/>
                  </a:moveTo>
                  <a:lnTo>
                    <a:pt x="0" y="0"/>
                  </a:lnTo>
                  <a:lnTo>
                    <a:pt x="0" y="190383"/>
                  </a:lnTo>
                  <a:lnTo>
                    <a:pt x="507897" y="190383"/>
                  </a:lnTo>
                  <a:lnTo>
                    <a:pt x="50789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217372" y="3580615"/>
              <a:ext cx="516890" cy="199390"/>
            </a:xfrm>
            <a:custGeom>
              <a:avLst/>
              <a:gdLst/>
              <a:ahLst/>
              <a:cxnLst/>
              <a:rect l="l" t="t" r="r" b="b"/>
              <a:pathLst>
                <a:path w="516889" h="199389">
                  <a:moveTo>
                    <a:pt x="516785" y="0"/>
                  </a:moveTo>
                  <a:lnTo>
                    <a:pt x="0" y="0"/>
                  </a:lnTo>
                  <a:lnTo>
                    <a:pt x="0" y="199269"/>
                  </a:lnTo>
                  <a:lnTo>
                    <a:pt x="516785" y="199269"/>
                  </a:lnTo>
                  <a:lnTo>
                    <a:pt x="516785" y="194191"/>
                  </a:lnTo>
                  <a:lnTo>
                    <a:pt x="8888" y="194191"/>
                  </a:lnTo>
                  <a:lnTo>
                    <a:pt x="3810" y="190384"/>
                  </a:lnTo>
                  <a:lnTo>
                    <a:pt x="8888" y="190384"/>
                  </a:lnTo>
                  <a:lnTo>
                    <a:pt x="8888" y="8884"/>
                  </a:lnTo>
                  <a:lnTo>
                    <a:pt x="3810" y="8884"/>
                  </a:lnTo>
                  <a:lnTo>
                    <a:pt x="8888" y="3808"/>
                  </a:lnTo>
                  <a:lnTo>
                    <a:pt x="516785" y="3808"/>
                  </a:lnTo>
                  <a:lnTo>
                    <a:pt x="516785" y="0"/>
                  </a:lnTo>
                  <a:close/>
                </a:path>
                <a:path w="516889" h="199389">
                  <a:moveTo>
                    <a:pt x="8888" y="190384"/>
                  </a:moveTo>
                  <a:lnTo>
                    <a:pt x="3810" y="190384"/>
                  </a:lnTo>
                  <a:lnTo>
                    <a:pt x="8888" y="194191"/>
                  </a:lnTo>
                  <a:lnTo>
                    <a:pt x="8888" y="190384"/>
                  </a:lnTo>
                  <a:close/>
                </a:path>
                <a:path w="516889" h="199389">
                  <a:moveTo>
                    <a:pt x="507898" y="190384"/>
                  </a:moveTo>
                  <a:lnTo>
                    <a:pt x="8888" y="190384"/>
                  </a:lnTo>
                  <a:lnTo>
                    <a:pt x="8888" y="194191"/>
                  </a:lnTo>
                  <a:lnTo>
                    <a:pt x="507898" y="194191"/>
                  </a:lnTo>
                  <a:lnTo>
                    <a:pt x="507898" y="190384"/>
                  </a:lnTo>
                  <a:close/>
                </a:path>
                <a:path w="516889" h="199389">
                  <a:moveTo>
                    <a:pt x="507898" y="3808"/>
                  </a:moveTo>
                  <a:lnTo>
                    <a:pt x="507898" y="194191"/>
                  </a:lnTo>
                  <a:lnTo>
                    <a:pt x="511707" y="190384"/>
                  </a:lnTo>
                  <a:lnTo>
                    <a:pt x="516785" y="190384"/>
                  </a:lnTo>
                  <a:lnTo>
                    <a:pt x="516785" y="8884"/>
                  </a:lnTo>
                  <a:lnTo>
                    <a:pt x="511707" y="8884"/>
                  </a:lnTo>
                  <a:lnTo>
                    <a:pt x="507898" y="3808"/>
                  </a:lnTo>
                  <a:close/>
                </a:path>
                <a:path w="516889" h="199389">
                  <a:moveTo>
                    <a:pt x="516785" y="190384"/>
                  </a:moveTo>
                  <a:lnTo>
                    <a:pt x="511707" y="190384"/>
                  </a:lnTo>
                  <a:lnTo>
                    <a:pt x="507898" y="194191"/>
                  </a:lnTo>
                  <a:lnTo>
                    <a:pt x="516785" y="194191"/>
                  </a:lnTo>
                  <a:lnTo>
                    <a:pt x="516785" y="190384"/>
                  </a:lnTo>
                  <a:close/>
                </a:path>
                <a:path w="516889" h="199389">
                  <a:moveTo>
                    <a:pt x="8888" y="3808"/>
                  </a:moveTo>
                  <a:lnTo>
                    <a:pt x="3810" y="8884"/>
                  </a:lnTo>
                  <a:lnTo>
                    <a:pt x="8888" y="8884"/>
                  </a:lnTo>
                  <a:lnTo>
                    <a:pt x="8888" y="3808"/>
                  </a:lnTo>
                  <a:close/>
                </a:path>
                <a:path w="516889" h="199389">
                  <a:moveTo>
                    <a:pt x="507898" y="3808"/>
                  </a:moveTo>
                  <a:lnTo>
                    <a:pt x="8888" y="3808"/>
                  </a:lnTo>
                  <a:lnTo>
                    <a:pt x="8888" y="8884"/>
                  </a:lnTo>
                  <a:lnTo>
                    <a:pt x="507898" y="8884"/>
                  </a:lnTo>
                  <a:lnTo>
                    <a:pt x="507898" y="3808"/>
                  </a:lnTo>
                  <a:close/>
                </a:path>
                <a:path w="516889" h="199389">
                  <a:moveTo>
                    <a:pt x="516785" y="3808"/>
                  </a:moveTo>
                  <a:lnTo>
                    <a:pt x="507898" y="3808"/>
                  </a:lnTo>
                  <a:lnTo>
                    <a:pt x="511707" y="8884"/>
                  </a:lnTo>
                  <a:lnTo>
                    <a:pt x="516785" y="8884"/>
                  </a:lnTo>
                  <a:lnTo>
                    <a:pt x="516785" y="3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22005" y="2253688"/>
            <a:ext cx="306593" cy="1180509"/>
          </a:xfrm>
          <a:prstGeom prst="rect">
            <a:avLst/>
          </a:prstGeom>
        </p:spPr>
        <p:txBody>
          <a:bodyPr vert="horz" wrap="square" lIns="0" tIns="220148" rIns="0" bIns="0" rtlCol="0">
            <a:spAutoFit/>
          </a:bodyPr>
          <a:lstStyle/>
          <a:p>
            <a:pPr marL="34580" defTabSz="829909" eaLnBrk="1" fontAlgn="auto" hangingPunct="1">
              <a:spcBef>
                <a:spcPts val="1734"/>
              </a:spcBef>
              <a:spcAft>
                <a:spcPts val="0"/>
              </a:spcAft>
            </a:pPr>
            <a:r>
              <a:rPr sz="2405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382" b="0" kern="0" spc="-34" baseline="-2063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2382" b="0" kern="0" baseline="-20634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1652"/>
              </a:spcBef>
              <a:spcAft>
                <a:spcPts val="0"/>
              </a:spcAft>
            </a:pPr>
            <a:r>
              <a:rPr sz="2405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382" b="0" kern="0" spc="-34" baseline="-2063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2382" b="0" kern="0" baseline="-20634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05504" y="3477699"/>
            <a:ext cx="177501" cy="19671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180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15</a:t>
            </a:r>
            <a:endParaRPr sz="118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0278" y="3477699"/>
            <a:ext cx="99700" cy="19671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180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18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414077" y="3477699"/>
            <a:ext cx="177501" cy="19671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180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12</a:t>
            </a:r>
            <a:endParaRPr sz="118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48387" y="3477699"/>
            <a:ext cx="99700" cy="19671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180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0</a:t>
            </a:r>
            <a:endParaRPr sz="118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92185" y="3477699"/>
            <a:ext cx="99700" cy="19671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180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8</a:t>
            </a:r>
            <a:endParaRPr sz="118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77200" y="3022709"/>
            <a:ext cx="4182227" cy="461042"/>
            <a:chOff x="2681540" y="3330578"/>
            <a:chExt cx="4608195" cy="508000"/>
          </a:xfrm>
        </p:grpSpPr>
        <p:sp>
          <p:nvSpPr>
            <p:cNvPr id="26" name="object 26"/>
            <p:cNvSpPr/>
            <p:nvPr/>
          </p:nvSpPr>
          <p:spPr>
            <a:xfrm>
              <a:off x="4236976" y="3584423"/>
              <a:ext cx="508000" cy="190500"/>
            </a:xfrm>
            <a:custGeom>
              <a:avLst/>
              <a:gdLst/>
              <a:ahLst/>
              <a:cxnLst/>
              <a:rect l="l" t="t" r="r" b="b"/>
              <a:pathLst>
                <a:path w="508000" h="190500">
                  <a:moveTo>
                    <a:pt x="507897" y="0"/>
                  </a:moveTo>
                  <a:lnTo>
                    <a:pt x="0" y="0"/>
                  </a:lnTo>
                  <a:lnTo>
                    <a:pt x="0" y="190383"/>
                  </a:lnTo>
                  <a:lnTo>
                    <a:pt x="507897" y="190383"/>
                  </a:lnTo>
                  <a:lnTo>
                    <a:pt x="50789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233167" y="3580615"/>
              <a:ext cx="516890" cy="199390"/>
            </a:xfrm>
            <a:custGeom>
              <a:avLst/>
              <a:gdLst/>
              <a:ahLst/>
              <a:cxnLst/>
              <a:rect l="l" t="t" r="r" b="b"/>
              <a:pathLst>
                <a:path w="516889" h="199389">
                  <a:moveTo>
                    <a:pt x="516785" y="0"/>
                  </a:moveTo>
                  <a:lnTo>
                    <a:pt x="0" y="0"/>
                  </a:lnTo>
                  <a:lnTo>
                    <a:pt x="0" y="199269"/>
                  </a:lnTo>
                  <a:lnTo>
                    <a:pt x="516785" y="199269"/>
                  </a:lnTo>
                  <a:lnTo>
                    <a:pt x="516785" y="194191"/>
                  </a:lnTo>
                  <a:lnTo>
                    <a:pt x="8887" y="194191"/>
                  </a:lnTo>
                  <a:lnTo>
                    <a:pt x="3808" y="190384"/>
                  </a:lnTo>
                  <a:lnTo>
                    <a:pt x="8887" y="190384"/>
                  </a:lnTo>
                  <a:lnTo>
                    <a:pt x="8887" y="8884"/>
                  </a:lnTo>
                  <a:lnTo>
                    <a:pt x="3808" y="8884"/>
                  </a:lnTo>
                  <a:lnTo>
                    <a:pt x="8887" y="3808"/>
                  </a:lnTo>
                  <a:lnTo>
                    <a:pt x="516785" y="3808"/>
                  </a:lnTo>
                  <a:lnTo>
                    <a:pt x="516785" y="0"/>
                  </a:lnTo>
                  <a:close/>
                </a:path>
                <a:path w="516889" h="199389">
                  <a:moveTo>
                    <a:pt x="8887" y="190384"/>
                  </a:moveTo>
                  <a:lnTo>
                    <a:pt x="3808" y="190384"/>
                  </a:lnTo>
                  <a:lnTo>
                    <a:pt x="8887" y="194191"/>
                  </a:lnTo>
                  <a:lnTo>
                    <a:pt x="8887" y="190384"/>
                  </a:lnTo>
                  <a:close/>
                </a:path>
                <a:path w="516889" h="199389">
                  <a:moveTo>
                    <a:pt x="507898" y="190384"/>
                  </a:moveTo>
                  <a:lnTo>
                    <a:pt x="8887" y="190384"/>
                  </a:lnTo>
                  <a:lnTo>
                    <a:pt x="8887" y="194191"/>
                  </a:lnTo>
                  <a:lnTo>
                    <a:pt x="507898" y="194191"/>
                  </a:lnTo>
                  <a:lnTo>
                    <a:pt x="507898" y="190384"/>
                  </a:lnTo>
                  <a:close/>
                </a:path>
                <a:path w="516889" h="199389">
                  <a:moveTo>
                    <a:pt x="507898" y="3808"/>
                  </a:moveTo>
                  <a:lnTo>
                    <a:pt x="507898" y="194191"/>
                  </a:lnTo>
                  <a:lnTo>
                    <a:pt x="511705" y="190384"/>
                  </a:lnTo>
                  <a:lnTo>
                    <a:pt x="516785" y="190384"/>
                  </a:lnTo>
                  <a:lnTo>
                    <a:pt x="516785" y="8884"/>
                  </a:lnTo>
                  <a:lnTo>
                    <a:pt x="511705" y="8884"/>
                  </a:lnTo>
                  <a:lnTo>
                    <a:pt x="507898" y="3808"/>
                  </a:lnTo>
                  <a:close/>
                </a:path>
                <a:path w="516889" h="199389">
                  <a:moveTo>
                    <a:pt x="516785" y="190384"/>
                  </a:moveTo>
                  <a:lnTo>
                    <a:pt x="511705" y="190384"/>
                  </a:lnTo>
                  <a:lnTo>
                    <a:pt x="507898" y="194191"/>
                  </a:lnTo>
                  <a:lnTo>
                    <a:pt x="516785" y="194191"/>
                  </a:lnTo>
                  <a:lnTo>
                    <a:pt x="516785" y="190384"/>
                  </a:lnTo>
                  <a:close/>
                </a:path>
                <a:path w="516889" h="199389">
                  <a:moveTo>
                    <a:pt x="8887" y="3808"/>
                  </a:moveTo>
                  <a:lnTo>
                    <a:pt x="3808" y="8884"/>
                  </a:lnTo>
                  <a:lnTo>
                    <a:pt x="8887" y="8884"/>
                  </a:lnTo>
                  <a:lnTo>
                    <a:pt x="8887" y="3808"/>
                  </a:lnTo>
                  <a:close/>
                </a:path>
                <a:path w="516889" h="199389">
                  <a:moveTo>
                    <a:pt x="507898" y="3808"/>
                  </a:moveTo>
                  <a:lnTo>
                    <a:pt x="8887" y="3808"/>
                  </a:lnTo>
                  <a:lnTo>
                    <a:pt x="8887" y="8884"/>
                  </a:lnTo>
                  <a:lnTo>
                    <a:pt x="507898" y="8884"/>
                  </a:lnTo>
                  <a:lnTo>
                    <a:pt x="507898" y="3808"/>
                  </a:lnTo>
                  <a:close/>
                </a:path>
                <a:path w="516889" h="199389">
                  <a:moveTo>
                    <a:pt x="516785" y="3808"/>
                  </a:moveTo>
                  <a:lnTo>
                    <a:pt x="507898" y="3808"/>
                  </a:lnTo>
                  <a:lnTo>
                    <a:pt x="511705" y="8884"/>
                  </a:lnTo>
                  <a:lnTo>
                    <a:pt x="516785" y="8884"/>
                  </a:lnTo>
                  <a:lnTo>
                    <a:pt x="516785" y="3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5252770" y="3584423"/>
              <a:ext cx="254000" cy="190500"/>
            </a:xfrm>
            <a:custGeom>
              <a:avLst/>
              <a:gdLst/>
              <a:ahLst/>
              <a:cxnLst/>
              <a:rect l="l" t="t" r="r" b="b"/>
              <a:pathLst>
                <a:path w="254000" h="190500">
                  <a:moveTo>
                    <a:pt x="253948" y="0"/>
                  </a:moveTo>
                  <a:lnTo>
                    <a:pt x="0" y="0"/>
                  </a:lnTo>
                  <a:lnTo>
                    <a:pt x="0" y="190383"/>
                  </a:lnTo>
                  <a:lnTo>
                    <a:pt x="253948" y="190383"/>
                  </a:lnTo>
                  <a:lnTo>
                    <a:pt x="253948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681528" y="3330587"/>
              <a:ext cx="4608195" cy="508000"/>
            </a:xfrm>
            <a:custGeom>
              <a:avLst/>
              <a:gdLst/>
              <a:ahLst/>
              <a:cxnLst/>
              <a:rect l="l" t="t" r="r" b="b"/>
              <a:pathLst>
                <a:path w="4608195" h="508000">
                  <a:moveTo>
                    <a:pt x="63487" y="106616"/>
                  </a:moveTo>
                  <a:lnTo>
                    <a:pt x="60096" y="95186"/>
                  </a:lnTo>
                  <a:lnTo>
                    <a:pt x="31750" y="0"/>
                  </a:lnTo>
                  <a:lnTo>
                    <a:pt x="0" y="106616"/>
                  </a:lnTo>
                  <a:lnTo>
                    <a:pt x="27940" y="106616"/>
                  </a:lnTo>
                  <a:lnTo>
                    <a:pt x="27940" y="444220"/>
                  </a:lnTo>
                  <a:lnTo>
                    <a:pt x="27940" y="507682"/>
                  </a:lnTo>
                  <a:lnTo>
                    <a:pt x="36830" y="507682"/>
                  </a:lnTo>
                  <a:lnTo>
                    <a:pt x="36830" y="444220"/>
                  </a:lnTo>
                  <a:lnTo>
                    <a:pt x="36830" y="106616"/>
                  </a:lnTo>
                  <a:lnTo>
                    <a:pt x="63487" y="106616"/>
                  </a:lnTo>
                  <a:close/>
                </a:path>
                <a:path w="4608195" h="508000">
                  <a:moveTo>
                    <a:pt x="290779" y="444220"/>
                  </a:moveTo>
                  <a:lnTo>
                    <a:pt x="281889" y="444220"/>
                  </a:lnTo>
                  <a:lnTo>
                    <a:pt x="281889" y="507682"/>
                  </a:lnTo>
                  <a:lnTo>
                    <a:pt x="290779" y="507682"/>
                  </a:lnTo>
                  <a:lnTo>
                    <a:pt x="290779" y="444220"/>
                  </a:lnTo>
                  <a:close/>
                </a:path>
                <a:path w="4608195" h="508000">
                  <a:moveTo>
                    <a:pt x="544728" y="444220"/>
                  </a:moveTo>
                  <a:lnTo>
                    <a:pt x="535838" y="444220"/>
                  </a:lnTo>
                  <a:lnTo>
                    <a:pt x="535838" y="507682"/>
                  </a:lnTo>
                  <a:lnTo>
                    <a:pt x="544728" y="507682"/>
                  </a:lnTo>
                  <a:lnTo>
                    <a:pt x="544728" y="444220"/>
                  </a:lnTo>
                  <a:close/>
                </a:path>
                <a:path w="4608195" h="508000">
                  <a:moveTo>
                    <a:pt x="798677" y="444220"/>
                  </a:moveTo>
                  <a:lnTo>
                    <a:pt x="789787" y="444220"/>
                  </a:lnTo>
                  <a:lnTo>
                    <a:pt x="789787" y="507682"/>
                  </a:lnTo>
                  <a:lnTo>
                    <a:pt x="798677" y="507682"/>
                  </a:lnTo>
                  <a:lnTo>
                    <a:pt x="798677" y="444220"/>
                  </a:lnTo>
                  <a:close/>
                </a:path>
                <a:path w="4608195" h="508000">
                  <a:moveTo>
                    <a:pt x="1052626" y="444220"/>
                  </a:moveTo>
                  <a:lnTo>
                    <a:pt x="1043736" y="444220"/>
                  </a:lnTo>
                  <a:lnTo>
                    <a:pt x="1043736" y="507682"/>
                  </a:lnTo>
                  <a:lnTo>
                    <a:pt x="1052626" y="507682"/>
                  </a:lnTo>
                  <a:lnTo>
                    <a:pt x="1052626" y="444220"/>
                  </a:lnTo>
                  <a:close/>
                </a:path>
                <a:path w="4608195" h="508000">
                  <a:moveTo>
                    <a:pt x="1306576" y="444220"/>
                  </a:moveTo>
                  <a:lnTo>
                    <a:pt x="1297686" y="444220"/>
                  </a:lnTo>
                  <a:lnTo>
                    <a:pt x="1297686" y="507682"/>
                  </a:lnTo>
                  <a:lnTo>
                    <a:pt x="1306576" y="507682"/>
                  </a:lnTo>
                  <a:lnTo>
                    <a:pt x="1306576" y="444220"/>
                  </a:lnTo>
                  <a:close/>
                </a:path>
                <a:path w="4608195" h="508000">
                  <a:moveTo>
                    <a:pt x="1560525" y="444220"/>
                  </a:moveTo>
                  <a:lnTo>
                    <a:pt x="1551635" y="444220"/>
                  </a:lnTo>
                  <a:lnTo>
                    <a:pt x="1551635" y="507682"/>
                  </a:lnTo>
                  <a:lnTo>
                    <a:pt x="1560525" y="507682"/>
                  </a:lnTo>
                  <a:lnTo>
                    <a:pt x="1560525" y="444220"/>
                  </a:lnTo>
                  <a:close/>
                </a:path>
                <a:path w="4608195" h="508000">
                  <a:moveTo>
                    <a:pt x="1814474" y="444220"/>
                  </a:moveTo>
                  <a:lnTo>
                    <a:pt x="1805584" y="444220"/>
                  </a:lnTo>
                  <a:lnTo>
                    <a:pt x="1805584" y="507682"/>
                  </a:lnTo>
                  <a:lnTo>
                    <a:pt x="1814474" y="507682"/>
                  </a:lnTo>
                  <a:lnTo>
                    <a:pt x="1814474" y="444220"/>
                  </a:lnTo>
                  <a:close/>
                </a:path>
                <a:path w="4608195" h="508000">
                  <a:moveTo>
                    <a:pt x="2068423" y="444220"/>
                  </a:moveTo>
                  <a:lnTo>
                    <a:pt x="2059533" y="444220"/>
                  </a:lnTo>
                  <a:lnTo>
                    <a:pt x="2059533" y="507682"/>
                  </a:lnTo>
                  <a:lnTo>
                    <a:pt x="2068423" y="507682"/>
                  </a:lnTo>
                  <a:lnTo>
                    <a:pt x="2068423" y="444220"/>
                  </a:lnTo>
                  <a:close/>
                </a:path>
                <a:path w="4608195" h="508000">
                  <a:moveTo>
                    <a:pt x="2322372" y="444220"/>
                  </a:moveTo>
                  <a:lnTo>
                    <a:pt x="2313482" y="444220"/>
                  </a:lnTo>
                  <a:lnTo>
                    <a:pt x="2313482" y="507682"/>
                  </a:lnTo>
                  <a:lnTo>
                    <a:pt x="2322372" y="507682"/>
                  </a:lnTo>
                  <a:lnTo>
                    <a:pt x="2322372" y="444220"/>
                  </a:lnTo>
                  <a:close/>
                </a:path>
                <a:path w="4608195" h="508000">
                  <a:moveTo>
                    <a:pt x="2830271" y="250037"/>
                  </a:moveTo>
                  <a:lnTo>
                    <a:pt x="2821381" y="250037"/>
                  </a:lnTo>
                  <a:lnTo>
                    <a:pt x="2821381" y="258914"/>
                  </a:lnTo>
                  <a:lnTo>
                    <a:pt x="2821381" y="440423"/>
                  </a:lnTo>
                  <a:lnTo>
                    <a:pt x="2576322" y="440423"/>
                  </a:lnTo>
                  <a:lnTo>
                    <a:pt x="2576322" y="258914"/>
                  </a:lnTo>
                  <a:lnTo>
                    <a:pt x="2821381" y="258914"/>
                  </a:lnTo>
                  <a:lnTo>
                    <a:pt x="2821381" y="250037"/>
                  </a:lnTo>
                  <a:lnTo>
                    <a:pt x="2567432" y="250037"/>
                  </a:lnTo>
                  <a:lnTo>
                    <a:pt x="2567432" y="444220"/>
                  </a:lnTo>
                  <a:lnTo>
                    <a:pt x="2567432" y="449300"/>
                  </a:lnTo>
                  <a:lnTo>
                    <a:pt x="2567432" y="507682"/>
                  </a:lnTo>
                  <a:lnTo>
                    <a:pt x="2576322" y="507682"/>
                  </a:lnTo>
                  <a:lnTo>
                    <a:pt x="2576322" y="449300"/>
                  </a:lnTo>
                  <a:lnTo>
                    <a:pt x="2821381" y="449300"/>
                  </a:lnTo>
                  <a:lnTo>
                    <a:pt x="2821381" y="507682"/>
                  </a:lnTo>
                  <a:lnTo>
                    <a:pt x="2830258" y="507682"/>
                  </a:lnTo>
                  <a:lnTo>
                    <a:pt x="2830258" y="449300"/>
                  </a:lnTo>
                  <a:lnTo>
                    <a:pt x="2830271" y="444220"/>
                  </a:lnTo>
                  <a:lnTo>
                    <a:pt x="2830271" y="440423"/>
                  </a:lnTo>
                  <a:lnTo>
                    <a:pt x="2830271" y="258914"/>
                  </a:lnTo>
                  <a:lnTo>
                    <a:pt x="2830271" y="253847"/>
                  </a:lnTo>
                  <a:lnTo>
                    <a:pt x="2830271" y="250037"/>
                  </a:lnTo>
                  <a:close/>
                </a:path>
                <a:path w="4608195" h="508000">
                  <a:moveTo>
                    <a:pt x="3084207" y="444220"/>
                  </a:moveTo>
                  <a:lnTo>
                    <a:pt x="3075330" y="444220"/>
                  </a:lnTo>
                  <a:lnTo>
                    <a:pt x="3075330" y="507682"/>
                  </a:lnTo>
                  <a:lnTo>
                    <a:pt x="3084207" y="507682"/>
                  </a:lnTo>
                  <a:lnTo>
                    <a:pt x="3084207" y="444220"/>
                  </a:lnTo>
                  <a:close/>
                </a:path>
                <a:path w="4608195" h="508000">
                  <a:moveTo>
                    <a:pt x="3338157" y="444220"/>
                  </a:moveTo>
                  <a:lnTo>
                    <a:pt x="3329279" y="444220"/>
                  </a:lnTo>
                  <a:lnTo>
                    <a:pt x="3329279" y="507682"/>
                  </a:lnTo>
                  <a:lnTo>
                    <a:pt x="3338157" y="507682"/>
                  </a:lnTo>
                  <a:lnTo>
                    <a:pt x="3338157" y="444220"/>
                  </a:lnTo>
                  <a:close/>
                </a:path>
                <a:path w="4608195" h="508000">
                  <a:moveTo>
                    <a:pt x="3592106" y="444220"/>
                  </a:moveTo>
                  <a:lnTo>
                    <a:pt x="3583228" y="444220"/>
                  </a:lnTo>
                  <a:lnTo>
                    <a:pt x="3583228" y="507682"/>
                  </a:lnTo>
                  <a:lnTo>
                    <a:pt x="3592106" y="507682"/>
                  </a:lnTo>
                  <a:lnTo>
                    <a:pt x="3592106" y="444220"/>
                  </a:lnTo>
                  <a:close/>
                </a:path>
                <a:path w="4608195" h="508000">
                  <a:moveTo>
                    <a:pt x="3872725" y="106616"/>
                  </a:moveTo>
                  <a:lnTo>
                    <a:pt x="3869321" y="95186"/>
                  </a:lnTo>
                  <a:lnTo>
                    <a:pt x="3840975" y="0"/>
                  </a:lnTo>
                  <a:lnTo>
                    <a:pt x="3809238" y="106616"/>
                  </a:lnTo>
                  <a:lnTo>
                    <a:pt x="3837178" y="106616"/>
                  </a:lnTo>
                  <a:lnTo>
                    <a:pt x="3837178" y="444220"/>
                  </a:lnTo>
                  <a:lnTo>
                    <a:pt x="3837178" y="507682"/>
                  </a:lnTo>
                  <a:lnTo>
                    <a:pt x="3846055" y="507682"/>
                  </a:lnTo>
                  <a:lnTo>
                    <a:pt x="3846055" y="444220"/>
                  </a:lnTo>
                  <a:lnTo>
                    <a:pt x="3846055" y="106616"/>
                  </a:lnTo>
                  <a:lnTo>
                    <a:pt x="3872725" y="106616"/>
                  </a:lnTo>
                  <a:close/>
                </a:path>
                <a:path w="4608195" h="508000">
                  <a:moveTo>
                    <a:pt x="4100004" y="444220"/>
                  </a:moveTo>
                  <a:lnTo>
                    <a:pt x="4091127" y="444220"/>
                  </a:lnTo>
                  <a:lnTo>
                    <a:pt x="4091127" y="507682"/>
                  </a:lnTo>
                  <a:lnTo>
                    <a:pt x="4100004" y="507682"/>
                  </a:lnTo>
                  <a:lnTo>
                    <a:pt x="4100004" y="444220"/>
                  </a:lnTo>
                  <a:close/>
                </a:path>
                <a:path w="4608195" h="508000">
                  <a:moveTo>
                    <a:pt x="4353953" y="444220"/>
                  </a:moveTo>
                  <a:lnTo>
                    <a:pt x="4345063" y="444220"/>
                  </a:lnTo>
                  <a:lnTo>
                    <a:pt x="4345063" y="507682"/>
                  </a:lnTo>
                  <a:lnTo>
                    <a:pt x="4353953" y="507682"/>
                  </a:lnTo>
                  <a:lnTo>
                    <a:pt x="4353953" y="444220"/>
                  </a:lnTo>
                  <a:close/>
                </a:path>
                <a:path w="4608195" h="508000">
                  <a:moveTo>
                    <a:pt x="4607903" y="444220"/>
                  </a:moveTo>
                  <a:lnTo>
                    <a:pt x="4599013" y="444220"/>
                  </a:lnTo>
                  <a:lnTo>
                    <a:pt x="4599013" y="507682"/>
                  </a:lnTo>
                  <a:lnTo>
                    <a:pt x="4607903" y="507682"/>
                  </a:lnTo>
                  <a:lnTo>
                    <a:pt x="4607903" y="444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310627" y="2878708"/>
            <a:ext cx="177501" cy="19671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180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16</a:t>
            </a:r>
            <a:endParaRPr sz="118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40394" y="4059422"/>
            <a:ext cx="5741702" cy="1297257"/>
            <a:chOff x="2200245" y="4472881"/>
            <a:chExt cx="6326505" cy="1429385"/>
          </a:xfrm>
        </p:grpSpPr>
        <p:sp>
          <p:nvSpPr>
            <p:cNvPr id="32" name="object 32"/>
            <p:cNvSpPr/>
            <p:nvPr/>
          </p:nvSpPr>
          <p:spPr>
            <a:xfrm>
              <a:off x="2200245" y="4472881"/>
              <a:ext cx="6326505" cy="1429385"/>
            </a:xfrm>
            <a:custGeom>
              <a:avLst/>
              <a:gdLst/>
              <a:ahLst/>
              <a:cxnLst/>
              <a:rect l="l" t="t" r="r" b="b"/>
              <a:pathLst>
                <a:path w="6326505" h="1429385">
                  <a:moveTo>
                    <a:pt x="6326186" y="0"/>
                  </a:moveTo>
                  <a:lnTo>
                    <a:pt x="0" y="0"/>
                  </a:lnTo>
                  <a:lnTo>
                    <a:pt x="0" y="1429327"/>
                  </a:lnTo>
                  <a:lnTo>
                    <a:pt x="6326186" y="1429327"/>
                  </a:lnTo>
                  <a:lnTo>
                    <a:pt x="63261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2713278" y="4533811"/>
              <a:ext cx="5269865" cy="452120"/>
            </a:xfrm>
            <a:custGeom>
              <a:avLst/>
              <a:gdLst/>
              <a:ahLst/>
              <a:cxnLst/>
              <a:rect l="l" t="t" r="r" b="b"/>
              <a:pathLst>
                <a:path w="5269865" h="452120">
                  <a:moveTo>
                    <a:pt x="4510125" y="6350"/>
                  </a:moveTo>
                  <a:lnTo>
                    <a:pt x="4506315" y="0"/>
                  </a:lnTo>
                  <a:lnTo>
                    <a:pt x="4227030" y="158648"/>
                  </a:lnTo>
                  <a:lnTo>
                    <a:pt x="4213009" y="134531"/>
                  </a:lnTo>
                  <a:lnTo>
                    <a:pt x="4173651" y="192925"/>
                  </a:lnTo>
                  <a:lnTo>
                    <a:pt x="4244759" y="189115"/>
                  </a:lnTo>
                  <a:lnTo>
                    <a:pt x="4234421" y="171348"/>
                  </a:lnTo>
                  <a:lnTo>
                    <a:pt x="4231284" y="165963"/>
                  </a:lnTo>
                  <a:lnTo>
                    <a:pt x="4510125" y="6350"/>
                  </a:lnTo>
                  <a:close/>
                </a:path>
                <a:path w="5269865" h="452120">
                  <a:moveTo>
                    <a:pt x="5269433" y="442963"/>
                  </a:moveTo>
                  <a:lnTo>
                    <a:pt x="0" y="442963"/>
                  </a:lnTo>
                  <a:lnTo>
                    <a:pt x="0" y="451840"/>
                  </a:lnTo>
                  <a:lnTo>
                    <a:pt x="5269433" y="451840"/>
                  </a:lnTo>
                  <a:lnTo>
                    <a:pt x="5269433" y="4429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2713283" y="4790187"/>
              <a:ext cx="508000" cy="190500"/>
            </a:xfrm>
            <a:custGeom>
              <a:avLst/>
              <a:gdLst/>
              <a:ahLst/>
              <a:cxnLst/>
              <a:rect l="l" t="t" r="r" b="b"/>
              <a:pathLst>
                <a:path w="508000" h="190500">
                  <a:moveTo>
                    <a:pt x="507897" y="0"/>
                  </a:moveTo>
                  <a:lnTo>
                    <a:pt x="0" y="0"/>
                  </a:lnTo>
                  <a:lnTo>
                    <a:pt x="0" y="190383"/>
                  </a:lnTo>
                  <a:lnTo>
                    <a:pt x="507897" y="190383"/>
                  </a:lnTo>
                  <a:lnTo>
                    <a:pt x="50789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681528" y="4536351"/>
              <a:ext cx="4608195" cy="508000"/>
            </a:xfrm>
            <a:custGeom>
              <a:avLst/>
              <a:gdLst/>
              <a:ahLst/>
              <a:cxnLst/>
              <a:rect l="l" t="t" r="r" b="b"/>
              <a:pathLst>
                <a:path w="4608195" h="508000">
                  <a:moveTo>
                    <a:pt x="544728" y="250037"/>
                  </a:moveTo>
                  <a:lnTo>
                    <a:pt x="535838" y="250037"/>
                  </a:lnTo>
                  <a:lnTo>
                    <a:pt x="535838" y="258914"/>
                  </a:lnTo>
                  <a:lnTo>
                    <a:pt x="535838" y="440423"/>
                  </a:lnTo>
                  <a:lnTo>
                    <a:pt x="36830" y="440423"/>
                  </a:lnTo>
                  <a:lnTo>
                    <a:pt x="36830" y="258914"/>
                  </a:lnTo>
                  <a:lnTo>
                    <a:pt x="535838" y="258914"/>
                  </a:lnTo>
                  <a:lnTo>
                    <a:pt x="535838" y="250037"/>
                  </a:lnTo>
                  <a:lnTo>
                    <a:pt x="36830" y="250037"/>
                  </a:lnTo>
                  <a:lnTo>
                    <a:pt x="36830" y="106616"/>
                  </a:lnTo>
                  <a:lnTo>
                    <a:pt x="63487" y="106616"/>
                  </a:lnTo>
                  <a:lnTo>
                    <a:pt x="60096" y="95186"/>
                  </a:lnTo>
                  <a:lnTo>
                    <a:pt x="31750" y="0"/>
                  </a:lnTo>
                  <a:lnTo>
                    <a:pt x="0" y="106616"/>
                  </a:lnTo>
                  <a:lnTo>
                    <a:pt x="27940" y="106616"/>
                  </a:lnTo>
                  <a:lnTo>
                    <a:pt x="27940" y="250037"/>
                  </a:lnTo>
                  <a:lnTo>
                    <a:pt x="27940" y="444220"/>
                  </a:lnTo>
                  <a:lnTo>
                    <a:pt x="27940" y="449300"/>
                  </a:lnTo>
                  <a:lnTo>
                    <a:pt x="544728" y="449300"/>
                  </a:lnTo>
                  <a:lnTo>
                    <a:pt x="544728" y="444220"/>
                  </a:lnTo>
                  <a:lnTo>
                    <a:pt x="544728" y="440423"/>
                  </a:lnTo>
                  <a:lnTo>
                    <a:pt x="544728" y="258914"/>
                  </a:lnTo>
                  <a:lnTo>
                    <a:pt x="544728" y="253847"/>
                  </a:lnTo>
                  <a:lnTo>
                    <a:pt x="544728" y="250037"/>
                  </a:lnTo>
                  <a:close/>
                </a:path>
                <a:path w="4608195" h="508000">
                  <a:moveTo>
                    <a:pt x="4607903" y="444220"/>
                  </a:moveTo>
                  <a:lnTo>
                    <a:pt x="4599013" y="444220"/>
                  </a:lnTo>
                  <a:lnTo>
                    <a:pt x="4599013" y="507682"/>
                  </a:lnTo>
                  <a:lnTo>
                    <a:pt x="4607903" y="507682"/>
                  </a:lnTo>
                  <a:lnTo>
                    <a:pt x="4607903" y="444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729079" y="4790187"/>
              <a:ext cx="508000" cy="190500"/>
            </a:xfrm>
            <a:custGeom>
              <a:avLst/>
              <a:gdLst/>
              <a:ahLst/>
              <a:cxnLst/>
              <a:rect l="l" t="t" r="r" b="b"/>
              <a:pathLst>
                <a:path w="508000" h="190500">
                  <a:moveTo>
                    <a:pt x="507897" y="0"/>
                  </a:moveTo>
                  <a:lnTo>
                    <a:pt x="0" y="0"/>
                  </a:lnTo>
                  <a:lnTo>
                    <a:pt x="0" y="190383"/>
                  </a:lnTo>
                  <a:lnTo>
                    <a:pt x="507897" y="190383"/>
                  </a:lnTo>
                  <a:lnTo>
                    <a:pt x="50789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3725270" y="4786379"/>
              <a:ext cx="516890" cy="199390"/>
            </a:xfrm>
            <a:custGeom>
              <a:avLst/>
              <a:gdLst/>
              <a:ahLst/>
              <a:cxnLst/>
              <a:rect l="l" t="t" r="r" b="b"/>
              <a:pathLst>
                <a:path w="516889" h="199389">
                  <a:moveTo>
                    <a:pt x="516784" y="0"/>
                  </a:moveTo>
                  <a:lnTo>
                    <a:pt x="0" y="0"/>
                  </a:lnTo>
                  <a:lnTo>
                    <a:pt x="0" y="199269"/>
                  </a:lnTo>
                  <a:lnTo>
                    <a:pt x="516784" y="199269"/>
                  </a:lnTo>
                  <a:lnTo>
                    <a:pt x="516784" y="194191"/>
                  </a:lnTo>
                  <a:lnTo>
                    <a:pt x="8887" y="194191"/>
                  </a:lnTo>
                  <a:lnTo>
                    <a:pt x="3808" y="190384"/>
                  </a:lnTo>
                  <a:lnTo>
                    <a:pt x="8887" y="190384"/>
                  </a:lnTo>
                  <a:lnTo>
                    <a:pt x="8887" y="8884"/>
                  </a:lnTo>
                  <a:lnTo>
                    <a:pt x="3808" y="8884"/>
                  </a:lnTo>
                  <a:lnTo>
                    <a:pt x="8887" y="3807"/>
                  </a:lnTo>
                  <a:lnTo>
                    <a:pt x="516784" y="3807"/>
                  </a:lnTo>
                  <a:lnTo>
                    <a:pt x="516784" y="0"/>
                  </a:lnTo>
                  <a:close/>
                </a:path>
                <a:path w="516889" h="199389">
                  <a:moveTo>
                    <a:pt x="8887" y="190384"/>
                  </a:moveTo>
                  <a:lnTo>
                    <a:pt x="3808" y="190384"/>
                  </a:lnTo>
                  <a:lnTo>
                    <a:pt x="8887" y="194191"/>
                  </a:lnTo>
                  <a:lnTo>
                    <a:pt x="8887" y="190384"/>
                  </a:lnTo>
                  <a:close/>
                </a:path>
                <a:path w="516889" h="199389">
                  <a:moveTo>
                    <a:pt x="507897" y="190384"/>
                  </a:moveTo>
                  <a:lnTo>
                    <a:pt x="8887" y="190384"/>
                  </a:lnTo>
                  <a:lnTo>
                    <a:pt x="8887" y="194191"/>
                  </a:lnTo>
                  <a:lnTo>
                    <a:pt x="507897" y="194191"/>
                  </a:lnTo>
                  <a:lnTo>
                    <a:pt x="507897" y="190384"/>
                  </a:lnTo>
                  <a:close/>
                </a:path>
                <a:path w="516889" h="199389">
                  <a:moveTo>
                    <a:pt x="507897" y="3807"/>
                  </a:moveTo>
                  <a:lnTo>
                    <a:pt x="507897" y="194191"/>
                  </a:lnTo>
                  <a:lnTo>
                    <a:pt x="511705" y="190384"/>
                  </a:lnTo>
                  <a:lnTo>
                    <a:pt x="516784" y="190384"/>
                  </a:lnTo>
                  <a:lnTo>
                    <a:pt x="516784" y="8884"/>
                  </a:lnTo>
                  <a:lnTo>
                    <a:pt x="511705" y="8884"/>
                  </a:lnTo>
                  <a:lnTo>
                    <a:pt x="507897" y="3807"/>
                  </a:lnTo>
                  <a:close/>
                </a:path>
                <a:path w="516889" h="199389">
                  <a:moveTo>
                    <a:pt x="516784" y="190384"/>
                  </a:moveTo>
                  <a:lnTo>
                    <a:pt x="511705" y="190384"/>
                  </a:lnTo>
                  <a:lnTo>
                    <a:pt x="507897" y="194191"/>
                  </a:lnTo>
                  <a:lnTo>
                    <a:pt x="516784" y="194191"/>
                  </a:lnTo>
                  <a:lnTo>
                    <a:pt x="516784" y="190384"/>
                  </a:lnTo>
                  <a:close/>
                </a:path>
                <a:path w="516889" h="199389">
                  <a:moveTo>
                    <a:pt x="8887" y="3807"/>
                  </a:moveTo>
                  <a:lnTo>
                    <a:pt x="3808" y="8884"/>
                  </a:lnTo>
                  <a:lnTo>
                    <a:pt x="8887" y="8884"/>
                  </a:lnTo>
                  <a:lnTo>
                    <a:pt x="8887" y="3807"/>
                  </a:lnTo>
                  <a:close/>
                </a:path>
                <a:path w="516889" h="199389">
                  <a:moveTo>
                    <a:pt x="507897" y="3807"/>
                  </a:moveTo>
                  <a:lnTo>
                    <a:pt x="8887" y="3807"/>
                  </a:lnTo>
                  <a:lnTo>
                    <a:pt x="8887" y="8884"/>
                  </a:lnTo>
                  <a:lnTo>
                    <a:pt x="507897" y="8884"/>
                  </a:lnTo>
                  <a:lnTo>
                    <a:pt x="507897" y="3807"/>
                  </a:lnTo>
                  <a:close/>
                </a:path>
                <a:path w="516889" h="199389">
                  <a:moveTo>
                    <a:pt x="516784" y="3807"/>
                  </a:moveTo>
                  <a:lnTo>
                    <a:pt x="507897" y="3807"/>
                  </a:lnTo>
                  <a:lnTo>
                    <a:pt x="511705" y="8884"/>
                  </a:lnTo>
                  <a:lnTo>
                    <a:pt x="516784" y="8884"/>
                  </a:lnTo>
                  <a:lnTo>
                    <a:pt x="516784" y="38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4744873" y="4790187"/>
              <a:ext cx="508000" cy="190500"/>
            </a:xfrm>
            <a:custGeom>
              <a:avLst/>
              <a:gdLst/>
              <a:ahLst/>
              <a:cxnLst/>
              <a:rect l="l" t="t" r="r" b="b"/>
              <a:pathLst>
                <a:path w="508000" h="190500">
                  <a:moveTo>
                    <a:pt x="507897" y="0"/>
                  </a:moveTo>
                  <a:lnTo>
                    <a:pt x="0" y="0"/>
                  </a:lnTo>
                  <a:lnTo>
                    <a:pt x="0" y="190383"/>
                  </a:lnTo>
                  <a:lnTo>
                    <a:pt x="507897" y="190383"/>
                  </a:lnTo>
                  <a:lnTo>
                    <a:pt x="50789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741066" y="4786379"/>
              <a:ext cx="516890" cy="199390"/>
            </a:xfrm>
            <a:custGeom>
              <a:avLst/>
              <a:gdLst/>
              <a:ahLst/>
              <a:cxnLst/>
              <a:rect l="l" t="t" r="r" b="b"/>
              <a:pathLst>
                <a:path w="516889" h="199389">
                  <a:moveTo>
                    <a:pt x="516784" y="0"/>
                  </a:moveTo>
                  <a:lnTo>
                    <a:pt x="0" y="0"/>
                  </a:lnTo>
                  <a:lnTo>
                    <a:pt x="0" y="199269"/>
                  </a:lnTo>
                  <a:lnTo>
                    <a:pt x="516784" y="199269"/>
                  </a:lnTo>
                  <a:lnTo>
                    <a:pt x="516784" y="194191"/>
                  </a:lnTo>
                  <a:lnTo>
                    <a:pt x="8887" y="194191"/>
                  </a:lnTo>
                  <a:lnTo>
                    <a:pt x="3807" y="190384"/>
                  </a:lnTo>
                  <a:lnTo>
                    <a:pt x="8887" y="190384"/>
                  </a:lnTo>
                  <a:lnTo>
                    <a:pt x="8887" y="8884"/>
                  </a:lnTo>
                  <a:lnTo>
                    <a:pt x="3807" y="8884"/>
                  </a:lnTo>
                  <a:lnTo>
                    <a:pt x="8887" y="3807"/>
                  </a:lnTo>
                  <a:lnTo>
                    <a:pt x="516784" y="3807"/>
                  </a:lnTo>
                  <a:lnTo>
                    <a:pt x="516784" y="0"/>
                  </a:lnTo>
                  <a:close/>
                </a:path>
                <a:path w="516889" h="199389">
                  <a:moveTo>
                    <a:pt x="8887" y="190384"/>
                  </a:moveTo>
                  <a:lnTo>
                    <a:pt x="3807" y="190384"/>
                  </a:lnTo>
                  <a:lnTo>
                    <a:pt x="8887" y="194191"/>
                  </a:lnTo>
                  <a:lnTo>
                    <a:pt x="8887" y="190384"/>
                  </a:lnTo>
                  <a:close/>
                </a:path>
                <a:path w="516889" h="199389">
                  <a:moveTo>
                    <a:pt x="507897" y="190384"/>
                  </a:moveTo>
                  <a:lnTo>
                    <a:pt x="8887" y="190384"/>
                  </a:lnTo>
                  <a:lnTo>
                    <a:pt x="8887" y="194191"/>
                  </a:lnTo>
                  <a:lnTo>
                    <a:pt x="507897" y="194191"/>
                  </a:lnTo>
                  <a:lnTo>
                    <a:pt x="507897" y="190384"/>
                  </a:lnTo>
                  <a:close/>
                </a:path>
                <a:path w="516889" h="199389">
                  <a:moveTo>
                    <a:pt x="507897" y="3807"/>
                  </a:moveTo>
                  <a:lnTo>
                    <a:pt x="507897" y="194191"/>
                  </a:lnTo>
                  <a:lnTo>
                    <a:pt x="511704" y="190384"/>
                  </a:lnTo>
                  <a:lnTo>
                    <a:pt x="516784" y="190384"/>
                  </a:lnTo>
                  <a:lnTo>
                    <a:pt x="516784" y="8884"/>
                  </a:lnTo>
                  <a:lnTo>
                    <a:pt x="511704" y="8884"/>
                  </a:lnTo>
                  <a:lnTo>
                    <a:pt x="507897" y="3807"/>
                  </a:lnTo>
                  <a:close/>
                </a:path>
                <a:path w="516889" h="199389">
                  <a:moveTo>
                    <a:pt x="516784" y="190384"/>
                  </a:moveTo>
                  <a:lnTo>
                    <a:pt x="511704" y="190384"/>
                  </a:lnTo>
                  <a:lnTo>
                    <a:pt x="507897" y="194191"/>
                  </a:lnTo>
                  <a:lnTo>
                    <a:pt x="516784" y="194191"/>
                  </a:lnTo>
                  <a:lnTo>
                    <a:pt x="516784" y="190384"/>
                  </a:lnTo>
                  <a:close/>
                </a:path>
                <a:path w="516889" h="199389">
                  <a:moveTo>
                    <a:pt x="8887" y="3807"/>
                  </a:moveTo>
                  <a:lnTo>
                    <a:pt x="3807" y="8884"/>
                  </a:lnTo>
                  <a:lnTo>
                    <a:pt x="8887" y="8884"/>
                  </a:lnTo>
                  <a:lnTo>
                    <a:pt x="8887" y="3807"/>
                  </a:lnTo>
                  <a:close/>
                </a:path>
                <a:path w="516889" h="199389">
                  <a:moveTo>
                    <a:pt x="507897" y="3807"/>
                  </a:moveTo>
                  <a:lnTo>
                    <a:pt x="8887" y="3807"/>
                  </a:lnTo>
                  <a:lnTo>
                    <a:pt x="8887" y="8884"/>
                  </a:lnTo>
                  <a:lnTo>
                    <a:pt x="507897" y="8884"/>
                  </a:lnTo>
                  <a:lnTo>
                    <a:pt x="507897" y="3807"/>
                  </a:lnTo>
                  <a:close/>
                </a:path>
                <a:path w="516889" h="199389">
                  <a:moveTo>
                    <a:pt x="516784" y="3807"/>
                  </a:moveTo>
                  <a:lnTo>
                    <a:pt x="507897" y="3807"/>
                  </a:lnTo>
                  <a:lnTo>
                    <a:pt x="511704" y="8884"/>
                  </a:lnTo>
                  <a:lnTo>
                    <a:pt x="516784" y="8884"/>
                  </a:lnTo>
                  <a:lnTo>
                    <a:pt x="516784" y="38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6522515" y="4790187"/>
              <a:ext cx="508000" cy="190500"/>
            </a:xfrm>
            <a:custGeom>
              <a:avLst/>
              <a:gdLst/>
              <a:ahLst/>
              <a:cxnLst/>
              <a:rect l="l" t="t" r="r" b="b"/>
              <a:pathLst>
                <a:path w="508000" h="190500">
                  <a:moveTo>
                    <a:pt x="507897" y="0"/>
                  </a:moveTo>
                  <a:lnTo>
                    <a:pt x="0" y="0"/>
                  </a:lnTo>
                  <a:lnTo>
                    <a:pt x="0" y="190383"/>
                  </a:lnTo>
                  <a:lnTo>
                    <a:pt x="507897" y="190383"/>
                  </a:lnTo>
                  <a:lnTo>
                    <a:pt x="50789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713278" y="4786388"/>
              <a:ext cx="5269865" cy="834390"/>
            </a:xfrm>
            <a:custGeom>
              <a:avLst/>
              <a:gdLst/>
              <a:ahLst/>
              <a:cxnLst/>
              <a:rect l="l" t="t" r="r" b="b"/>
              <a:pathLst>
                <a:path w="5269865" h="834389">
                  <a:moveTo>
                    <a:pt x="4322203" y="0"/>
                  </a:moveTo>
                  <a:lnTo>
                    <a:pt x="4313313" y="0"/>
                  </a:lnTo>
                  <a:lnTo>
                    <a:pt x="4313313" y="8877"/>
                  </a:lnTo>
                  <a:lnTo>
                    <a:pt x="4313313" y="190385"/>
                  </a:lnTo>
                  <a:lnTo>
                    <a:pt x="3814305" y="190385"/>
                  </a:lnTo>
                  <a:lnTo>
                    <a:pt x="3814305" y="8877"/>
                  </a:lnTo>
                  <a:lnTo>
                    <a:pt x="4313313" y="8877"/>
                  </a:lnTo>
                  <a:lnTo>
                    <a:pt x="4313313" y="0"/>
                  </a:lnTo>
                  <a:lnTo>
                    <a:pt x="3805428" y="0"/>
                  </a:lnTo>
                  <a:lnTo>
                    <a:pt x="3805428" y="199263"/>
                  </a:lnTo>
                  <a:lnTo>
                    <a:pt x="4322203" y="199263"/>
                  </a:lnTo>
                  <a:lnTo>
                    <a:pt x="4322203" y="194183"/>
                  </a:lnTo>
                  <a:lnTo>
                    <a:pt x="4322203" y="190385"/>
                  </a:lnTo>
                  <a:lnTo>
                    <a:pt x="4322203" y="8877"/>
                  </a:lnTo>
                  <a:lnTo>
                    <a:pt x="4322203" y="3810"/>
                  </a:lnTo>
                  <a:lnTo>
                    <a:pt x="4322203" y="0"/>
                  </a:lnTo>
                  <a:close/>
                </a:path>
                <a:path w="5269865" h="834389">
                  <a:moveTo>
                    <a:pt x="5269433" y="824992"/>
                  </a:moveTo>
                  <a:lnTo>
                    <a:pt x="0" y="824992"/>
                  </a:lnTo>
                  <a:lnTo>
                    <a:pt x="0" y="833882"/>
                  </a:lnTo>
                  <a:lnTo>
                    <a:pt x="5269433" y="833882"/>
                  </a:lnTo>
                  <a:lnTo>
                    <a:pt x="5269433" y="8249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3221182" y="5424800"/>
              <a:ext cx="508000" cy="190500"/>
            </a:xfrm>
            <a:custGeom>
              <a:avLst/>
              <a:gdLst/>
              <a:ahLst/>
              <a:cxnLst/>
              <a:rect l="l" t="t" r="r" b="b"/>
              <a:pathLst>
                <a:path w="508000" h="190500">
                  <a:moveTo>
                    <a:pt x="507897" y="0"/>
                  </a:moveTo>
                  <a:lnTo>
                    <a:pt x="0" y="0"/>
                  </a:lnTo>
                  <a:lnTo>
                    <a:pt x="0" y="190383"/>
                  </a:lnTo>
                  <a:lnTo>
                    <a:pt x="507897" y="190383"/>
                  </a:lnTo>
                  <a:lnTo>
                    <a:pt x="507897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3217367" y="4536351"/>
              <a:ext cx="3590925" cy="1083945"/>
            </a:xfrm>
            <a:custGeom>
              <a:avLst/>
              <a:gdLst/>
              <a:ahLst/>
              <a:cxnLst/>
              <a:rect l="l" t="t" r="r" b="b"/>
              <a:pathLst>
                <a:path w="3590925" h="1083945">
                  <a:moveTo>
                    <a:pt x="516788" y="884643"/>
                  </a:moveTo>
                  <a:lnTo>
                    <a:pt x="507898" y="884643"/>
                  </a:lnTo>
                  <a:lnTo>
                    <a:pt x="507898" y="893533"/>
                  </a:lnTo>
                  <a:lnTo>
                    <a:pt x="507898" y="1075029"/>
                  </a:lnTo>
                  <a:lnTo>
                    <a:pt x="8890" y="1075029"/>
                  </a:lnTo>
                  <a:lnTo>
                    <a:pt x="8890" y="893533"/>
                  </a:lnTo>
                  <a:lnTo>
                    <a:pt x="507898" y="893533"/>
                  </a:lnTo>
                  <a:lnTo>
                    <a:pt x="507898" y="884643"/>
                  </a:lnTo>
                  <a:lnTo>
                    <a:pt x="0" y="884643"/>
                  </a:lnTo>
                  <a:lnTo>
                    <a:pt x="0" y="1083919"/>
                  </a:lnTo>
                  <a:lnTo>
                    <a:pt x="516788" y="1083919"/>
                  </a:lnTo>
                  <a:lnTo>
                    <a:pt x="516788" y="1078839"/>
                  </a:lnTo>
                  <a:lnTo>
                    <a:pt x="516788" y="1075029"/>
                  </a:lnTo>
                  <a:lnTo>
                    <a:pt x="516788" y="893533"/>
                  </a:lnTo>
                  <a:lnTo>
                    <a:pt x="516788" y="888453"/>
                  </a:lnTo>
                  <a:lnTo>
                    <a:pt x="516788" y="884643"/>
                  </a:lnTo>
                  <a:close/>
                </a:path>
                <a:path w="3590925" h="1083945">
                  <a:moveTo>
                    <a:pt x="543445" y="106616"/>
                  </a:moveTo>
                  <a:lnTo>
                    <a:pt x="540054" y="95186"/>
                  </a:lnTo>
                  <a:lnTo>
                    <a:pt x="511708" y="0"/>
                  </a:lnTo>
                  <a:lnTo>
                    <a:pt x="479958" y="106616"/>
                  </a:lnTo>
                  <a:lnTo>
                    <a:pt x="507898" y="106616"/>
                  </a:lnTo>
                  <a:lnTo>
                    <a:pt x="507898" y="444220"/>
                  </a:lnTo>
                  <a:lnTo>
                    <a:pt x="516788" y="444220"/>
                  </a:lnTo>
                  <a:lnTo>
                    <a:pt x="516788" y="106616"/>
                  </a:lnTo>
                  <a:lnTo>
                    <a:pt x="543445" y="106616"/>
                  </a:lnTo>
                  <a:close/>
                </a:path>
                <a:path w="3590925" h="1083945">
                  <a:moveTo>
                    <a:pt x="1559242" y="106616"/>
                  </a:moveTo>
                  <a:lnTo>
                    <a:pt x="1555838" y="95186"/>
                  </a:lnTo>
                  <a:lnTo>
                    <a:pt x="1527505" y="0"/>
                  </a:lnTo>
                  <a:lnTo>
                    <a:pt x="1495755" y="106616"/>
                  </a:lnTo>
                  <a:lnTo>
                    <a:pt x="1523695" y="106616"/>
                  </a:lnTo>
                  <a:lnTo>
                    <a:pt x="1523695" y="444220"/>
                  </a:lnTo>
                  <a:lnTo>
                    <a:pt x="1532585" y="444220"/>
                  </a:lnTo>
                  <a:lnTo>
                    <a:pt x="1532585" y="106616"/>
                  </a:lnTo>
                  <a:lnTo>
                    <a:pt x="1559242" y="106616"/>
                  </a:lnTo>
                  <a:close/>
                </a:path>
                <a:path w="3590925" h="1083945">
                  <a:moveTo>
                    <a:pt x="2575039" y="106616"/>
                  </a:moveTo>
                  <a:lnTo>
                    <a:pt x="2571635" y="95186"/>
                  </a:lnTo>
                  <a:lnTo>
                    <a:pt x="2543302" y="0"/>
                  </a:lnTo>
                  <a:lnTo>
                    <a:pt x="2511552" y="106616"/>
                  </a:lnTo>
                  <a:lnTo>
                    <a:pt x="2539492" y="106616"/>
                  </a:lnTo>
                  <a:lnTo>
                    <a:pt x="2539492" y="444220"/>
                  </a:lnTo>
                  <a:lnTo>
                    <a:pt x="2548369" y="444220"/>
                  </a:lnTo>
                  <a:lnTo>
                    <a:pt x="2548369" y="106616"/>
                  </a:lnTo>
                  <a:lnTo>
                    <a:pt x="2575039" y="106616"/>
                  </a:lnTo>
                  <a:close/>
                </a:path>
                <a:path w="3590925" h="1083945">
                  <a:moveTo>
                    <a:pt x="3590836" y="106616"/>
                  </a:moveTo>
                  <a:lnTo>
                    <a:pt x="3587432" y="95186"/>
                  </a:lnTo>
                  <a:lnTo>
                    <a:pt x="3559086" y="0"/>
                  </a:lnTo>
                  <a:lnTo>
                    <a:pt x="3527348" y="106616"/>
                  </a:lnTo>
                  <a:lnTo>
                    <a:pt x="3555288" y="106616"/>
                  </a:lnTo>
                  <a:lnTo>
                    <a:pt x="3555288" y="444220"/>
                  </a:lnTo>
                  <a:lnTo>
                    <a:pt x="3564166" y="444220"/>
                  </a:lnTo>
                  <a:lnTo>
                    <a:pt x="3564166" y="106616"/>
                  </a:lnTo>
                  <a:lnTo>
                    <a:pt x="3590836" y="10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760669" y="5424800"/>
              <a:ext cx="762000" cy="190500"/>
            </a:xfrm>
            <a:custGeom>
              <a:avLst/>
              <a:gdLst/>
              <a:ahLst/>
              <a:cxnLst/>
              <a:rect l="l" t="t" r="r" b="b"/>
              <a:pathLst>
                <a:path w="762000" h="190500">
                  <a:moveTo>
                    <a:pt x="761846" y="0"/>
                  </a:moveTo>
                  <a:lnTo>
                    <a:pt x="0" y="0"/>
                  </a:lnTo>
                  <a:lnTo>
                    <a:pt x="0" y="190383"/>
                  </a:lnTo>
                  <a:lnTo>
                    <a:pt x="761846" y="190383"/>
                  </a:lnTo>
                  <a:lnTo>
                    <a:pt x="761846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681528" y="4980571"/>
              <a:ext cx="4608195" cy="698500"/>
            </a:xfrm>
            <a:custGeom>
              <a:avLst/>
              <a:gdLst/>
              <a:ahLst/>
              <a:cxnLst/>
              <a:rect l="l" t="t" r="r" b="b"/>
              <a:pathLst>
                <a:path w="4608195" h="698500">
                  <a:moveTo>
                    <a:pt x="36830" y="0"/>
                  </a:moveTo>
                  <a:lnTo>
                    <a:pt x="27940" y="0"/>
                  </a:lnTo>
                  <a:lnTo>
                    <a:pt x="27940" y="63461"/>
                  </a:lnTo>
                  <a:lnTo>
                    <a:pt x="36830" y="63461"/>
                  </a:lnTo>
                  <a:lnTo>
                    <a:pt x="36830" y="0"/>
                  </a:lnTo>
                  <a:close/>
                </a:path>
                <a:path w="4608195" h="698500">
                  <a:moveTo>
                    <a:pt x="63487" y="297002"/>
                  </a:moveTo>
                  <a:lnTo>
                    <a:pt x="60096" y="285584"/>
                  </a:lnTo>
                  <a:lnTo>
                    <a:pt x="31750" y="190385"/>
                  </a:lnTo>
                  <a:lnTo>
                    <a:pt x="0" y="297002"/>
                  </a:lnTo>
                  <a:lnTo>
                    <a:pt x="27940" y="297002"/>
                  </a:lnTo>
                  <a:lnTo>
                    <a:pt x="27940" y="634619"/>
                  </a:lnTo>
                  <a:lnTo>
                    <a:pt x="27940" y="698080"/>
                  </a:lnTo>
                  <a:lnTo>
                    <a:pt x="36830" y="698080"/>
                  </a:lnTo>
                  <a:lnTo>
                    <a:pt x="36830" y="634619"/>
                  </a:lnTo>
                  <a:lnTo>
                    <a:pt x="36830" y="297002"/>
                  </a:lnTo>
                  <a:lnTo>
                    <a:pt x="63487" y="297002"/>
                  </a:lnTo>
                  <a:close/>
                </a:path>
                <a:path w="4608195" h="698500">
                  <a:moveTo>
                    <a:pt x="290779" y="634619"/>
                  </a:moveTo>
                  <a:lnTo>
                    <a:pt x="281889" y="634619"/>
                  </a:lnTo>
                  <a:lnTo>
                    <a:pt x="281889" y="698080"/>
                  </a:lnTo>
                  <a:lnTo>
                    <a:pt x="290779" y="698080"/>
                  </a:lnTo>
                  <a:lnTo>
                    <a:pt x="290779" y="634619"/>
                  </a:lnTo>
                  <a:close/>
                </a:path>
                <a:path w="4608195" h="698500">
                  <a:moveTo>
                    <a:pt x="290779" y="0"/>
                  </a:moveTo>
                  <a:lnTo>
                    <a:pt x="281889" y="0"/>
                  </a:lnTo>
                  <a:lnTo>
                    <a:pt x="281889" y="63461"/>
                  </a:lnTo>
                  <a:lnTo>
                    <a:pt x="290779" y="63461"/>
                  </a:lnTo>
                  <a:lnTo>
                    <a:pt x="290779" y="0"/>
                  </a:lnTo>
                  <a:close/>
                </a:path>
                <a:path w="4608195" h="698500">
                  <a:moveTo>
                    <a:pt x="544728" y="634619"/>
                  </a:moveTo>
                  <a:lnTo>
                    <a:pt x="535838" y="634619"/>
                  </a:lnTo>
                  <a:lnTo>
                    <a:pt x="535838" y="698080"/>
                  </a:lnTo>
                  <a:lnTo>
                    <a:pt x="544728" y="698080"/>
                  </a:lnTo>
                  <a:lnTo>
                    <a:pt x="544728" y="634619"/>
                  </a:lnTo>
                  <a:close/>
                </a:path>
                <a:path w="4608195" h="698500">
                  <a:moveTo>
                    <a:pt x="544728" y="0"/>
                  </a:moveTo>
                  <a:lnTo>
                    <a:pt x="535838" y="0"/>
                  </a:lnTo>
                  <a:lnTo>
                    <a:pt x="535838" y="63461"/>
                  </a:lnTo>
                  <a:lnTo>
                    <a:pt x="544728" y="63461"/>
                  </a:lnTo>
                  <a:lnTo>
                    <a:pt x="544728" y="0"/>
                  </a:lnTo>
                  <a:close/>
                </a:path>
                <a:path w="4608195" h="698500">
                  <a:moveTo>
                    <a:pt x="798677" y="634619"/>
                  </a:moveTo>
                  <a:lnTo>
                    <a:pt x="789787" y="634619"/>
                  </a:lnTo>
                  <a:lnTo>
                    <a:pt x="789787" y="698080"/>
                  </a:lnTo>
                  <a:lnTo>
                    <a:pt x="798677" y="698080"/>
                  </a:lnTo>
                  <a:lnTo>
                    <a:pt x="798677" y="634619"/>
                  </a:lnTo>
                  <a:close/>
                </a:path>
                <a:path w="4608195" h="698500">
                  <a:moveTo>
                    <a:pt x="798677" y="0"/>
                  </a:moveTo>
                  <a:lnTo>
                    <a:pt x="789787" y="0"/>
                  </a:lnTo>
                  <a:lnTo>
                    <a:pt x="789787" y="63461"/>
                  </a:lnTo>
                  <a:lnTo>
                    <a:pt x="798677" y="63461"/>
                  </a:lnTo>
                  <a:lnTo>
                    <a:pt x="798677" y="0"/>
                  </a:lnTo>
                  <a:close/>
                </a:path>
                <a:path w="4608195" h="698500">
                  <a:moveTo>
                    <a:pt x="1052626" y="634619"/>
                  </a:moveTo>
                  <a:lnTo>
                    <a:pt x="1043736" y="634619"/>
                  </a:lnTo>
                  <a:lnTo>
                    <a:pt x="1043736" y="698080"/>
                  </a:lnTo>
                  <a:lnTo>
                    <a:pt x="1052626" y="698080"/>
                  </a:lnTo>
                  <a:lnTo>
                    <a:pt x="1052626" y="634619"/>
                  </a:lnTo>
                  <a:close/>
                </a:path>
                <a:path w="4608195" h="698500">
                  <a:moveTo>
                    <a:pt x="1052626" y="0"/>
                  </a:moveTo>
                  <a:lnTo>
                    <a:pt x="1043736" y="0"/>
                  </a:lnTo>
                  <a:lnTo>
                    <a:pt x="1043736" y="63461"/>
                  </a:lnTo>
                  <a:lnTo>
                    <a:pt x="1052626" y="63461"/>
                  </a:lnTo>
                  <a:lnTo>
                    <a:pt x="1052626" y="0"/>
                  </a:lnTo>
                  <a:close/>
                </a:path>
                <a:path w="4608195" h="698500">
                  <a:moveTo>
                    <a:pt x="1306576" y="634619"/>
                  </a:moveTo>
                  <a:lnTo>
                    <a:pt x="1297686" y="634619"/>
                  </a:lnTo>
                  <a:lnTo>
                    <a:pt x="1297686" y="698080"/>
                  </a:lnTo>
                  <a:lnTo>
                    <a:pt x="1306576" y="698080"/>
                  </a:lnTo>
                  <a:lnTo>
                    <a:pt x="1306576" y="634619"/>
                  </a:lnTo>
                  <a:close/>
                </a:path>
                <a:path w="4608195" h="698500">
                  <a:moveTo>
                    <a:pt x="1306576" y="0"/>
                  </a:moveTo>
                  <a:lnTo>
                    <a:pt x="1297686" y="0"/>
                  </a:lnTo>
                  <a:lnTo>
                    <a:pt x="1297686" y="63461"/>
                  </a:lnTo>
                  <a:lnTo>
                    <a:pt x="1306576" y="63461"/>
                  </a:lnTo>
                  <a:lnTo>
                    <a:pt x="1306576" y="0"/>
                  </a:lnTo>
                  <a:close/>
                </a:path>
                <a:path w="4608195" h="698500">
                  <a:moveTo>
                    <a:pt x="1560525" y="634619"/>
                  </a:moveTo>
                  <a:lnTo>
                    <a:pt x="1551635" y="634619"/>
                  </a:lnTo>
                  <a:lnTo>
                    <a:pt x="1551635" y="698080"/>
                  </a:lnTo>
                  <a:lnTo>
                    <a:pt x="1560525" y="698080"/>
                  </a:lnTo>
                  <a:lnTo>
                    <a:pt x="1560525" y="634619"/>
                  </a:lnTo>
                  <a:close/>
                </a:path>
                <a:path w="4608195" h="698500">
                  <a:moveTo>
                    <a:pt x="1560525" y="0"/>
                  </a:moveTo>
                  <a:lnTo>
                    <a:pt x="1551635" y="0"/>
                  </a:lnTo>
                  <a:lnTo>
                    <a:pt x="1551635" y="63461"/>
                  </a:lnTo>
                  <a:lnTo>
                    <a:pt x="1560525" y="63461"/>
                  </a:lnTo>
                  <a:lnTo>
                    <a:pt x="1560525" y="0"/>
                  </a:lnTo>
                  <a:close/>
                </a:path>
                <a:path w="4608195" h="698500">
                  <a:moveTo>
                    <a:pt x="1814474" y="634619"/>
                  </a:moveTo>
                  <a:lnTo>
                    <a:pt x="1805584" y="634619"/>
                  </a:lnTo>
                  <a:lnTo>
                    <a:pt x="1805584" y="698080"/>
                  </a:lnTo>
                  <a:lnTo>
                    <a:pt x="1814474" y="698080"/>
                  </a:lnTo>
                  <a:lnTo>
                    <a:pt x="1814474" y="634619"/>
                  </a:lnTo>
                  <a:close/>
                </a:path>
                <a:path w="4608195" h="698500">
                  <a:moveTo>
                    <a:pt x="1814474" y="0"/>
                  </a:moveTo>
                  <a:lnTo>
                    <a:pt x="1805584" y="0"/>
                  </a:lnTo>
                  <a:lnTo>
                    <a:pt x="1805584" y="63461"/>
                  </a:lnTo>
                  <a:lnTo>
                    <a:pt x="1814474" y="63461"/>
                  </a:lnTo>
                  <a:lnTo>
                    <a:pt x="1814474" y="0"/>
                  </a:lnTo>
                  <a:close/>
                </a:path>
                <a:path w="4608195" h="698500">
                  <a:moveTo>
                    <a:pt x="2068423" y="634619"/>
                  </a:moveTo>
                  <a:lnTo>
                    <a:pt x="2059533" y="634619"/>
                  </a:lnTo>
                  <a:lnTo>
                    <a:pt x="2059533" y="698080"/>
                  </a:lnTo>
                  <a:lnTo>
                    <a:pt x="2068423" y="698080"/>
                  </a:lnTo>
                  <a:lnTo>
                    <a:pt x="2068423" y="634619"/>
                  </a:lnTo>
                  <a:close/>
                </a:path>
                <a:path w="4608195" h="698500">
                  <a:moveTo>
                    <a:pt x="2068423" y="0"/>
                  </a:moveTo>
                  <a:lnTo>
                    <a:pt x="2059533" y="0"/>
                  </a:lnTo>
                  <a:lnTo>
                    <a:pt x="2059533" y="63461"/>
                  </a:lnTo>
                  <a:lnTo>
                    <a:pt x="2068423" y="63461"/>
                  </a:lnTo>
                  <a:lnTo>
                    <a:pt x="2068423" y="0"/>
                  </a:lnTo>
                  <a:close/>
                </a:path>
                <a:path w="4608195" h="698500">
                  <a:moveTo>
                    <a:pt x="2322372" y="634619"/>
                  </a:moveTo>
                  <a:lnTo>
                    <a:pt x="2313482" y="634619"/>
                  </a:lnTo>
                  <a:lnTo>
                    <a:pt x="2313482" y="698080"/>
                  </a:lnTo>
                  <a:lnTo>
                    <a:pt x="2322372" y="698080"/>
                  </a:lnTo>
                  <a:lnTo>
                    <a:pt x="2322372" y="634619"/>
                  </a:lnTo>
                  <a:close/>
                </a:path>
                <a:path w="4608195" h="698500">
                  <a:moveTo>
                    <a:pt x="2322372" y="0"/>
                  </a:moveTo>
                  <a:lnTo>
                    <a:pt x="2313482" y="0"/>
                  </a:lnTo>
                  <a:lnTo>
                    <a:pt x="2313482" y="63461"/>
                  </a:lnTo>
                  <a:lnTo>
                    <a:pt x="2322372" y="63461"/>
                  </a:lnTo>
                  <a:lnTo>
                    <a:pt x="2322372" y="0"/>
                  </a:lnTo>
                  <a:close/>
                </a:path>
                <a:path w="4608195" h="698500">
                  <a:moveTo>
                    <a:pt x="2576322" y="634619"/>
                  </a:moveTo>
                  <a:lnTo>
                    <a:pt x="2567432" y="634619"/>
                  </a:lnTo>
                  <a:lnTo>
                    <a:pt x="2567432" y="698080"/>
                  </a:lnTo>
                  <a:lnTo>
                    <a:pt x="2576322" y="698080"/>
                  </a:lnTo>
                  <a:lnTo>
                    <a:pt x="2576322" y="634619"/>
                  </a:lnTo>
                  <a:close/>
                </a:path>
                <a:path w="4608195" h="698500">
                  <a:moveTo>
                    <a:pt x="2576322" y="0"/>
                  </a:moveTo>
                  <a:lnTo>
                    <a:pt x="2567432" y="0"/>
                  </a:lnTo>
                  <a:lnTo>
                    <a:pt x="2567432" y="63461"/>
                  </a:lnTo>
                  <a:lnTo>
                    <a:pt x="2576322" y="63461"/>
                  </a:lnTo>
                  <a:lnTo>
                    <a:pt x="2576322" y="0"/>
                  </a:lnTo>
                  <a:close/>
                </a:path>
                <a:path w="4608195" h="698500">
                  <a:moveTo>
                    <a:pt x="2830258" y="634619"/>
                  </a:moveTo>
                  <a:lnTo>
                    <a:pt x="2821381" y="634619"/>
                  </a:lnTo>
                  <a:lnTo>
                    <a:pt x="2821381" y="698080"/>
                  </a:lnTo>
                  <a:lnTo>
                    <a:pt x="2830258" y="698080"/>
                  </a:lnTo>
                  <a:lnTo>
                    <a:pt x="2830258" y="634619"/>
                  </a:lnTo>
                  <a:close/>
                </a:path>
                <a:path w="4608195" h="698500">
                  <a:moveTo>
                    <a:pt x="2830258" y="0"/>
                  </a:moveTo>
                  <a:lnTo>
                    <a:pt x="2821381" y="0"/>
                  </a:lnTo>
                  <a:lnTo>
                    <a:pt x="2821381" y="63461"/>
                  </a:lnTo>
                  <a:lnTo>
                    <a:pt x="2830258" y="63461"/>
                  </a:lnTo>
                  <a:lnTo>
                    <a:pt x="2830258" y="0"/>
                  </a:lnTo>
                  <a:close/>
                </a:path>
                <a:path w="4608195" h="698500">
                  <a:moveTo>
                    <a:pt x="3084207" y="0"/>
                  </a:moveTo>
                  <a:lnTo>
                    <a:pt x="3075330" y="0"/>
                  </a:lnTo>
                  <a:lnTo>
                    <a:pt x="3075330" y="63461"/>
                  </a:lnTo>
                  <a:lnTo>
                    <a:pt x="3084207" y="63461"/>
                  </a:lnTo>
                  <a:lnTo>
                    <a:pt x="3084207" y="0"/>
                  </a:lnTo>
                  <a:close/>
                </a:path>
                <a:path w="4608195" h="698500">
                  <a:moveTo>
                    <a:pt x="3338157" y="0"/>
                  </a:moveTo>
                  <a:lnTo>
                    <a:pt x="3329279" y="0"/>
                  </a:lnTo>
                  <a:lnTo>
                    <a:pt x="3329279" y="63461"/>
                  </a:lnTo>
                  <a:lnTo>
                    <a:pt x="3338157" y="63461"/>
                  </a:lnTo>
                  <a:lnTo>
                    <a:pt x="3338157" y="0"/>
                  </a:lnTo>
                  <a:close/>
                </a:path>
                <a:path w="4608195" h="698500">
                  <a:moveTo>
                    <a:pt x="3592106" y="0"/>
                  </a:moveTo>
                  <a:lnTo>
                    <a:pt x="3583228" y="0"/>
                  </a:lnTo>
                  <a:lnTo>
                    <a:pt x="3583228" y="63461"/>
                  </a:lnTo>
                  <a:lnTo>
                    <a:pt x="3592106" y="63461"/>
                  </a:lnTo>
                  <a:lnTo>
                    <a:pt x="3592106" y="0"/>
                  </a:lnTo>
                  <a:close/>
                </a:path>
                <a:path w="4608195" h="698500">
                  <a:moveTo>
                    <a:pt x="3846055" y="0"/>
                  </a:moveTo>
                  <a:lnTo>
                    <a:pt x="3837178" y="0"/>
                  </a:lnTo>
                  <a:lnTo>
                    <a:pt x="3837178" y="63461"/>
                  </a:lnTo>
                  <a:lnTo>
                    <a:pt x="3846055" y="63461"/>
                  </a:lnTo>
                  <a:lnTo>
                    <a:pt x="3846055" y="0"/>
                  </a:lnTo>
                  <a:close/>
                </a:path>
                <a:path w="4608195" h="698500">
                  <a:moveTo>
                    <a:pt x="3872725" y="297002"/>
                  </a:moveTo>
                  <a:lnTo>
                    <a:pt x="3869321" y="285584"/>
                  </a:lnTo>
                  <a:lnTo>
                    <a:pt x="3840975" y="190385"/>
                  </a:lnTo>
                  <a:lnTo>
                    <a:pt x="3809238" y="297002"/>
                  </a:lnTo>
                  <a:lnTo>
                    <a:pt x="3837178" y="297002"/>
                  </a:lnTo>
                  <a:lnTo>
                    <a:pt x="3837178" y="440423"/>
                  </a:lnTo>
                  <a:lnTo>
                    <a:pt x="3837178" y="449313"/>
                  </a:lnTo>
                  <a:lnTo>
                    <a:pt x="3837178" y="630809"/>
                  </a:lnTo>
                  <a:lnTo>
                    <a:pt x="3084207" y="630809"/>
                  </a:lnTo>
                  <a:lnTo>
                    <a:pt x="3084207" y="449313"/>
                  </a:lnTo>
                  <a:lnTo>
                    <a:pt x="3837178" y="449313"/>
                  </a:lnTo>
                  <a:lnTo>
                    <a:pt x="3837178" y="440423"/>
                  </a:lnTo>
                  <a:lnTo>
                    <a:pt x="3075330" y="440423"/>
                  </a:lnTo>
                  <a:lnTo>
                    <a:pt x="3075330" y="634619"/>
                  </a:lnTo>
                  <a:lnTo>
                    <a:pt x="3075330" y="639699"/>
                  </a:lnTo>
                  <a:lnTo>
                    <a:pt x="3075330" y="698080"/>
                  </a:lnTo>
                  <a:lnTo>
                    <a:pt x="3084207" y="698080"/>
                  </a:lnTo>
                  <a:lnTo>
                    <a:pt x="3084207" y="639699"/>
                  </a:lnTo>
                  <a:lnTo>
                    <a:pt x="3329279" y="639699"/>
                  </a:lnTo>
                  <a:lnTo>
                    <a:pt x="3329279" y="698080"/>
                  </a:lnTo>
                  <a:lnTo>
                    <a:pt x="3338157" y="698080"/>
                  </a:lnTo>
                  <a:lnTo>
                    <a:pt x="3338157" y="639699"/>
                  </a:lnTo>
                  <a:lnTo>
                    <a:pt x="3583228" y="639699"/>
                  </a:lnTo>
                  <a:lnTo>
                    <a:pt x="3583228" y="698080"/>
                  </a:lnTo>
                  <a:lnTo>
                    <a:pt x="3592106" y="698080"/>
                  </a:lnTo>
                  <a:lnTo>
                    <a:pt x="3592106" y="639699"/>
                  </a:lnTo>
                  <a:lnTo>
                    <a:pt x="3837178" y="639699"/>
                  </a:lnTo>
                  <a:lnTo>
                    <a:pt x="3837178" y="698080"/>
                  </a:lnTo>
                  <a:lnTo>
                    <a:pt x="3846055" y="698080"/>
                  </a:lnTo>
                  <a:lnTo>
                    <a:pt x="3846055" y="639699"/>
                  </a:lnTo>
                  <a:lnTo>
                    <a:pt x="3846055" y="634619"/>
                  </a:lnTo>
                  <a:lnTo>
                    <a:pt x="3846055" y="297002"/>
                  </a:lnTo>
                  <a:lnTo>
                    <a:pt x="3872725" y="297002"/>
                  </a:lnTo>
                  <a:close/>
                </a:path>
                <a:path w="4608195" h="698500">
                  <a:moveTo>
                    <a:pt x="4100004" y="634619"/>
                  </a:moveTo>
                  <a:lnTo>
                    <a:pt x="4091127" y="634619"/>
                  </a:lnTo>
                  <a:lnTo>
                    <a:pt x="4091127" y="698080"/>
                  </a:lnTo>
                  <a:lnTo>
                    <a:pt x="4100004" y="698080"/>
                  </a:lnTo>
                  <a:lnTo>
                    <a:pt x="4100004" y="634619"/>
                  </a:lnTo>
                  <a:close/>
                </a:path>
                <a:path w="4608195" h="698500">
                  <a:moveTo>
                    <a:pt x="4100004" y="0"/>
                  </a:moveTo>
                  <a:lnTo>
                    <a:pt x="4091127" y="0"/>
                  </a:lnTo>
                  <a:lnTo>
                    <a:pt x="4091127" y="63461"/>
                  </a:lnTo>
                  <a:lnTo>
                    <a:pt x="4100004" y="63461"/>
                  </a:lnTo>
                  <a:lnTo>
                    <a:pt x="4100004" y="0"/>
                  </a:lnTo>
                  <a:close/>
                </a:path>
                <a:path w="4608195" h="698500">
                  <a:moveTo>
                    <a:pt x="4353953" y="634619"/>
                  </a:moveTo>
                  <a:lnTo>
                    <a:pt x="4345063" y="634619"/>
                  </a:lnTo>
                  <a:lnTo>
                    <a:pt x="4345063" y="698080"/>
                  </a:lnTo>
                  <a:lnTo>
                    <a:pt x="4353953" y="698080"/>
                  </a:lnTo>
                  <a:lnTo>
                    <a:pt x="4353953" y="634619"/>
                  </a:lnTo>
                  <a:close/>
                </a:path>
                <a:path w="4608195" h="698500">
                  <a:moveTo>
                    <a:pt x="4353953" y="0"/>
                  </a:moveTo>
                  <a:lnTo>
                    <a:pt x="4345063" y="0"/>
                  </a:lnTo>
                  <a:lnTo>
                    <a:pt x="4345063" y="63461"/>
                  </a:lnTo>
                  <a:lnTo>
                    <a:pt x="4353953" y="63461"/>
                  </a:lnTo>
                  <a:lnTo>
                    <a:pt x="4353953" y="0"/>
                  </a:lnTo>
                  <a:close/>
                </a:path>
                <a:path w="4608195" h="698500">
                  <a:moveTo>
                    <a:pt x="4607903" y="634619"/>
                  </a:moveTo>
                  <a:lnTo>
                    <a:pt x="4599013" y="634619"/>
                  </a:lnTo>
                  <a:lnTo>
                    <a:pt x="4599013" y="698080"/>
                  </a:lnTo>
                  <a:lnTo>
                    <a:pt x="4607903" y="698080"/>
                  </a:lnTo>
                  <a:lnTo>
                    <a:pt x="4607903" y="634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829909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sz="1634" b="0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310627" y="4548967"/>
            <a:ext cx="177501" cy="19671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180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16</a:t>
            </a:r>
            <a:endParaRPr sz="118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105512" y="5147960"/>
            <a:ext cx="177501" cy="19671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180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15</a:t>
            </a:r>
            <a:endParaRPr sz="118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70286" y="5147960"/>
            <a:ext cx="99700" cy="19671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180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4</a:t>
            </a:r>
            <a:endParaRPr sz="118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414085" y="5147960"/>
            <a:ext cx="177501" cy="19671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180" b="0" kern="0" spc="-23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12</a:t>
            </a:r>
            <a:endParaRPr sz="118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648394" y="5147960"/>
            <a:ext cx="99700" cy="19671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180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0</a:t>
            </a:r>
            <a:endParaRPr sz="118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492193" y="5147960"/>
            <a:ext cx="99700" cy="196719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 defTabSz="829909" eaLnBrk="1" fontAlgn="auto" hangingPunct="1">
              <a:spcBef>
                <a:spcPts val="118"/>
              </a:spcBef>
              <a:spcAft>
                <a:spcPts val="0"/>
              </a:spcAft>
            </a:pPr>
            <a:r>
              <a:rPr sz="1180" b="0" kern="0" spc="-45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8</a:t>
            </a:r>
            <a:endParaRPr sz="118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222005" y="3889389"/>
            <a:ext cx="306593" cy="1180509"/>
          </a:xfrm>
          <a:prstGeom prst="rect">
            <a:avLst/>
          </a:prstGeom>
        </p:spPr>
        <p:txBody>
          <a:bodyPr vert="horz" wrap="square" lIns="0" tIns="220148" rIns="0" bIns="0" rtlCol="0">
            <a:spAutoFit/>
          </a:bodyPr>
          <a:lstStyle/>
          <a:p>
            <a:pPr marL="34580" defTabSz="829909" eaLnBrk="1" fontAlgn="auto" hangingPunct="1">
              <a:spcBef>
                <a:spcPts val="1734"/>
              </a:spcBef>
              <a:spcAft>
                <a:spcPts val="0"/>
              </a:spcAft>
            </a:pPr>
            <a:r>
              <a:rPr sz="2405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382" b="0" kern="0" spc="-34" baseline="-2063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</a:t>
            </a:r>
            <a:endParaRPr sz="2382" b="0" kern="0" baseline="-20634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34580" defTabSz="829909" eaLnBrk="1" fontAlgn="auto" hangingPunct="1">
              <a:spcBef>
                <a:spcPts val="1652"/>
              </a:spcBef>
              <a:spcAft>
                <a:spcPts val="0"/>
              </a:spcAft>
            </a:pPr>
            <a:r>
              <a:rPr sz="2405" b="0" kern="0" spc="-23" dirty="0">
                <a:solidFill>
                  <a:sysClr val="windowText" lastClr="000000"/>
                </a:solidFill>
                <a:latin typeface="Symbol"/>
                <a:cs typeface="Symbol"/>
              </a:rPr>
              <a:t></a:t>
            </a:r>
            <a:r>
              <a:rPr sz="2382" b="0" kern="0" spc="-34" baseline="-20634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2</a:t>
            </a:r>
            <a:endParaRPr sz="2382" b="0" kern="0" baseline="-20634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4682069" y="4862297"/>
            <a:ext cx="1736975" cy="119871"/>
          </a:xfrm>
          <a:custGeom>
            <a:avLst/>
            <a:gdLst/>
            <a:ahLst/>
            <a:cxnLst/>
            <a:rect l="l" t="t" r="r" b="b"/>
            <a:pathLst>
              <a:path w="1913889" h="132079">
                <a:moveTo>
                  <a:pt x="956625" y="20307"/>
                </a:moveTo>
                <a:lnTo>
                  <a:pt x="947228" y="20307"/>
                </a:lnTo>
                <a:lnTo>
                  <a:pt x="942208" y="25384"/>
                </a:lnTo>
                <a:lnTo>
                  <a:pt x="935854" y="31729"/>
                </a:lnTo>
                <a:lnTo>
                  <a:pt x="886280" y="53306"/>
                </a:lnTo>
                <a:lnTo>
                  <a:pt x="844379" y="60923"/>
                </a:lnTo>
                <a:lnTo>
                  <a:pt x="813904" y="63460"/>
                </a:lnTo>
                <a:lnTo>
                  <a:pt x="162526" y="63460"/>
                </a:lnTo>
                <a:lnTo>
                  <a:pt x="136053" y="64880"/>
                </a:lnTo>
                <a:lnTo>
                  <a:pt x="86514" y="71798"/>
                </a:lnTo>
                <a:lnTo>
                  <a:pt x="49519" y="82499"/>
                </a:lnTo>
                <a:lnTo>
                  <a:pt x="14960" y="103248"/>
                </a:lnTo>
                <a:lnTo>
                  <a:pt x="8887" y="110422"/>
                </a:lnTo>
                <a:lnTo>
                  <a:pt x="7617" y="110422"/>
                </a:lnTo>
                <a:lnTo>
                  <a:pt x="3808" y="116768"/>
                </a:lnTo>
                <a:lnTo>
                  <a:pt x="1268" y="123115"/>
                </a:lnTo>
                <a:lnTo>
                  <a:pt x="1268" y="124383"/>
                </a:lnTo>
                <a:lnTo>
                  <a:pt x="0" y="130729"/>
                </a:lnTo>
                <a:lnTo>
                  <a:pt x="8887" y="131998"/>
                </a:lnTo>
                <a:lnTo>
                  <a:pt x="8887" y="125653"/>
                </a:lnTo>
                <a:lnTo>
                  <a:pt x="9395" y="125653"/>
                </a:lnTo>
                <a:lnTo>
                  <a:pt x="11427" y="120576"/>
                </a:lnTo>
                <a:lnTo>
                  <a:pt x="14474" y="115498"/>
                </a:lnTo>
                <a:lnTo>
                  <a:pt x="13966" y="115498"/>
                </a:lnTo>
                <a:lnTo>
                  <a:pt x="15059" y="114524"/>
                </a:lnTo>
                <a:lnTo>
                  <a:pt x="15236" y="114230"/>
                </a:lnTo>
                <a:lnTo>
                  <a:pt x="15389" y="114230"/>
                </a:lnTo>
                <a:lnTo>
                  <a:pt x="58606" y="87789"/>
                </a:lnTo>
                <a:lnTo>
                  <a:pt x="88880" y="79960"/>
                </a:lnTo>
                <a:lnTo>
                  <a:pt x="101578" y="76153"/>
                </a:lnTo>
                <a:lnTo>
                  <a:pt x="147289" y="72345"/>
                </a:lnTo>
                <a:lnTo>
                  <a:pt x="797398" y="72345"/>
                </a:lnTo>
                <a:lnTo>
                  <a:pt x="823765" y="71021"/>
                </a:lnTo>
                <a:lnTo>
                  <a:pt x="874713" y="63995"/>
                </a:lnTo>
                <a:lnTo>
                  <a:pt x="911675" y="53306"/>
                </a:lnTo>
                <a:lnTo>
                  <a:pt x="947228" y="31729"/>
                </a:lnTo>
                <a:lnTo>
                  <a:pt x="952308" y="25384"/>
                </a:lnTo>
                <a:lnTo>
                  <a:pt x="953576" y="25384"/>
                </a:lnTo>
                <a:lnTo>
                  <a:pt x="956625" y="20307"/>
                </a:lnTo>
                <a:close/>
              </a:path>
              <a:path w="1913889" h="132079">
                <a:moveTo>
                  <a:pt x="1912487" y="125653"/>
                </a:moveTo>
                <a:lnTo>
                  <a:pt x="1904615" y="125653"/>
                </a:lnTo>
                <a:lnTo>
                  <a:pt x="1904615" y="131998"/>
                </a:lnTo>
                <a:lnTo>
                  <a:pt x="1913502" y="130729"/>
                </a:lnTo>
                <a:lnTo>
                  <a:pt x="1912487" y="125653"/>
                </a:lnTo>
                <a:close/>
              </a:path>
              <a:path w="1913889" h="132079">
                <a:moveTo>
                  <a:pt x="9395" y="125653"/>
                </a:moveTo>
                <a:lnTo>
                  <a:pt x="8887" y="125653"/>
                </a:lnTo>
                <a:lnTo>
                  <a:pt x="8887" y="126922"/>
                </a:lnTo>
                <a:lnTo>
                  <a:pt x="9395" y="125653"/>
                </a:lnTo>
                <a:close/>
              </a:path>
              <a:path w="1913889" h="132079">
                <a:moveTo>
                  <a:pt x="961195" y="5076"/>
                </a:moveTo>
                <a:lnTo>
                  <a:pt x="959925" y="11422"/>
                </a:lnTo>
                <a:lnTo>
                  <a:pt x="959925" y="12692"/>
                </a:lnTo>
                <a:lnTo>
                  <a:pt x="957386" y="19038"/>
                </a:lnTo>
                <a:lnTo>
                  <a:pt x="956751" y="20097"/>
                </a:lnTo>
                <a:lnTo>
                  <a:pt x="959925" y="25384"/>
                </a:lnTo>
                <a:lnTo>
                  <a:pt x="961195" y="25384"/>
                </a:lnTo>
                <a:lnTo>
                  <a:pt x="966274" y="31729"/>
                </a:lnTo>
                <a:lnTo>
                  <a:pt x="1001826" y="53306"/>
                </a:lnTo>
                <a:lnTo>
                  <a:pt x="1038824" y="63995"/>
                </a:lnTo>
                <a:lnTo>
                  <a:pt x="1063880" y="68434"/>
                </a:lnTo>
                <a:lnTo>
                  <a:pt x="1064144" y="68434"/>
                </a:lnTo>
                <a:lnTo>
                  <a:pt x="1089412" y="71021"/>
                </a:lnTo>
                <a:lnTo>
                  <a:pt x="1090251" y="71021"/>
                </a:lnTo>
                <a:lnTo>
                  <a:pt x="1114833" y="72345"/>
                </a:lnTo>
                <a:lnTo>
                  <a:pt x="1766211" y="72345"/>
                </a:lnTo>
                <a:lnTo>
                  <a:pt x="1811922" y="77423"/>
                </a:lnTo>
                <a:lnTo>
                  <a:pt x="1853959" y="87607"/>
                </a:lnTo>
                <a:lnTo>
                  <a:pt x="1888343" y="104178"/>
                </a:lnTo>
                <a:lnTo>
                  <a:pt x="1899536" y="115498"/>
                </a:lnTo>
                <a:lnTo>
                  <a:pt x="1899027" y="115498"/>
                </a:lnTo>
                <a:lnTo>
                  <a:pt x="1902075" y="120576"/>
                </a:lnTo>
                <a:lnTo>
                  <a:pt x="1904615" y="126922"/>
                </a:lnTo>
                <a:lnTo>
                  <a:pt x="1904615" y="125653"/>
                </a:lnTo>
                <a:lnTo>
                  <a:pt x="1912487" y="125653"/>
                </a:lnTo>
                <a:lnTo>
                  <a:pt x="1912233" y="124383"/>
                </a:lnTo>
                <a:lnTo>
                  <a:pt x="1912233" y="123115"/>
                </a:lnTo>
                <a:lnTo>
                  <a:pt x="1909693" y="116768"/>
                </a:lnTo>
                <a:lnTo>
                  <a:pt x="1908931" y="115498"/>
                </a:lnTo>
                <a:lnTo>
                  <a:pt x="1899536" y="115498"/>
                </a:lnTo>
                <a:lnTo>
                  <a:pt x="1898561" y="114524"/>
                </a:lnTo>
                <a:lnTo>
                  <a:pt x="1908346" y="114524"/>
                </a:lnTo>
                <a:lnTo>
                  <a:pt x="1905883" y="110422"/>
                </a:lnTo>
                <a:lnTo>
                  <a:pt x="1904615" y="110422"/>
                </a:lnTo>
                <a:lnTo>
                  <a:pt x="1899618" y="104178"/>
                </a:lnTo>
                <a:lnTo>
                  <a:pt x="1863982" y="82499"/>
                </a:lnTo>
                <a:lnTo>
                  <a:pt x="1827456" y="71383"/>
                </a:lnTo>
                <a:lnTo>
                  <a:pt x="1775757" y="64880"/>
                </a:lnTo>
                <a:lnTo>
                  <a:pt x="1749705" y="63460"/>
                </a:lnTo>
                <a:lnTo>
                  <a:pt x="1099597" y="63460"/>
                </a:lnTo>
                <a:lnTo>
                  <a:pt x="1069124" y="60923"/>
                </a:lnTo>
                <a:lnTo>
                  <a:pt x="1028491" y="53306"/>
                </a:lnTo>
                <a:lnTo>
                  <a:pt x="980019" y="32549"/>
                </a:lnTo>
                <a:lnTo>
                  <a:pt x="967741" y="21614"/>
                </a:lnTo>
                <a:lnTo>
                  <a:pt x="967566" y="21614"/>
                </a:lnTo>
                <a:lnTo>
                  <a:pt x="967365" y="21278"/>
                </a:lnTo>
                <a:lnTo>
                  <a:pt x="966274" y="20307"/>
                </a:lnTo>
                <a:lnTo>
                  <a:pt x="966781" y="20307"/>
                </a:lnTo>
                <a:lnTo>
                  <a:pt x="963734" y="15231"/>
                </a:lnTo>
                <a:lnTo>
                  <a:pt x="961703" y="10153"/>
                </a:lnTo>
                <a:lnTo>
                  <a:pt x="961195" y="10153"/>
                </a:lnTo>
                <a:lnTo>
                  <a:pt x="961195" y="5076"/>
                </a:lnTo>
                <a:close/>
              </a:path>
              <a:path w="1913889" h="132079">
                <a:moveTo>
                  <a:pt x="15059" y="114524"/>
                </a:moveTo>
                <a:lnTo>
                  <a:pt x="13966" y="115498"/>
                </a:lnTo>
                <a:lnTo>
                  <a:pt x="14474" y="115498"/>
                </a:lnTo>
                <a:lnTo>
                  <a:pt x="15059" y="114524"/>
                </a:lnTo>
                <a:close/>
              </a:path>
              <a:path w="1913889" h="132079">
                <a:moveTo>
                  <a:pt x="15389" y="114230"/>
                </a:moveTo>
                <a:lnTo>
                  <a:pt x="15236" y="114230"/>
                </a:lnTo>
                <a:lnTo>
                  <a:pt x="15059" y="114524"/>
                </a:lnTo>
                <a:lnTo>
                  <a:pt x="15389" y="114230"/>
                </a:lnTo>
                <a:close/>
              </a:path>
              <a:path w="1913889" h="132079">
                <a:moveTo>
                  <a:pt x="967365" y="21278"/>
                </a:moveTo>
                <a:lnTo>
                  <a:pt x="967581" y="21614"/>
                </a:lnTo>
                <a:lnTo>
                  <a:pt x="967741" y="21614"/>
                </a:lnTo>
                <a:lnTo>
                  <a:pt x="967365" y="21278"/>
                </a:lnTo>
                <a:close/>
              </a:path>
              <a:path w="1913889" h="132079">
                <a:moveTo>
                  <a:pt x="952308" y="8884"/>
                </a:moveTo>
                <a:lnTo>
                  <a:pt x="949766" y="15231"/>
                </a:lnTo>
                <a:lnTo>
                  <a:pt x="946137" y="21278"/>
                </a:lnTo>
                <a:lnTo>
                  <a:pt x="947228" y="20307"/>
                </a:lnTo>
                <a:lnTo>
                  <a:pt x="956625" y="20307"/>
                </a:lnTo>
                <a:lnTo>
                  <a:pt x="956751" y="20097"/>
                </a:lnTo>
                <a:lnTo>
                  <a:pt x="956115" y="19038"/>
                </a:lnTo>
                <a:lnTo>
                  <a:pt x="953576" y="12692"/>
                </a:lnTo>
                <a:lnTo>
                  <a:pt x="953576" y="11422"/>
                </a:lnTo>
                <a:lnTo>
                  <a:pt x="953323" y="10153"/>
                </a:lnTo>
                <a:lnTo>
                  <a:pt x="952308" y="10153"/>
                </a:lnTo>
                <a:lnTo>
                  <a:pt x="952308" y="8884"/>
                </a:lnTo>
                <a:close/>
              </a:path>
              <a:path w="1913889" h="132079">
                <a:moveTo>
                  <a:pt x="966781" y="20307"/>
                </a:moveTo>
                <a:lnTo>
                  <a:pt x="966274" y="20307"/>
                </a:lnTo>
                <a:lnTo>
                  <a:pt x="967365" y="21278"/>
                </a:lnTo>
                <a:lnTo>
                  <a:pt x="966781" y="20307"/>
                </a:lnTo>
                <a:close/>
              </a:path>
              <a:path w="1913889" h="132079">
                <a:moveTo>
                  <a:pt x="956115" y="0"/>
                </a:moveTo>
                <a:lnTo>
                  <a:pt x="953576" y="1268"/>
                </a:lnTo>
                <a:lnTo>
                  <a:pt x="952308" y="3807"/>
                </a:lnTo>
                <a:lnTo>
                  <a:pt x="952308" y="5076"/>
                </a:lnTo>
                <a:lnTo>
                  <a:pt x="953576" y="11422"/>
                </a:lnTo>
                <a:lnTo>
                  <a:pt x="953576" y="12692"/>
                </a:lnTo>
                <a:lnTo>
                  <a:pt x="956115" y="19038"/>
                </a:lnTo>
                <a:lnTo>
                  <a:pt x="956751" y="20097"/>
                </a:lnTo>
                <a:lnTo>
                  <a:pt x="957386" y="19038"/>
                </a:lnTo>
                <a:lnTo>
                  <a:pt x="959925" y="12692"/>
                </a:lnTo>
                <a:lnTo>
                  <a:pt x="959925" y="11422"/>
                </a:lnTo>
                <a:lnTo>
                  <a:pt x="961195" y="5076"/>
                </a:lnTo>
                <a:lnTo>
                  <a:pt x="961195" y="3807"/>
                </a:lnTo>
                <a:lnTo>
                  <a:pt x="959925" y="1268"/>
                </a:lnTo>
                <a:lnTo>
                  <a:pt x="956115" y="0"/>
                </a:lnTo>
                <a:close/>
              </a:path>
              <a:path w="1913889" h="132079">
                <a:moveTo>
                  <a:pt x="952308" y="5076"/>
                </a:moveTo>
                <a:lnTo>
                  <a:pt x="952308" y="10153"/>
                </a:lnTo>
                <a:lnTo>
                  <a:pt x="953323" y="10153"/>
                </a:lnTo>
                <a:lnTo>
                  <a:pt x="952308" y="5076"/>
                </a:lnTo>
                <a:close/>
              </a:path>
              <a:path w="1913889" h="132079">
                <a:moveTo>
                  <a:pt x="961195" y="8884"/>
                </a:moveTo>
                <a:lnTo>
                  <a:pt x="961195" y="10153"/>
                </a:lnTo>
                <a:lnTo>
                  <a:pt x="961703" y="10153"/>
                </a:lnTo>
                <a:lnTo>
                  <a:pt x="961195" y="88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829909" eaLnBrk="1" fontAlgn="auto" hangingPunct="1">
              <a:spcBef>
                <a:spcPts val="0"/>
              </a:spcBef>
              <a:spcAft>
                <a:spcPts val="0"/>
              </a:spcAft>
            </a:pPr>
            <a:endParaRPr sz="1634" b="0" kern="0">
              <a:solidFill>
                <a:sysClr val="windowText" lastClr="000000"/>
              </a:solidFill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232899" y="4593892"/>
            <a:ext cx="665053" cy="243896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 defTabSz="829909" eaLnBrk="1" fontAlgn="auto" hangingPunct="1">
              <a:spcBef>
                <a:spcPts val="103"/>
              </a:spcBef>
              <a:spcAft>
                <a:spcPts val="0"/>
              </a:spcAft>
            </a:pPr>
            <a:r>
              <a:rPr sz="1498" b="0" kern="0" spc="-9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delay(8)</a:t>
            </a:r>
            <a:endParaRPr sz="1498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95</a:t>
            </a:fld>
            <a:endParaRPr kern="0" spc="-18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760" y="541243"/>
            <a:ext cx="7344552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397014">
              <a:spcBef>
                <a:spcPts val="91"/>
              </a:spcBef>
            </a:pPr>
            <a:r>
              <a:rPr spc="-9" dirty="0"/>
              <a:t>Take-</a:t>
            </a:r>
            <a:r>
              <a:rPr dirty="0"/>
              <a:t>Home</a:t>
            </a:r>
            <a:r>
              <a:rPr spc="5" dirty="0"/>
              <a:t> </a:t>
            </a:r>
            <a:r>
              <a:rPr spc="-9" dirty="0"/>
              <a:t>Message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4294967295"/>
          </p:nvPr>
        </p:nvSpPr>
        <p:spPr>
          <a:xfrm>
            <a:off x="7570402" y="6352475"/>
            <a:ext cx="3681492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dirty="0"/>
              <a:t>Buttazzo,</a:t>
            </a:r>
            <a:r>
              <a:rPr kern="0" spc="-27" dirty="0"/>
              <a:t> </a:t>
            </a:r>
            <a:r>
              <a:rPr kern="0" dirty="0"/>
              <a:t>Hard</a:t>
            </a:r>
            <a:r>
              <a:rPr kern="0" spc="-27" dirty="0"/>
              <a:t> </a:t>
            </a:r>
            <a:r>
              <a:rPr kern="0" dirty="0"/>
              <a:t>Real-Time</a:t>
            </a:r>
            <a:r>
              <a:rPr kern="0" spc="-23" dirty="0"/>
              <a:t> </a:t>
            </a:r>
            <a:r>
              <a:rPr kern="0" dirty="0"/>
              <a:t>Computing</a:t>
            </a:r>
            <a:r>
              <a:rPr kern="0" spc="-27" dirty="0"/>
              <a:t> </a:t>
            </a:r>
            <a:r>
              <a:rPr kern="0" dirty="0"/>
              <a:t>Systems</a:t>
            </a:r>
            <a:r>
              <a:rPr kern="0" spc="-18" dirty="0"/>
              <a:t> </a:t>
            </a:r>
            <a:r>
              <a:rPr kern="0" spc="-9" dirty="0"/>
              <a:t>©2013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4294967295"/>
          </p:nvPr>
        </p:nvSpPr>
        <p:spPr>
          <a:xfrm>
            <a:off x="5840036" y="6375527"/>
            <a:ext cx="311316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27" defTabSz="829909" eaLnBrk="1" fontAlgn="auto" hangingPunct="1">
              <a:lnSpc>
                <a:spcPts val="971"/>
              </a:lnSpc>
              <a:spcBef>
                <a:spcPts val="0"/>
              </a:spcBef>
              <a:spcAft>
                <a:spcPts val="0"/>
              </a:spcAft>
            </a:pPr>
            <a:r>
              <a:rPr kern="0" spc="-18" dirty="0"/>
              <a:t>9.</a:t>
            </a:r>
            <a:fld id="{81D60167-4931-47E6-BA6A-407CBD079E47}" type="slidenum">
              <a:rPr kern="0" spc="-18" dirty="0"/>
              <a:pPr marL="11527" defTabSz="829909" eaLnBrk="1" fontAlgn="auto" hangingPunct="1">
                <a:lnSpc>
                  <a:spcPts val="971"/>
                </a:lnSpc>
                <a:spcBef>
                  <a:spcPts val="0"/>
                </a:spcBef>
                <a:spcAft>
                  <a:spcPts val="0"/>
                </a:spcAft>
              </a:pPr>
              <a:t>96</a:t>
            </a:fld>
            <a:endParaRPr kern="0" spc="-18" dirty="0"/>
          </a:p>
        </p:txBody>
      </p:sp>
      <p:sp>
        <p:nvSpPr>
          <p:cNvPr id="3" name="object 3"/>
          <p:cNvSpPr txBox="1"/>
          <p:nvPr/>
        </p:nvSpPr>
        <p:spPr>
          <a:xfrm>
            <a:off x="2748521" y="1386077"/>
            <a:ext cx="6469571" cy="4346384"/>
          </a:xfrm>
          <a:prstGeom prst="rect">
            <a:avLst/>
          </a:prstGeom>
        </p:spPr>
        <p:txBody>
          <a:bodyPr vert="horz" wrap="square" lIns="0" tIns="91632" rIns="0" bIns="0" rtlCol="0">
            <a:spAutoFit/>
          </a:bodyPr>
          <a:lstStyle/>
          <a:p>
            <a:pPr marL="322166" indent="-310640" defTabSz="829909" eaLnBrk="1" fontAlgn="auto" hangingPunct="1">
              <a:spcBef>
                <a:spcPts val="72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ysClr val="windowText" lastClr="000000"/>
                </a:solidFill>
                <a:latin typeface="Arial"/>
                <a:cs typeface="Arial"/>
              </a:rPr>
              <a:t>Tests</a:t>
            </a:r>
            <a:r>
              <a:rPr sz="1634" kern="0" spc="-9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are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not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enough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for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31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ysClr val="windowText" lastClr="000000"/>
                </a:solidFill>
                <a:latin typeface="Arial"/>
                <a:cs typeface="Arial"/>
              </a:rPr>
              <a:t>Intuitive</a:t>
            </a:r>
            <a:r>
              <a:rPr sz="1634" kern="0" spc="-3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ysClr val="windowText" lastClr="000000"/>
                </a:solidFill>
                <a:latin typeface="Arial"/>
                <a:cs typeface="Arial"/>
              </a:rPr>
              <a:t>solutions</a:t>
            </a:r>
            <a:r>
              <a:rPr sz="1634" kern="0" spc="-36" dirty="0">
                <a:solidFill>
                  <a:sysClr val="windowText" lastClr="000000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do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not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always</a:t>
            </a:r>
            <a:r>
              <a:rPr sz="1634" b="0" kern="0" spc="-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18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work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kern="0" dirty="0">
                <a:solidFill>
                  <a:srgbClr val="EA4938"/>
                </a:solidFill>
                <a:latin typeface="Arial"/>
                <a:cs typeface="Arial"/>
              </a:rPr>
              <a:t>Delay</a:t>
            </a:r>
            <a:r>
              <a:rPr sz="1634" kern="0" spc="-14" dirty="0">
                <a:solidFill>
                  <a:srgbClr val="EA4938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should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not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used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in</a:t>
            </a:r>
            <a:r>
              <a:rPr sz="1634" b="0" kern="0" spc="14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real-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time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tasks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166" indent="-31064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166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safest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approach: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76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Use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predictable</a:t>
            </a:r>
            <a:r>
              <a:rPr sz="1634" kern="0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kernel</a:t>
            </a:r>
            <a:r>
              <a:rPr sz="1634" kern="0" spc="-23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mechanisms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Analyze</a:t>
            </a:r>
            <a:r>
              <a:rPr sz="1634" kern="0" spc="-1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to</a:t>
            </a:r>
            <a:r>
              <a:rPr sz="1634" b="0" kern="0" spc="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predict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behaviour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0" lvl="1" defTabSz="829909" eaLnBrk="1" fontAlgn="auto" hangingPunct="1">
              <a:spcBef>
                <a:spcPts val="1533"/>
              </a:spcBef>
              <a:spcAft>
                <a:spcPts val="0"/>
              </a:spcAft>
              <a:buClr>
                <a:srgbClr val="CC6600"/>
              </a:buClr>
              <a:buFont typeface="Lucida Sans Unicode"/>
              <a:buChar char="●"/>
            </a:pP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322743" marR="4611" indent="-311216" defTabSz="829909" eaLnBrk="1" fontAlgn="auto" hangingPunct="1">
              <a:lnSpc>
                <a:spcPts val="1942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ct val="88888"/>
              <a:buFont typeface="Lucida Sans Unicode"/>
              <a:buChar char="■"/>
              <a:tabLst>
                <a:tab pos="322743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 operating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system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is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the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part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most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responsible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for a</a:t>
            </a:r>
            <a:r>
              <a:rPr sz="1634" b="0" kern="0" spc="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predictable </a:t>
            </a: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behavior. Concurrency control must be enforced </a:t>
            </a:r>
            <a:r>
              <a:rPr sz="1634" b="0" kern="0" spc="-23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by: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67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appropriate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scheduling</a:t>
            </a:r>
            <a:r>
              <a:rPr sz="1634" kern="0" spc="-2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algorithms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appropriate</a:t>
            </a:r>
            <a:r>
              <a:rPr sz="1634" b="0" kern="0" spc="-45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syncronization</a:t>
            </a:r>
            <a:r>
              <a:rPr sz="1634" kern="0" spc="-64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protocols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efficient</a:t>
            </a:r>
            <a:r>
              <a:rPr sz="1634" b="0" kern="0" spc="-5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communication</a:t>
            </a:r>
            <a:r>
              <a:rPr sz="1634" kern="0" spc="-77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mechanisms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  <a:p>
            <a:pPr marL="685252" lvl="1" indent="-258770" defTabSz="829909" eaLnBrk="1" fontAlgn="auto" hangingPunct="1">
              <a:spcBef>
                <a:spcPts val="672"/>
              </a:spcBef>
              <a:spcAft>
                <a:spcPts val="0"/>
              </a:spcAft>
              <a:buClr>
                <a:srgbClr val="CC6600"/>
              </a:buClr>
              <a:buSzPct val="77777"/>
              <a:buFont typeface="Lucida Sans Unicode"/>
              <a:buChar char="●"/>
              <a:tabLst>
                <a:tab pos="685252" algn="l"/>
              </a:tabLst>
            </a:pPr>
            <a:r>
              <a:rPr sz="1634" b="0" kern="0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predictable</a:t>
            </a:r>
            <a:r>
              <a:rPr sz="1634" b="0" kern="0" spc="-32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 </a:t>
            </a:r>
            <a:r>
              <a:rPr sz="1634" kern="0" dirty="0">
                <a:solidFill>
                  <a:srgbClr val="0000FF"/>
                </a:solidFill>
                <a:latin typeface="Arial"/>
                <a:cs typeface="Arial"/>
              </a:rPr>
              <a:t>interrupt</a:t>
            </a:r>
            <a:r>
              <a:rPr sz="1634" kern="0" spc="-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34" b="0" kern="0" spc="-9" dirty="0">
                <a:solidFill>
                  <a:sysClr val="windowText" lastClr="000000"/>
                </a:solidFill>
                <a:latin typeface="Microsoft Sans Serif"/>
                <a:cs typeface="Microsoft Sans Serif"/>
              </a:rPr>
              <a:t>handling</a:t>
            </a:r>
            <a:endParaRPr sz="1634" b="0" kern="0">
              <a:solidFill>
                <a:sysClr val="windowText" lastClr="000000"/>
              </a:solidFill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9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98134</TotalTime>
  <Pages>60</Pages>
  <Words>5652</Words>
  <Application>Microsoft Office PowerPoint</Application>
  <PresentationFormat>Widescreen</PresentationFormat>
  <Paragraphs>1239</Paragraphs>
  <Slides>96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96</vt:i4>
      </vt:variant>
    </vt:vector>
  </HeadingPairs>
  <TitlesOfParts>
    <vt:vector size="111" baseType="lpstr">
      <vt:lpstr>Arial MT</vt:lpstr>
      <vt:lpstr>Gill Sans</vt:lpstr>
      <vt:lpstr>Gill Sans Light</vt:lpstr>
      <vt:lpstr>Arial</vt:lpstr>
      <vt:lpstr>Calibri</vt:lpstr>
      <vt:lpstr>Comic Sans MS</vt:lpstr>
      <vt:lpstr>Lucida Sans Unicode</vt:lpstr>
      <vt:lpstr>Microsoft Sans Serif</vt:lpstr>
      <vt:lpstr>Symbol</vt:lpstr>
      <vt:lpstr>Times New Roman</vt:lpstr>
      <vt:lpstr>Verdana</vt:lpstr>
      <vt:lpstr>Webdings</vt:lpstr>
      <vt:lpstr>Wingdings</vt:lpstr>
      <vt:lpstr>Office</vt:lpstr>
      <vt:lpstr>Office Theme</vt:lpstr>
      <vt:lpstr>CSC 112: Computer Operating Systems Lecture XX   TODO</vt:lpstr>
      <vt:lpstr>PowerPoint Presentation</vt:lpstr>
      <vt:lpstr>Notice</vt:lpstr>
      <vt:lpstr>Objectives</vt:lpstr>
      <vt:lpstr>Control and Implementation</vt:lpstr>
      <vt:lpstr>Control and Implementation</vt:lpstr>
      <vt:lpstr>PowerPoint Presentation</vt:lpstr>
      <vt:lpstr>Embedded System</vt:lpstr>
      <vt:lpstr>Control System Components</vt:lpstr>
      <vt:lpstr>A Typical Control System</vt:lpstr>
      <vt:lpstr>Software Vision</vt:lpstr>
      <vt:lpstr>Types of Control Systems</vt:lpstr>
      <vt:lpstr>Monitoring Systems</vt:lpstr>
      <vt:lpstr>Open-Loop Control Systems</vt:lpstr>
      <vt:lpstr>Closed-Loop Control Systems</vt:lpstr>
      <vt:lpstr>Implications</vt:lpstr>
      <vt:lpstr>A Robot Control Example</vt:lpstr>
      <vt:lpstr>Hierarchical Control</vt:lpstr>
      <vt:lpstr>Design Requirements</vt:lpstr>
      <vt:lpstr>Operating System Requirements</vt:lpstr>
      <vt:lpstr>Modularity</vt:lpstr>
      <vt:lpstr>Control View</vt:lpstr>
      <vt:lpstr>Software View</vt:lpstr>
      <vt:lpstr>RTOS Responsibilities</vt:lpstr>
      <vt:lpstr>What is a Real-Time System?</vt:lpstr>
      <vt:lpstr>Typical Objection</vt:lpstr>
      <vt:lpstr>Real-Time ≠ Fast</vt:lpstr>
      <vt:lpstr>Sources of Nondeterminism</vt:lpstr>
      <vt:lpstr>Design Methodologies</vt:lpstr>
      <vt:lpstr>Implications</vt:lpstr>
      <vt:lpstr>Take-Home Message</vt:lpstr>
      <vt:lpstr>Achieving predictability</vt:lpstr>
      <vt:lpstr>Achieving predictability</vt:lpstr>
      <vt:lpstr>Achieving predictability</vt:lpstr>
      <vt:lpstr>Achieving predictability</vt:lpstr>
      <vt:lpstr>Achieving predictability</vt:lpstr>
      <vt:lpstr>Achieving predictability</vt:lpstr>
      <vt:lpstr>Achieving predictability</vt:lpstr>
      <vt:lpstr>Achieving predictability</vt:lpstr>
      <vt:lpstr>Modeling Real-Time Activities</vt:lpstr>
      <vt:lpstr>Task</vt:lpstr>
      <vt:lpstr>Schedule</vt:lpstr>
      <vt:lpstr>Preemptive Scheduling</vt:lpstr>
      <vt:lpstr>Definitions</vt:lpstr>
      <vt:lpstr>Real-Time Task</vt:lpstr>
      <vt:lpstr>Slack and Lateness</vt:lpstr>
      <vt:lpstr>Tasks and Jobs</vt:lpstr>
      <vt:lpstr>Activation Mode</vt:lpstr>
      <vt:lpstr>Periodic Task</vt:lpstr>
      <vt:lpstr>The IDLE State</vt:lpstr>
      <vt:lpstr>Periodic Task</vt:lpstr>
      <vt:lpstr>Exercise</vt:lpstr>
      <vt:lpstr>Aperiodic Task</vt:lpstr>
      <vt:lpstr>Estimating Ci is Not Easy</vt:lpstr>
      <vt:lpstr>Predictability vs. Efficiency</vt:lpstr>
      <vt:lpstr>Predictability vs. Efficiency</vt:lpstr>
      <vt:lpstr>Criticality and Value</vt:lpstr>
      <vt:lpstr>Jitter</vt:lpstr>
      <vt:lpstr>Types of Jitter</vt:lpstr>
      <vt:lpstr>Task Constraints</vt:lpstr>
      <vt:lpstr>Types of Constraints</vt:lpstr>
      <vt:lpstr>Explicit Timing Constraints</vt:lpstr>
      <vt:lpstr>Implicit Timing Constraints</vt:lpstr>
      <vt:lpstr>Computing the Yellow Duration</vt:lpstr>
      <vt:lpstr>Precedence Constraints</vt:lpstr>
      <vt:lpstr>Sample Application</vt:lpstr>
      <vt:lpstr>Precedence Graph</vt:lpstr>
      <vt:lpstr>Resource Constraints</vt:lpstr>
      <vt:lpstr>Mutual Exclusion</vt:lpstr>
      <vt:lpstr>Definition of Scheduling Problems</vt:lpstr>
      <vt:lpstr>General Scheduling Problem</vt:lpstr>
      <vt:lpstr>Scheduling Complexity</vt:lpstr>
      <vt:lpstr>Simplifying Assumptions</vt:lpstr>
      <vt:lpstr>Algorithm Tassonomy</vt:lpstr>
      <vt:lpstr>Static vs Dynamic</vt:lpstr>
      <vt:lpstr>Off-line vs. On-line</vt:lpstr>
      <vt:lpstr>Optimal vs. Heuristic</vt:lpstr>
      <vt:lpstr>Guaranteed vs. Best Effort</vt:lpstr>
      <vt:lpstr>Guarantee-Based Algorithms</vt:lpstr>
      <vt:lpstr>Guarantee Mechanism</vt:lpstr>
      <vt:lpstr>Domino Effect</vt:lpstr>
      <vt:lpstr>Metrics for Performance Evaluation</vt:lpstr>
      <vt:lpstr>Maximum Lateness</vt:lpstr>
      <vt:lpstr>Cumulative Value</vt:lpstr>
      <vt:lpstr>Scheduling Anomalies</vt:lpstr>
      <vt:lpstr>A Surprising Result…</vt:lpstr>
      <vt:lpstr>Richard’s Anomalies (Graham, 1976)</vt:lpstr>
      <vt:lpstr>1) Increase number of CPUs</vt:lpstr>
      <vt:lpstr>2) Reduce computation time</vt:lpstr>
      <vt:lpstr>3) Weaken precedence constraints</vt:lpstr>
      <vt:lpstr>Another Surprising Result…</vt:lpstr>
      <vt:lpstr>Another Surprising Result…</vt:lpstr>
      <vt:lpstr>A dangerous operation: DELAY</vt:lpstr>
      <vt:lpstr>A dangerous operation: DELAY</vt:lpstr>
      <vt:lpstr>A dangerous operation: DELAY</vt:lpstr>
      <vt:lpstr>Take-Home Message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1025</cp:revision>
  <cp:lastPrinted>2022-03-15T20:14:46Z</cp:lastPrinted>
  <dcterms:created xsi:type="dcterms:W3CDTF">1995-08-12T11:37:26Z</dcterms:created>
  <dcterms:modified xsi:type="dcterms:W3CDTF">2025-02-08T19:26:55Z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